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266" r:id="rId3"/>
    <p:sldId id="267" r:id="rId4"/>
    <p:sldId id="268" r:id="rId5"/>
    <p:sldId id="269" r:id="rId6"/>
    <p:sldId id="270" r:id="rId7"/>
    <p:sldId id="271" r:id="rId8"/>
    <p:sldId id="273" r:id="rId9"/>
    <p:sldId id="274" r:id="rId10"/>
    <p:sldId id="275" r:id="rId11"/>
    <p:sldId id="276" r:id="rId12"/>
    <p:sldId id="277" r:id="rId13"/>
    <p:sldId id="279" r:id="rId14"/>
    <p:sldId id="280" r:id="rId15"/>
    <p:sldId id="281" r:id="rId16"/>
    <p:sldId id="282" r:id="rId17"/>
    <p:sldId id="283" r:id="rId18"/>
    <p:sldId id="286" r:id="rId19"/>
    <p:sldId id="287" r:id="rId20"/>
    <p:sldId id="288" r:id="rId21"/>
    <p:sldId id="289" r:id="rId22"/>
    <p:sldId id="291" r:id="rId23"/>
    <p:sldId id="293" r:id="rId24"/>
    <p:sldId id="292" r:id="rId25"/>
    <p:sldId id="294" r:id="rId26"/>
    <p:sldId id="295" r:id="rId27"/>
    <p:sldId id="299"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0F1"/>
    <a:srgbClr val="076DC1"/>
    <a:srgbClr val="F47349"/>
    <a:srgbClr val="02918B"/>
    <a:srgbClr val="015672"/>
    <a:srgbClr val="E44B42"/>
    <a:srgbClr val="00AF50"/>
    <a:srgbClr val="00F2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44" autoAdjust="0"/>
    <p:restoredTop sz="94660"/>
  </p:normalViewPr>
  <p:slideViewPr>
    <p:cSldViewPr snapToGrid="0" showGuides="1">
      <p:cViewPr varScale="1">
        <p:scale>
          <a:sx n="110" d="100"/>
          <a:sy n="110" d="100"/>
        </p:scale>
        <p:origin x="654"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2020/8/20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12280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599415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478423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2206875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564677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585346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819757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124881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55918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74358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535734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25152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915596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473487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492055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445176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807696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265704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788079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401572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453238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593802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812316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282780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409190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930708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12280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801478" y="6431125"/>
            <a:ext cx="775136" cy="246221"/>
          </a:xfrm>
          <a:prstGeom prst="rect">
            <a:avLst/>
          </a:prstGeom>
        </p:spPr>
        <p:txBody>
          <a:bodyPr wrap="square">
            <a:spAutoFit/>
          </a:bodyPr>
          <a:lstStyle/>
          <a:p>
            <a:r>
              <a:rPr lang="en-US" altLang="zh-CN" sz="100" dirty="0">
                <a:solidFill>
                  <a:schemeClr val="bg2"/>
                </a:solidFill>
                <a:latin typeface="Calibri"/>
                <a:ea typeface="宋体"/>
              </a:rPr>
              <a:t>PPT</a:t>
            </a:r>
            <a:r>
              <a:rPr lang="zh-CN" altLang="en-US" sz="100" dirty="0">
                <a:solidFill>
                  <a:schemeClr val="bg2"/>
                </a:solidFill>
                <a:latin typeface="Calibri"/>
                <a:ea typeface="宋体"/>
              </a:rPr>
              <a:t>模板下载：</a:t>
            </a:r>
            <a:r>
              <a:rPr lang="en-US" altLang="zh-CN" sz="100" dirty="0">
                <a:solidFill>
                  <a:schemeClr val="bg2"/>
                </a:solidFill>
                <a:latin typeface="Calibri"/>
                <a:ea typeface="宋体"/>
              </a:rPr>
              <a:t>www.1ppt.com/moban/     </a:t>
            </a:r>
            <a:r>
              <a:rPr lang="zh-CN" altLang="en-US" sz="100" dirty="0">
                <a:solidFill>
                  <a:schemeClr val="bg2"/>
                </a:solidFill>
                <a:latin typeface="Calibri"/>
                <a:ea typeface="宋体"/>
              </a:rPr>
              <a:t>行业</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www.1ppt.com/hangye/ </a:t>
            </a:r>
          </a:p>
          <a:p>
            <a:r>
              <a:rPr lang="zh-CN" altLang="en-US" sz="100" dirty="0">
                <a:solidFill>
                  <a:schemeClr val="bg2"/>
                </a:solidFill>
                <a:latin typeface="Calibri"/>
                <a:ea typeface="宋体"/>
              </a:rPr>
              <a:t>节日</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www.1ppt.com/jieri/           PPT</a:t>
            </a:r>
            <a:r>
              <a:rPr lang="zh-CN" altLang="en-US" sz="100" dirty="0">
                <a:solidFill>
                  <a:schemeClr val="bg2"/>
                </a:solidFill>
                <a:latin typeface="Calibri"/>
                <a:ea typeface="宋体"/>
              </a:rPr>
              <a:t>素材下载：</a:t>
            </a:r>
            <a:r>
              <a:rPr lang="en-US" altLang="zh-CN" sz="100" dirty="0">
                <a:solidFill>
                  <a:schemeClr val="bg2"/>
                </a:solidFill>
                <a:latin typeface="Calibri"/>
                <a:ea typeface="宋体"/>
              </a:rPr>
              <a:t>www.1ppt.com/sucai/</a:t>
            </a:r>
          </a:p>
          <a:p>
            <a:r>
              <a:rPr lang="en-US" altLang="zh-CN" sz="100" dirty="0">
                <a:solidFill>
                  <a:schemeClr val="bg2"/>
                </a:solidFill>
                <a:latin typeface="Calibri"/>
                <a:ea typeface="宋体"/>
              </a:rPr>
              <a:t>PPT</a:t>
            </a:r>
            <a:r>
              <a:rPr lang="zh-CN" altLang="en-US" sz="100" dirty="0">
                <a:solidFill>
                  <a:schemeClr val="bg2"/>
                </a:solidFill>
                <a:latin typeface="Calibri"/>
                <a:ea typeface="宋体"/>
              </a:rPr>
              <a:t>背景图片：</a:t>
            </a:r>
            <a:r>
              <a:rPr lang="en-US" altLang="zh-CN" sz="100" dirty="0">
                <a:solidFill>
                  <a:schemeClr val="bg2"/>
                </a:solidFill>
                <a:latin typeface="Calibri"/>
                <a:ea typeface="宋体"/>
              </a:rPr>
              <a:t>www.1ppt.com/beijing/      PPT</a:t>
            </a:r>
            <a:r>
              <a:rPr lang="zh-CN" altLang="en-US" sz="100" dirty="0">
                <a:solidFill>
                  <a:schemeClr val="bg2"/>
                </a:solidFill>
                <a:latin typeface="Calibri"/>
                <a:ea typeface="宋体"/>
              </a:rPr>
              <a:t>图表下载：</a:t>
            </a:r>
            <a:r>
              <a:rPr lang="en-US" altLang="zh-CN" sz="100" dirty="0">
                <a:solidFill>
                  <a:schemeClr val="bg2"/>
                </a:solidFill>
                <a:latin typeface="Calibri"/>
                <a:ea typeface="宋体"/>
              </a:rPr>
              <a:t>www.1ppt.com/tubiao/      </a:t>
            </a:r>
          </a:p>
          <a:p>
            <a:r>
              <a:rPr lang="zh-CN" altLang="en-US" sz="100" dirty="0">
                <a:solidFill>
                  <a:schemeClr val="bg2"/>
                </a:solidFill>
                <a:latin typeface="Calibri"/>
                <a:ea typeface="宋体"/>
              </a:rPr>
              <a:t>优秀</a:t>
            </a:r>
            <a:r>
              <a:rPr lang="en-US" altLang="zh-CN" sz="100" dirty="0">
                <a:solidFill>
                  <a:schemeClr val="bg2"/>
                </a:solidFill>
                <a:latin typeface="Calibri"/>
                <a:ea typeface="宋体"/>
              </a:rPr>
              <a:t>PPT</a:t>
            </a:r>
            <a:r>
              <a:rPr lang="zh-CN" altLang="en-US" sz="100" dirty="0">
                <a:solidFill>
                  <a:schemeClr val="bg2"/>
                </a:solidFill>
                <a:latin typeface="Calibri"/>
                <a:ea typeface="宋体"/>
              </a:rPr>
              <a:t>下载：</a:t>
            </a:r>
            <a:r>
              <a:rPr lang="en-US" altLang="zh-CN" sz="100" dirty="0">
                <a:solidFill>
                  <a:schemeClr val="bg2"/>
                </a:solidFill>
                <a:latin typeface="Calibri"/>
                <a:ea typeface="宋体"/>
              </a:rPr>
              <a:t>www.1ppt.com/xiazai/        PPT</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www.1ppt.com/powerpoint/      </a:t>
            </a:r>
          </a:p>
          <a:p>
            <a:r>
              <a:rPr lang="en-US" altLang="zh-CN" sz="100" dirty="0">
                <a:solidFill>
                  <a:schemeClr val="bg2"/>
                </a:solidFill>
                <a:latin typeface="Calibri"/>
                <a:ea typeface="宋体"/>
              </a:rPr>
              <a:t>Word</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www.1ppt.com/word/              Excel</a:t>
            </a:r>
            <a:r>
              <a:rPr lang="zh-CN" altLang="en-US" sz="100" dirty="0">
                <a:solidFill>
                  <a:schemeClr val="bg2"/>
                </a:solidFill>
                <a:latin typeface="Calibri"/>
                <a:ea typeface="宋体"/>
              </a:rPr>
              <a:t>教程：</a:t>
            </a:r>
            <a:r>
              <a:rPr lang="en-US" altLang="zh-CN" sz="100" dirty="0">
                <a:solidFill>
                  <a:schemeClr val="bg2"/>
                </a:solidFill>
                <a:latin typeface="Calibri"/>
                <a:ea typeface="宋体"/>
              </a:rPr>
              <a:t>www.1ppt.com/excel/  </a:t>
            </a:r>
          </a:p>
          <a:p>
            <a:r>
              <a:rPr lang="zh-CN" altLang="en-US" sz="100" dirty="0">
                <a:solidFill>
                  <a:schemeClr val="bg2"/>
                </a:solidFill>
                <a:latin typeface="Calibri"/>
                <a:ea typeface="宋体"/>
              </a:rPr>
              <a:t>资料下载：</a:t>
            </a:r>
            <a:r>
              <a:rPr lang="en-US" altLang="zh-CN" sz="100" dirty="0">
                <a:solidFill>
                  <a:schemeClr val="bg2"/>
                </a:solidFill>
                <a:latin typeface="Calibri"/>
                <a:ea typeface="宋体"/>
              </a:rPr>
              <a:t>www.1ppt.com/ziliao/                PPT</a:t>
            </a:r>
            <a:r>
              <a:rPr lang="zh-CN" altLang="en-US" sz="100" dirty="0">
                <a:solidFill>
                  <a:schemeClr val="bg2"/>
                </a:solidFill>
                <a:latin typeface="Calibri"/>
                <a:ea typeface="宋体"/>
              </a:rPr>
              <a:t>课件下载：</a:t>
            </a:r>
            <a:r>
              <a:rPr lang="en-US" altLang="zh-CN" sz="100" dirty="0">
                <a:solidFill>
                  <a:schemeClr val="bg2"/>
                </a:solidFill>
                <a:latin typeface="Calibri"/>
                <a:ea typeface="宋体"/>
              </a:rPr>
              <a:t>www.1ppt.com/kejian/ </a:t>
            </a:r>
          </a:p>
          <a:p>
            <a:r>
              <a:rPr lang="zh-CN" altLang="en-US" sz="100" dirty="0">
                <a:solidFill>
                  <a:schemeClr val="bg2"/>
                </a:solidFill>
                <a:latin typeface="Calibri"/>
                <a:ea typeface="宋体"/>
              </a:rPr>
              <a:t>范文下载：</a:t>
            </a:r>
            <a:r>
              <a:rPr lang="en-US" altLang="zh-CN" sz="100" dirty="0">
                <a:solidFill>
                  <a:schemeClr val="bg2"/>
                </a:solidFill>
                <a:latin typeface="Calibri"/>
                <a:ea typeface="宋体"/>
              </a:rPr>
              <a:t>www.1ppt.com/fanwen/             </a:t>
            </a:r>
            <a:r>
              <a:rPr lang="zh-CN" altLang="en-US" sz="100" dirty="0">
                <a:solidFill>
                  <a:schemeClr val="bg2"/>
                </a:solidFill>
                <a:latin typeface="Calibri"/>
                <a:ea typeface="宋体"/>
              </a:rPr>
              <a:t>试卷下载：</a:t>
            </a:r>
            <a:r>
              <a:rPr lang="en-US" altLang="zh-CN" sz="100" dirty="0">
                <a:solidFill>
                  <a:schemeClr val="bg2"/>
                </a:solidFill>
                <a:latin typeface="Calibri"/>
                <a:ea typeface="宋体"/>
              </a:rPr>
              <a:t>www.1ppt.com/shiti/  </a:t>
            </a:r>
          </a:p>
          <a:p>
            <a:r>
              <a:rPr lang="zh-CN" altLang="en-US" sz="100" dirty="0">
                <a:solidFill>
                  <a:schemeClr val="bg2"/>
                </a:solidFill>
                <a:latin typeface="Calibri"/>
                <a:ea typeface="宋体"/>
              </a:rPr>
              <a:t>教案下载：</a:t>
            </a:r>
            <a:r>
              <a:rPr lang="en-US" altLang="zh-CN" sz="100" dirty="0">
                <a:solidFill>
                  <a:schemeClr val="bg2"/>
                </a:solidFill>
                <a:latin typeface="Calibri"/>
                <a:ea typeface="宋体"/>
              </a:rPr>
              <a:t>www.1ppt.com/jiaoan/  </a:t>
            </a:r>
            <a:r>
              <a:rPr lang="en-US" altLang="zh-CN" sz="100" dirty="0" smtClean="0">
                <a:solidFill>
                  <a:schemeClr val="bg2"/>
                </a:solidFill>
                <a:latin typeface="Calibri"/>
                <a:ea typeface="宋体"/>
              </a:rPr>
              <a:t>      </a:t>
            </a:r>
            <a:endParaRPr lang="en-US" altLang="zh-CN" sz="100" dirty="0">
              <a:solidFill>
                <a:schemeClr val="bg2"/>
              </a:solidFill>
              <a:latin typeface="Calibri"/>
              <a:ea typeface="宋体"/>
            </a:endParaRPr>
          </a:p>
          <a:p>
            <a:r>
              <a:rPr lang="zh-CN" altLang="en-US" sz="100" dirty="0" smtClean="0">
                <a:solidFill>
                  <a:schemeClr val="bg2"/>
                </a:solidFill>
                <a:latin typeface="Calibri"/>
                <a:ea typeface="宋体"/>
              </a:rPr>
              <a:t>字体下载：</a:t>
            </a:r>
            <a:r>
              <a:rPr lang="en-US" altLang="zh-CN" sz="100" dirty="0" smtClean="0">
                <a:solidFill>
                  <a:schemeClr val="bg2"/>
                </a:solidFill>
                <a:latin typeface="Calibri"/>
                <a:ea typeface="宋体"/>
              </a:rPr>
              <a:t>www.1ppt.com/ziti/</a:t>
            </a:r>
            <a:endParaRPr lang="en-US" altLang="zh-CN" sz="100" dirty="0">
              <a:solidFill>
                <a:schemeClr val="bg2"/>
              </a:solidFill>
              <a:latin typeface="Calibri"/>
              <a:ea typeface="宋体"/>
            </a:endParaRPr>
          </a:p>
          <a:p>
            <a:r>
              <a:rPr lang="en-US" altLang="zh-CN" sz="100" dirty="0">
                <a:solidFill>
                  <a:schemeClr val="bg2"/>
                </a:solidFill>
                <a:latin typeface="Calibri"/>
                <a:ea typeface="宋体"/>
              </a:rPr>
              <a:t> </a:t>
            </a:r>
            <a:endParaRPr lang="zh-CN" altLang="en-US" sz="100" dirty="0">
              <a:solidFill>
                <a:schemeClr val="bg2"/>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2020/8/20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t>2020/8/20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145811" y="5473440"/>
            <a:ext cx="5885027" cy="532880"/>
          </a:xfrm>
          <a:prstGeom prst="roundRect">
            <a:avLst>
              <a:gd name="adj" fmla="val 50000"/>
            </a:avLst>
          </a:prstGeom>
          <a:solidFill>
            <a:srgbClr val="076DC1"/>
          </a:solidFill>
          <a:ln w="12700">
            <a:solidFill>
              <a:srgbClr val="076DC1"/>
            </a:solidFill>
          </a:ln>
          <a:effectLst>
            <a:outerShdw blurRad="635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原创设计师QQ5858324           _16"/>
          <p:cNvSpPr txBox="1">
            <a:spLocks noChangeArrowheads="1"/>
          </p:cNvSpPr>
          <p:nvPr/>
        </p:nvSpPr>
        <p:spPr bwMode="auto">
          <a:xfrm>
            <a:off x="3247851" y="5633608"/>
            <a:ext cx="5687748"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汇报人：</a:t>
            </a:r>
            <a:r>
              <a:rPr lang="en-US" altLang="zh-CN" sz="1800" b="0" dirty="0" smtClean="0">
                <a:latin typeface="微软雅黑" panose="020B0503020204020204" pitchFamily="34" charset="-122"/>
                <a:ea typeface="微软雅黑" panose="020B0503020204020204" pitchFamily="34" charset="-122"/>
              </a:rPr>
              <a:t>XXX     </a:t>
            </a:r>
            <a:r>
              <a:rPr lang="zh-CN" altLang="en-US" sz="1800" b="0" dirty="0" smtClean="0">
                <a:latin typeface="微软雅黑" panose="020B0503020204020204" pitchFamily="34" charset="-122"/>
                <a:ea typeface="微软雅黑" panose="020B0503020204020204" pitchFamily="34" charset="-122"/>
              </a:rPr>
              <a:t>部门：</a:t>
            </a:r>
            <a:r>
              <a:rPr lang="en-US" altLang="zh-CN" sz="1800" b="0" dirty="0" smtClean="0">
                <a:latin typeface="微软雅黑" panose="020B0503020204020204" pitchFamily="34" charset="-122"/>
                <a:ea typeface="微软雅黑" panose="020B0503020204020204" pitchFamily="34" charset="-122"/>
              </a:rPr>
              <a:t>XXXXX     </a:t>
            </a:r>
            <a:r>
              <a:rPr lang="zh-CN" altLang="en-US" sz="1800" b="0" dirty="0" smtClean="0">
                <a:latin typeface="微软雅黑" panose="020B0503020204020204" pitchFamily="34" charset="-122"/>
                <a:ea typeface="微软雅黑" panose="020B0503020204020204" pitchFamily="34" charset="-122"/>
              </a:rPr>
              <a:t>日期：</a:t>
            </a:r>
            <a:r>
              <a:rPr lang="en-US" altLang="zh-CN" sz="1800" b="0" dirty="0" smtClean="0">
                <a:latin typeface="微软雅黑" panose="020B0503020204020204" pitchFamily="34" charset="-122"/>
                <a:ea typeface="微软雅黑" panose="020B0503020204020204" pitchFamily="34" charset="-122"/>
              </a:rPr>
              <a:t>20XX.08.08</a:t>
            </a:r>
            <a:endParaRPr lang="zh-CN" altLang="zh-CN" sz="1800" b="0" dirty="0">
              <a:latin typeface="微软雅黑" panose="020B0503020204020204" pitchFamily="34" charset="-122"/>
              <a:ea typeface="微软雅黑" panose="020B0503020204020204" pitchFamily="34" charset="-122"/>
            </a:endParaRPr>
          </a:p>
        </p:txBody>
      </p:sp>
      <p:sp>
        <p:nvSpPr>
          <p:cNvPr id="51" name="原创设计师QQ598969553          _14"/>
          <p:cNvSpPr txBox="1">
            <a:spLocks noChangeArrowheads="1"/>
          </p:cNvSpPr>
          <p:nvPr/>
        </p:nvSpPr>
        <p:spPr bwMode="auto">
          <a:xfrm>
            <a:off x="1540836" y="3718898"/>
            <a:ext cx="9104586"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dirty="0">
                <a:solidFill>
                  <a:srgbClr val="076DC1"/>
                </a:solidFill>
                <a:latin typeface="微软雅黑" panose="020B0503020204020204" pitchFamily="34" charset="-122"/>
                <a:ea typeface="微软雅黑" panose="020B0503020204020204" pitchFamily="34" charset="-122"/>
              </a:rPr>
              <a:t>培训成果展示</a:t>
            </a:r>
            <a:r>
              <a:rPr lang="en-US" altLang="zh-CN" sz="6000" b="1" dirty="0" err="1">
                <a:solidFill>
                  <a:srgbClr val="076DC1"/>
                </a:solidFill>
                <a:latin typeface="微软雅黑" panose="020B0503020204020204" pitchFamily="34" charset="-122"/>
                <a:ea typeface="微软雅黑" panose="020B0503020204020204" pitchFamily="34" charset="-122"/>
              </a:rPr>
              <a:t>ppt</a:t>
            </a:r>
            <a:r>
              <a:rPr lang="zh-CN" altLang="en-US" sz="6000" b="1" dirty="0">
                <a:solidFill>
                  <a:srgbClr val="076DC1"/>
                </a:solidFill>
                <a:latin typeface="微软雅黑" panose="020B0503020204020204" pitchFamily="34" charset="-122"/>
                <a:ea typeface="微软雅黑" panose="020B0503020204020204" pitchFamily="34" charset="-122"/>
              </a:rPr>
              <a:t>模板</a:t>
            </a:r>
            <a:endParaRPr lang="zh-CN" sz="6000" b="1" dirty="0">
              <a:solidFill>
                <a:srgbClr val="076DC1"/>
              </a:solidFill>
              <a:latin typeface="微软雅黑" panose="020B0503020204020204" pitchFamily="34" charset="-122"/>
              <a:ea typeface="微软雅黑" panose="020B0503020204020204" pitchFamily="34" charset="-122"/>
            </a:endParaRPr>
          </a:p>
        </p:txBody>
      </p:sp>
      <p:sp>
        <p:nvSpPr>
          <p:cNvPr id="52" name="原创设计师QQ598969553          _15"/>
          <p:cNvSpPr txBox="1">
            <a:spLocks noChangeArrowheads="1"/>
          </p:cNvSpPr>
          <p:nvPr/>
        </p:nvSpPr>
        <p:spPr bwMode="auto">
          <a:xfrm>
            <a:off x="2684780" y="4558649"/>
            <a:ext cx="6816700"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Introduction Of Atmospheric</a:t>
            </a:r>
          </a:p>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200" b="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nvGrpSpPr>
          <p:cNvPr id="36" name="组合 35"/>
          <p:cNvGrpSpPr/>
          <p:nvPr/>
        </p:nvGrpSpPr>
        <p:grpSpPr>
          <a:xfrm>
            <a:off x="2936205" y="1293019"/>
            <a:ext cx="1417580" cy="1904367"/>
            <a:chOff x="814328" y="3219264"/>
            <a:chExt cx="1356392" cy="458500"/>
          </a:xfrm>
        </p:grpSpPr>
        <p:grpSp>
          <p:nvGrpSpPr>
            <p:cNvPr id="37" name="组合 3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40" name="圆角矩形 39"/>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38"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2</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41" name="组合 40"/>
          <p:cNvGrpSpPr/>
          <p:nvPr/>
        </p:nvGrpSpPr>
        <p:grpSpPr>
          <a:xfrm>
            <a:off x="4496480" y="1293019"/>
            <a:ext cx="1417580" cy="1904367"/>
            <a:chOff x="814328" y="3219264"/>
            <a:chExt cx="1356392" cy="458500"/>
          </a:xfrm>
        </p:grpSpPr>
        <p:grpSp>
          <p:nvGrpSpPr>
            <p:cNvPr id="42" name="组合 41"/>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45" name="圆角矩形 44"/>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43"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0</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48" name="组合 47"/>
          <p:cNvGrpSpPr/>
          <p:nvPr/>
        </p:nvGrpSpPr>
        <p:grpSpPr>
          <a:xfrm>
            <a:off x="6056756" y="1293019"/>
            <a:ext cx="1417580" cy="1904367"/>
            <a:chOff x="814328" y="3219264"/>
            <a:chExt cx="1356392" cy="458500"/>
          </a:xfrm>
        </p:grpSpPr>
        <p:grpSp>
          <p:nvGrpSpPr>
            <p:cNvPr id="49" name="组合 4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54" name="圆角矩形 5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56" name="圆角矩形 55"/>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50"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X</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57" name="组合 56"/>
          <p:cNvGrpSpPr/>
          <p:nvPr/>
        </p:nvGrpSpPr>
        <p:grpSpPr>
          <a:xfrm>
            <a:off x="7617031" y="1293019"/>
            <a:ext cx="1417580" cy="1904367"/>
            <a:chOff x="814328" y="3219264"/>
            <a:chExt cx="1356392" cy="458500"/>
          </a:xfrm>
        </p:grpSpPr>
        <p:grpSp>
          <p:nvGrpSpPr>
            <p:cNvPr id="58" name="组合 5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61" name="圆角矩形 60"/>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59"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X</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spTree>
    <p:extLst>
      <p:ext uri="{BB962C8B-B14F-4D97-AF65-F5344CB8AC3E}">
        <p14:creationId xmlns:p14="http://schemas.microsoft.com/office/powerpoint/2010/main" val="40856954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500" autoRev="1" fill="hold">
                                          <p:stCondLst>
                                            <p:cond delay="0"/>
                                          </p:stCondLst>
                                        </p:cTn>
                                        <p:tgtEl>
                                          <p:spTgt spid="51"/>
                                        </p:tgtEl>
                                        <p:attrNameLst>
                                          <p:attrName>ppt_w</p:attrName>
                                        </p:attrNameLst>
                                      </p:cBhvr>
                                    </p:anim>
                                    <p:anim by="(#ppt_w*0.50)" calcmode="lin" valueType="num">
                                      <p:cBhvr>
                                        <p:cTn id="8" dur="500" decel="50000" autoRev="1" fill="hold">
                                          <p:stCondLst>
                                            <p:cond delay="0"/>
                                          </p:stCondLst>
                                        </p:cTn>
                                        <p:tgtEl>
                                          <p:spTgt spid="51"/>
                                        </p:tgtEl>
                                        <p:attrNameLst>
                                          <p:attrName>ppt_x</p:attrName>
                                        </p:attrNameLst>
                                      </p:cBhvr>
                                    </p:anim>
                                    <p:anim from="(-#ppt_h/2)" to="(#ppt_y)" calcmode="lin" valueType="num">
                                      <p:cBhvr>
                                        <p:cTn id="9" dur="1000" fill="hold">
                                          <p:stCondLst>
                                            <p:cond delay="0"/>
                                          </p:stCondLst>
                                        </p:cTn>
                                        <p:tgtEl>
                                          <p:spTgt spid="51"/>
                                        </p:tgtEl>
                                        <p:attrNameLst>
                                          <p:attrName>ppt_y</p:attrName>
                                        </p:attrNameLst>
                                      </p:cBhvr>
                                    </p:anim>
                                    <p:animRot by="21600000">
                                      <p:cBhvr>
                                        <p:cTn id="10" dur="1000" fill="hold">
                                          <p:stCondLst>
                                            <p:cond delay="0"/>
                                          </p:stCondLst>
                                        </p:cTn>
                                        <p:tgtEl>
                                          <p:spTgt spid="51"/>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left)">
                                      <p:cBhvr>
                                        <p:cTn id="14" dur="500"/>
                                        <p:tgtEl>
                                          <p:spTgt spid="52"/>
                                        </p:tgtEl>
                                      </p:cBhvr>
                                    </p:animEffect>
                                  </p:childTnLst>
                                </p:cTn>
                              </p:par>
                            </p:childTnLst>
                          </p:cTn>
                        </p:par>
                        <p:par>
                          <p:cTn id="15" fill="hold">
                            <p:stCondLst>
                              <p:cond delay="25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500"/>
                                        <p:tgtEl>
                                          <p:spTgt spid="46"/>
                                        </p:tgtEl>
                                      </p:cBhvr>
                                    </p:animEffect>
                                  </p:childTnLst>
                                </p:cTn>
                              </p:par>
                            </p:childTnLst>
                          </p:cTn>
                        </p:par>
                        <p:par>
                          <p:cTn id="23" fill="hold">
                            <p:stCondLst>
                              <p:cond delay="3500"/>
                            </p:stCondLst>
                            <p:childTnLst>
                              <p:par>
                                <p:cTn id="24" presetID="53" presetClass="entr" presetSubtype="16"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childTnLst>
                          </p:cTn>
                        </p:par>
                        <p:par>
                          <p:cTn id="29" fill="hold">
                            <p:stCondLst>
                              <p:cond delay="4000"/>
                            </p:stCondLst>
                            <p:childTnLst>
                              <p:par>
                                <p:cTn id="30" presetID="53" presetClass="entr" presetSubtype="16"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childTnLst>
                          </p:cTn>
                        </p:par>
                        <p:par>
                          <p:cTn id="35" fill="hold">
                            <p:stCondLst>
                              <p:cond delay="4500"/>
                            </p:stCondLst>
                            <p:childTnLst>
                              <p:par>
                                <p:cTn id="36" presetID="53" presetClass="entr" presetSubtype="16" fill="hold" nodeType="after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childTnLst>
                          </p:cTn>
                        </p:par>
                        <p:par>
                          <p:cTn id="41" fill="hold">
                            <p:stCondLst>
                              <p:cond delay="5000"/>
                            </p:stCondLst>
                            <p:childTnLst>
                              <p:par>
                                <p:cTn id="42" presetID="53" presetClass="entr" presetSubtype="16"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fltVal val="0"/>
                                          </p:val>
                                        </p:tav>
                                        <p:tav tm="100000">
                                          <p:val>
                                            <p:strVal val="#ppt_w"/>
                                          </p:val>
                                        </p:tav>
                                      </p:tavLst>
                                    </p:anim>
                                    <p:anim calcmode="lin" valueType="num">
                                      <p:cBhvr>
                                        <p:cTn id="45" dur="500" fill="hold"/>
                                        <p:tgtEl>
                                          <p:spTgt spid="57"/>
                                        </p:tgtEl>
                                        <p:attrNameLst>
                                          <p:attrName>ppt_h</p:attrName>
                                        </p:attrNameLst>
                                      </p:cBhvr>
                                      <p:tavLst>
                                        <p:tav tm="0">
                                          <p:val>
                                            <p:fltVal val="0"/>
                                          </p:val>
                                        </p:tav>
                                        <p:tav tm="100000">
                                          <p:val>
                                            <p:strVal val="#ppt_h"/>
                                          </p:val>
                                        </p:tav>
                                      </p:tavLst>
                                    </p:anim>
                                    <p:animEffect transition="in" filter="fade">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6" grpId="0"/>
      <p:bldP spid="51"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935000" y="-630828"/>
            <a:ext cx="5900052" cy="8013492"/>
            <a:chOff x="-232228" y="1039199"/>
            <a:chExt cx="3323772" cy="1854970"/>
          </a:xfrm>
        </p:grpSpPr>
        <p:sp>
          <p:nvSpPr>
            <p:cNvPr id="29"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4"/>
            <p:cNvSpPr/>
            <p:nvPr/>
          </p:nvSpPr>
          <p:spPr>
            <a:xfrm>
              <a:off x="-5723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Freeform 127"/>
          <p:cNvSpPr>
            <a:spLocks/>
          </p:cNvSpPr>
          <p:nvPr/>
        </p:nvSpPr>
        <p:spPr bwMode="auto">
          <a:xfrm>
            <a:off x="1609369" y="2304886"/>
            <a:ext cx="1395896" cy="1245656"/>
          </a:xfrm>
          <a:custGeom>
            <a:avLst/>
            <a:gdLst>
              <a:gd name="T0" fmla="*/ 129 w 250"/>
              <a:gd name="T1" fmla="*/ 0 h 223"/>
              <a:gd name="T2" fmla="*/ 136 w 250"/>
              <a:gd name="T3" fmla="*/ 5 h 223"/>
              <a:gd name="T4" fmla="*/ 247 w 250"/>
              <a:gd name="T5" fmla="*/ 116 h 223"/>
              <a:gd name="T6" fmla="*/ 249 w 250"/>
              <a:gd name="T7" fmla="*/ 120 h 223"/>
              <a:gd name="T8" fmla="*/ 250 w 250"/>
              <a:gd name="T9" fmla="*/ 122 h 223"/>
              <a:gd name="T10" fmla="*/ 250 w 250"/>
              <a:gd name="T11" fmla="*/ 123 h 223"/>
              <a:gd name="T12" fmla="*/ 249 w 250"/>
              <a:gd name="T13" fmla="*/ 126 h 223"/>
              <a:gd name="T14" fmla="*/ 246 w 250"/>
              <a:gd name="T15" fmla="*/ 127 h 223"/>
              <a:gd name="T16" fmla="*/ 242 w 250"/>
              <a:gd name="T17" fmla="*/ 127 h 223"/>
              <a:gd name="T18" fmla="*/ 219 w 250"/>
              <a:gd name="T19" fmla="*/ 127 h 223"/>
              <a:gd name="T20" fmla="*/ 219 w 250"/>
              <a:gd name="T21" fmla="*/ 213 h 223"/>
              <a:gd name="T22" fmla="*/ 219 w 250"/>
              <a:gd name="T23" fmla="*/ 216 h 223"/>
              <a:gd name="T24" fmla="*/ 219 w 250"/>
              <a:gd name="T25" fmla="*/ 218 h 223"/>
              <a:gd name="T26" fmla="*/ 218 w 250"/>
              <a:gd name="T27" fmla="*/ 221 h 223"/>
              <a:gd name="T28" fmla="*/ 217 w 250"/>
              <a:gd name="T29" fmla="*/ 222 h 223"/>
              <a:gd name="T30" fmla="*/ 214 w 250"/>
              <a:gd name="T31" fmla="*/ 223 h 223"/>
              <a:gd name="T32" fmla="*/ 210 w 250"/>
              <a:gd name="T33" fmla="*/ 223 h 223"/>
              <a:gd name="T34" fmla="*/ 154 w 250"/>
              <a:gd name="T35" fmla="*/ 223 h 223"/>
              <a:gd name="T36" fmla="*/ 154 w 250"/>
              <a:gd name="T37" fmla="*/ 137 h 223"/>
              <a:gd name="T38" fmla="*/ 97 w 250"/>
              <a:gd name="T39" fmla="*/ 137 h 223"/>
              <a:gd name="T40" fmla="*/ 97 w 250"/>
              <a:gd name="T41" fmla="*/ 223 h 223"/>
              <a:gd name="T42" fmla="*/ 43 w 250"/>
              <a:gd name="T43" fmla="*/ 223 h 223"/>
              <a:gd name="T44" fmla="*/ 38 w 250"/>
              <a:gd name="T45" fmla="*/ 223 h 223"/>
              <a:gd name="T46" fmla="*/ 36 w 250"/>
              <a:gd name="T47" fmla="*/ 222 h 223"/>
              <a:gd name="T48" fmla="*/ 33 w 250"/>
              <a:gd name="T49" fmla="*/ 221 h 223"/>
              <a:gd name="T50" fmla="*/ 32 w 250"/>
              <a:gd name="T51" fmla="*/ 219 h 223"/>
              <a:gd name="T52" fmla="*/ 32 w 250"/>
              <a:gd name="T53" fmla="*/ 217 h 223"/>
              <a:gd name="T54" fmla="*/ 32 w 250"/>
              <a:gd name="T55" fmla="*/ 216 h 223"/>
              <a:gd name="T56" fmla="*/ 32 w 250"/>
              <a:gd name="T57" fmla="*/ 213 h 223"/>
              <a:gd name="T58" fmla="*/ 32 w 250"/>
              <a:gd name="T59" fmla="*/ 127 h 223"/>
              <a:gd name="T60" fmla="*/ 9 w 250"/>
              <a:gd name="T61" fmla="*/ 127 h 223"/>
              <a:gd name="T62" fmla="*/ 5 w 250"/>
              <a:gd name="T63" fmla="*/ 127 h 223"/>
              <a:gd name="T64" fmla="*/ 2 w 250"/>
              <a:gd name="T65" fmla="*/ 126 h 223"/>
              <a:gd name="T66" fmla="*/ 1 w 250"/>
              <a:gd name="T67" fmla="*/ 123 h 223"/>
              <a:gd name="T68" fmla="*/ 0 w 250"/>
              <a:gd name="T69" fmla="*/ 122 h 223"/>
              <a:gd name="T70" fmla="*/ 1 w 250"/>
              <a:gd name="T71" fmla="*/ 120 h 223"/>
              <a:gd name="T72" fmla="*/ 4 w 250"/>
              <a:gd name="T73" fmla="*/ 116 h 223"/>
              <a:gd name="T74" fmla="*/ 115 w 250"/>
              <a:gd name="T75" fmla="*/ 5 h 223"/>
              <a:gd name="T76" fmla="*/ 122 w 250"/>
              <a:gd name="T77" fmla="*/ 0 h 223"/>
              <a:gd name="T78" fmla="*/ 129 w 250"/>
              <a:gd name="T7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 h="223">
                <a:moveTo>
                  <a:pt x="129" y="0"/>
                </a:moveTo>
                <a:lnTo>
                  <a:pt x="136" y="5"/>
                </a:lnTo>
                <a:lnTo>
                  <a:pt x="247" y="116"/>
                </a:lnTo>
                <a:lnTo>
                  <a:pt x="249" y="120"/>
                </a:lnTo>
                <a:lnTo>
                  <a:pt x="250" y="122"/>
                </a:lnTo>
                <a:lnTo>
                  <a:pt x="250" y="123"/>
                </a:lnTo>
                <a:lnTo>
                  <a:pt x="249" y="126"/>
                </a:lnTo>
                <a:lnTo>
                  <a:pt x="246" y="127"/>
                </a:lnTo>
                <a:lnTo>
                  <a:pt x="242" y="127"/>
                </a:lnTo>
                <a:lnTo>
                  <a:pt x="219" y="127"/>
                </a:lnTo>
                <a:lnTo>
                  <a:pt x="219" y="213"/>
                </a:lnTo>
                <a:lnTo>
                  <a:pt x="219" y="216"/>
                </a:lnTo>
                <a:lnTo>
                  <a:pt x="219" y="218"/>
                </a:lnTo>
                <a:lnTo>
                  <a:pt x="218" y="221"/>
                </a:lnTo>
                <a:lnTo>
                  <a:pt x="217" y="222"/>
                </a:lnTo>
                <a:lnTo>
                  <a:pt x="214" y="223"/>
                </a:lnTo>
                <a:lnTo>
                  <a:pt x="210" y="223"/>
                </a:lnTo>
                <a:lnTo>
                  <a:pt x="154" y="223"/>
                </a:lnTo>
                <a:lnTo>
                  <a:pt x="154" y="137"/>
                </a:lnTo>
                <a:lnTo>
                  <a:pt x="97" y="137"/>
                </a:lnTo>
                <a:lnTo>
                  <a:pt x="97" y="223"/>
                </a:lnTo>
                <a:lnTo>
                  <a:pt x="43" y="223"/>
                </a:lnTo>
                <a:lnTo>
                  <a:pt x="38" y="223"/>
                </a:lnTo>
                <a:lnTo>
                  <a:pt x="36" y="222"/>
                </a:lnTo>
                <a:lnTo>
                  <a:pt x="33" y="221"/>
                </a:lnTo>
                <a:lnTo>
                  <a:pt x="32" y="219"/>
                </a:lnTo>
                <a:lnTo>
                  <a:pt x="32" y="217"/>
                </a:lnTo>
                <a:lnTo>
                  <a:pt x="32" y="216"/>
                </a:lnTo>
                <a:lnTo>
                  <a:pt x="32" y="213"/>
                </a:lnTo>
                <a:lnTo>
                  <a:pt x="32" y="127"/>
                </a:lnTo>
                <a:lnTo>
                  <a:pt x="9" y="127"/>
                </a:lnTo>
                <a:lnTo>
                  <a:pt x="5" y="127"/>
                </a:lnTo>
                <a:lnTo>
                  <a:pt x="2" y="126"/>
                </a:lnTo>
                <a:lnTo>
                  <a:pt x="1" y="123"/>
                </a:lnTo>
                <a:lnTo>
                  <a:pt x="0" y="122"/>
                </a:lnTo>
                <a:lnTo>
                  <a:pt x="1" y="120"/>
                </a:lnTo>
                <a:lnTo>
                  <a:pt x="4" y="116"/>
                </a:lnTo>
                <a:lnTo>
                  <a:pt x="115" y="5"/>
                </a:lnTo>
                <a:lnTo>
                  <a:pt x="122" y="0"/>
                </a:lnTo>
                <a:lnTo>
                  <a:pt x="129" y="0"/>
                </a:lnTo>
                <a:close/>
              </a:path>
            </a:pathLst>
          </a:custGeom>
          <a:solidFill>
            <a:schemeClr val="bg1"/>
          </a:solidFill>
          <a:ln w="0">
            <a:noFill/>
            <a:prstDash val="solid"/>
            <a:round/>
            <a:headEnd/>
            <a:tailEnd/>
          </a:ln>
        </p:spPr>
        <p:txBody>
          <a:bodyPr vert="horz" wrap="square" lIns="91433" tIns="45716" rIns="91433" bIns="45716" numCol="1" anchor="t" anchorCtr="0" compatLnSpc="1">
            <a:prstTxWarp prst="textNoShape">
              <a:avLst/>
            </a:prstTxWarp>
          </a:bodyPr>
          <a:lstStyle/>
          <a:p>
            <a:endParaRPr lang="zh-CN" altLang="en-US" dirty="0"/>
          </a:p>
        </p:txBody>
      </p:sp>
      <p:sp>
        <p:nvSpPr>
          <p:cNvPr id="27" name="TextBox 26"/>
          <p:cNvSpPr txBox="1"/>
          <p:nvPr/>
        </p:nvSpPr>
        <p:spPr>
          <a:xfrm>
            <a:off x="1522116" y="3566306"/>
            <a:ext cx="1595802" cy="923322"/>
          </a:xfrm>
          <a:prstGeom prst="rect">
            <a:avLst/>
          </a:prstGeom>
          <a:noFill/>
        </p:spPr>
        <p:txBody>
          <a:bodyPr wrap="square" lIns="91433" tIns="45716" rIns="91433" bIns="45716" rtlCol="0">
            <a:spAutoFit/>
          </a:bodyPr>
          <a:lstStyle/>
          <a:p>
            <a:pPr algn="ctr"/>
            <a:r>
              <a:rPr lang="zh-CN" altLang="en-US" sz="5400" b="1" dirty="0">
                <a:solidFill>
                  <a:schemeClr val="bg1"/>
                </a:solidFill>
                <a:latin typeface="微软雅黑" pitchFamily="34" charset="-122"/>
                <a:ea typeface="微软雅黑" pitchFamily="34" charset="-122"/>
              </a:rPr>
              <a:t>目录</a:t>
            </a:r>
          </a:p>
        </p:txBody>
      </p:sp>
      <p:grpSp>
        <p:nvGrpSpPr>
          <p:cNvPr id="76" name="组合 75"/>
          <p:cNvGrpSpPr/>
          <p:nvPr/>
        </p:nvGrpSpPr>
        <p:grpSpPr>
          <a:xfrm>
            <a:off x="6701253" y="1371697"/>
            <a:ext cx="3793579" cy="592932"/>
            <a:chOff x="5180762" y="1341138"/>
            <a:chExt cx="3793579" cy="592932"/>
          </a:xfrm>
          <a:solidFill>
            <a:srgbClr val="076DC1"/>
          </a:solidFill>
        </p:grpSpPr>
        <p:sp>
          <p:nvSpPr>
            <p:cNvPr id="51"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52"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3"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3"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加入你的标题</a:t>
              </a:r>
              <a:endParaRPr lang="zh-CN" altLang="en-US" sz="2400" dirty="0">
                <a:solidFill>
                  <a:schemeClr val="bg1"/>
                </a:solidFill>
                <a:latin typeface="微软雅黑" pitchFamily="34" charset="-122"/>
                <a:ea typeface="微软雅黑" pitchFamily="34" charset="-122"/>
              </a:endParaRPr>
            </a:p>
          </p:txBody>
        </p:sp>
        <p:sp>
          <p:nvSpPr>
            <p:cNvPr id="64" name="TextBox 106"/>
            <p:cNvSpPr txBox="1">
              <a:spLocks noChangeArrowheads="1"/>
            </p:cNvSpPr>
            <p:nvPr/>
          </p:nvSpPr>
          <p:spPr bwMode="auto">
            <a:xfrm>
              <a:off x="5448548" y="1373285"/>
              <a:ext cx="427004"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A</a:t>
              </a:r>
              <a:endParaRPr lang="zh-CN" altLang="en-US" sz="3000" b="1" dirty="0">
                <a:solidFill>
                  <a:srgbClr val="FFFFFF"/>
                </a:solidFill>
                <a:latin typeface="微软雅黑" pitchFamily="34" charset="-122"/>
                <a:ea typeface="微软雅黑" pitchFamily="34" charset="-122"/>
              </a:endParaRPr>
            </a:p>
          </p:txBody>
        </p:sp>
      </p:grpSp>
      <p:grpSp>
        <p:nvGrpSpPr>
          <p:cNvPr id="77" name="组合 76"/>
          <p:cNvGrpSpPr/>
          <p:nvPr/>
        </p:nvGrpSpPr>
        <p:grpSpPr>
          <a:xfrm>
            <a:off x="6701253" y="2263377"/>
            <a:ext cx="3793579" cy="592931"/>
            <a:chOff x="5694561" y="2088852"/>
            <a:chExt cx="3793579" cy="592931"/>
          </a:xfrm>
        </p:grpSpPr>
        <p:sp>
          <p:nvSpPr>
            <p:cNvPr id="54"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1B0F1"/>
            </a:solidFill>
            <a:ln>
              <a:noFill/>
            </a:ln>
          </p:spPr>
          <p:txBody>
            <a:bodyPr lIns="68562" tIns="34281" rIns="68562" bIns="34281"/>
            <a:lstStyle/>
            <a:p>
              <a:endParaRPr lang="zh-CN" altLang="en-US"/>
            </a:p>
          </p:txBody>
        </p:sp>
        <p:sp>
          <p:nvSpPr>
            <p:cNvPr id="55"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01B0F1"/>
            </a:solid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81416" y="2088852"/>
              <a:ext cx="540333" cy="553641"/>
            </a:xfrm>
            <a:prstGeom prst="rect">
              <a:avLst/>
            </a:prstGeom>
            <a:solidFill>
              <a:srgbClr val="01B0F1"/>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5" name="TextBox 108"/>
            <p:cNvSpPr txBox="1">
              <a:spLocks noChangeArrowheads="1"/>
            </p:cNvSpPr>
            <p:nvPr/>
          </p:nvSpPr>
          <p:spPr bwMode="auto">
            <a:xfrm>
              <a:off x="6578850" y="2224583"/>
              <a:ext cx="1985122"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66" name="TextBox 109"/>
            <p:cNvSpPr txBox="1">
              <a:spLocks noChangeArrowheads="1"/>
            </p:cNvSpPr>
            <p:nvPr/>
          </p:nvSpPr>
          <p:spPr bwMode="auto">
            <a:xfrm>
              <a:off x="5962347" y="2104330"/>
              <a:ext cx="401356"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B</a:t>
              </a:r>
              <a:endParaRPr lang="zh-CN" altLang="en-US" sz="3000" b="1" dirty="0">
                <a:solidFill>
                  <a:srgbClr val="FFFFFF"/>
                </a:solidFill>
                <a:latin typeface="微软雅黑" pitchFamily="34" charset="-122"/>
                <a:ea typeface="微软雅黑" pitchFamily="34" charset="-122"/>
              </a:endParaRPr>
            </a:p>
          </p:txBody>
        </p:sp>
      </p:grpSp>
      <p:grpSp>
        <p:nvGrpSpPr>
          <p:cNvPr id="78" name="组合 77"/>
          <p:cNvGrpSpPr/>
          <p:nvPr/>
        </p:nvGrpSpPr>
        <p:grpSpPr>
          <a:xfrm>
            <a:off x="6701253" y="3155056"/>
            <a:ext cx="3793579" cy="591741"/>
            <a:chOff x="5862527" y="3014841"/>
            <a:chExt cx="3793579" cy="591741"/>
          </a:xfrm>
          <a:solidFill>
            <a:srgbClr val="076DC1"/>
          </a:solidFill>
        </p:grpSpPr>
        <p:sp>
          <p:nvSpPr>
            <p:cNvPr id="57"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58"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9"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7"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68" name="TextBox 116"/>
            <p:cNvSpPr txBox="1">
              <a:spLocks noChangeArrowheads="1"/>
            </p:cNvSpPr>
            <p:nvPr/>
          </p:nvSpPr>
          <p:spPr bwMode="auto">
            <a:xfrm>
              <a:off x="6130313" y="3029129"/>
              <a:ext cx="398150"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C</a:t>
              </a:r>
              <a:endParaRPr lang="zh-CN" altLang="en-US" sz="3000" b="1" dirty="0">
                <a:solidFill>
                  <a:srgbClr val="FFFFFF"/>
                </a:solidFill>
                <a:latin typeface="微软雅黑" pitchFamily="34" charset="-122"/>
                <a:ea typeface="微软雅黑" pitchFamily="34" charset="-122"/>
              </a:endParaRPr>
            </a:p>
          </p:txBody>
        </p:sp>
      </p:grpSp>
      <p:grpSp>
        <p:nvGrpSpPr>
          <p:cNvPr id="79" name="组合 78"/>
          <p:cNvGrpSpPr/>
          <p:nvPr/>
        </p:nvGrpSpPr>
        <p:grpSpPr>
          <a:xfrm>
            <a:off x="6701253" y="4045545"/>
            <a:ext cx="3793579" cy="591741"/>
            <a:chOff x="5677148" y="3848257"/>
            <a:chExt cx="3793579" cy="591741"/>
          </a:xfrm>
          <a:solidFill>
            <a:srgbClr val="01B0F1"/>
          </a:solidFill>
        </p:grpSpPr>
        <p:sp>
          <p:nvSpPr>
            <p:cNvPr id="60"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61"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62"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9"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70" name="TextBox 118"/>
            <p:cNvSpPr txBox="1">
              <a:spLocks noChangeArrowheads="1"/>
            </p:cNvSpPr>
            <p:nvPr/>
          </p:nvSpPr>
          <p:spPr bwMode="auto">
            <a:xfrm>
              <a:off x="5944934" y="3870879"/>
              <a:ext cx="443034"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D</a:t>
              </a:r>
              <a:endParaRPr lang="zh-CN" altLang="en-US" sz="3000" b="1" dirty="0">
                <a:solidFill>
                  <a:srgbClr val="FFFFFF"/>
                </a:solidFill>
                <a:latin typeface="微软雅黑" pitchFamily="34" charset="-122"/>
                <a:ea typeface="微软雅黑" pitchFamily="34" charset="-122"/>
              </a:endParaRPr>
            </a:p>
          </p:txBody>
        </p:sp>
      </p:grpSp>
      <p:grpSp>
        <p:nvGrpSpPr>
          <p:cNvPr id="80" name="组合 79"/>
          <p:cNvGrpSpPr/>
          <p:nvPr/>
        </p:nvGrpSpPr>
        <p:grpSpPr>
          <a:xfrm>
            <a:off x="6701253" y="4936035"/>
            <a:ext cx="3793579" cy="591741"/>
            <a:chOff x="5359346" y="4778476"/>
            <a:chExt cx="3793579" cy="591741"/>
          </a:xfrm>
          <a:solidFill>
            <a:srgbClr val="076DC1"/>
          </a:solidFill>
        </p:grpSpPr>
        <p:sp>
          <p:nvSpPr>
            <p:cNvPr id="71" name="Freeform 11"/>
            <p:cNvSpPr>
              <a:spLocks/>
            </p:cNvSpPr>
            <p:nvPr/>
          </p:nvSpPr>
          <p:spPr bwMode="auto">
            <a:xfrm>
              <a:off x="5481933" y="4778476"/>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72" name="Freeform 10"/>
            <p:cNvSpPr>
              <a:spLocks/>
            </p:cNvSpPr>
            <p:nvPr/>
          </p:nvSpPr>
          <p:spPr bwMode="auto">
            <a:xfrm>
              <a:off x="5359346" y="4843961"/>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73" name="Rectangle 12"/>
            <p:cNvSpPr>
              <a:spLocks noChangeArrowheads="1"/>
            </p:cNvSpPr>
            <p:nvPr/>
          </p:nvSpPr>
          <p:spPr bwMode="auto">
            <a:xfrm>
              <a:off x="5546201" y="4778477"/>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74" name="TextBox 117"/>
            <p:cNvSpPr txBox="1">
              <a:spLocks noChangeArrowheads="1"/>
            </p:cNvSpPr>
            <p:nvPr/>
          </p:nvSpPr>
          <p:spPr bwMode="auto">
            <a:xfrm>
              <a:off x="6243635" y="4882060"/>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75" name="TextBox 118"/>
            <p:cNvSpPr txBox="1">
              <a:spLocks noChangeArrowheads="1"/>
            </p:cNvSpPr>
            <p:nvPr/>
          </p:nvSpPr>
          <p:spPr bwMode="auto">
            <a:xfrm>
              <a:off x="5627132" y="4801098"/>
              <a:ext cx="358075"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E</a:t>
              </a:r>
              <a:endParaRPr lang="zh-CN" altLang="en-US" sz="3000" b="1" dirty="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0533623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900"/>
                                        <p:tgtEl>
                                          <p:spTgt spid="26"/>
                                        </p:tgtEl>
                                      </p:cBhvr>
                                    </p:animEffect>
                                    <p:anim calcmode="lin" valueType="num">
                                      <p:cBhvr>
                                        <p:cTn id="13" dur="900" fill="hold"/>
                                        <p:tgtEl>
                                          <p:spTgt spid="26"/>
                                        </p:tgtEl>
                                        <p:attrNameLst>
                                          <p:attrName>ppt_w</p:attrName>
                                        </p:attrNameLst>
                                      </p:cBhvr>
                                      <p:tavLst>
                                        <p:tav tm="0" fmla="#ppt_w*sin(2.5*pi*$)">
                                          <p:val>
                                            <p:fltVal val="0"/>
                                          </p:val>
                                        </p:tav>
                                        <p:tav tm="100000">
                                          <p:val>
                                            <p:fltVal val="1"/>
                                          </p:val>
                                        </p:tav>
                                      </p:tavLst>
                                    </p:anim>
                                    <p:anim calcmode="lin" valueType="num">
                                      <p:cBhvr>
                                        <p:cTn id="14" dur="900" fill="hold"/>
                                        <p:tgtEl>
                                          <p:spTgt spid="26"/>
                                        </p:tgtEl>
                                        <p:attrNameLst>
                                          <p:attrName>ppt_h</p:attrName>
                                        </p:attrNameLst>
                                      </p:cBhvr>
                                      <p:tavLst>
                                        <p:tav tm="0">
                                          <p:val>
                                            <p:strVal val="#ppt_h"/>
                                          </p:val>
                                        </p:tav>
                                        <p:tav tm="100000">
                                          <p:val>
                                            <p:strVal val="#ppt_h"/>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700"/>
                                        <p:tgtEl>
                                          <p:spTgt spid="27"/>
                                        </p:tgtEl>
                                      </p:cBhvr>
                                    </p:animEffect>
                                    <p:anim calcmode="lin" valueType="num">
                                      <p:cBhvr>
                                        <p:cTn id="18" dur="700" fill="hold"/>
                                        <p:tgtEl>
                                          <p:spTgt spid="27"/>
                                        </p:tgtEl>
                                        <p:attrNameLst>
                                          <p:attrName>ppt_x</p:attrName>
                                        </p:attrNameLst>
                                      </p:cBhvr>
                                      <p:tavLst>
                                        <p:tav tm="0">
                                          <p:val>
                                            <p:strVal val="#ppt_x"/>
                                          </p:val>
                                        </p:tav>
                                        <p:tav tm="100000">
                                          <p:val>
                                            <p:strVal val="#ppt_x"/>
                                          </p:val>
                                        </p:tav>
                                      </p:tavLst>
                                    </p:anim>
                                    <p:anim calcmode="lin" valueType="num">
                                      <p:cBhvr>
                                        <p:cTn id="19" dur="7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wipe(left)">
                                      <p:cBhvr>
                                        <p:cTn id="23" dur="500"/>
                                        <p:tgtEl>
                                          <p:spTgt spid="76"/>
                                        </p:tgtEl>
                                      </p:cBhvr>
                                    </p:animEffec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2400"/>
                            </p:stCondLst>
                            <p:childTnLst>
                              <p:par>
                                <p:cTn id="29" presetID="22" presetClass="entr" presetSubtype="8"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par>
                          <p:cTn id="32" fill="hold">
                            <p:stCondLst>
                              <p:cond delay="2900"/>
                            </p:stCondLst>
                            <p:childTnLst>
                              <p:par>
                                <p:cTn id="33" presetID="22" presetClass="entr" presetSubtype="8" fill="hold"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left)">
                                      <p:cBhvr>
                                        <p:cTn id="35" dur="500"/>
                                        <p:tgtEl>
                                          <p:spTgt spid="79"/>
                                        </p:tgtEl>
                                      </p:cBhvr>
                                    </p:animEffect>
                                  </p:childTnLst>
                                </p:cTn>
                              </p:par>
                            </p:childTnLst>
                          </p:cTn>
                        </p:par>
                        <p:par>
                          <p:cTn id="36" fill="hold">
                            <p:stCondLst>
                              <p:cond delay="3400"/>
                            </p:stCondLst>
                            <p:childTnLst>
                              <p:par>
                                <p:cTn id="37" presetID="22" presetClass="entr" presetSubtype="8"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left)">
                                      <p:cBhvr>
                                        <p:cTn id="3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p:blipFill>
        <p:spPr>
          <a:xfrm>
            <a:off x="-1" y="1"/>
            <a:ext cx="12190414" cy="6858000"/>
          </a:xfrm>
          <a:prstGeom prst="rect">
            <a:avLst/>
          </a:prstGeom>
        </p:spPr>
      </p:pic>
      <p:grpSp>
        <p:nvGrpSpPr>
          <p:cNvPr id="3" name="组合 2"/>
          <p:cNvGrpSpPr/>
          <p:nvPr/>
        </p:nvGrpSpPr>
        <p:grpSpPr>
          <a:xfrm rot="16200000" flipV="1">
            <a:off x="871166" y="-162757"/>
            <a:ext cx="10429048" cy="17257730"/>
            <a:chOff x="-232228" y="1039199"/>
            <a:chExt cx="3323772" cy="1854970"/>
          </a:xfrm>
        </p:grpSpPr>
        <p:sp>
          <p:nvSpPr>
            <p:cNvPr id="4"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425570" y="4056947"/>
            <a:ext cx="1324188" cy="720672"/>
            <a:chOff x="8046865" y="3178903"/>
            <a:chExt cx="1595802" cy="868495"/>
          </a:xfrm>
        </p:grpSpPr>
        <p:sp>
          <p:nvSpPr>
            <p:cNvPr id="8" name="椭圆 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A</a:t>
              </a:r>
              <a:endParaRPr lang="zh-CN" altLang="en-US" sz="3600" b="1" dirty="0">
                <a:solidFill>
                  <a:srgbClr val="076DC1"/>
                </a:solidFill>
                <a:latin typeface="微软雅黑" pitchFamily="34" charset="-122"/>
                <a:ea typeface="微软雅黑" pitchFamily="34" charset="-122"/>
              </a:endParaRPr>
            </a:p>
          </p:txBody>
        </p:sp>
      </p:grpSp>
      <p:sp>
        <p:nvSpPr>
          <p:cNvPr id="1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1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061097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by="(-#ppt_w*2)" calcmode="lin" valueType="num">
                                      <p:cBhvr rctx="PPT">
                                        <p:cTn id="22" dur="250" autoRev="1" fill="hold">
                                          <p:stCondLst>
                                            <p:cond delay="0"/>
                                          </p:stCondLst>
                                        </p:cTn>
                                        <p:tgtEl>
                                          <p:spTgt spid="10"/>
                                        </p:tgtEl>
                                        <p:attrNameLst>
                                          <p:attrName>ppt_w</p:attrName>
                                        </p:attrNameLst>
                                      </p:cBhvr>
                                    </p:anim>
                                    <p:anim by="(#ppt_w*0.50)" calcmode="lin" valueType="num">
                                      <p:cBhvr>
                                        <p:cTn id="23" dur="250" decel="50000" autoRev="1" fill="hold">
                                          <p:stCondLst>
                                            <p:cond delay="0"/>
                                          </p:stCondLst>
                                        </p:cTn>
                                        <p:tgtEl>
                                          <p:spTgt spid="10"/>
                                        </p:tgtEl>
                                        <p:attrNameLst>
                                          <p:attrName>ppt_x</p:attrName>
                                        </p:attrNameLst>
                                      </p:cBhvr>
                                    </p:anim>
                                    <p:anim from="(-#ppt_h/2)" to="(#ppt_y)" calcmode="lin" valueType="num">
                                      <p:cBhvr>
                                        <p:cTn id="24" dur="500" fill="hold">
                                          <p:stCondLst>
                                            <p:cond delay="0"/>
                                          </p:stCondLst>
                                        </p:cTn>
                                        <p:tgtEl>
                                          <p:spTgt spid="10"/>
                                        </p:tgtEl>
                                        <p:attrNameLst>
                                          <p:attrName>ppt_y</p:attrName>
                                        </p:attrNameLst>
                                      </p:cBhvr>
                                    </p:anim>
                                    <p:animRot by="21600000">
                                      <p:cBhvr>
                                        <p:cTn id="25" dur="500" fill="hold">
                                          <p:stCondLst>
                                            <p:cond delay="0"/>
                                          </p:stCondLst>
                                        </p:cTn>
                                        <p:tgtEl>
                                          <p:spTgt spid="1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by="(-#ppt_w*2)" calcmode="lin" valueType="num">
                                      <p:cBhvr rctx="PPT">
                                        <p:cTn id="29" dur="250" autoRev="1" fill="hold">
                                          <p:stCondLst>
                                            <p:cond delay="0"/>
                                          </p:stCondLst>
                                        </p:cTn>
                                        <p:tgtEl>
                                          <p:spTgt spid="11"/>
                                        </p:tgtEl>
                                        <p:attrNameLst>
                                          <p:attrName>ppt_w</p:attrName>
                                        </p:attrNameLst>
                                      </p:cBhvr>
                                    </p:anim>
                                    <p:anim by="(#ppt_w*0.50)" calcmode="lin" valueType="num">
                                      <p:cBhvr>
                                        <p:cTn id="30" dur="250" decel="50000" autoRev="1" fill="hold">
                                          <p:stCondLst>
                                            <p:cond delay="0"/>
                                          </p:stCondLst>
                                        </p:cTn>
                                        <p:tgtEl>
                                          <p:spTgt spid="11"/>
                                        </p:tgtEl>
                                        <p:attrNameLst>
                                          <p:attrName>ppt_x</p:attrName>
                                        </p:attrNameLst>
                                      </p:cBhvr>
                                    </p:anim>
                                    <p:anim from="(-#ppt_h/2)" to="(#ppt_y)" calcmode="lin" valueType="num">
                                      <p:cBhvr>
                                        <p:cTn id="31" dur="500" fill="hold">
                                          <p:stCondLst>
                                            <p:cond delay="0"/>
                                          </p:stCondLst>
                                        </p:cTn>
                                        <p:tgtEl>
                                          <p:spTgt spid="11"/>
                                        </p:tgtEl>
                                        <p:attrNameLst>
                                          <p:attrName>ppt_y</p:attrName>
                                        </p:attrNameLst>
                                      </p:cBhvr>
                                    </p:anim>
                                    <p:animRot by="21600000">
                                      <p:cBhvr>
                                        <p:cTn id="32" dur="5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年度工作概述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31169" y="1476686"/>
            <a:ext cx="9417050" cy="4890488"/>
            <a:chOff x="3067050" y="1333813"/>
            <a:chExt cx="7969250" cy="4138612"/>
          </a:xfrm>
        </p:grpSpPr>
        <p:sp>
          <p:nvSpPr>
            <p:cNvPr id="21" name="AutoShape 2"/>
            <p:cNvSpPr>
              <a:spLocks noChangeArrowheads="1"/>
            </p:cNvSpPr>
            <p:nvPr/>
          </p:nvSpPr>
          <p:spPr bwMode="auto">
            <a:xfrm>
              <a:off x="7191375" y="1713225"/>
              <a:ext cx="3844925" cy="3633788"/>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22" name="Oval 4"/>
            <p:cNvSpPr>
              <a:spLocks noChangeArrowheads="1"/>
            </p:cNvSpPr>
            <p:nvPr/>
          </p:nvSpPr>
          <p:spPr bwMode="auto">
            <a:xfrm>
              <a:off x="3370263" y="1665600"/>
              <a:ext cx="3249612" cy="3273425"/>
            </a:xfrm>
            <a:prstGeom prst="ellipse">
              <a:avLst/>
            </a:prstGeom>
            <a:noFill/>
            <a:ln w="12700">
              <a:solidFill>
                <a:schemeClr val="bg1">
                  <a:lumMod val="50000"/>
                </a:schemeClr>
              </a:solidFill>
              <a:prstDash val="dash"/>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400">
                <a:solidFill>
                  <a:srgbClr val="000000"/>
                </a:solidFill>
                <a:latin typeface="Impact" pitchFamily="34" charset="0"/>
                <a:ea typeface="微软雅黑" pitchFamily="34" charset="-122"/>
                <a:sym typeface="Impact" pitchFamily="34" charset="0"/>
              </a:endParaRPr>
            </a:p>
          </p:txBody>
        </p:sp>
        <p:sp>
          <p:nvSpPr>
            <p:cNvPr id="23" name="Oval 5"/>
            <p:cNvSpPr>
              <a:spLocks noChangeArrowheads="1"/>
            </p:cNvSpPr>
            <p:nvPr/>
          </p:nvSpPr>
          <p:spPr bwMode="auto">
            <a:xfrm>
              <a:off x="3067050" y="1906900"/>
              <a:ext cx="1106488"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3</a:t>
              </a:r>
              <a:endParaRPr lang="zh-CN" altLang="en-US" sz="1600">
                <a:solidFill>
                  <a:schemeClr val="bg1"/>
                </a:solidFill>
                <a:latin typeface="Impact" pitchFamily="34" charset="0"/>
                <a:ea typeface="微软雅黑" pitchFamily="34" charset="-122"/>
                <a:sym typeface="Impact" pitchFamily="34" charset="0"/>
              </a:endParaRPr>
            </a:p>
          </p:txBody>
        </p:sp>
        <p:sp>
          <p:nvSpPr>
            <p:cNvPr id="24" name="Oval 6"/>
            <p:cNvSpPr>
              <a:spLocks noChangeArrowheads="1"/>
            </p:cNvSpPr>
            <p:nvPr/>
          </p:nvSpPr>
          <p:spPr bwMode="auto">
            <a:xfrm>
              <a:off x="5775325" y="1906900"/>
              <a:ext cx="1106488"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1</a:t>
              </a:r>
              <a:endParaRPr lang="zh-CN" altLang="en-US" sz="1600">
                <a:solidFill>
                  <a:schemeClr val="bg1"/>
                </a:solidFill>
                <a:latin typeface="Impact" pitchFamily="34" charset="0"/>
                <a:ea typeface="微软雅黑" pitchFamily="34" charset="-122"/>
                <a:sym typeface="Impact" pitchFamily="34" charset="0"/>
              </a:endParaRPr>
            </a:p>
          </p:txBody>
        </p:sp>
        <p:sp>
          <p:nvSpPr>
            <p:cNvPr id="25" name="Oval 7"/>
            <p:cNvSpPr>
              <a:spLocks noChangeArrowheads="1"/>
            </p:cNvSpPr>
            <p:nvPr/>
          </p:nvSpPr>
          <p:spPr bwMode="auto">
            <a:xfrm>
              <a:off x="4470400" y="4358000"/>
              <a:ext cx="1108075"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2</a:t>
              </a:r>
              <a:endParaRPr lang="zh-CN" altLang="en-US" sz="1600">
                <a:solidFill>
                  <a:schemeClr val="bg1"/>
                </a:solidFill>
                <a:latin typeface="Impact" pitchFamily="34" charset="0"/>
                <a:ea typeface="微软雅黑" pitchFamily="34" charset="-122"/>
                <a:sym typeface="Impact" pitchFamily="34" charset="0"/>
              </a:endParaRPr>
            </a:p>
          </p:txBody>
        </p:sp>
        <p:sp>
          <p:nvSpPr>
            <p:cNvPr id="26" name="Oval 8"/>
            <p:cNvSpPr>
              <a:spLocks noChangeArrowheads="1"/>
            </p:cNvSpPr>
            <p:nvPr/>
          </p:nvSpPr>
          <p:spPr bwMode="auto">
            <a:xfrm>
              <a:off x="4600575" y="1333813"/>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1</a:t>
              </a:r>
              <a:endParaRPr lang="zh-CN" altLang="en-US" sz="1600">
                <a:solidFill>
                  <a:schemeClr val="bg1"/>
                </a:solidFill>
                <a:latin typeface="Impact" pitchFamily="34" charset="0"/>
                <a:ea typeface="微软雅黑" pitchFamily="34" charset="-122"/>
                <a:sym typeface="Impact" pitchFamily="34" charset="0"/>
              </a:endParaRPr>
            </a:p>
          </p:txBody>
        </p:sp>
        <p:sp>
          <p:nvSpPr>
            <p:cNvPr id="27" name="Oval 9"/>
            <p:cNvSpPr>
              <a:spLocks noChangeArrowheads="1"/>
            </p:cNvSpPr>
            <p:nvPr/>
          </p:nvSpPr>
          <p:spPr bwMode="auto">
            <a:xfrm>
              <a:off x="6011863" y="3646800"/>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2</a:t>
              </a:r>
              <a:endParaRPr lang="zh-CN" altLang="en-US" sz="1600">
                <a:solidFill>
                  <a:schemeClr val="bg1"/>
                </a:solidFill>
                <a:latin typeface="Impact" pitchFamily="34" charset="0"/>
                <a:ea typeface="微软雅黑" pitchFamily="34" charset="-122"/>
                <a:sym typeface="Impact" pitchFamily="34" charset="0"/>
              </a:endParaRPr>
            </a:p>
          </p:txBody>
        </p:sp>
        <p:sp>
          <p:nvSpPr>
            <p:cNvPr id="28" name="Oval 10"/>
            <p:cNvSpPr>
              <a:spLocks noChangeArrowheads="1"/>
            </p:cNvSpPr>
            <p:nvPr/>
          </p:nvSpPr>
          <p:spPr bwMode="auto">
            <a:xfrm>
              <a:off x="3181350" y="3683313"/>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3</a:t>
              </a:r>
              <a:endParaRPr lang="zh-CN" altLang="en-US" sz="1600">
                <a:solidFill>
                  <a:schemeClr val="bg1"/>
                </a:solidFill>
                <a:latin typeface="Impact" pitchFamily="34" charset="0"/>
                <a:ea typeface="微软雅黑" pitchFamily="34" charset="-122"/>
                <a:sym typeface="Impact" pitchFamily="34" charset="0"/>
              </a:endParaRPr>
            </a:p>
          </p:txBody>
        </p:sp>
        <p:cxnSp>
          <p:nvCxnSpPr>
            <p:cNvPr id="29" name="AutoShape 11"/>
            <p:cNvCxnSpPr>
              <a:cxnSpLocks noChangeShapeType="1"/>
            </p:cNvCxnSpPr>
            <p:nvPr/>
          </p:nvCxnSpPr>
          <p:spPr bwMode="auto">
            <a:xfrm flipH="1" flipV="1">
              <a:off x="5014913" y="3899213"/>
              <a:ext cx="9525" cy="441325"/>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30" name="AutoShape 12"/>
            <p:cNvCxnSpPr>
              <a:cxnSpLocks noChangeShapeType="1"/>
            </p:cNvCxnSpPr>
            <p:nvPr/>
          </p:nvCxnSpPr>
          <p:spPr bwMode="auto">
            <a:xfrm flipH="1">
              <a:off x="5537200" y="2878450"/>
              <a:ext cx="398463"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31" name="AutoShape 13"/>
            <p:cNvCxnSpPr>
              <a:cxnSpLocks noChangeShapeType="1"/>
            </p:cNvCxnSpPr>
            <p:nvPr/>
          </p:nvCxnSpPr>
          <p:spPr bwMode="auto">
            <a:xfrm>
              <a:off x="3989450" y="2842825"/>
              <a:ext cx="479425"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32" name="AutoShape 22"/>
            <p:cNvSpPr>
              <a:spLocks noChangeArrowheads="1"/>
            </p:cNvSpPr>
            <p:nvPr/>
          </p:nvSpPr>
          <p:spPr bwMode="auto">
            <a:xfrm>
              <a:off x="7327900" y="1502088"/>
              <a:ext cx="3570288" cy="488950"/>
            </a:xfrm>
            <a:prstGeom prst="roundRect">
              <a:avLst>
                <a:gd name="adj" fmla="val 0"/>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33" name="Oval 16"/>
            <p:cNvSpPr>
              <a:spLocks noChangeArrowheads="1"/>
            </p:cNvSpPr>
            <p:nvPr/>
          </p:nvSpPr>
          <p:spPr bwMode="auto">
            <a:xfrm>
              <a:off x="4283075" y="2511738"/>
              <a:ext cx="1425575" cy="1404937"/>
            </a:xfrm>
            <a:prstGeom prst="ellipse">
              <a:avLst/>
            </a:prstGeom>
            <a:solidFill>
              <a:srgbClr val="076DC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3200" b="1">
                  <a:solidFill>
                    <a:schemeClr val="bg1"/>
                  </a:solidFill>
                  <a:latin typeface="Impact" pitchFamily="34" charset="0"/>
                  <a:ea typeface="微软雅黑" pitchFamily="34" charset="-122"/>
                  <a:sym typeface="Impact" pitchFamily="34" charset="0"/>
                </a:rPr>
                <a:t>标题</a:t>
              </a:r>
              <a:endParaRPr lang="zh-CN" altLang="en-US" sz="2400" b="1">
                <a:solidFill>
                  <a:schemeClr val="bg1"/>
                </a:solidFill>
                <a:latin typeface="Impact" pitchFamily="34" charset="0"/>
                <a:ea typeface="微软雅黑" pitchFamily="34" charset="-122"/>
                <a:sym typeface="Impact" pitchFamily="34" charset="0"/>
              </a:endParaRPr>
            </a:p>
          </p:txBody>
        </p:sp>
        <p:sp>
          <p:nvSpPr>
            <p:cNvPr id="34" name="矩形 25"/>
            <p:cNvSpPr>
              <a:spLocks noChangeArrowheads="1"/>
            </p:cNvSpPr>
            <p:nvPr/>
          </p:nvSpPr>
          <p:spPr bwMode="auto">
            <a:xfrm>
              <a:off x="7605227" y="2598786"/>
              <a:ext cx="3072783" cy="195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91235790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02.</a:t>
            </a:r>
            <a:r>
              <a:rPr lang="zh-CN" altLang="en-US" sz="3200" dirty="0" smtClean="0">
                <a:solidFill>
                  <a:schemeClr val="bg1">
                    <a:lumMod val="50000"/>
                  </a:schemeClr>
                </a:solidFill>
              </a:rPr>
              <a:t>年度工作明细</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Straight Connector 10"/>
          <p:cNvSpPr/>
          <p:nvPr/>
        </p:nvSpPr>
        <p:spPr>
          <a:xfrm>
            <a:off x="2083525" y="2821337"/>
            <a:ext cx="8641720" cy="4958"/>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9" name="Teardrop 1"/>
          <p:cNvSpPr/>
          <p:nvPr/>
        </p:nvSpPr>
        <p:spPr>
          <a:xfrm rot="2714409">
            <a:off x="1984667" y="2364118"/>
            <a:ext cx="914824" cy="914440"/>
          </a:xfrm>
          <a:prstGeom prst="teardrop">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40" name="Content Placeholder 2"/>
          <p:cNvSpPr txBox="1">
            <a:spLocks/>
          </p:cNvSpPr>
          <p:nvPr/>
        </p:nvSpPr>
        <p:spPr>
          <a:xfrm>
            <a:off x="4446869" y="2480145"/>
            <a:ext cx="4872392"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点击输入简要文字解说，不用多余的文字修饰，提炼核心概。</a:t>
            </a:r>
            <a:endParaRPr lang="en-US"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1" name="Content Placeholder 2"/>
          <p:cNvSpPr txBox="1">
            <a:spLocks/>
          </p:cNvSpPr>
          <p:nvPr/>
        </p:nvSpPr>
        <p:spPr>
          <a:xfrm>
            <a:off x="3250683" y="2436403"/>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Straight Connector 48"/>
          <p:cNvSpPr/>
          <p:nvPr/>
        </p:nvSpPr>
        <p:spPr>
          <a:xfrm flipV="1">
            <a:off x="2766061" y="3577266"/>
            <a:ext cx="7959183"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3" name="Content Placeholder 2"/>
          <p:cNvSpPr txBox="1">
            <a:spLocks/>
          </p:cNvSpPr>
          <p:nvPr/>
        </p:nvSpPr>
        <p:spPr>
          <a:xfrm>
            <a:off x="4963968" y="3203388"/>
            <a:ext cx="7134198"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4" name="Content Placeholder 2"/>
          <p:cNvSpPr txBox="1">
            <a:spLocks/>
          </p:cNvSpPr>
          <p:nvPr/>
        </p:nvSpPr>
        <p:spPr>
          <a:xfrm>
            <a:off x="3897283" y="3156817"/>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Straight Connector 58"/>
          <p:cNvSpPr/>
          <p:nvPr/>
        </p:nvSpPr>
        <p:spPr>
          <a:xfrm>
            <a:off x="2083524" y="4324945"/>
            <a:ext cx="8641720" cy="12856"/>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6" name="Content Placeholder 2"/>
          <p:cNvSpPr txBox="1">
            <a:spLocks/>
          </p:cNvSpPr>
          <p:nvPr/>
        </p:nvSpPr>
        <p:spPr>
          <a:xfrm>
            <a:off x="4816350" y="3920972"/>
            <a:ext cx="7564765"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点击输入简要文字解说，不用多余的文字修饰解说所提炼的核心概念。</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7" name="Content Placeholder 2"/>
          <p:cNvSpPr txBox="1">
            <a:spLocks/>
          </p:cNvSpPr>
          <p:nvPr/>
        </p:nvSpPr>
        <p:spPr>
          <a:xfrm>
            <a:off x="3523747" y="3877230"/>
            <a:ext cx="1535510"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Straight Connector 68"/>
          <p:cNvSpPr/>
          <p:nvPr/>
        </p:nvSpPr>
        <p:spPr>
          <a:xfrm>
            <a:off x="2766062" y="5075344"/>
            <a:ext cx="7959183" cy="14737"/>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9" name="Freeform 69"/>
          <p:cNvSpPr/>
          <p:nvPr/>
        </p:nvSpPr>
        <p:spPr>
          <a:xfrm>
            <a:off x="4557010" y="5023012"/>
            <a:ext cx="4998783" cy="358760"/>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97" tIns="38097" rIns="38097" bIns="38097" numCol="1" spcCol="1270" anchor="b" anchorCtr="0">
            <a:noAutofit/>
          </a:bodyPr>
          <a:lstStyle/>
          <a:p>
            <a:pPr defTabSz="888970">
              <a:lnSpc>
                <a:spcPct val="90000"/>
              </a:lnSpc>
              <a:spcBef>
                <a:spcPct val="0"/>
              </a:spcBef>
              <a:spcAft>
                <a:spcPct val="35000"/>
              </a:spcAft>
            </a:pPr>
            <a:endParaRPr lang="id-ID" sz="2000">
              <a:solidFill>
                <a:schemeClr val="bg1">
                  <a:lumMod val="50000"/>
                </a:schemeClr>
              </a:solidFill>
            </a:endParaRPr>
          </a:p>
        </p:txBody>
      </p:sp>
      <p:sp>
        <p:nvSpPr>
          <p:cNvPr id="50" name="Content Placeholder 2"/>
          <p:cNvSpPr txBox="1">
            <a:spLocks/>
          </p:cNvSpPr>
          <p:nvPr/>
        </p:nvSpPr>
        <p:spPr>
          <a:xfrm>
            <a:off x="4963970" y="4713427"/>
            <a:ext cx="6918163"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1" name="Content Placeholder 2"/>
          <p:cNvSpPr txBox="1">
            <a:spLocks/>
          </p:cNvSpPr>
          <p:nvPr/>
        </p:nvSpPr>
        <p:spPr>
          <a:xfrm>
            <a:off x="3897283" y="4669685"/>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Teardrop 56"/>
          <p:cNvSpPr/>
          <p:nvPr/>
        </p:nvSpPr>
        <p:spPr>
          <a:xfrm rot="2714409">
            <a:off x="1984667" y="3869195"/>
            <a:ext cx="914824" cy="914440"/>
          </a:xfrm>
          <a:prstGeom prst="teardrop">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3" name="Teardrop 66"/>
          <p:cNvSpPr/>
          <p:nvPr/>
        </p:nvSpPr>
        <p:spPr>
          <a:xfrm rot="2714409">
            <a:off x="2631268" y="4623287"/>
            <a:ext cx="914824" cy="914440"/>
          </a:xfrm>
          <a:prstGeom prst="teardrop">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4" name="Teardrop 46"/>
          <p:cNvSpPr/>
          <p:nvPr/>
        </p:nvSpPr>
        <p:spPr>
          <a:xfrm rot="2714409">
            <a:off x="2631268" y="3118208"/>
            <a:ext cx="914824" cy="914440"/>
          </a:xfrm>
          <a:prstGeom prst="teardrop">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5" name="Freeform 116"/>
          <p:cNvSpPr>
            <a:spLocks/>
          </p:cNvSpPr>
          <p:nvPr/>
        </p:nvSpPr>
        <p:spPr bwMode="auto">
          <a:xfrm>
            <a:off x="2281174" y="2629355"/>
            <a:ext cx="352440" cy="393882"/>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chemeClr val="bg1"/>
          </a:solidFill>
          <a:ln w="0">
            <a:noFill/>
            <a:prstDash val="solid"/>
            <a:round/>
            <a:headEnd/>
            <a:tailEnd/>
          </a:ln>
        </p:spPr>
        <p:txBody>
          <a:bodyPr vert="horz" wrap="square" lIns="91433" tIns="45716" rIns="91433" bIns="45716" numCol="1" anchor="t" anchorCtr="0" compatLnSpc="1">
            <a:prstTxWarp prst="textNoShape">
              <a:avLst/>
            </a:prstTxWarp>
          </a:bodyPr>
          <a:lstStyle/>
          <a:p>
            <a:endParaRPr lang="zh-CN" altLang="en-US"/>
          </a:p>
        </p:txBody>
      </p:sp>
      <p:pic>
        <p:nvPicPr>
          <p:cNvPr id="56" name="图片 55"/>
          <p:cNvPicPr>
            <a:picLocks noChangeAspect="1"/>
          </p:cNvPicPr>
          <p:nvPr/>
        </p:nvPicPr>
        <p:blipFill rotWithShape="1">
          <a:blip r:embed="rId3" cstate="screen">
            <a:extLst>
              <a:ext uri="{28A0092B-C50C-407E-A947-70E740481C1C}">
                <a14:useLocalDpi xmlns:a14="http://schemas.microsoft.com/office/drawing/2010/main"/>
              </a:ext>
            </a:extLst>
          </a:blip>
          <a:srcRect l="-6194"/>
          <a:stretch/>
        </p:blipFill>
        <p:spPr>
          <a:xfrm>
            <a:off x="2821439" y="3312761"/>
            <a:ext cx="578844" cy="549494"/>
          </a:xfrm>
          <a:prstGeom prst="rect">
            <a:avLst/>
          </a:prstGeom>
        </p:spPr>
      </p:pic>
      <p:pic>
        <p:nvPicPr>
          <p:cNvPr id="57" name="图片 5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99259" y="4800594"/>
            <a:ext cx="578844" cy="549494"/>
          </a:xfrm>
          <a:prstGeom prst="rect">
            <a:avLst/>
          </a:prstGeom>
        </p:spPr>
      </p:pic>
      <p:sp>
        <p:nvSpPr>
          <p:cNvPr id="58" name="Freeform 6"/>
          <p:cNvSpPr>
            <a:spLocks noChangeAspect="1" noEditPoints="1"/>
          </p:cNvSpPr>
          <p:nvPr/>
        </p:nvSpPr>
        <p:spPr bwMode="auto">
          <a:xfrm>
            <a:off x="2270118" y="4094750"/>
            <a:ext cx="425293" cy="373749"/>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5769512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0-#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8"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0-#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2" presetClass="entr" presetSubtype="8"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0-#ppt_w/2"/>
                                          </p:val>
                                        </p:tav>
                                        <p:tav tm="100000">
                                          <p:val>
                                            <p:strVal val="#ppt_x"/>
                                          </p:val>
                                        </p:tav>
                                      </p:tavLst>
                                    </p:anim>
                                    <p:anim calcmode="lin" valueType="num">
                                      <p:cBhvr additive="base">
                                        <p:cTn id="43" dur="500" fill="hold"/>
                                        <p:tgtEl>
                                          <p:spTgt spid="41"/>
                                        </p:tgtEl>
                                        <p:attrNameLst>
                                          <p:attrName>ppt_y</p:attrName>
                                        </p:attrNameLst>
                                      </p:cBhvr>
                                      <p:tavLst>
                                        <p:tav tm="0">
                                          <p:val>
                                            <p:strVal val="#ppt_y"/>
                                          </p:val>
                                        </p:tav>
                                        <p:tav tm="100000">
                                          <p:val>
                                            <p:strVal val="#ppt_y"/>
                                          </p:val>
                                        </p:tav>
                                      </p:tavLst>
                                    </p:anim>
                                  </p:childTnLst>
                                </p:cTn>
                              </p:par>
                            </p:childTnLst>
                          </p:cTn>
                        </p:par>
                        <p:par>
                          <p:cTn id="44" fill="hold">
                            <p:stCondLst>
                              <p:cond delay="3250"/>
                            </p:stCondLst>
                            <p:childTnLst>
                              <p:par>
                                <p:cTn id="45" presetID="10"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750"/>
                                        <p:tgtEl>
                                          <p:spTgt spid="40"/>
                                        </p:tgtEl>
                                      </p:cBhvr>
                                    </p:animEffect>
                                  </p:childTnLst>
                                </p:cTn>
                              </p:par>
                            </p:childTnLst>
                          </p:cTn>
                        </p:par>
                        <p:par>
                          <p:cTn id="48" fill="hold">
                            <p:stCondLst>
                              <p:cond delay="4000"/>
                            </p:stCondLst>
                            <p:childTnLst>
                              <p:par>
                                <p:cTn id="49" presetID="2" presetClass="entr" presetSubtype="2"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1+#ppt_w/2"/>
                                          </p:val>
                                        </p:tav>
                                        <p:tav tm="100000">
                                          <p:val>
                                            <p:strVal val="#ppt_x"/>
                                          </p:val>
                                        </p:tav>
                                      </p:tavLst>
                                    </p:anim>
                                    <p:anim calcmode="lin" valueType="num">
                                      <p:cBhvr additive="base">
                                        <p:cTn id="52" dur="500" fill="hold"/>
                                        <p:tgtEl>
                                          <p:spTgt spid="54"/>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1+#ppt_w/2"/>
                                          </p:val>
                                        </p:tav>
                                        <p:tav tm="100000">
                                          <p:val>
                                            <p:strVal val="#ppt_x"/>
                                          </p:val>
                                        </p:tav>
                                      </p:tavLst>
                                    </p:anim>
                                    <p:anim calcmode="lin" valueType="num">
                                      <p:cBhvr additive="base">
                                        <p:cTn id="57" dur="500" fill="hold"/>
                                        <p:tgtEl>
                                          <p:spTgt spid="56"/>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2" fill="hold" nodeType="after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500" fill="hold"/>
                                        <p:tgtEl>
                                          <p:spTgt spid="44"/>
                                        </p:tgtEl>
                                        <p:attrNameLst>
                                          <p:attrName>ppt_x</p:attrName>
                                        </p:attrNameLst>
                                      </p:cBhvr>
                                      <p:tavLst>
                                        <p:tav tm="0">
                                          <p:val>
                                            <p:strVal val="1+#ppt_w/2"/>
                                          </p:val>
                                        </p:tav>
                                        <p:tav tm="100000">
                                          <p:val>
                                            <p:strVal val="#ppt_x"/>
                                          </p:val>
                                        </p:tav>
                                      </p:tavLst>
                                    </p:anim>
                                    <p:anim calcmode="lin" valueType="num">
                                      <p:cBhvr additive="base">
                                        <p:cTn id="67" dur="500" fill="hold"/>
                                        <p:tgtEl>
                                          <p:spTgt spid="44"/>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750"/>
                                        <p:tgtEl>
                                          <p:spTgt spid="43"/>
                                        </p:tgtEl>
                                      </p:cBhvr>
                                    </p:animEffect>
                                  </p:childTnLst>
                                </p:cTn>
                              </p:par>
                            </p:childTnLst>
                          </p:cTn>
                        </p:par>
                        <p:par>
                          <p:cTn id="72" fill="hold">
                            <p:stCondLst>
                              <p:cond delay="6750"/>
                            </p:stCondLst>
                            <p:childTnLst>
                              <p:par>
                                <p:cTn id="73" presetID="2" presetClass="entr" presetSubtype="8" fill="hold" grpId="0" nodeType="afterEffect">
                                  <p:stCondLst>
                                    <p:cond delay="0"/>
                                  </p:stCondLst>
                                  <p:childTnLst>
                                    <p:set>
                                      <p:cBhvr>
                                        <p:cTn id="74" dur="1" fill="hold">
                                          <p:stCondLst>
                                            <p:cond delay="0"/>
                                          </p:stCondLst>
                                        </p:cTn>
                                        <p:tgtEl>
                                          <p:spTgt spid="52"/>
                                        </p:tgtEl>
                                        <p:attrNameLst>
                                          <p:attrName>style.visibility</p:attrName>
                                        </p:attrNameLst>
                                      </p:cBhvr>
                                      <p:to>
                                        <p:strVal val="visible"/>
                                      </p:to>
                                    </p:set>
                                    <p:anim calcmode="lin" valueType="num">
                                      <p:cBhvr additive="base">
                                        <p:cTn id="75" dur="500" fill="hold"/>
                                        <p:tgtEl>
                                          <p:spTgt spid="52"/>
                                        </p:tgtEl>
                                        <p:attrNameLst>
                                          <p:attrName>ppt_x</p:attrName>
                                        </p:attrNameLst>
                                      </p:cBhvr>
                                      <p:tavLst>
                                        <p:tav tm="0">
                                          <p:val>
                                            <p:strVal val="0-#ppt_w/2"/>
                                          </p:val>
                                        </p:tav>
                                        <p:tav tm="100000">
                                          <p:val>
                                            <p:strVal val="#ppt_x"/>
                                          </p:val>
                                        </p:tav>
                                      </p:tavLst>
                                    </p:anim>
                                    <p:anim calcmode="lin" valueType="num">
                                      <p:cBhvr additive="base">
                                        <p:cTn id="76" dur="500" fill="hold"/>
                                        <p:tgtEl>
                                          <p:spTgt spid="52"/>
                                        </p:tgtEl>
                                        <p:attrNameLst>
                                          <p:attrName>ppt_y</p:attrName>
                                        </p:attrNameLst>
                                      </p:cBhvr>
                                      <p:tavLst>
                                        <p:tav tm="0">
                                          <p:val>
                                            <p:strVal val="#ppt_y"/>
                                          </p:val>
                                        </p:tav>
                                        <p:tav tm="100000">
                                          <p:val>
                                            <p:strVal val="#ppt_y"/>
                                          </p:val>
                                        </p:tav>
                                      </p:tavLst>
                                    </p:anim>
                                  </p:childTnLst>
                                </p:cTn>
                              </p:par>
                            </p:childTnLst>
                          </p:cTn>
                        </p:par>
                        <p:par>
                          <p:cTn id="77" fill="hold">
                            <p:stCondLst>
                              <p:cond delay="7250"/>
                            </p:stCondLst>
                            <p:childTnLst>
                              <p:par>
                                <p:cTn id="78" presetID="2" presetClass="entr" presetSubtype="8" fill="hold" grpId="0" nodeType="afterEffect">
                                  <p:stCondLst>
                                    <p:cond delay="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0-#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par>
                          <p:cTn id="82" fill="hold">
                            <p:stCondLst>
                              <p:cond delay="7750"/>
                            </p:stCondLst>
                            <p:childTnLst>
                              <p:par>
                                <p:cTn id="83" presetID="2" presetClass="entr" presetSubtype="8" fill="hold"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0-#ppt_w/2"/>
                                          </p:val>
                                        </p:tav>
                                        <p:tav tm="100000">
                                          <p:val>
                                            <p:strVal val="#ppt_x"/>
                                          </p:val>
                                        </p:tav>
                                      </p:tavLst>
                                    </p:anim>
                                    <p:anim calcmode="lin" valueType="num">
                                      <p:cBhvr additive="base">
                                        <p:cTn id="86" dur="500" fill="hold"/>
                                        <p:tgtEl>
                                          <p:spTgt spid="45"/>
                                        </p:tgtEl>
                                        <p:attrNameLst>
                                          <p:attrName>ppt_y</p:attrName>
                                        </p:attrNameLst>
                                      </p:cBhvr>
                                      <p:tavLst>
                                        <p:tav tm="0">
                                          <p:val>
                                            <p:strVal val="#ppt_y"/>
                                          </p:val>
                                        </p:tav>
                                        <p:tav tm="100000">
                                          <p:val>
                                            <p:strVal val="#ppt_y"/>
                                          </p:val>
                                        </p:tav>
                                      </p:tavLst>
                                    </p:anim>
                                  </p:childTnLst>
                                </p:cTn>
                              </p:par>
                            </p:childTnLst>
                          </p:cTn>
                        </p:par>
                        <p:par>
                          <p:cTn id="87" fill="hold">
                            <p:stCondLst>
                              <p:cond delay="8250"/>
                            </p:stCondLst>
                            <p:childTnLst>
                              <p:par>
                                <p:cTn id="88" presetID="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 calcmode="lin" valueType="num">
                                      <p:cBhvr additive="base">
                                        <p:cTn id="90" dur="500" fill="hold"/>
                                        <p:tgtEl>
                                          <p:spTgt spid="47"/>
                                        </p:tgtEl>
                                        <p:attrNameLst>
                                          <p:attrName>ppt_x</p:attrName>
                                        </p:attrNameLst>
                                      </p:cBhvr>
                                      <p:tavLst>
                                        <p:tav tm="0">
                                          <p:val>
                                            <p:strVal val="0-#ppt_w/2"/>
                                          </p:val>
                                        </p:tav>
                                        <p:tav tm="100000">
                                          <p:val>
                                            <p:strVal val="#ppt_x"/>
                                          </p:val>
                                        </p:tav>
                                      </p:tavLst>
                                    </p:anim>
                                    <p:anim calcmode="lin" valueType="num">
                                      <p:cBhvr additive="base">
                                        <p:cTn id="91" dur="500" fill="hold"/>
                                        <p:tgtEl>
                                          <p:spTgt spid="47"/>
                                        </p:tgtEl>
                                        <p:attrNameLst>
                                          <p:attrName>ppt_y</p:attrName>
                                        </p:attrNameLst>
                                      </p:cBhvr>
                                      <p:tavLst>
                                        <p:tav tm="0">
                                          <p:val>
                                            <p:strVal val="#ppt_y"/>
                                          </p:val>
                                        </p:tav>
                                        <p:tav tm="100000">
                                          <p:val>
                                            <p:strVal val="#ppt_y"/>
                                          </p:val>
                                        </p:tav>
                                      </p:tavLst>
                                    </p:anim>
                                  </p:childTnLst>
                                </p:cTn>
                              </p:par>
                            </p:childTnLst>
                          </p:cTn>
                        </p:par>
                        <p:par>
                          <p:cTn id="92" fill="hold">
                            <p:stCondLst>
                              <p:cond delay="8750"/>
                            </p:stCondLst>
                            <p:childTnLst>
                              <p:par>
                                <p:cTn id="93" presetID="10" presetClass="entr" presetSubtype="0" fill="hold" grpId="0" nodeType="after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750"/>
                                        <p:tgtEl>
                                          <p:spTgt spid="46"/>
                                        </p:tgtEl>
                                      </p:cBhvr>
                                    </p:animEffect>
                                  </p:childTnLst>
                                </p:cTn>
                              </p:par>
                            </p:childTnLst>
                          </p:cTn>
                        </p:par>
                        <p:par>
                          <p:cTn id="96" fill="hold">
                            <p:stCondLst>
                              <p:cond delay="9500"/>
                            </p:stCondLst>
                            <p:childTnLst>
                              <p:par>
                                <p:cTn id="97" presetID="2" presetClass="entr" presetSubtype="2" fill="hold" grpId="0" nodeType="after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1+#ppt_w/2"/>
                                          </p:val>
                                        </p:tav>
                                        <p:tav tm="100000">
                                          <p:val>
                                            <p:strVal val="#ppt_x"/>
                                          </p:val>
                                        </p:tav>
                                      </p:tavLst>
                                    </p:anim>
                                    <p:anim calcmode="lin" valueType="num">
                                      <p:cBhvr additive="base">
                                        <p:cTn id="100" dur="500" fill="hold"/>
                                        <p:tgtEl>
                                          <p:spTgt spid="53"/>
                                        </p:tgtEl>
                                        <p:attrNameLst>
                                          <p:attrName>ppt_y</p:attrName>
                                        </p:attrNameLst>
                                      </p:cBhvr>
                                      <p:tavLst>
                                        <p:tav tm="0">
                                          <p:val>
                                            <p:strVal val="#ppt_y"/>
                                          </p:val>
                                        </p:tav>
                                        <p:tav tm="100000">
                                          <p:val>
                                            <p:strVal val="#ppt_y"/>
                                          </p:val>
                                        </p:tav>
                                      </p:tavLst>
                                    </p:anim>
                                  </p:childTnLst>
                                </p:cTn>
                              </p:par>
                            </p:childTnLst>
                          </p:cTn>
                        </p:par>
                        <p:par>
                          <p:cTn id="101" fill="hold">
                            <p:stCondLst>
                              <p:cond delay="10000"/>
                            </p:stCondLst>
                            <p:childTnLst>
                              <p:par>
                                <p:cTn id="102" presetID="2" presetClass="entr" presetSubtype="2" fill="hold" nodeType="after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additive="base">
                                        <p:cTn id="104" dur="500" fill="hold"/>
                                        <p:tgtEl>
                                          <p:spTgt spid="57"/>
                                        </p:tgtEl>
                                        <p:attrNameLst>
                                          <p:attrName>ppt_x</p:attrName>
                                        </p:attrNameLst>
                                      </p:cBhvr>
                                      <p:tavLst>
                                        <p:tav tm="0">
                                          <p:val>
                                            <p:strVal val="1+#ppt_w/2"/>
                                          </p:val>
                                        </p:tav>
                                        <p:tav tm="100000">
                                          <p:val>
                                            <p:strVal val="#ppt_x"/>
                                          </p:val>
                                        </p:tav>
                                      </p:tavLst>
                                    </p:anim>
                                    <p:anim calcmode="lin" valueType="num">
                                      <p:cBhvr additive="base">
                                        <p:cTn id="105" dur="500" fill="hold"/>
                                        <p:tgtEl>
                                          <p:spTgt spid="57"/>
                                        </p:tgtEl>
                                        <p:attrNameLst>
                                          <p:attrName>ppt_y</p:attrName>
                                        </p:attrNameLst>
                                      </p:cBhvr>
                                      <p:tavLst>
                                        <p:tav tm="0">
                                          <p:val>
                                            <p:strVal val="#ppt_y"/>
                                          </p:val>
                                        </p:tav>
                                        <p:tav tm="100000">
                                          <p:val>
                                            <p:strVal val="#ppt_y"/>
                                          </p:val>
                                        </p:tav>
                                      </p:tavLst>
                                    </p:anim>
                                  </p:childTnLst>
                                </p:cTn>
                              </p:par>
                            </p:childTnLst>
                          </p:cTn>
                        </p:par>
                        <p:par>
                          <p:cTn id="106" fill="hold">
                            <p:stCondLst>
                              <p:cond delay="10500"/>
                            </p:stCondLst>
                            <p:childTnLst>
                              <p:par>
                                <p:cTn id="107" presetID="2" presetClass="entr" presetSubtype="2" fill="hold" nodeType="afterEffect">
                                  <p:stCondLst>
                                    <p:cond delay="0"/>
                                  </p:stCondLst>
                                  <p:childTnLst>
                                    <p:set>
                                      <p:cBhvr>
                                        <p:cTn id="108" dur="1" fill="hold">
                                          <p:stCondLst>
                                            <p:cond delay="0"/>
                                          </p:stCondLst>
                                        </p:cTn>
                                        <p:tgtEl>
                                          <p:spTgt spid="48"/>
                                        </p:tgtEl>
                                        <p:attrNameLst>
                                          <p:attrName>style.visibility</p:attrName>
                                        </p:attrNameLst>
                                      </p:cBhvr>
                                      <p:to>
                                        <p:strVal val="visible"/>
                                      </p:to>
                                    </p:set>
                                    <p:anim calcmode="lin" valueType="num">
                                      <p:cBhvr additive="base">
                                        <p:cTn id="109" dur="500" fill="hold"/>
                                        <p:tgtEl>
                                          <p:spTgt spid="48"/>
                                        </p:tgtEl>
                                        <p:attrNameLst>
                                          <p:attrName>ppt_x</p:attrName>
                                        </p:attrNameLst>
                                      </p:cBhvr>
                                      <p:tavLst>
                                        <p:tav tm="0">
                                          <p:val>
                                            <p:strVal val="1+#ppt_w/2"/>
                                          </p:val>
                                        </p:tav>
                                        <p:tav tm="100000">
                                          <p:val>
                                            <p:strVal val="#ppt_x"/>
                                          </p:val>
                                        </p:tav>
                                      </p:tavLst>
                                    </p:anim>
                                    <p:anim calcmode="lin" valueType="num">
                                      <p:cBhvr additive="base">
                                        <p:cTn id="110" dur="500" fill="hold"/>
                                        <p:tgtEl>
                                          <p:spTgt spid="48"/>
                                        </p:tgtEl>
                                        <p:attrNameLst>
                                          <p:attrName>ppt_y</p:attrName>
                                        </p:attrNameLst>
                                      </p:cBhvr>
                                      <p:tavLst>
                                        <p:tav tm="0">
                                          <p:val>
                                            <p:strVal val="#ppt_y"/>
                                          </p:val>
                                        </p:tav>
                                        <p:tav tm="100000">
                                          <p:val>
                                            <p:strVal val="#ppt_y"/>
                                          </p:val>
                                        </p:tav>
                                      </p:tavLst>
                                    </p:anim>
                                  </p:childTnLst>
                                </p:cTn>
                              </p:par>
                            </p:childTnLst>
                          </p:cTn>
                        </p:par>
                        <p:par>
                          <p:cTn id="111" fill="hold">
                            <p:stCondLst>
                              <p:cond delay="11000"/>
                            </p:stCondLst>
                            <p:childTnLst>
                              <p:par>
                                <p:cTn id="112" presetID="2" presetClass="entr" presetSubtype="2" fill="hold" grpId="0"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additive="base">
                                        <p:cTn id="114" dur="500" fill="hold"/>
                                        <p:tgtEl>
                                          <p:spTgt spid="51"/>
                                        </p:tgtEl>
                                        <p:attrNameLst>
                                          <p:attrName>ppt_x</p:attrName>
                                        </p:attrNameLst>
                                      </p:cBhvr>
                                      <p:tavLst>
                                        <p:tav tm="0">
                                          <p:val>
                                            <p:strVal val="1+#ppt_w/2"/>
                                          </p:val>
                                        </p:tav>
                                        <p:tav tm="100000">
                                          <p:val>
                                            <p:strVal val="#ppt_x"/>
                                          </p:val>
                                        </p:tav>
                                      </p:tavLst>
                                    </p:anim>
                                    <p:anim calcmode="lin" valueType="num">
                                      <p:cBhvr additive="base">
                                        <p:cTn id="115" dur="500" fill="hold"/>
                                        <p:tgtEl>
                                          <p:spTgt spid="51"/>
                                        </p:tgtEl>
                                        <p:attrNameLst>
                                          <p:attrName>ppt_y</p:attrName>
                                        </p:attrNameLst>
                                      </p:cBhvr>
                                      <p:tavLst>
                                        <p:tav tm="0">
                                          <p:val>
                                            <p:strVal val="#ppt_y"/>
                                          </p:val>
                                        </p:tav>
                                        <p:tav tm="100000">
                                          <p:val>
                                            <p:strVal val="#ppt_y"/>
                                          </p:val>
                                        </p:tav>
                                      </p:tavLst>
                                    </p:anim>
                                  </p:childTnLst>
                                </p:cTn>
                              </p:par>
                            </p:childTnLst>
                          </p:cTn>
                        </p:par>
                        <p:par>
                          <p:cTn id="116" fill="hold">
                            <p:stCondLst>
                              <p:cond delay="11500"/>
                            </p:stCondLst>
                            <p:childTnLst>
                              <p:par>
                                <p:cTn id="117" presetID="10" presetClass="entr" presetSubtype="0" fill="hold" grpId="0" nodeType="after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39" grpId="0" animBg="1"/>
      <p:bldP spid="40" grpId="0"/>
      <p:bldP spid="41" grpId="0"/>
      <p:bldP spid="43" grpId="0"/>
      <p:bldP spid="44" grpId="0"/>
      <p:bldP spid="46" grpId="0"/>
      <p:bldP spid="47" grpId="0"/>
      <p:bldP spid="50" grpId="0"/>
      <p:bldP spid="51" grpId="0"/>
      <p:bldP spid="52" grpId="0" animBg="1"/>
      <p:bldP spid="53" grpId="0" animBg="1"/>
      <p:bldP spid="54" grpId="0" animBg="1"/>
      <p:bldP spid="55" grpId="0" animBg="1"/>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重点工作回顾</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KSO_Shape"/>
          <p:cNvSpPr>
            <a:spLocks/>
          </p:cNvSpPr>
          <p:nvPr/>
        </p:nvSpPr>
        <p:spPr bwMode="auto">
          <a:xfrm>
            <a:off x="3542166" y="1590453"/>
            <a:ext cx="3497262" cy="443547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076DC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22" name="矩形 4"/>
          <p:cNvSpPr>
            <a:spLocks noChangeArrowheads="1"/>
          </p:cNvSpPr>
          <p:nvPr/>
        </p:nvSpPr>
        <p:spPr bwMode="auto">
          <a:xfrm>
            <a:off x="1203778" y="4551140"/>
            <a:ext cx="1811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a:solidFill>
                  <a:schemeClr val="bg1">
                    <a:lumMod val="50000"/>
                  </a:schemeClr>
                </a:solidFill>
              </a:rPr>
              <a:t>ADD YOUR TEXT</a:t>
            </a:r>
          </a:p>
        </p:txBody>
      </p:sp>
      <p:sp>
        <p:nvSpPr>
          <p:cNvPr id="23" name="矩形 5"/>
          <p:cNvSpPr>
            <a:spLocks noChangeArrowheads="1"/>
          </p:cNvSpPr>
          <p:nvPr/>
        </p:nvSpPr>
        <p:spPr bwMode="auto">
          <a:xfrm>
            <a:off x="1203778" y="4897215"/>
            <a:ext cx="18113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a:t>
            </a:r>
          </a:p>
        </p:txBody>
      </p:sp>
      <p:sp>
        <p:nvSpPr>
          <p:cNvPr id="24" name="KSO_Shape"/>
          <p:cNvSpPr>
            <a:spLocks noChangeAspect="1"/>
          </p:cNvSpPr>
          <p:nvPr/>
        </p:nvSpPr>
        <p:spPr bwMode="auto">
          <a:xfrm>
            <a:off x="3961266" y="5243290"/>
            <a:ext cx="544512" cy="298450"/>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rgbClr val="01B0F1"/>
          </a:solidFill>
          <a:ln>
            <a:noFill/>
          </a:ln>
        </p:spPr>
        <p:txBody>
          <a:bodyPr/>
          <a:lstStyle/>
          <a:p>
            <a:endParaRPr lang="zh-CN" altLang="en-US">
              <a:solidFill>
                <a:schemeClr val="bg1">
                  <a:lumMod val="50000"/>
                </a:schemeClr>
              </a:solidFill>
            </a:endParaRPr>
          </a:p>
        </p:txBody>
      </p:sp>
      <p:sp>
        <p:nvSpPr>
          <p:cNvPr id="25" name="KSO_Shape"/>
          <p:cNvSpPr>
            <a:spLocks noChangeAspect="1"/>
          </p:cNvSpPr>
          <p:nvPr/>
        </p:nvSpPr>
        <p:spPr bwMode="auto">
          <a:xfrm>
            <a:off x="6172653" y="2974753"/>
            <a:ext cx="496888" cy="601662"/>
          </a:xfrm>
          <a:custGeom>
            <a:avLst/>
            <a:gdLst>
              <a:gd name="T0" fmla="*/ 22721 w 968375"/>
              <a:gd name="T1" fmla="*/ 256269 h 1170887"/>
              <a:gd name="T2" fmla="*/ 109656 w 968375"/>
              <a:gd name="T3" fmla="*/ 294957 h 1170887"/>
              <a:gd name="T4" fmla="*/ 195602 w 968375"/>
              <a:gd name="T5" fmla="*/ 258252 h 1170887"/>
              <a:gd name="T6" fmla="*/ 208444 w 968375"/>
              <a:gd name="T7" fmla="*/ 264204 h 1170887"/>
              <a:gd name="T8" fmla="*/ 109656 w 968375"/>
              <a:gd name="T9" fmla="*/ 309838 h 1170887"/>
              <a:gd name="T10" fmla="*/ 8891 w 968375"/>
              <a:gd name="T11" fmla="*/ 262220 h 1170887"/>
              <a:gd name="T12" fmla="*/ 22721 w 968375"/>
              <a:gd name="T13" fmla="*/ 256269 h 1170887"/>
              <a:gd name="T14" fmla="*/ 229190 w 968375"/>
              <a:gd name="T15" fmla="*/ 164011 h 1170887"/>
              <a:gd name="T16" fmla="*/ 254875 w 968375"/>
              <a:gd name="T17" fmla="*/ 195755 h 1170887"/>
              <a:gd name="T18" fmla="*/ 222275 w 968375"/>
              <a:gd name="T19" fmla="*/ 228492 h 1170887"/>
              <a:gd name="T20" fmla="*/ 210420 w 968375"/>
              <a:gd name="T21" fmla="*/ 226508 h 1170887"/>
              <a:gd name="T22" fmla="*/ 218323 w 968375"/>
              <a:gd name="T23" fmla="*/ 213611 h 1170887"/>
              <a:gd name="T24" fmla="*/ 222275 w 968375"/>
              <a:gd name="T25" fmla="*/ 214603 h 1170887"/>
              <a:gd name="T26" fmla="*/ 240057 w 968375"/>
              <a:gd name="T27" fmla="*/ 195755 h 1170887"/>
              <a:gd name="T28" fmla="*/ 228202 w 968375"/>
              <a:gd name="T29" fmla="*/ 178891 h 1170887"/>
              <a:gd name="T30" fmla="*/ 229190 w 968375"/>
              <a:gd name="T31" fmla="*/ 164011 h 1170887"/>
              <a:gd name="T32" fmla="*/ 216347 w 968375"/>
              <a:gd name="T33" fmla="*/ 142186 h 1170887"/>
              <a:gd name="T34" fmla="*/ 218323 w 968375"/>
              <a:gd name="T35" fmla="*/ 162026 h 1170887"/>
              <a:gd name="T36" fmla="*/ 109656 w 968375"/>
              <a:gd name="T37" fmla="*/ 271149 h 1170887"/>
              <a:gd name="T38" fmla="*/ 0 w 968375"/>
              <a:gd name="T39" fmla="*/ 162026 h 1170887"/>
              <a:gd name="T40" fmla="*/ 1976 w 968375"/>
              <a:gd name="T41" fmla="*/ 144170 h 1170887"/>
              <a:gd name="T42" fmla="*/ 109656 w 968375"/>
              <a:gd name="T43" fmla="*/ 200715 h 1170887"/>
              <a:gd name="T44" fmla="*/ 216347 w 968375"/>
              <a:gd name="T45" fmla="*/ 144170 h 1170887"/>
              <a:gd name="T46" fmla="*/ 216347 w 968375"/>
              <a:gd name="T47" fmla="*/ 142186 h 1170887"/>
              <a:gd name="T48" fmla="*/ 109656 w 968375"/>
              <a:gd name="T49" fmla="*/ 98537 h 1170887"/>
              <a:gd name="T50" fmla="*/ 204493 w 968375"/>
              <a:gd name="T51" fmla="*/ 144170 h 1170887"/>
              <a:gd name="T52" fmla="*/ 203505 w 968375"/>
              <a:gd name="T53" fmla="*/ 151114 h 1170887"/>
              <a:gd name="T54" fmla="*/ 109656 w 968375"/>
              <a:gd name="T55" fmla="*/ 119369 h 1170887"/>
              <a:gd name="T56" fmla="*/ 14818 w 968375"/>
              <a:gd name="T57" fmla="*/ 151114 h 1170887"/>
              <a:gd name="T58" fmla="*/ 13831 w 968375"/>
              <a:gd name="T59" fmla="*/ 144170 h 1170887"/>
              <a:gd name="T60" fmla="*/ 109656 w 968375"/>
              <a:gd name="T61" fmla="*/ 98537 h 1170887"/>
              <a:gd name="T62" fmla="*/ 143155 w 968375"/>
              <a:gd name="T63" fmla="*/ 16432 h 1170887"/>
              <a:gd name="T64" fmla="*/ 145875 w 968375"/>
              <a:gd name="T65" fmla="*/ 98590 h 1170887"/>
              <a:gd name="T66" fmla="*/ 143155 w 968375"/>
              <a:gd name="T67" fmla="*/ 16432 h 1170887"/>
              <a:gd name="T68" fmla="*/ 72421 w 968375"/>
              <a:gd name="T69" fmla="*/ 10955 h 1170887"/>
              <a:gd name="T70" fmla="*/ 75141 w 968375"/>
              <a:gd name="T71" fmla="*/ 93113 h 1170887"/>
              <a:gd name="T72" fmla="*/ 72421 w 968375"/>
              <a:gd name="T73" fmla="*/ 10955 h 1170887"/>
              <a:gd name="T74" fmla="*/ 107787 w 968375"/>
              <a:gd name="T75" fmla="*/ 0 h 1170887"/>
              <a:gd name="T76" fmla="*/ 110508 w 968375"/>
              <a:gd name="T77" fmla="*/ 82159 h 1170887"/>
              <a:gd name="T78" fmla="*/ 107787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01B0F1"/>
          </a:solidFill>
          <a:ln>
            <a:noFill/>
          </a:ln>
        </p:spPr>
        <p:txBody>
          <a:bodyPr/>
          <a:lstStyle/>
          <a:p>
            <a:endParaRPr lang="zh-CN" altLang="en-US">
              <a:solidFill>
                <a:schemeClr val="bg1">
                  <a:lumMod val="50000"/>
                </a:schemeClr>
              </a:solidFill>
            </a:endParaRPr>
          </a:p>
        </p:txBody>
      </p:sp>
      <p:sp>
        <p:nvSpPr>
          <p:cNvPr id="26" name="矩形 8"/>
          <p:cNvSpPr>
            <a:spLocks noChangeArrowheads="1"/>
          </p:cNvSpPr>
          <p:nvPr/>
        </p:nvSpPr>
        <p:spPr bwMode="auto">
          <a:xfrm>
            <a:off x="7368041" y="4374928"/>
            <a:ext cx="4013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vehiculaVestibulum ante ipsum primis in faucibus orci luctus et ultrices posuere cubilia Curae</a:t>
            </a:r>
          </a:p>
        </p:txBody>
      </p:sp>
      <p:sp>
        <p:nvSpPr>
          <p:cNvPr id="27" name="矩形 9"/>
          <p:cNvSpPr>
            <a:spLocks noChangeArrowheads="1"/>
          </p:cNvSpPr>
          <p:nvPr/>
        </p:nvSpPr>
        <p:spPr bwMode="auto">
          <a:xfrm>
            <a:off x="7368041" y="25366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dirty="0">
                <a:solidFill>
                  <a:schemeClr val="bg1">
                    <a:lumMod val="50000"/>
                  </a:schemeClr>
                </a:solidFill>
              </a:rPr>
              <a:t>ADD YOUR TEXT</a:t>
            </a:r>
          </a:p>
        </p:txBody>
      </p:sp>
      <p:sp>
        <p:nvSpPr>
          <p:cNvPr id="28" name="矩形 10"/>
          <p:cNvSpPr>
            <a:spLocks noChangeArrowheads="1"/>
          </p:cNvSpPr>
          <p:nvPr/>
        </p:nvSpPr>
        <p:spPr bwMode="auto">
          <a:xfrm>
            <a:off x="7368041" y="2892203"/>
            <a:ext cx="3165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a:t>
            </a:r>
          </a:p>
        </p:txBody>
      </p:sp>
      <p:sp>
        <p:nvSpPr>
          <p:cNvPr id="29" name="矩形 11"/>
          <p:cNvSpPr>
            <a:spLocks noChangeArrowheads="1"/>
          </p:cNvSpPr>
          <p:nvPr/>
        </p:nvSpPr>
        <p:spPr bwMode="auto">
          <a:xfrm>
            <a:off x="7368041" y="39463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Tree>
    <p:extLst>
      <p:ext uri="{BB962C8B-B14F-4D97-AF65-F5344CB8AC3E}">
        <p14:creationId xmlns:p14="http://schemas.microsoft.com/office/powerpoint/2010/main" val="91244485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50"/>
                                        <p:tgtEl>
                                          <p:spTgt spid="22"/>
                                        </p:tgtEl>
                                      </p:cBhvr>
                                    </p:animEffect>
                                    <p:anim calcmode="lin" valueType="num">
                                      <p:cBhvr>
                                        <p:cTn id="34" dur="250" fill="hold"/>
                                        <p:tgtEl>
                                          <p:spTgt spid="22"/>
                                        </p:tgtEl>
                                        <p:attrNameLst>
                                          <p:attrName>ppt_x</p:attrName>
                                        </p:attrNameLst>
                                      </p:cBhvr>
                                      <p:tavLst>
                                        <p:tav tm="0">
                                          <p:val>
                                            <p:strVal val="#ppt_x"/>
                                          </p:val>
                                        </p:tav>
                                        <p:tav tm="100000">
                                          <p:val>
                                            <p:strVal val="#ppt_x"/>
                                          </p:val>
                                        </p:tav>
                                      </p:tavLst>
                                    </p:anim>
                                    <p:anim calcmode="lin" valueType="num">
                                      <p:cBhvr>
                                        <p:cTn id="35" dur="25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42"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250"/>
                                        <p:tgtEl>
                                          <p:spTgt spid="23"/>
                                        </p:tgtEl>
                                      </p:cBhvr>
                                    </p:animEffect>
                                    <p:anim calcmode="lin" valueType="num">
                                      <p:cBhvr>
                                        <p:cTn id="40" dur="250" fill="hold"/>
                                        <p:tgtEl>
                                          <p:spTgt spid="23"/>
                                        </p:tgtEl>
                                        <p:attrNameLst>
                                          <p:attrName>ppt_x</p:attrName>
                                        </p:attrNameLst>
                                      </p:cBhvr>
                                      <p:tavLst>
                                        <p:tav tm="0">
                                          <p:val>
                                            <p:strVal val="#ppt_x"/>
                                          </p:val>
                                        </p:tav>
                                        <p:tav tm="100000">
                                          <p:val>
                                            <p:strVal val="#ppt_x"/>
                                          </p:val>
                                        </p:tav>
                                      </p:tavLst>
                                    </p:anim>
                                    <p:anim calcmode="lin" valueType="num">
                                      <p:cBhvr>
                                        <p:cTn id="41" dur="25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anim calcmode="lin" valueType="num">
                                      <p:cBhvr>
                                        <p:cTn id="46" dur="250" fill="hold"/>
                                        <p:tgtEl>
                                          <p:spTgt spid="24"/>
                                        </p:tgtEl>
                                        <p:attrNameLst>
                                          <p:attrName>ppt_x</p:attrName>
                                        </p:attrNameLst>
                                      </p:cBhvr>
                                      <p:tavLst>
                                        <p:tav tm="0">
                                          <p:val>
                                            <p:strVal val="#ppt_x"/>
                                          </p:val>
                                        </p:tav>
                                        <p:tav tm="100000">
                                          <p:val>
                                            <p:strVal val="#ppt_x"/>
                                          </p:val>
                                        </p:tav>
                                      </p:tavLst>
                                    </p:anim>
                                    <p:anim calcmode="lin" valueType="num">
                                      <p:cBhvr>
                                        <p:cTn id="47" dur="250" fill="hold"/>
                                        <p:tgtEl>
                                          <p:spTgt spid="24"/>
                                        </p:tgtEl>
                                        <p:attrNameLst>
                                          <p:attrName>ppt_y</p:attrName>
                                        </p:attrNameLst>
                                      </p:cBhvr>
                                      <p:tavLst>
                                        <p:tav tm="0">
                                          <p:val>
                                            <p:strVal val="#ppt_y+.1"/>
                                          </p:val>
                                        </p:tav>
                                        <p:tav tm="100000">
                                          <p:val>
                                            <p:strVal val="#ppt_y"/>
                                          </p:val>
                                        </p:tav>
                                      </p:tavLst>
                                    </p:anim>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anim calcmode="lin" valueType="num">
                                      <p:cBhvr>
                                        <p:cTn id="52" dur="250" fill="hold"/>
                                        <p:tgtEl>
                                          <p:spTgt spid="25"/>
                                        </p:tgtEl>
                                        <p:attrNameLst>
                                          <p:attrName>ppt_x</p:attrName>
                                        </p:attrNameLst>
                                      </p:cBhvr>
                                      <p:tavLst>
                                        <p:tav tm="0">
                                          <p:val>
                                            <p:strVal val="#ppt_x"/>
                                          </p:val>
                                        </p:tav>
                                        <p:tav tm="100000">
                                          <p:val>
                                            <p:strVal val="#ppt_x"/>
                                          </p:val>
                                        </p:tav>
                                      </p:tavLst>
                                    </p:anim>
                                    <p:anim calcmode="lin" valueType="num">
                                      <p:cBhvr>
                                        <p:cTn id="53" dur="25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250"/>
                                        <p:tgtEl>
                                          <p:spTgt spid="26"/>
                                        </p:tgtEl>
                                      </p:cBhvr>
                                    </p:animEffect>
                                    <p:anim calcmode="lin" valueType="num">
                                      <p:cBhvr>
                                        <p:cTn id="58" dur="250" fill="hold"/>
                                        <p:tgtEl>
                                          <p:spTgt spid="26"/>
                                        </p:tgtEl>
                                        <p:attrNameLst>
                                          <p:attrName>ppt_x</p:attrName>
                                        </p:attrNameLst>
                                      </p:cBhvr>
                                      <p:tavLst>
                                        <p:tav tm="0">
                                          <p:val>
                                            <p:strVal val="#ppt_x"/>
                                          </p:val>
                                        </p:tav>
                                        <p:tav tm="100000">
                                          <p:val>
                                            <p:strVal val="#ppt_x"/>
                                          </p:val>
                                        </p:tav>
                                      </p:tavLst>
                                    </p:anim>
                                    <p:anim calcmode="lin" valueType="num">
                                      <p:cBhvr>
                                        <p:cTn id="59" dur="25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42"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50"/>
                                        <p:tgtEl>
                                          <p:spTgt spid="27"/>
                                        </p:tgtEl>
                                      </p:cBhvr>
                                    </p:animEffect>
                                    <p:anim calcmode="lin" valueType="num">
                                      <p:cBhvr>
                                        <p:cTn id="64" dur="250" fill="hold"/>
                                        <p:tgtEl>
                                          <p:spTgt spid="27"/>
                                        </p:tgtEl>
                                        <p:attrNameLst>
                                          <p:attrName>ppt_x</p:attrName>
                                        </p:attrNameLst>
                                      </p:cBhvr>
                                      <p:tavLst>
                                        <p:tav tm="0">
                                          <p:val>
                                            <p:strVal val="#ppt_x"/>
                                          </p:val>
                                        </p:tav>
                                        <p:tav tm="100000">
                                          <p:val>
                                            <p:strVal val="#ppt_x"/>
                                          </p:val>
                                        </p:tav>
                                      </p:tavLst>
                                    </p:anim>
                                    <p:anim calcmode="lin" valueType="num">
                                      <p:cBhvr>
                                        <p:cTn id="65" dur="25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42"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250"/>
                                        <p:tgtEl>
                                          <p:spTgt spid="28"/>
                                        </p:tgtEl>
                                      </p:cBhvr>
                                    </p:animEffect>
                                    <p:anim calcmode="lin" valueType="num">
                                      <p:cBhvr>
                                        <p:cTn id="70" dur="250" fill="hold"/>
                                        <p:tgtEl>
                                          <p:spTgt spid="28"/>
                                        </p:tgtEl>
                                        <p:attrNameLst>
                                          <p:attrName>ppt_x</p:attrName>
                                        </p:attrNameLst>
                                      </p:cBhvr>
                                      <p:tavLst>
                                        <p:tav tm="0">
                                          <p:val>
                                            <p:strVal val="#ppt_x"/>
                                          </p:val>
                                        </p:tav>
                                        <p:tav tm="100000">
                                          <p:val>
                                            <p:strVal val="#ppt_x"/>
                                          </p:val>
                                        </p:tav>
                                      </p:tavLst>
                                    </p:anim>
                                    <p:anim calcmode="lin" valueType="num">
                                      <p:cBhvr>
                                        <p:cTn id="71" dur="250" fill="hold"/>
                                        <p:tgtEl>
                                          <p:spTgt spid="28"/>
                                        </p:tgtEl>
                                        <p:attrNameLst>
                                          <p:attrName>ppt_y</p:attrName>
                                        </p:attrNameLst>
                                      </p:cBhvr>
                                      <p:tavLst>
                                        <p:tav tm="0">
                                          <p:val>
                                            <p:strVal val="#ppt_y+.1"/>
                                          </p:val>
                                        </p:tav>
                                        <p:tav tm="100000">
                                          <p:val>
                                            <p:strVal val="#ppt_y"/>
                                          </p:val>
                                        </p:tav>
                                      </p:tavLst>
                                    </p:anim>
                                  </p:childTnLst>
                                </p:cTn>
                              </p:par>
                            </p:childTnLst>
                          </p:cTn>
                        </p:par>
                        <p:par>
                          <p:cTn id="72" fill="hold">
                            <p:stCondLst>
                              <p:cond delay="3250"/>
                            </p:stCondLst>
                            <p:childTnLst>
                              <p:par>
                                <p:cTn id="73" presetID="42"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anim calcmode="lin" valueType="num">
                                      <p:cBhvr>
                                        <p:cTn id="76" dur="250" fill="hold"/>
                                        <p:tgtEl>
                                          <p:spTgt spid="29"/>
                                        </p:tgtEl>
                                        <p:attrNameLst>
                                          <p:attrName>ppt_x</p:attrName>
                                        </p:attrNameLst>
                                      </p:cBhvr>
                                      <p:tavLst>
                                        <p:tav tm="0">
                                          <p:val>
                                            <p:strVal val="#ppt_x"/>
                                          </p:val>
                                        </p:tav>
                                        <p:tav tm="100000">
                                          <p:val>
                                            <p:strVal val="#ppt_x"/>
                                          </p:val>
                                        </p:tav>
                                      </p:tavLst>
                                    </p:anim>
                                    <p:anim calcmode="lin" valueType="num">
                                      <p:cBhvr>
                                        <p:cTn id="7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3" grpId="0"/>
      <p:bldP spid="24" grpId="0" animBg="1"/>
      <p:bldP spid="25" grpId="0" animBg="1"/>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其他情况综述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5964421" y="1939770"/>
            <a:ext cx="2950006"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60%</a:t>
            </a:r>
            <a:endParaRPr lang="zh-CN" altLang="en-US">
              <a:latin typeface="微软雅黑" pitchFamily="34" charset="-122"/>
              <a:ea typeface="微软雅黑" pitchFamily="34" charset="-122"/>
            </a:endParaRPr>
          </a:p>
        </p:txBody>
      </p:sp>
      <p:sp>
        <p:nvSpPr>
          <p:cNvPr id="22" name="矩形 21"/>
          <p:cNvSpPr/>
          <p:nvPr/>
        </p:nvSpPr>
        <p:spPr>
          <a:xfrm>
            <a:off x="5964419" y="2631047"/>
            <a:ext cx="5325652"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80%</a:t>
            </a:r>
            <a:endParaRPr lang="zh-CN" altLang="en-US">
              <a:latin typeface="微软雅黑" pitchFamily="34" charset="-122"/>
              <a:ea typeface="微软雅黑" pitchFamily="34" charset="-122"/>
            </a:endParaRPr>
          </a:p>
        </p:txBody>
      </p:sp>
      <p:sp>
        <p:nvSpPr>
          <p:cNvPr id="23" name="矩形 22"/>
          <p:cNvSpPr/>
          <p:nvPr/>
        </p:nvSpPr>
        <p:spPr>
          <a:xfrm>
            <a:off x="5964421" y="3322324"/>
            <a:ext cx="3741888"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68%</a:t>
            </a:r>
            <a:endParaRPr lang="zh-CN" altLang="en-US">
              <a:latin typeface="微软雅黑" pitchFamily="34" charset="-122"/>
              <a:ea typeface="微软雅黑" pitchFamily="34" charset="-122"/>
            </a:endParaRPr>
          </a:p>
        </p:txBody>
      </p:sp>
      <p:sp>
        <p:nvSpPr>
          <p:cNvPr id="24" name="矩形 23"/>
          <p:cNvSpPr/>
          <p:nvPr/>
        </p:nvSpPr>
        <p:spPr>
          <a:xfrm>
            <a:off x="5964420" y="4013600"/>
            <a:ext cx="2000377"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48%</a:t>
            </a:r>
            <a:endParaRPr lang="zh-CN" altLang="en-US">
              <a:latin typeface="微软雅黑" pitchFamily="34" charset="-122"/>
              <a:ea typeface="微软雅黑" pitchFamily="34" charset="-122"/>
            </a:endParaRPr>
          </a:p>
        </p:txBody>
      </p:sp>
      <p:sp>
        <p:nvSpPr>
          <p:cNvPr id="25" name="矩形 24"/>
          <p:cNvSpPr/>
          <p:nvPr/>
        </p:nvSpPr>
        <p:spPr>
          <a:xfrm>
            <a:off x="5964420" y="4704878"/>
            <a:ext cx="4533770"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76%</a:t>
            </a:r>
            <a:endParaRPr lang="zh-CN" altLang="en-US">
              <a:latin typeface="微软雅黑" pitchFamily="34" charset="-122"/>
              <a:ea typeface="微软雅黑" pitchFamily="34" charset="-122"/>
            </a:endParaRPr>
          </a:p>
        </p:txBody>
      </p:sp>
      <p:sp>
        <p:nvSpPr>
          <p:cNvPr id="26" name="矩形 25"/>
          <p:cNvSpPr/>
          <p:nvPr/>
        </p:nvSpPr>
        <p:spPr>
          <a:xfrm>
            <a:off x="5964420" y="5396154"/>
            <a:ext cx="4000754"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70%</a:t>
            </a:r>
            <a:endParaRPr lang="zh-CN" altLang="en-US">
              <a:latin typeface="微软雅黑" pitchFamily="34" charset="-122"/>
              <a:ea typeface="微软雅黑" pitchFamily="34" charset="-122"/>
            </a:endParaRPr>
          </a:p>
        </p:txBody>
      </p:sp>
      <p:sp>
        <p:nvSpPr>
          <p:cNvPr id="27" name="TextBox 26"/>
          <p:cNvSpPr txBox="1"/>
          <p:nvPr/>
        </p:nvSpPr>
        <p:spPr>
          <a:xfrm>
            <a:off x="1822706" y="268871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lumMod val="50000"/>
                  </a:schemeClr>
                </a:solidFill>
                <a:latin typeface="微软雅黑" pitchFamily="34" charset="-122"/>
                <a:ea typeface="微软雅黑" pitchFamily="34" charset="-122"/>
              </a:rPr>
              <a:t>。</a:t>
            </a:r>
            <a:endParaRPr lang="en-US" altLang="zh-CN" sz="1400" dirty="0" smtClean="0">
              <a:solidFill>
                <a:schemeClr val="bg1">
                  <a:lumMod val="50000"/>
                </a:schemeClr>
              </a:solidFill>
              <a:latin typeface="微软雅黑" pitchFamily="34" charset="-122"/>
              <a:ea typeface="微软雅黑" pitchFamily="34" charset="-122"/>
            </a:endParaRPr>
          </a:p>
        </p:txBody>
      </p:sp>
      <p:sp>
        <p:nvSpPr>
          <p:cNvPr id="28" name="TextBox 27"/>
          <p:cNvSpPr txBox="1"/>
          <p:nvPr/>
        </p:nvSpPr>
        <p:spPr>
          <a:xfrm>
            <a:off x="1824362" y="2132189"/>
            <a:ext cx="1415403" cy="461665"/>
          </a:xfrm>
          <a:prstGeom prst="rect">
            <a:avLst/>
          </a:prstGeom>
          <a:noFill/>
        </p:spPr>
        <p:txBody>
          <a:bodyPr wrap="none" rtlCol="0" anchor="ctr">
            <a:spAutoFit/>
          </a:bodyPr>
          <a:lstStyle/>
          <a:p>
            <a:r>
              <a:rPr lang="zh-CN" altLang="en-US" sz="2400" dirty="0" smtClean="0">
                <a:solidFill>
                  <a:schemeClr val="bg1">
                    <a:lumMod val="50000"/>
                  </a:schemeClr>
                </a:solidFill>
                <a:latin typeface="微软雅黑" pitchFamily="34" charset="-122"/>
                <a:ea typeface="微软雅黑" pitchFamily="34" charset="-122"/>
              </a:rPr>
              <a:t>添加标题</a:t>
            </a:r>
          </a:p>
        </p:txBody>
      </p:sp>
      <p:sp>
        <p:nvSpPr>
          <p:cNvPr id="29" name="等腰三角形 28"/>
          <p:cNvSpPr/>
          <p:nvPr/>
        </p:nvSpPr>
        <p:spPr>
          <a:xfrm rot="5400000">
            <a:off x="1592729" y="2273372"/>
            <a:ext cx="241814" cy="208407"/>
          </a:xfrm>
          <a:prstGeom prst="triangle">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0" name="TextBox 29"/>
          <p:cNvSpPr txBox="1"/>
          <p:nvPr/>
        </p:nvSpPr>
        <p:spPr>
          <a:xfrm>
            <a:off x="1822706" y="484592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r>
              <a:rPr lang="zh-CN" altLang="en-US" sz="1400" smtClean="0">
                <a:solidFill>
                  <a:schemeClr val="bg1">
                    <a:lumMod val="50000"/>
                  </a:schemeClr>
                </a:solidFill>
                <a:latin typeface="微软雅黑" pitchFamily="34" charset="-122"/>
                <a:ea typeface="微软雅黑" pitchFamily="34" charset="-122"/>
              </a:rPr>
              <a:t>。</a:t>
            </a:r>
            <a:endParaRPr lang="en-US" altLang="zh-CN" sz="1400" smtClean="0">
              <a:solidFill>
                <a:schemeClr val="bg1">
                  <a:lumMod val="50000"/>
                </a:schemeClr>
              </a:solidFill>
              <a:latin typeface="微软雅黑" pitchFamily="34" charset="-122"/>
              <a:ea typeface="微软雅黑" pitchFamily="34" charset="-122"/>
            </a:endParaRPr>
          </a:p>
        </p:txBody>
      </p:sp>
      <p:sp>
        <p:nvSpPr>
          <p:cNvPr id="31" name="TextBox 30"/>
          <p:cNvSpPr txBox="1"/>
          <p:nvPr/>
        </p:nvSpPr>
        <p:spPr>
          <a:xfrm>
            <a:off x="1817840" y="4199451"/>
            <a:ext cx="1415403" cy="461665"/>
          </a:xfrm>
          <a:prstGeom prst="rect">
            <a:avLst/>
          </a:prstGeom>
          <a:noFill/>
        </p:spPr>
        <p:txBody>
          <a:bodyPr wrap="none" rtlCol="0" anchor="ctr">
            <a:spAutoFit/>
          </a:bodyPr>
          <a:lstStyle/>
          <a:p>
            <a:r>
              <a:rPr lang="zh-CN" altLang="en-US" sz="2400" dirty="0" smtClean="0">
                <a:solidFill>
                  <a:schemeClr val="bg1">
                    <a:lumMod val="50000"/>
                  </a:schemeClr>
                </a:solidFill>
                <a:latin typeface="微软雅黑" pitchFamily="34" charset="-122"/>
                <a:ea typeface="微软雅黑" pitchFamily="34" charset="-122"/>
              </a:rPr>
              <a:t>添加标题</a:t>
            </a:r>
          </a:p>
        </p:txBody>
      </p:sp>
      <p:sp>
        <p:nvSpPr>
          <p:cNvPr id="32" name="等腰三角形 31"/>
          <p:cNvSpPr/>
          <p:nvPr/>
        </p:nvSpPr>
        <p:spPr>
          <a:xfrm rot="5400000">
            <a:off x="1592729" y="4430581"/>
            <a:ext cx="241814" cy="208407"/>
          </a:xfrm>
          <a:prstGeom prst="triangle">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val="384091994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decel="10000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0-#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1000" fill="hold"/>
                                        <p:tgtEl>
                                          <p:spTgt spid="23"/>
                                        </p:tgtEl>
                                        <p:attrNameLst>
                                          <p:attrName>ppt_x</p:attrName>
                                        </p:attrNameLst>
                                      </p:cBhvr>
                                      <p:tavLst>
                                        <p:tav tm="0">
                                          <p:val>
                                            <p:strVal val="0-#ppt_w/2"/>
                                          </p:val>
                                        </p:tav>
                                        <p:tav tm="100000">
                                          <p:val>
                                            <p:strVal val="#ppt_x"/>
                                          </p:val>
                                        </p:tav>
                                      </p:tavLst>
                                    </p:anim>
                                    <p:anim calcmode="lin" valueType="num">
                                      <p:cBhvr additive="base">
                                        <p:cTn id="37" dur="100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8" decel="10000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1000" fill="hold"/>
                                        <p:tgtEl>
                                          <p:spTgt spid="24"/>
                                        </p:tgtEl>
                                        <p:attrNameLst>
                                          <p:attrName>ppt_x</p:attrName>
                                        </p:attrNameLst>
                                      </p:cBhvr>
                                      <p:tavLst>
                                        <p:tav tm="0">
                                          <p:val>
                                            <p:strVal val="0-#ppt_w/2"/>
                                          </p:val>
                                        </p:tav>
                                        <p:tav tm="100000">
                                          <p:val>
                                            <p:strVal val="#ppt_x"/>
                                          </p:val>
                                        </p:tav>
                                      </p:tavLst>
                                    </p:anim>
                                    <p:anim calcmode="lin" valueType="num">
                                      <p:cBhvr additive="base">
                                        <p:cTn id="41" dur="1000" fill="hold"/>
                                        <p:tgtEl>
                                          <p:spTgt spid="24"/>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1000" fill="hold"/>
                                        <p:tgtEl>
                                          <p:spTgt spid="25"/>
                                        </p:tgtEl>
                                        <p:attrNameLst>
                                          <p:attrName>ppt_x</p:attrName>
                                        </p:attrNameLst>
                                      </p:cBhvr>
                                      <p:tavLst>
                                        <p:tav tm="0">
                                          <p:val>
                                            <p:strVal val="0-#ppt_w/2"/>
                                          </p:val>
                                        </p:tav>
                                        <p:tav tm="100000">
                                          <p:val>
                                            <p:strVal val="#ppt_x"/>
                                          </p:val>
                                        </p:tav>
                                      </p:tavLst>
                                    </p:anim>
                                    <p:anim calcmode="lin" valueType="num">
                                      <p:cBhvr additive="base">
                                        <p:cTn id="45" dur="10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8" decel="10000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1000" fill="hold"/>
                                        <p:tgtEl>
                                          <p:spTgt spid="26"/>
                                        </p:tgtEl>
                                        <p:attrNameLst>
                                          <p:attrName>ppt_x</p:attrName>
                                        </p:attrNameLst>
                                      </p:cBhvr>
                                      <p:tavLst>
                                        <p:tav tm="0">
                                          <p:val>
                                            <p:strVal val="0-#ppt_w/2"/>
                                          </p:val>
                                        </p:tav>
                                        <p:tav tm="100000">
                                          <p:val>
                                            <p:strVal val="#ppt_x"/>
                                          </p:val>
                                        </p:tav>
                                      </p:tavLst>
                                    </p:anim>
                                    <p:anim calcmode="lin" valueType="num">
                                      <p:cBhvr additive="base">
                                        <p:cTn id="49" dur="10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decel="100000" fill="hold" grpId="0" nodeType="click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1+#ppt_w/2"/>
                                          </p:val>
                                        </p:tav>
                                        <p:tav tm="100000">
                                          <p:val>
                                            <p:strVal val="#ppt_x"/>
                                          </p:val>
                                        </p:tav>
                                      </p:tavLst>
                                    </p:anim>
                                    <p:anim calcmode="lin" valueType="num">
                                      <p:cBhvr additive="base">
                                        <p:cTn id="55" dur="500" fill="hold"/>
                                        <p:tgtEl>
                                          <p:spTgt spid="29"/>
                                        </p:tgtEl>
                                        <p:attrNameLst>
                                          <p:attrName>ppt_y</p:attrName>
                                        </p:attrNameLst>
                                      </p:cBhvr>
                                      <p:tavLst>
                                        <p:tav tm="0">
                                          <p:val>
                                            <p:strVal val="#ppt_y"/>
                                          </p:val>
                                        </p:tav>
                                        <p:tav tm="100000">
                                          <p:val>
                                            <p:strVal val="#ppt_y"/>
                                          </p:val>
                                        </p:tav>
                                      </p:tavLst>
                                    </p:anim>
                                  </p:childTnLst>
                                </p:cTn>
                              </p:par>
                              <p:par>
                                <p:cTn id="56" presetID="2" presetClass="entr" presetSubtype="2" decel="10000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1+#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p:bldP spid="28" grpId="0"/>
      <p:bldP spid="29" grpId="0" animBg="1"/>
      <p:bldP spid="30" grpId="0"/>
      <p:bldP spid="31" grpId="0"/>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8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4" name="组合 13"/>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B</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7744282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年度情况概述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Rectangle 7"/>
          <p:cNvSpPr/>
          <p:nvPr/>
        </p:nvSpPr>
        <p:spPr>
          <a:xfrm>
            <a:off x="1904723" y="1551814"/>
            <a:ext cx="8476206" cy="2096000"/>
          </a:xfrm>
          <a:prstGeom prst="rect">
            <a:avLst/>
          </a:prstGeom>
          <a:blipFill>
            <a:blip r:embed="rId3" cstate="screen">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2" name="Rectangle 8"/>
          <p:cNvSpPr/>
          <p:nvPr/>
        </p:nvSpPr>
        <p:spPr>
          <a:xfrm>
            <a:off x="1904723" y="3743087"/>
            <a:ext cx="2000004" cy="1238545"/>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3" name="Rectangle 11"/>
          <p:cNvSpPr/>
          <p:nvPr/>
        </p:nvSpPr>
        <p:spPr>
          <a:xfrm>
            <a:off x="1904723" y="5076905"/>
            <a:ext cx="2000004" cy="1238545"/>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4" name="Rectangle 12"/>
          <p:cNvSpPr/>
          <p:nvPr/>
        </p:nvSpPr>
        <p:spPr>
          <a:xfrm>
            <a:off x="3999964" y="3743087"/>
            <a:ext cx="2000004" cy="2572364"/>
          </a:xfrm>
          <a:prstGeom prst="rect">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grpSp>
        <p:nvGrpSpPr>
          <p:cNvPr id="25" name="Group 16"/>
          <p:cNvGrpSpPr/>
          <p:nvPr/>
        </p:nvGrpSpPr>
        <p:grpSpPr>
          <a:xfrm>
            <a:off x="6095207" y="3743087"/>
            <a:ext cx="4285722" cy="2572364"/>
            <a:chOff x="4572000" y="2786064"/>
            <a:chExt cx="3214710" cy="1928826"/>
          </a:xfrm>
          <a:solidFill>
            <a:srgbClr val="2C2C2C"/>
          </a:solidFill>
        </p:grpSpPr>
        <p:sp>
          <p:nvSpPr>
            <p:cNvPr id="26" name="Rectangle 13"/>
            <p:cNvSpPr/>
            <p:nvPr/>
          </p:nvSpPr>
          <p:spPr>
            <a:xfrm>
              <a:off x="4572000" y="2786064"/>
              <a:ext cx="3214710" cy="1928826"/>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27" name="Group 16"/>
            <p:cNvGrpSpPr/>
            <p:nvPr/>
          </p:nvGrpSpPr>
          <p:grpSpPr>
            <a:xfrm>
              <a:off x="4714876" y="2928940"/>
              <a:ext cx="2857520" cy="1637710"/>
              <a:chOff x="4714876" y="2928940"/>
              <a:chExt cx="2857520" cy="1637710"/>
            </a:xfrm>
            <a:grpFill/>
          </p:grpSpPr>
          <p:sp>
            <p:nvSpPr>
              <p:cNvPr id="28" name="Rectangle 14"/>
              <p:cNvSpPr/>
              <p:nvPr/>
            </p:nvSpPr>
            <p:spPr>
              <a:xfrm>
                <a:off x="4714876" y="3643320"/>
                <a:ext cx="2857520" cy="923330"/>
              </a:xfrm>
              <a:prstGeom prst="rect">
                <a:avLst/>
              </a:prstGeom>
              <a:noFill/>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200" dirty="0">
                    <a:solidFill>
                      <a:schemeClr val="bg1"/>
                    </a:solidFill>
                    <a:latin typeface="微软雅黑" panose="020B0503020204020204" pitchFamily="34" charset="-122"/>
                    <a:ea typeface="微软雅黑" panose="020B0503020204020204" pitchFamily="34" charset="-122"/>
                    <a:cs typeface="Open Sans Light" pitchFamily="34" charset="0"/>
                  </a:rPr>
                  <a:t>5</a:t>
                </a:r>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p>
            </p:txBody>
          </p:sp>
          <p:sp>
            <p:nvSpPr>
              <p:cNvPr id="29" name="Rectangle 15"/>
              <p:cNvSpPr/>
              <p:nvPr/>
            </p:nvSpPr>
            <p:spPr>
              <a:xfrm>
                <a:off x="4714876" y="2928940"/>
                <a:ext cx="902811" cy="523220"/>
              </a:xfrm>
              <a:prstGeom prst="rect">
                <a:avLst/>
              </a:prstGeom>
              <a:noFill/>
            </p:spPr>
            <p:txBody>
              <a:bodyPr wrap="none">
                <a:spAutoFit/>
              </a:bodyPr>
              <a:lstStyle/>
              <a:p>
                <a:r>
                  <a:rPr lang="zh-CN" altLang="en-US" sz="1900" dirty="0">
                    <a:solidFill>
                      <a:schemeClr val="bg1"/>
                    </a:solidFill>
                    <a:latin typeface="微软雅黑" panose="020B0503020204020204" pitchFamily="34" charset="-122"/>
                    <a:ea typeface="微软雅黑" panose="020B0503020204020204" pitchFamily="34" charset="-122"/>
                    <a:cs typeface="Open Sans" pitchFamily="34" charset="0"/>
                  </a:rPr>
                  <a:t>项目名称</a:t>
                </a:r>
                <a:endParaRPr lang="en-US" sz="1900" dirty="0">
                  <a:solidFill>
                    <a:schemeClr val="bg1"/>
                  </a:solidFill>
                  <a:latin typeface="微软雅黑" panose="020B0503020204020204" pitchFamily="34" charset="-122"/>
                  <a:ea typeface="微软雅黑" panose="020B0503020204020204" pitchFamily="34" charset="-122"/>
                  <a:cs typeface="Open Sans" pitchFamily="34" charset="0"/>
                </a:endParaRPr>
              </a:p>
              <a:p>
                <a:r>
                  <a:rPr lang="zh-CN" altLang="en-US" sz="1900" dirty="0">
                    <a:solidFill>
                      <a:schemeClr val="bg1"/>
                    </a:solidFill>
                    <a:latin typeface="微软雅黑" panose="020B0503020204020204" pitchFamily="34" charset="-122"/>
                    <a:ea typeface="微软雅黑" panose="020B0503020204020204" pitchFamily="34" charset="-122"/>
                    <a:cs typeface="Open Sans" pitchFamily="34" charset="0"/>
                  </a:rPr>
                  <a:t>案例名称</a:t>
                </a:r>
                <a:endParaRPr lang="en-US" sz="19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cxnSp>
            <p:nvCxnSpPr>
              <p:cNvPr id="30" name="Straight Connector 17"/>
              <p:cNvCxnSpPr/>
              <p:nvPr/>
            </p:nvCxnSpPr>
            <p:spPr>
              <a:xfrm>
                <a:off x="4857752" y="3500444"/>
                <a:ext cx="714380" cy="1588"/>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7494529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Top)">
                                      <p:cBhvr>
                                        <p:cTn id="27" dur="500"/>
                                        <p:tgtEl>
                                          <p:spTgt spid="21"/>
                                        </p:tgtEl>
                                      </p:cBhvr>
                                    </p:animEffect>
                                  </p:childTnLst>
                                </p:cTn>
                              </p:par>
                            </p:childTnLst>
                          </p:cTn>
                        </p:par>
                        <p:par>
                          <p:cTn id="28" fill="hold">
                            <p:stCondLst>
                              <p:cond delay="1750"/>
                            </p:stCondLst>
                            <p:childTnLst>
                              <p:par>
                                <p:cTn id="29" presetID="1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lide(fromTop)">
                                      <p:cBhvr>
                                        <p:cTn id="31" dur="500"/>
                                        <p:tgtEl>
                                          <p:spTgt spid="22"/>
                                        </p:tgtEl>
                                      </p:cBhvr>
                                    </p:animEffect>
                                  </p:childTnLst>
                                </p:cTn>
                              </p:par>
                            </p:childTnLst>
                          </p:cTn>
                        </p:par>
                        <p:par>
                          <p:cTn id="32" fill="hold">
                            <p:stCondLst>
                              <p:cond delay="2250"/>
                            </p:stCondLst>
                            <p:childTnLst>
                              <p:par>
                                <p:cTn id="33" presetID="12" presetClass="entr" presetSubtype="1"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Top)">
                                      <p:cBhvr>
                                        <p:cTn id="35" dur="500"/>
                                        <p:tgtEl>
                                          <p:spTgt spid="23"/>
                                        </p:tgtEl>
                                      </p:cBhvr>
                                    </p:animEffect>
                                  </p:childTnLst>
                                </p:cTn>
                              </p:par>
                            </p:childTnLst>
                          </p:cTn>
                        </p:par>
                        <p:par>
                          <p:cTn id="36" fill="hold">
                            <p:stCondLst>
                              <p:cond delay="275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slide(fromTop)">
                                      <p:cBhvr>
                                        <p:cTn id="39" dur="500"/>
                                        <p:tgtEl>
                                          <p:spTgt spid="24"/>
                                        </p:tgtEl>
                                      </p:cBhvr>
                                    </p:animEffect>
                                  </p:childTnLst>
                                </p:cTn>
                              </p:par>
                            </p:childTnLst>
                          </p:cTn>
                        </p:par>
                        <p:par>
                          <p:cTn id="40" fill="hold">
                            <p:stCondLst>
                              <p:cond delay="3250"/>
                            </p:stCondLst>
                            <p:childTnLst>
                              <p:par>
                                <p:cTn id="41" presetID="12" presetClass="entr" presetSubtype="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slide(fromTop)">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工作达标百分比</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Arc 2"/>
          <p:cNvSpPr/>
          <p:nvPr/>
        </p:nvSpPr>
        <p:spPr>
          <a:xfrm flipV="1">
            <a:off x="1807337" y="2387239"/>
            <a:ext cx="1695450" cy="1695450"/>
          </a:xfrm>
          <a:prstGeom prst="arc">
            <a:avLst>
              <a:gd name="adj1" fmla="val 17688587"/>
              <a:gd name="adj2" fmla="val 14471894"/>
            </a:avLst>
          </a:prstGeom>
          <a:ln w="127000">
            <a:solidFill>
              <a:srgbClr val="076DC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2" name="TextBox 21"/>
          <p:cNvSpPr txBox="1"/>
          <p:nvPr/>
        </p:nvSpPr>
        <p:spPr>
          <a:xfrm>
            <a:off x="2106235"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135%</a:t>
            </a:r>
          </a:p>
        </p:txBody>
      </p:sp>
      <p:grpSp>
        <p:nvGrpSpPr>
          <p:cNvPr id="23" name="组合 22"/>
          <p:cNvGrpSpPr/>
          <p:nvPr/>
        </p:nvGrpSpPr>
        <p:grpSpPr>
          <a:xfrm>
            <a:off x="1746403" y="4456797"/>
            <a:ext cx="2030001" cy="954399"/>
            <a:chOff x="1018896" y="4523533"/>
            <a:chExt cx="2030001" cy="954399"/>
          </a:xfrm>
        </p:grpSpPr>
        <p:sp>
          <p:nvSpPr>
            <p:cNvPr id="24" name="TextBox 23"/>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25"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sp>
        <p:nvSpPr>
          <p:cNvPr id="26" name="Arc 20"/>
          <p:cNvSpPr/>
          <p:nvPr/>
        </p:nvSpPr>
        <p:spPr>
          <a:xfrm flipV="1">
            <a:off x="4210659" y="2387239"/>
            <a:ext cx="1695450" cy="1695450"/>
          </a:xfrm>
          <a:prstGeom prst="arc">
            <a:avLst>
              <a:gd name="adj1" fmla="val 17688587"/>
              <a:gd name="adj2" fmla="val 14471894"/>
            </a:avLst>
          </a:prstGeom>
          <a:ln w="127000">
            <a:solidFill>
              <a:srgbClr val="01B0F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7" name="TextBox 26"/>
          <p:cNvSpPr txBox="1"/>
          <p:nvPr/>
        </p:nvSpPr>
        <p:spPr>
          <a:xfrm>
            <a:off x="4509557"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174%</a:t>
            </a:r>
          </a:p>
        </p:txBody>
      </p:sp>
      <p:sp>
        <p:nvSpPr>
          <p:cNvPr id="28" name="Arc 16"/>
          <p:cNvSpPr/>
          <p:nvPr/>
        </p:nvSpPr>
        <p:spPr>
          <a:xfrm flipV="1">
            <a:off x="6595150" y="2387239"/>
            <a:ext cx="1695450" cy="1695450"/>
          </a:xfrm>
          <a:prstGeom prst="arc">
            <a:avLst>
              <a:gd name="adj1" fmla="val 17688587"/>
              <a:gd name="adj2" fmla="val 14471894"/>
            </a:avLst>
          </a:prstGeom>
          <a:ln w="127000">
            <a:solidFill>
              <a:srgbClr val="076DC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9" name="TextBox 28"/>
          <p:cNvSpPr txBox="1"/>
          <p:nvPr/>
        </p:nvSpPr>
        <p:spPr>
          <a:xfrm>
            <a:off x="6894049"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105%</a:t>
            </a:r>
          </a:p>
        </p:txBody>
      </p:sp>
      <p:sp>
        <p:nvSpPr>
          <p:cNvPr id="30" name="Arc 12"/>
          <p:cNvSpPr/>
          <p:nvPr/>
        </p:nvSpPr>
        <p:spPr>
          <a:xfrm flipV="1">
            <a:off x="8953093" y="2371364"/>
            <a:ext cx="1695450" cy="1695450"/>
          </a:xfrm>
          <a:prstGeom prst="arc">
            <a:avLst>
              <a:gd name="adj1" fmla="val 17688587"/>
              <a:gd name="adj2" fmla="val 14471894"/>
            </a:avLst>
          </a:prstGeom>
          <a:ln w="127000">
            <a:solidFill>
              <a:srgbClr val="01B0F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31" name="TextBox 30"/>
          <p:cNvSpPr txBox="1"/>
          <p:nvPr/>
        </p:nvSpPr>
        <p:spPr>
          <a:xfrm>
            <a:off x="9251992" y="2931289"/>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188%</a:t>
            </a:r>
          </a:p>
        </p:txBody>
      </p:sp>
      <p:grpSp>
        <p:nvGrpSpPr>
          <p:cNvPr id="32" name="组合 31"/>
          <p:cNvGrpSpPr/>
          <p:nvPr/>
        </p:nvGrpSpPr>
        <p:grpSpPr>
          <a:xfrm>
            <a:off x="4139144" y="4456797"/>
            <a:ext cx="2030001" cy="954399"/>
            <a:chOff x="1018896" y="4523533"/>
            <a:chExt cx="2030001" cy="954399"/>
          </a:xfrm>
        </p:grpSpPr>
        <p:sp>
          <p:nvSpPr>
            <p:cNvPr id="33" name="TextBox 32"/>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34"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grpSp>
        <p:nvGrpSpPr>
          <p:cNvPr id="35" name="组合 34"/>
          <p:cNvGrpSpPr/>
          <p:nvPr/>
        </p:nvGrpSpPr>
        <p:grpSpPr>
          <a:xfrm>
            <a:off x="6588191" y="4456797"/>
            <a:ext cx="2030001" cy="954399"/>
            <a:chOff x="1018896" y="4523533"/>
            <a:chExt cx="2030001" cy="954399"/>
          </a:xfrm>
        </p:grpSpPr>
        <p:sp>
          <p:nvSpPr>
            <p:cNvPr id="36" name="TextBox 35"/>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37"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grpSp>
        <p:nvGrpSpPr>
          <p:cNvPr id="38" name="组合 37"/>
          <p:cNvGrpSpPr/>
          <p:nvPr/>
        </p:nvGrpSpPr>
        <p:grpSpPr>
          <a:xfrm>
            <a:off x="8954725" y="4456797"/>
            <a:ext cx="2030001" cy="954399"/>
            <a:chOff x="1018896" y="4523533"/>
            <a:chExt cx="2030001" cy="954399"/>
          </a:xfrm>
        </p:grpSpPr>
        <p:sp>
          <p:nvSpPr>
            <p:cNvPr id="39" name="TextBox 38"/>
            <p:cNvSpPr txBox="1"/>
            <p:nvPr/>
          </p:nvSpPr>
          <p:spPr>
            <a:xfrm>
              <a:off x="1230810"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40"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916677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anim calcmode="lin" valueType="num">
                                      <p:cBhvr>
                                        <p:cTn id="28" dur="500" fill="hold"/>
                                        <p:tgtEl>
                                          <p:spTgt spid="21"/>
                                        </p:tgtEl>
                                        <p:attrNameLst>
                                          <p:attrName>ppt_x</p:attrName>
                                        </p:attrNameLst>
                                      </p:cBhvr>
                                      <p:tavLst>
                                        <p:tav tm="0">
                                          <p:val>
                                            <p:strVal val="#ppt_x"/>
                                          </p:val>
                                        </p:tav>
                                        <p:tav tm="100000">
                                          <p:val>
                                            <p:strVal val="#ppt_x"/>
                                          </p:val>
                                        </p:tav>
                                      </p:tavLst>
                                    </p:anim>
                                    <p:anim calcmode="lin" valueType="num">
                                      <p:cBhvr>
                                        <p:cTn id="29" dur="50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76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2260"/>
                            </p:stCondLst>
                            <p:childTnLst>
                              <p:par>
                                <p:cTn id="37" presetID="42"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anim calcmode="lin" valueType="num">
                                      <p:cBhvr>
                                        <p:cTn id="40" dur="500" fill="hold"/>
                                        <p:tgtEl>
                                          <p:spTgt spid="23"/>
                                        </p:tgtEl>
                                        <p:attrNameLst>
                                          <p:attrName>ppt_x</p:attrName>
                                        </p:attrNameLst>
                                      </p:cBhvr>
                                      <p:tavLst>
                                        <p:tav tm="0">
                                          <p:val>
                                            <p:strVal val="#ppt_x"/>
                                          </p:val>
                                        </p:tav>
                                        <p:tav tm="100000">
                                          <p:val>
                                            <p:strVal val="#ppt_x"/>
                                          </p:val>
                                        </p:tav>
                                      </p:tavLst>
                                    </p:anim>
                                    <p:anim calcmode="lin" valueType="num">
                                      <p:cBhvr>
                                        <p:cTn id="41" dur="5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760"/>
                            </p:stCondLst>
                            <p:childTnLst>
                              <p:par>
                                <p:cTn id="43" presetID="42"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anim calcmode="lin" valueType="num">
                                      <p:cBhvr>
                                        <p:cTn id="46" dur="500" fill="hold"/>
                                        <p:tgtEl>
                                          <p:spTgt spid="26"/>
                                        </p:tgtEl>
                                        <p:attrNameLst>
                                          <p:attrName>ppt_x</p:attrName>
                                        </p:attrNameLst>
                                      </p:cBhvr>
                                      <p:tavLst>
                                        <p:tav tm="0">
                                          <p:val>
                                            <p:strVal val="#ppt_x"/>
                                          </p:val>
                                        </p:tav>
                                        <p:tav tm="100000">
                                          <p:val>
                                            <p:strVal val="#ppt_x"/>
                                          </p:val>
                                        </p:tav>
                                      </p:tavLst>
                                    </p:anim>
                                    <p:anim calcmode="lin" valueType="num">
                                      <p:cBhvr>
                                        <p:cTn id="47" dur="50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3260"/>
                            </p:stCondLst>
                            <p:childTnLst>
                              <p:par>
                                <p:cTn id="49" presetID="42"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anim calcmode="lin" valueType="num">
                                      <p:cBhvr>
                                        <p:cTn id="52" dur="500" fill="hold"/>
                                        <p:tgtEl>
                                          <p:spTgt spid="27"/>
                                        </p:tgtEl>
                                        <p:attrNameLst>
                                          <p:attrName>ppt_x</p:attrName>
                                        </p:attrNameLst>
                                      </p:cBhvr>
                                      <p:tavLst>
                                        <p:tav tm="0">
                                          <p:val>
                                            <p:strVal val="#ppt_x"/>
                                          </p:val>
                                        </p:tav>
                                        <p:tav tm="100000">
                                          <p:val>
                                            <p:strVal val="#ppt_x"/>
                                          </p:val>
                                        </p:tav>
                                      </p:tavLst>
                                    </p:anim>
                                    <p:anim calcmode="lin" valueType="num">
                                      <p:cBhvr>
                                        <p:cTn id="53" dur="500" fill="hold"/>
                                        <p:tgtEl>
                                          <p:spTgt spid="27"/>
                                        </p:tgtEl>
                                        <p:attrNameLst>
                                          <p:attrName>ppt_y</p:attrName>
                                        </p:attrNameLst>
                                      </p:cBhvr>
                                      <p:tavLst>
                                        <p:tav tm="0">
                                          <p:val>
                                            <p:strVal val="#ppt_y+.1"/>
                                          </p:val>
                                        </p:tav>
                                        <p:tav tm="100000">
                                          <p:val>
                                            <p:strVal val="#ppt_y"/>
                                          </p:val>
                                        </p:tav>
                                      </p:tavLst>
                                    </p:anim>
                                  </p:childTnLst>
                                </p:cTn>
                              </p:par>
                            </p:childTnLst>
                          </p:cTn>
                        </p:par>
                        <p:par>
                          <p:cTn id="54" fill="hold">
                            <p:stCondLst>
                              <p:cond delay="3760"/>
                            </p:stCondLst>
                            <p:childTnLst>
                              <p:par>
                                <p:cTn id="55" presetID="42"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anim calcmode="lin" valueType="num">
                                      <p:cBhvr>
                                        <p:cTn id="58" dur="500" fill="hold"/>
                                        <p:tgtEl>
                                          <p:spTgt spid="32"/>
                                        </p:tgtEl>
                                        <p:attrNameLst>
                                          <p:attrName>ppt_x</p:attrName>
                                        </p:attrNameLst>
                                      </p:cBhvr>
                                      <p:tavLst>
                                        <p:tav tm="0">
                                          <p:val>
                                            <p:strVal val="#ppt_x"/>
                                          </p:val>
                                        </p:tav>
                                        <p:tav tm="100000">
                                          <p:val>
                                            <p:strVal val="#ppt_x"/>
                                          </p:val>
                                        </p:tav>
                                      </p:tavLst>
                                    </p:anim>
                                    <p:anim calcmode="lin" valueType="num">
                                      <p:cBhvr>
                                        <p:cTn id="59" dur="500" fill="hold"/>
                                        <p:tgtEl>
                                          <p:spTgt spid="32"/>
                                        </p:tgtEl>
                                        <p:attrNameLst>
                                          <p:attrName>ppt_y</p:attrName>
                                        </p:attrNameLst>
                                      </p:cBhvr>
                                      <p:tavLst>
                                        <p:tav tm="0">
                                          <p:val>
                                            <p:strVal val="#ppt_y+.1"/>
                                          </p:val>
                                        </p:tav>
                                        <p:tav tm="100000">
                                          <p:val>
                                            <p:strVal val="#ppt_y"/>
                                          </p:val>
                                        </p:tav>
                                      </p:tavLst>
                                    </p:anim>
                                  </p:childTnLst>
                                </p:cTn>
                              </p:par>
                            </p:childTnLst>
                          </p:cTn>
                        </p:par>
                        <p:par>
                          <p:cTn id="60" fill="hold">
                            <p:stCondLst>
                              <p:cond delay="4260"/>
                            </p:stCondLst>
                            <p:childTnLst>
                              <p:par>
                                <p:cTn id="61" presetID="42"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anim calcmode="lin" valueType="num">
                                      <p:cBhvr>
                                        <p:cTn id="64" dur="500" fill="hold"/>
                                        <p:tgtEl>
                                          <p:spTgt spid="28"/>
                                        </p:tgtEl>
                                        <p:attrNameLst>
                                          <p:attrName>ppt_x</p:attrName>
                                        </p:attrNameLst>
                                      </p:cBhvr>
                                      <p:tavLst>
                                        <p:tav tm="0">
                                          <p:val>
                                            <p:strVal val="#ppt_x"/>
                                          </p:val>
                                        </p:tav>
                                        <p:tav tm="100000">
                                          <p:val>
                                            <p:strVal val="#ppt_x"/>
                                          </p:val>
                                        </p:tav>
                                      </p:tavLst>
                                    </p:anim>
                                    <p:anim calcmode="lin" valueType="num">
                                      <p:cBhvr>
                                        <p:cTn id="65" dur="500" fill="hold"/>
                                        <p:tgtEl>
                                          <p:spTgt spid="28"/>
                                        </p:tgtEl>
                                        <p:attrNameLst>
                                          <p:attrName>ppt_y</p:attrName>
                                        </p:attrNameLst>
                                      </p:cBhvr>
                                      <p:tavLst>
                                        <p:tav tm="0">
                                          <p:val>
                                            <p:strVal val="#ppt_y+.1"/>
                                          </p:val>
                                        </p:tav>
                                        <p:tav tm="100000">
                                          <p:val>
                                            <p:strVal val="#ppt_y"/>
                                          </p:val>
                                        </p:tav>
                                      </p:tavLst>
                                    </p:anim>
                                  </p:childTnLst>
                                </p:cTn>
                              </p:par>
                            </p:childTnLst>
                          </p:cTn>
                        </p:par>
                        <p:par>
                          <p:cTn id="66" fill="hold">
                            <p:stCondLst>
                              <p:cond delay="4760"/>
                            </p:stCondLst>
                            <p:childTnLst>
                              <p:par>
                                <p:cTn id="67" presetID="42" presetClass="entr" presetSubtype="0"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anim calcmode="lin" valueType="num">
                                      <p:cBhvr>
                                        <p:cTn id="70" dur="500" fill="hold"/>
                                        <p:tgtEl>
                                          <p:spTgt spid="29"/>
                                        </p:tgtEl>
                                        <p:attrNameLst>
                                          <p:attrName>ppt_x</p:attrName>
                                        </p:attrNameLst>
                                      </p:cBhvr>
                                      <p:tavLst>
                                        <p:tav tm="0">
                                          <p:val>
                                            <p:strVal val="#ppt_x"/>
                                          </p:val>
                                        </p:tav>
                                        <p:tav tm="100000">
                                          <p:val>
                                            <p:strVal val="#ppt_x"/>
                                          </p:val>
                                        </p:tav>
                                      </p:tavLst>
                                    </p:anim>
                                    <p:anim calcmode="lin" valueType="num">
                                      <p:cBhvr>
                                        <p:cTn id="71" dur="500" fill="hold"/>
                                        <p:tgtEl>
                                          <p:spTgt spid="29"/>
                                        </p:tgtEl>
                                        <p:attrNameLst>
                                          <p:attrName>ppt_y</p:attrName>
                                        </p:attrNameLst>
                                      </p:cBhvr>
                                      <p:tavLst>
                                        <p:tav tm="0">
                                          <p:val>
                                            <p:strVal val="#ppt_y+.1"/>
                                          </p:val>
                                        </p:tav>
                                        <p:tav tm="100000">
                                          <p:val>
                                            <p:strVal val="#ppt_y"/>
                                          </p:val>
                                        </p:tav>
                                      </p:tavLst>
                                    </p:anim>
                                  </p:childTnLst>
                                </p:cTn>
                              </p:par>
                            </p:childTnLst>
                          </p:cTn>
                        </p:par>
                        <p:par>
                          <p:cTn id="72" fill="hold">
                            <p:stCondLst>
                              <p:cond delay="5260"/>
                            </p:stCondLst>
                            <p:childTnLst>
                              <p:par>
                                <p:cTn id="73" presetID="42" presetClass="entr" presetSubtype="0" fill="hold"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500"/>
                                        <p:tgtEl>
                                          <p:spTgt spid="35"/>
                                        </p:tgtEl>
                                      </p:cBhvr>
                                    </p:animEffect>
                                    <p:anim calcmode="lin" valueType="num">
                                      <p:cBhvr>
                                        <p:cTn id="76" dur="500" fill="hold"/>
                                        <p:tgtEl>
                                          <p:spTgt spid="35"/>
                                        </p:tgtEl>
                                        <p:attrNameLst>
                                          <p:attrName>ppt_x</p:attrName>
                                        </p:attrNameLst>
                                      </p:cBhvr>
                                      <p:tavLst>
                                        <p:tav tm="0">
                                          <p:val>
                                            <p:strVal val="#ppt_x"/>
                                          </p:val>
                                        </p:tav>
                                        <p:tav tm="100000">
                                          <p:val>
                                            <p:strVal val="#ppt_x"/>
                                          </p:val>
                                        </p:tav>
                                      </p:tavLst>
                                    </p:anim>
                                    <p:anim calcmode="lin" valueType="num">
                                      <p:cBhvr>
                                        <p:cTn id="77" dur="500" fill="hold"/>
                                        <p:tgtEl>
                                          <p:spTgt spid="35"/>
                                        </p:tgtEl>
                                        <p:attrNameLst>
                                          <p:attrName>ppt_y</p:attrName>
                                        </p:attrNameLst>
                                      </p:cBhvr>
                                      <p:tavLst>
                                        <p:tav tm="0">
                                          <p:val>
                                            <p:strVal val="#ppt_y+.1"/>
                                          </p:val>
                                        </p:tav>
                                        <p:tav tm="100000">
                                          <p:val>
                                            <p:strVal val="#ppt_y"/>
                                          </p:val>
                                        </p:tav>
                                      </p:tavLst>
                                    </p:anim>
                                  </p:childTnLst>
                                </p:cTn>
                              </p:par>
                            </p:childTnLst>
                          </p:cTn>
                        </p:par>
                        <p:par>
                          <p:cTn id="78" fill="hold">
                            <p:stCondLst>
                              <p:cond delay="5760"/>
                            </p:stCondLst>
                            <p:childTnLst>
                              <p:par>
                                <p:cTn id="79" presetID="42"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anim calcmode="lin" valueType="num">
                                      <p:cBhvr>
                                        <p:cTn id="82" dur="500" fill="hold"/>
                                        <p:tgtEl>
                                          <p:spTgt spid="30"/>
                                        </p:tgtEl>
                                        <p:attrNameLst>
                                          <p:attrName>ppt_x</p:attrName>
                                        </p:attrNameLst>
                                      </p:cBhvr>
                                      <p:tavLst>
                                        <p:tav tm="0">
                                          <p:val>
                                            <p:strVal val="#ppt_x"/>
                                          </p:val>
                                        </p:tav>
                                        <p:tav tm="100000">
                                          <p:val>
                                            <p:strVal val="#ppt_x"/>
                                          </p:val>
                                        </p:tav>
                                      </p:tavLst>
                                    </p:anim>
                                    <p:anim calcmode="lin" valueType="num">
                                      <p:cBhvr>
                                        <p:cTn id="83" dur="50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6260"/>
                            </p:stCondLst>
                            <p:childTnLst>
                              <p:par>
                                <p:cTn id="85" presetID="42"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anim calcmode="lin" valueType="num">
                                      <p:cBhvr>
                                        <p:cTn id="88" dur="500" fill="hold"/>
                                        <p:tgtEl>
                                          <p:spTgt spid="31"/>
                                        </p:tgtEl>
                                        <p:attrNameLst>
                                          <p:attrName>ppt_x</p:attrName>
                                        </p:attrNameLst>
                                      </p:cBhvr>
                                      <p:tavLst>
                                        <p:tav tm="0">
                                          <p:val>
                                            <p:strVal val="#ppt_x"/>
                                          </p:val>
                                        </p:tav>
                                        <p:tav tm="100000">
                                          <p:val>
                                            <p:strVal val="#ppt_x"/>
                                          </p:val>
                                        </p:tav>
                                      </p:tavLst>
                                    </p:anim>
                                    <p:anim calcmode="lin" valueType="num">
                                      <p:cBhvr>
                                        <p:cTn id="89" dur="50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6760"/>
                            </p:stCondLst>
                            <p:childTnLst>
                              <p:par>
                                <p:cTn id="91" presetID="42" presetClass="entr" presetSubtype="0" fill="hold"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anim calcmode="lin" valueType="num">
                                      <p:cBhvr>
                                        <p:cTn id="94" dur="500" fill="hold"/>
                                        <p:tgtEl>
                                          <p:spTgt spid="38"/>
                                        </p:tgtEl>
                                        <p:attrNameLst>
                                          <p:attrName>ppt_x</p:attrName>
                                        </p:attrNameLst>
                                      </p:cBhvr>
                                      <p:tavLst>
                                        <p:tav tm="0">
                                          <p:val>
                                            <p:strVal val="#ppt_x"/>
                                          </p:val>
                                        </p:tav>
                                        <p:tav tm="100000">
                                          <p:val>
                                            <p:strVal val="#ppt_x"/>
                                          </p:val>
                                        </p:tav>
                                      </p:tavLst>
                                    </p:anim>
                                    <p:anim calcmode="lin" valueType="num">
                                      <p:cBhvr>
                                        <p:cTn id="95"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6" grpId="0" animBg="1"/>
      <p:bldP spid="27" grpId="0"/>
      <p:bldP spid="28" grpId="0" animBg="1"/>
      <p:bldP spid="29" grpId="0"/>
      <p:bldP spid="30"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季度销售汇总</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p:cNvCxnSpPr/>
          <p:nvPr/>
        </p:nvCxnSpPr>
        <p:spPr>
          <a:xfrm>
            <a:off x="130353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标题 4"/>
          <p:cNvSpPr txBox="1">
            <a:spLocks/>
          </p:cNvSpPr>
          <p:nvPr/>
        </p:nvSpPr>
        <p:spPr>
          <a:xfrm>
            <a:off x="144754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76DC1"/>
                </a:solidFill>
                <a:latin typeface="Impact MT Std" pitchFamily="34" charset="0"/>
                <a:ea typeface="微软雅黑" panose="020B0503020204020204" pitchFamily="34" charset="-122"/>
              </a:rPr>
              <a:t>75%</a:t>
            </a:r>
          </a:p>
        </p:txBody>
      </p:sp>
      <p:sp>
        <p:nvSpPr>
          <p:cNvPr id="23" name="标题 4"/>
          <p:cNvSpPr txBox="1">
            <a:spLocks/>
          </p:cNvSpPr>
          <p:nvPr/>
        </p:nvSpPr>
        <p:spPr>
          <a:xfrm>
            <a:off x="144754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4" name="标题 4"/>
          <p:cNvSpPr txBox="1">
            <a:spLocks/>
          </p:cNvSpPr>
          <p:nvPr/>
        </p:nvSpPr>
        <p:spPr>
          <a:xfrm>
            <a:off x="144754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5" name="标题 4"/>
          <p:cNvSpPr txBox="1">
            <a:spLocks/>
          </p:cNvSpPr>
          <p:nvPr/>
        </p:nvSpPr>
        <p:spPr>
          <a:xfrm>
            <a:off x="144754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6" name="标题 4"/>
          <p:cNvSpPr txBox="1">
            <a:spLocks/>
          </p:cNvSpPr>
          <p:nvPr/>
        </p:nvSpPr>
        <p:spPr>
          <a:xfrm>
            <a:off x="144754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7" name="标题 4"/>
          <p:cNvSpPr txBox="1">
            <a:spLocks/>
          </p:cNvSpPr>
          <p:nvPr/>
        </p:nvSpPr>
        <p:spPr>
          <a:xfrm>
            <a:off x="144754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8" name="矩形 27"/>
          <p:cNvSpPr/>
          <p:nvPr/>
        </p:nvSpPr>
        <p:spPr>
          <a:xfrm>
            <a:off x="1231523" y="4853219"/>
            <a:ext cx="2304256" cy="432048"/>
          </a:xfrm>
          <a:prstGeom prst="rect">
            <a:avLst/>
          </a:prstGeom>
          <a:solidFill>
            <a:srgbClr val="076D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9" name="Freeform 34"/>
          <p:cNvSpPr>
            <a:spLocks noEditPoints="1"/>
          </p:cNvSpPr>
          <p:nvPr/>
        </p:nvSpPr>
        <p:spPr bwMode="auto">
          <a:xfrm>
            <a:off x="1375539" y="4925574"/>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30" name="标题 4"/>
          <p:cNvSpPr txBox="1">
            <a:spLocks/>
          </p:cNvSpPr>
          <p:nvPr/>
        </p:nvSpPr>
        <p:spPr>
          <a:xfrm>
            <a:off x="180758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三月份总计</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1" name="直接连接符 30"/>
          <p:cNvCxnSpPr/>
          <p:nvPr/>
        </p:nvCxnSpPr>
        <p:spPr>
          <a:xfrm>
            <a:off x="382381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标题 4"/>
          <p:cNvSpPr txBox="1">
            <a:spLocks/>
          </p:cNvSpPr>
          <p:nvPr/>
        </p:nvSpPr>
        <p:spPr>
          <a:xfrm>
            <a:off x="396782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1B0F1"/>
                </a:solidFill>
                <a:latin typeface="Impact MT Std" pitchFamily="34" charset="0"/>
                <a:ea typeface="微软雅黑" panose="020B0503020204020204" pitchFamily="34" charset="-122"/>
              </a:rPr>
              <a:t>5</a:t>
            </a:r>
            <a:r>
              <a:rPr lang="zh-CN" altLang="en-US" sz="2800" b="1" dirty="0" smtClean="0">
                <a:solidFill>
                  <a:srgbClr val="01B0F1"/>
                </a:solidFill>
                <a:latin typeface="Impact MT Std" pitchFamily="34" charset="0"/>
                <a:ea typeface="微软雅黑" panose="020B0503020204020204" pitchFamily="34" charset="-122"/>
              </a:rPr>
              <a:t>件</a:t>
            </a:r>
            <a:endParaRPr lang="en-US" altLang="zh-CN" sz="2800" b="1" dirty="0" smtClean="0">
              <a:solidFill>
                <a:srgbClr val="01B0F1"/>
              </a:solidFill>
              <a:latin typeface="Impact MT Std" pitchFamily="34" charset="0"/>
              <a:ea typeface="微软雅黑" panose="020B0503020204020204" pitchFamily="34" charset="-122"/>
            </a:endParaRPr>
          </a:p>
        </p:txBody>
      </p:sp>
      <p:sp>
        <p:nvSpPr>
          <p:cNvPr id="33" name="标题 4"/>
          <p:cNvSpPr txBox="1">
            <a:spLocks/>
          </p:cNvSpPr>
          <p:nvPr/>
        </p:nvSpPr>
        <p:spPr>
          <a:xfrm>
            <a:off x="396782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4" name="标题 4"/>
          <p:cNvSpPr txBox="1">
            <a:spLocks/>
          </p:cNvSpPr>
          <p:nvPr/>
        </p:nvSpPr>
        <p:spPr>
          <a:xfrm>
            <a:off x="396782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5" name="标题 4"/>
          <p:cNvSpPr txBox="1">
            <a:spLocks/>
          </p:cNvSpPr>
          <p:nvPr/>
        </p:nvSpPr>
        <p:spPr>
          <a:xfrm>
            <a:off x="396782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6" name="标题 4"/>
          <p:cNvSpPr txBox="1">
            <a:spLocks/>
          </p:cNvSpPr>
          <p:nvPr/>
        </p:nvSpPr>
        <p:spPr>
          <a:xfrm>
            <a:off x="396782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7" name="标题 4"/>
          <p:cNvSpPr txBox="1">
            <a:spLocks/>
          </p:cNvSpPr>
          <p:nvPr/>
        </p:nvSpPr>
        <p:spPr>
          <a:xfrm>
            <a:off x="396782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8" name="矩形 37"/>
          <p:cNvSpPr/>
          <p:nvPr/>
        </p:nvSpPr>
        <p:spPr>
          <a:xfrm>
            <a:off x="3751803" y="4853219"/>
            <a:ext cx="2304256" cy="432048"/>
          </a:xfrm>
          <a:prstGeom prst="rect">
            <a:avLst/>
          </a:prstGeom>
          <a:solidFill>
            <a:srgbClr val="01B0F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9" name="标题 4"/>
          <p:cNvSpPr txBox="1">
            <a:spLocks/>
          </p:cNvSpPr>
          <p:nvPr/>
        </p:nvSpPr>
        <p:spPr>
          <a:xfrm>
            <a:off x="432786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四月份</a:t>
            </a:r>
            <a:r>
              <a:rPr lang="zh-CN" altLang="en-US" sz="1800" dirty="0">
                <a:solidFill>
                  <a:schemeClr val="bg1"/>
                </a:solidFill>
                <a:latin typeface="Impact MT Std" pitchFamily="34" charset="0"/>
                <a:ea typeface="微软雅黑" panose="020B0503020204020204" pitchFamily="34" charset="-122"/>
              </a:rPr>
              <a:t>总计</a:t>
            </a:r>
            <a:endParaRPr lang="en-US" altLang="zh-CN" sz="1800" dirty="0">
              <a:solidFill>
                <a:schemeClr val="bg1"/>
              </a:solidFill>
              <a:latin typeface="Impact MT Std" pitchFamily="34" charset="0"/>
              <a:ea typeface="微软雅黑" panose="020B0503020204020204" pitchFamily="34" charset="-122"/>
            </a:endParaRPr>
          </a:p>
        </p:txBody>
      </p:sp>
      <p:cxnSp>
        <p:nvCxnSpPr>
          <p:cNvPr id="40" name="直接连接符 39"/>
          <p:cNvCxnSpPr/>
          <p:nvPr/>
        </p:nvCxnSpPr>
        <p:spPr>
          <a:xfrm>
            <a:off x="634409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标题 4"/>
          <p:cNvSpPr txBox="1">
            <a:spLocks/>
          </p:cNvSpPr>
          <p:nvPr/>
        </p:nvSpPr>
        <p:spPr>
          <a:xfrm>
            <a:off x="648810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76DC1"/>
                </a:solidFill>
                <a:latin typeface="Impact MT Std" pitchFamily="34" charset="0"/>
                <a:ea typeface="微软雅黑" panose="020B0503020204020204" pitchFamily="34" charset="-122"/>
              </a:rPr>
              <a:t>5</a:t>
            </a:r>
            <a:r>
              <a:rPr lang="zh-CN" altLang="en-US" sz="2800" b="1" dirty="0" smtClean="0">
                <a:solidFill>
                  <a:srgbClr val="076DC1"/>
                </a:solidFill>
                <a:latin typeface="Impact MT Std" pitchFamily="34" charset="0"/>
                <a:ea typeface="微软雅黑" panose="020B0503020204020204" pitchFamily="34" charset="-122"/>
              </a:rPr>
              <a:t>项</a:t>
            </a:r>
            <a:endParaRPr lang="en-US" altLang="zh-CN" sz="2800" b="1" dirty="0" smtClean="0">
              <a:solidFill>
                <a:srgbClr val="076DC1"/>
              </a:solidFill>
              <a:latin typeface="Impact MT Std" pitchFamily="34" charset="0"/>
              <a:ea typeface="微软雅黑" panose="020B0503020204020204" pitchFamily="34" charset="-122"/>
            </a:endParaRPr>
          </a:p>
        </p:txBody>
      </p:sp>
      <p:sp>
        <p:nvSpPr>
          <p:cNvPr id="42" name="标题 4"/>
          <p:cNvSpPr txBox="1">
            <a:spLocks/>
          </p:cNvSpPr>
          <p:nvPr/>
        </p:nvSpPr>
        <p:spPr>
          <a:xfrm>
            <a:off x="648810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3" name="标题 4"/>
          <p:cNvSpPr txBox="1">
            <a:spLocks/>
          </p:cNvSpPr>
          <p:nvPr/>
        </p:nvSpPr>
        <p:spPr>
          <a:xfrm>
            <a:off x="648810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4" name="标题 4"/>
          <p:cNvSpPr txBox="1">
            <a:spLocks/>
          </p:cNvSpPr>
          <p:nvPr/>
        </p:nvSpPr>
        <p:spPr>
          <a:xfrm>
            <a:off x="648810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5" name="标题 4"/>
          <p:cNvSpPr txBox="1">
            <a:spLocks/>
          </p:cNvSpPr>
          <p:nvPr/>
        </p:nvSpPr>
        <p:spPr>
          <a:xfrm>
            <a:off x="648810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6" name="标题 4"/>
          <p:cNvSpPr txBox="1">
            <a:spLocks/>
          </p:cNvSpPr>
          <p:nvPr/>
        </p:nvSpPr>
        <p:spPr>
          <a:xfrm>
            <a:off x="648810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7" name="矩形 46"/>
          <p:cNvSpPr/>
          <p:nvPr/>
        </p:nvSpPr>
        <p:spPr>
          <a:xfrm>
            <a:off x="6272083" y="4853219"/>
            <a:ext cx="2304256" cy="432048"/>
          </a:xfrm>
          <a:prstGeom prst="rect">
            <a:avLst/>
          </a:prstGeom>
          <a:solidFill>
            <a:srgbClr val="076D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918B"/>
              </a:solidFill>
              <a:latin typeface="Impact MT Std" pitchFamily="34" charset="0"/>
            </a:endParaRPr>
          </a:p>
        </p:txBody>
      </p:sp>
      <p:sp>
        <p:nvSpPr>
          <p:cNvPr id="48" name="标题 4"/>
          <p:cNvSpPr txBox="1">
            <a:spLocks/>
          </p:cNvSpPr>
          <p:nvPr/>
        </p:nvSpPr>
        <p:spPr>
          <a:xfrm>
            <a:off x="684814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五月份</a:t>
            </a:r>
            <a:r>
              <a:rPr lang="zh-CN" altLang="en-US" sz="1800" dirty="0">
                <a:solidFill>
                  <a:schemeClr val="bg1"/>
                </a:solidFill>
                <a:latin typeface="Impact MT Std" pitchFamily="34" charset="0"/>
                <a:ea typeface="微软雅黑" panose="020B0503020204020204" pitchFamily="34" charset="-122"/>
              </a:rPr>
              <a:t>总计</a:t>
            </a:r>
            <a:endParaRPr lang="en-US" altLang="zh-CN" sz="1800" dirty="0">
              <a:solidFill>
                <a:schemeClr val="bg1"/>
              </a:solidFill>
              <a:latin typeface="Impact MT Std" pitchFamily="34" charset="0"/>
              <a:ea typeface="微软雅黑" panose="020B0503020204020204" pitchFamily="34" charset="-122"/>
            </a:endParaRPr>
          </a:p>
        </p:txBody>
      </p:sp>
      <p:cxnSp>
        <p:nvCxnSpPr>
          <p:cNvPr id="49" name="直接连接符 48"/>
          <p:cNvCxnSpPr/>
          <p:nvPr/>
        </p:nvCxnSpPr>
        <p:spPr>
          <a:xfrm>
            <a:off x="886437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标题 4"/>
          <p:cNvSpPr txBox="1">
            <a:spLocks/>
          </p:cNvSpPr>
          <p:nvPr/>
        </p:nvSpPr>
        <p:spPr>
          <a:xfrm>
            <a:off x="900838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1B0F1"/>
                </a:solidFill>
                <a:latin typeface="Impact MT Std" pitchFamily="34" charset="0"/>
                <a:ea typeface="微软雅黑" panose="020B0503020204020204" pitchFamily="34" charset="-122"/>
              </a:rPr>
              <a:t>5000</a:t>
            </a:r>
            <a:r>
              <a:rPr lang="zh-CN" altLang="en-US" sz="2800" b="1" dirty="0" smtClean="0">
                <a:solidFill>
                  <a:srgbClr val="01B0F1"/>
                </a:solidFill>
                <a:latin typeface="Impact MT Std" pitchFamily="34" charset="0"/>
                <a:ea typeface="微软雅黑" panose="020B0503020204020204" pitchFamily="34" charset="-122"/>
              </a:rPr>
              <a:t>万</a:t>
            </a:r>
            <a:endParaRPr lang="en-US" altLang="zh-CN" sz="2800" b="1" dirty="0" smtClean="0">
              <a:solidFill>
                <a:srgbClr val="01B0F1"/>
              </a:solidFill>
              <a:latin typeface="Impact MT Std" pitchFamily="34" charset="0"/>
              <a:ea typeface="微软雅黑" panose="020B0503020204020204" pitchFamily="34" charset="-122"/>
            </a:endParaRPr>
          </a:p>
        </p:txBody>
      </p:sp>
      <p:sp>
        <p:nvSpPr>
          <p:cNvPr id="51" name="标题 4"/>
          <p:cNvSpPr txBox="1">
            <a:spLocks/>
          </p:cNvSpPr>
          <p:nvPr/>
        </p:nvSpPr>
        <p:spPr>
          <a:xfrm>
            <a:off x="900838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2" name="标题 4"/>
          <p:cNvSpPr txBox="1">
            <a:spLocks/>
          </p:cNvSpPr>
          <p:nvPr/>
        </p:nvSpPr>
        <p:spPr>
          <a:xfrm>
            <a:off x="900838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3" name="标题 4"/>
          <p:cNvSpPr txBox="1">
            <a:spLocks/>
          </p:cNvSpPr>
          <p:nvPr/>
        </p:nvSpPr>
        <p:spPr>
          <a:xfrm>
            <a:off x="900838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4" name="标题 4"/>
          <p:cNvSpPr txBox="1">
            <a:spLocks/>
          </p:cNvSpPr>
          <p:nvPr/>
        </p:nvSpPr>
        <p:spPr>
          <a:xfrm>
            <a:off x="900838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5" name="标题 4"/>
          <p:cNvSpPr txBox="1">
            <a:spLocks/>
          </p:cNvSpPr>
          <p:nvPr/>
        </p:nvSpPr>
        <p:spPr>
          <a:xfrm>
            <a:off x="900838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6" name="矩形 55"/>
          <p:cNvSpPr/>
          <p:nvPr/>
        </p:nvSpPr>
        <p:spPr>
          <a:xfrm>
            <a:off x="8792363" y="4853219"/>
            <a:ext cx="2304256" cy="432048"/>
          </a:xfrm>
          <a:prstGeom prst="rect">
            <a:avLst/>
          </a:prstGeom>
          <a:solidFill>
            <a:srgbClr val="01B0F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7" name="标题 4"/>
          <p:cNvSpPr txBox="1">
            <a:spLocks/>
          </p:cNvSpPr>
          <p:nvPr/>
        </p:nvSpPr>
        <p:spPr>
          <a:xfrm>
            <a:off x="9368427" y="4853219"/>
            <a:ext cx="1728192" cy="432048"/>
          </a:xfrm>
          <a:prstGeom prst="rect">
            <a:avLst/>
          </a:prstGeom>
          <a:solidFill>
            <a:srgbClr val="01B0F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半年总计</a:t>
            </a:r>
            <a:endParaRPr lang="en-US" altLang="zh-CN" sz="1800" dirty="0">
              <a:solidFill>
                <a:schemeClr val="bg1"/>
              </a:solidFill>
              <a:latin typeface="Impact MT Std" pitchFamily="34" charset="0"/>
              <a:ea typeface="微软雅黑" panose="020B0503020204020204" pitchFamily="34" charset="-122"/>
            </a:endParaRPr>
          </a:p>
        </p:txBody>
      </p:sp>
      <p:sp>
        <p:nvSpPr>
          <p:cNvPr id="58" name="Freeform 63"/>
          <p:cNvSpPr>
            <a:spLocks noEditPoints="1"/>
          </p:cNvSpPr>
          <p:nvPr/>
        </p:nvSpPr>
        <p:spPr bwMode="auto">
          <a:xfrm>
            <a:off x="3895819" y="4957642"/>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59" name="流程图: 联系 20"/>
          <p:cNvSpPr/>
          <p:nvPr/>
        </p:nvSpPr>
        <p:spPr>
          <a:xfrm>
            <a:off x="6488106" y="4920530"/>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60" name="Freeform 174"/>
          <p:cNvSpPr>
            <a:spLocks noEditPoints="1"/>
          </p:cNvSpPr>
          <p:nvPr/>
        </p:nvSpPr>
        <p:spPr bwMode="auto">
          <a:xfrm>
            <a:off x="8989434" y="4927955"/>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Tree>
    <p:extLst>
      <p:ext uri="{BB962C8B-B14F-4D97-AF65-F5344CB8AC3E}">
        <p14:creationId xmlns:p14="http://schemas.microsoft.com/office/powerpoint/2010/main" val="286177393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53" presetClass="entr" presetSubtype="16"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childTnLst>
                          </p:cTn>
                        </p:par>
                        <p:par>
                          <p:cTn id="36" fill="hold">
                            <p:stCondLst>
                              <p:cond delay="2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0"/>
                                        </p:tgtEl>
                                        <p:attrNameLst>
                                          <p:attrName>ppt_y</p:attrName>
                                        </p:attrNameLst>
                                      </p:cBhvr>
                                      <p:tavLst>
                                        <p:tav tm="0">
                                          <p:val>
                                            <p:strVal val="#ppt_y"/>
                                          </p:val>
                                        </p:tav>
                                        <p:tav tm="100000">
                                          <p:val>
                                            <p:strVal val="#ppt_y"/>
                                          </p:val>
                                        </p:tav>
                                      </p:tavLst>
                                    </p:anim>
                                    <p:anim calcmode="lin" valueType="num">
                                      <p:cBhvr>
                                        <p:cTn id="4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0"/>
                                        </p:tgtEl>
                                      </p:cBhvr>
                                    </p:animEffect>
                                  </p:childTnLst>
                                </p:cTn>
                              </p:par>
                            </p:childTnLst>
                          </p:cTn>
                        </p:par>
                        <p:par>
                          <p:cTn id="44" fill="hold">
                            <p:stCondLst>
                              <p:cond delay="3450"/>
                            </p:stCondLst>
                            <p:childTnLst>
                              <p:par>
                                <p:cTn id="45" presetID="22" presetClass="entr" presetSubtype="4"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par>
                          <p:cTn id="48" fill="hold">
                            <p:stCondLst>
                              <p:cond delay="39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Effect transition="in" filter="fade">
                                      <p:cBhvr>
                                        <p:cTn id="73" dur="500"/>
                                        <p:tgtEl>
                                          <p:spTgt spid="2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27"/>
                                        </p:tgtEl>
                                        <p:attrNameLst>
                                          <p:attrName>style.visibility</p:attrName>
                                        </p:attrNameLst>
                                      </p:cBhvr>
                                      <p:to>
                                        <p:strVal val="visible"/>
                                      </p:to>
                                    </p:set>
                                    <p:anim calcmode="lin" valueType="num">
                                      <p:cBhvr>
                                        <p:cTn id="76" dur="500" fill="hold"/>
                                        <p:tgtEl>
                                          <p:spTgt spid="27"/>
                                        </p:tgtEl>
                                        <p:attrNameLst>
                                          <p:attrName>ppt_w</p:attrName>
                                        </p:attrNameLst>
                                      </p:cBhvr>
                                      <p:tavLst>
                                        <p:tav tm="0">
                                          <p:val>
                                            <p:fltVal val="0"/>
                                          </p:val>
                                        </p:tav>
                                        <p:tav tm="100000">
                                          <p:val>
                                            <p:strVal val="#ppt_w"/>
                                          </p:val>
                                        </p:tav>
                                      </p:tavLst>
                                    </p:anim>
                                    <p:anim calcmode="lin" valueType="num">
                                      <p:cBhvr>
                                        <p:cTn id="77" dur="500" fill="hold"/>
                                        <p:tgtEl>
                                          <p:spTgt spid="27"/>
                                        </p:tgtEl>
                                        <p:attrNameLst>
                                          <p:attrName>ppt_h</p:attrName>
                                        </p:attrNameLst>
                                      </p:cBhvr>
                                      <p:tavLst>
                                        <p:tav tm="0">
                                          <p:val>
                                            <p:fltVal val="0"/>
                                          </p:val>
                                        </p:tav>
                                        <p:tav tm="100000">
                                          <p:val>
                                            <p:strVal val="#ppt_h"/>
                                          </p:val>
                                        </p:tav>
                                      </p:tavLst>
                                    </p:anim>
                                    <p:animEffect transition="in" filter="fade">
                                      <p:cBhvr>
                                        <p:cTn id="78" dur="500"/>
                                        <p:tgtEl>
                                          <p:spTgt spid="27"/>
                                        </p:tgtEl>
                                      </p:cBhvr>
                                    </p:animEffect>
                                  </p:childTnLst>
                                </p:cTn>
                              </p:par>
                            </p:childTnLst>
                          </p:cTn>
                        </p:par>
                        <p:par>
                          <p:cTn id="79" fill="hold">
                            <p:stCondLst>
                              <p:cond delay="4950"/>
                            </p:stCondLst>
                            <p:childTnLst>
                              <p:par>
                                <p:cTn id="80" presetID="42"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childTnLst>
                          </p:cTn>
                        </p:par>
                        <p:par>
                          <p:cTn id="85" fill="hold">
                            <p:stCondLst>
                              <p:cond delay="5950"/>
                            </p:stCondLst>
                            <p:childTnLst>
                              <p:par>
                                <p:cTn id="86" presetID="53" presetClass="entr" presetSubtype="16" fill="hold" grpId="0" nodeType="afterEffect">
                                  <p:stCondLst>
                                    <p:cond delay="0"/>
                                  </p:stCondLst>
                                  <p:childTnLst>
                                    <p:set>
                                      <p:cBhvr>
                                        <p:cTn id="87" dur="1" fill="hold">
                                          <p:stCondLst>
                                            <p:cond delay="0"/>
                                          </p:stCondLst>
                                        </p:cTn>
                                        <p:tgtEl>
                                          <p:spTgt spid="58"/>
                                        </p:tgtEl>
                                        <p:attrNameLst>
                                          <p:attrName>style.visibility</p:attrName>
                                        </p:attrNameLst>
                                      </p:cBhvr>
                                      <p:to>
                                        <p:strVal val="visible"/>
                                      </p:to>
                                    </p:set>
                                    <p:anim calcmode="lin" valueType="num">
                                      <p:cBhvr>
                                        <p:cTn id="88" dur="500" fill="hold"/>
                                        <p:tgtEl>
                                          <p:spTgt spid="58"/>
                                        </p:tgtEl>
                                        <p:attrNameLst>
                                          <p:attrName>ppt_w</p:attrName>
                                        </p:attrNameLst>
                                      </p:cBhvr>
                                      <p:tavLst>
                                        <p:tav tm="0">
                                          <p:val>
                                            <p:fltVal val="0"/>
                                          </p:val>
                                        </p:tav>
                                        <p:tav tm="100000">
                                          <p:val>
                                            <p:strVal val="#ppt_w"/>
                                          </p:val>
                                        </p:tav>
                                      </p:tavLst>
                                    </p:anim>
                                    <p:anim calcmode="lin" valueType="num">
                                      <p:cBhvr>
                                        <p:cTn id="89" dur="500" fill="hold"/>
                                        <p:tgtEl>
                                          <p:spTgt spid="58"/>
                                        </p:tgtEl>
                                        <p:attrNameLst>
                                          <p:attrName>ppt_h</p:attrName>
                                        </p:attrNameLst>
                                      </p:cBhvr>
                                      <p:tavLst>
                                        <p:tav tm="0">
                                          <p:val>
                                            <p:fltVal val="0"/>
                                          </p:val>
                                        </p:tav>
                                        <p:tav tm="100000">
                                          <p:val>
                                            <p:strVal val="#ppt_h"/>
                                          </p:val>
                                        </p:tav>
                                      </p:tavLst>
                                    </p:anim>
                                    <p:animEffect transition="in" filter="fade">
                                      <p:cBhvr>
                                        <p:cTn id="90" dur="500"/>
                                        <p:tgtEl>
                                          <p:spTgt spid="58"/>
                                        </p:tgtEl>
                                      </p:cBhvr>
                                    </p:animEffect>
                                  </p:childTnLst>
                                </p:cTn>
                              </p:par>
                            </p:childTnLst>
                          </p:cTn>
                        </p:par>
                        <p:par>
                          <p:cTn id="91" fill="hold">
                            <p:stCondLst>
                              <p:cond delay="645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39"/>
                                        </p:tgtEl>
                                        <p:attrNameLst>
                                          <p:attrName>ppt_y</p:attrName>
                                        </p:attrNameLst>
                                      </p:cBhvr>
                                      <p:tavLst>
                                        <p:tav tm="0">
                                          <p:val>
                                            <p:strVal val="#ppt_y"/>
                                          </p:val>
                                        </p:tav>
                                        <p:tav tm="100000">
                                          <p:val>
                                            <p:strVal val="#ppt_y"/>
                                          </p:val>
                                        </p:tav>
                                      </p:tavLst>
                                    </p:anim>
                                    <p:anim calcmode="lin" valueType="num">
                                      <p:cBhvr>
                                        <p:cTn id="96"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39"/>
                                        </p:tgtEl>
                                      </p:cBhvr>
                                    </p:animEffect>
                                  </p:childTnLst>
                                </p:cTn>
                              </p:par>
                            </p:childTnLst>
                          </p:cTn>
                        </p:par>
                        <p:par>
                          <p:cTn id="99" fill="hold">
                            <p:stCondLst>
                              <p:cond delay="7150"/>
                            </p:stCondLst>
                            <p:childTnLst>
                              <p:par>
                                <p:cTn id="100" presetID="22" presetClass="entr" presetSubtype="4" fill="hold"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wipe(down)">
                                      <p:cBhvr>
                                        <p:cTn id="102" dur="500"/>
                                        <p:tgtEl>
                                          <p:spTgt spid="31"/>
                                        </p:tgtEl>
                                      </p:cBhvr>
                                    </p:animEffect>
                                  </p:childTnLst>
                                </p:cTn>
                              </p:par>
                            </p:childTnLst>
                          </p:cTn>
                        </p:par>
                        <p:par>
                          <p:cTn id="103" fill="hold">
                            <p:stCondLst>
                              <p:cond delay="7650"/>
                            </p:stCondLst>
                            <p:childTnLst>
                              <p:par>
                                <p:cTn id="104" presetID="53" presetClass="entr" presetSubtype="16" fill="hold" grpId="0" nodeType="afterEffect">
                                  <p:stCondLst>
                                    <p:cond delay="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5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5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50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5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childTnLst>
                          </p:cTn>
                        </p:par>
                        <p:par>
                          <p:cTn id="134" fill="hold">
                            <p:stCondLst>
                              <p:cond delay="8650"/>
                            </p:stCondLst>
                            <p:childTnLst>
                              <p:par>
                                <p:cTn id="135" presetID="42" presetClass="entr" presetSubtype="0" fill="hold" grpId="0"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fade">
                                      <p:cBhvr>
                                        <p:cTn id="137" dur="1000"/>
                                        <p:tgtEl>
                                          <p:spTgt spid="47"/>
                                        </p:tgtEl>
                                      </p:cBhvr>
                                    </p:animEffect>
                                    <p:anim calcmode="lin" valueType="num">
                                      <p:cBhvr>
                                        <p:cTn id="138" dur="1000" fill="hold"/>
                                        <p:tgtEl>
                                          <p:spTgt spid="47"/>
                                        </p:tgtEl>
                                        <p:attrNameLst>
                                          <p:attrName>ppt_x</p:attrName>
                                        </p:attrNameLst>
                                      </p:cBhvr>
                                      <p:tavLst>
                                        <p:tav tm="0">
                                          <p:val>
                                            <p:strVal val="#ppt_x"/>
                                          </p:val>
                                        </p:tav>
                                        <p:tav tm="100000">
                                          <p:val>
                                            <p:strVal val="#ppt_x"/>
                                          </p:val>
                                        </p:tav>
                                      </p:tavLst>
                                    </p:anim>
                                    <p:anim calcmode="lin" valueType="num">
                                      <p:cBhvr>
                                        <p:cTn id="139" dur="1000" fill="hold"/>
                                        <p:tgtEl>
                                          <p:spTgt spid="47"/>
                                        </p:tgtEl>
                                        <p:attrNameLst>
                                          <p:attrName>ppt_y</p:attrName>
                                        </p:attrNameLst>
                                      </p:cBhvr>
                                      <p:tavLst>
                                        <p:tav tm="0">
                                          <p:val>
                                            <p:strVal val="#ppt_y+.1"/>
                                          </p:val>
                                        </p:tav>
                                        <p:tav tm="100000">
                                          <p:val>
                                            <p:strVal val="#ppt_y"/>
                                          </p:val>
                                        </p:tav>
                                      </p:tavLst>
                                    </p:anim>
                                  </p:childTnLst>
                                </p:cTn>
                              </p:par>
                            </p:childTnLst>
                          </p:cTn>
                        </p:par>
                        <p:par>
                          <p:cTn id="140" fill="hold">
                            <p:stCondLst>
                              <p:cond delay="9650"/>
                            </p:stCondLst>
                            <p:childTnLst>
                              <p:par>
                                <p:cTn id="141" presetID="53" presetClass="entr" presetSubtype="16" fill="hold" grpId="0" nodeType="afterEffect">
                                  <p:stCondLst>
                                    <p:cond delay="0"/>
                                  </p:stCondLst>
                                  <p:childTnLst>
                                    <p:set>
                                      <p:cBhvr>
                                        <p:cTn id="142" dur="1" fill="hold">
                                          <p:stCondLst>
                                            <p:cond delay="0"/>
                                          </p:stCondLst>
                                        </p:cTn>
                                        <p:tgtEl>
                                          <p:spTgt spid="59"/>
                                        </p:tgtEl>
                                        <p:attrNameLst>
                                          <p:attrName>style.visibility</p:attrName>
                                        </p:attrNameLst>
                                      </p:cBhvr>
                                      <p:to>
                                        <p:strVal val="visible"/>
                                      </p:to>
                                    </p:set>
                                    <p:anim calcmode="lin" valueType="num">
                                      <p:cBhvr>
                                        <p:cTn id="143" dur="500" fill="hold"/>
                                        <p:tgtEl>
                                          <p:spTgt spid="59"/>
                                        </p:tgtEl>
                                        <p:attrNameLst>
                                          <p:attrName>ppt_w</p:attrName>
                                        </p:attrNameLst>
                                      </p:cBhvr>
                                      <p:tavLst>
                                        <p:tav tm="0">
                                          <p:val>
                                            <p:fltVal val="0"/>
                                          </p:val>
                                        </p:tav>
                                        <p:tav tm="100000">
                                          <p:val>
                                            <p:strVal val="#ppt_w"/>
                                          </p:val>
                                        </p:tav>
                                      </p:tavLst>
                                    </p:anim>
                                    <p:anim calcmode="lin" valueType="num">
                                      <p:cBhvr>
                                        <p:cTn id="144" dur="500" fill="hold"/>
                                        <p:tgtEl>
                                          <p:spTgt spid="59"/>
                                        </p:tgtEl>
                                        <p:attrNameLst>
                                          <p:attrName>ppt_h</p:attrName>
                                        </p:attrNameLst>
                                      </p:cBhvr>
                                      <p:tavLst>
                                        <p:tav tm="0">
                                          <p:val>
                                            <p:fltVal val="0"/>
                                          </p:val>
                                        </p:tav>
                                        <p:tav tm="100000">
                                          <p:val>
                                            <p:strVal val="#ppt_h"/>
                                          </p:val>
                                        </p:tav>
                                      </p:tavLst>
                                    </p:anim>
                                    <p:animEffect transition="in" filter="fade">
                                      <p:cBhvr>
                                        <p:cTn id="145" dur="500"/>
                                        <p:tgtEl>
                                          <p:spTgt spid="59"/>
                                        </p:tgtEl>
                                      </p:cBhvr>
                                    </p:animEffect>
                                  </p:childTnLst>
                                </p:cTn>
                              </p:par>
                            </p:childTnLst>
                          </p:cTn>
                        </p:par>
                        <p:par>
                          <p:cTn id="146" fill="hold">
                            <p:stCondLst>
                              <p:cond delay="10150"/>
                            </p:stCondLst>
                            <p:childTnLst>
                              <p:par>
                                <p:cTn id="147" presetID="41" presetClass="entr" presetSubtype="0" fill="hold" grpId="0" nodeType="afterEffect">
                                  <p:stCondLst>
                                    <p:cond delay="0"/>
                                  </p:stCondLst>
                                  <p:iterate type="lt">
                                    <p:tmPct val="10000"/>
                                  </p:iterate>
                                  <p:childTnLst>
                                    <p:set>
                                      <p:cBhvr>
                                        <p:cTn id="148" dur="1" fill="hold">
                                          <p:stCondLst>
                                            <p:cond delay="0"/>
                                          </p:stCondLst>
                                        </p:cTn>
                                        <p:tgtEl>
                                          <p:spTgt spid="48"/>
                                        </p:tgtEl>
                                        <p:attrNameLst>
                                          <p:attrName>style.visibility</p:attrName>
                                        </p:attrNameLst>
                                      </p:cBhvr>
                                      <p:to>
                                        <p:strVal val="visible"/>
                                      </p:to>
                                    </p:set>
                                    <p:anim calcmode="lin" valueType="num">
                                      <p:cBhvr>
                                        <p:cTn id="14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48"/>
                                        </p:tgtEl>
                                        <p:attrNameLst>
                                          <p:attrName>ppt_y</p:attrName>
                                        </p:attrNameLst>
                                      </p:cBhvr>
                                      <p:tavLst>
                                        <p:tav tm="0">
                                          <p:val>
                                            <p:strVal val="#ppt_y"/>
                                          </p:val>
                                        </p:tav>
                                        <p:tav tm="100000">
                                          <p:val>
                                            <p:strVal val="#ppt_y"/>
                                          </p:val>
                                        </p:tav>
                                      </p:tavLst>
                                    </p:anim>
                                    <p:anim calcmode="lin" valueType="num">
                                      <p:cBhvr>
                                        <p:cTn id="15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48"/>
                                        </p:tgtEl>
                                      </p:cBhvr>
                                    </p:animEffect>
                                  </p:childTnLst>
                                </p:cTn>
                              </p:par>
                            </p:childTnLst>
                          </p:cTn>
                        </p:par>
                        <p:par>
                          <p:cTn id="154" fill="hold">
                            <p:stCondLst>
                              <p:cond delay="10850"/>
                            </p:stCondLst>
                            <p:childTnLst>
                              <p:par>
                                <p:cTn id="155" presetID="22" presetClass="entr" presetSubtype="4" fill="hold" nodeType="afterEffect">
                                  <p:stCondLst>
                                    <p:cond delay="0"/>
                                  </p:stCondLst>
                                  <p:childTnLst>
                                    <p:set>
                                      <p:cBhvr>
                                        <p:cTn id="156" dur="1" fill="hold">
                                          <p:stCondLst>
                                            <p:cond delay="0"/>
                                          </p:stCondLst>
                                        </p:cTn>
                                        <p:tgtEl>
                                          <p:spTgt spid="40"/>
                                        </p:tgtEl>
                                        <p:attrNameLst>
                                          <p:attrName>style.visibility</p:attrName>
                                        </p:attrNameLst>
                                      </p:cBhvr>
                                      <p:to>
                                        <p:strVal val="visible"/>
                                      </p:to>
                                    </p:set>
                                    <p:animEffect transition="in" filter="wipe(down)">
                                      <p:cBhvr>
                                        <p:cTn id="157" dur="500"/>
                                        <p:tgtEl>
                                          <p:spTgt spid="40"/>
                                        </p:tgtEl>
                                      </p:cBhvr>
                                    </p:animEffect>
                                  </p:childTnLst>
                                </p:cTn>
                              </p:par>
                            </p:childTnLst>
                          </p:cTn>
                        </p:par>
                        <p:par>
                          <p:cTn id="158" fill="hold">
                            <p:stCondLst>
                              <p:cond delay="11350"/>
                            </p:stCondLst>
                            <p:childTnLst>
                              <p:par>
                                <p:cTn id="159" presetID="53" presetClass="entr" presetSubtype="16" fill="hold" grpId="0" nodeType="afterEffect">
                                  <p:stCondLst>
                                    <p:cond delay="0"/>
                                  </p:stCondLst>
                                  <p:childTnLst>
                                    <p:set>
                                      <p:cBhvr>
                                        <p:cTn id="160" dur="1" fill="hold">
                                          <p:stCondLst>
                                            <p:cond delay="0"/>
                                          </p:stCondLst>
                                        </p:cTn>
                                        <p:tgtEl>
                                          <p:spTgt spid="41"/>
                                        </p:tgtEl>
                                        <p:attrNameLst>
                                          <p:attrName>style.visibility</p:attrName>
                                        </p:attrNameLst>
                                      </p:cBhvr>
                                      <p:to>
                                        <p:strVal val="visible"/>
                                      </p:to>
                                    </p:set>
                                    <p:anim calcmode="lin" valueType="num">
                                      <p:cBhvr>
                                        <p:cTn id="161" dur="500" fill="hold"/>
                                        <p:tgtEl>
                                          <p:spTgt spid="41"/>
                                        </p:tgtEl>
                                        <p:attrNameLst>
                                          <p:attrName>ppt_w</p:attrName>
                                        </p:attrNameLst>
                                      </p:cBhvr>
                                      <p:tavLst>
                                        <p:tav tm="0">
                                          <p:val>
                                            <p:fltVal val="0"/>
                                          </p:val>
                                        </p:tav>
                                        <p:tav tm="100000">
                                          <p:val>
                                            <p:strVal val="#ppt_w"/>
                                          </p:val>
                                        </p:tav>
                                      </p:tavLst>
                                    </p:anim>
                                    <p:anim calcmode="lin" valueType="num">
                                      <p:cBhvr>
                                        <p:cTn id="162" dur="500" fill="hold"/>
                                        <p:tgtEl>
                                          <p:spTgt spid="41"/>
                                        </p:tgtEl>
                                        <p:attrNameLst>
                                          <p:attrName>ppt_h</p:attrName>
                                        </p:attrNameLst>
                                      </p:cBhvr>
                                      <p:tavLst>
                                        <p:tav tm="0">
                                          <p:val>
                                            <p:fltVal val="0"/>
                                          </p:val>
                                        </p:tav>
                                        <p:tav tm="100000">
                                          <p:val>
                                            <p:strVal val="#ppt_h"/>
                                          </p:val>
                                        </p:tav>
                                      </p:tavLst>
                                    </p:anim>
                                    <p:animEffect transition="in" filter="fade">
                                      <p:cBhvr>
                                        <p:cTn id="163" dur="500"/>
                                        <p:tgtEl>
                                          <p:spTgt spid="41"/>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42"/>
                                        </p:tgtEl>
                                        <p:attrNameLst>
                                          <p:attrName>style.visibility</p:attrName>
                                        </p:attrNameLst>
                                      </p:cBhvr>
                                      <p:to>
                                        <p:strVal val="visible"/>
                                      </p:to>
                                    </p:set>
                                    <p:anim calcmode="lin" valueType="num">
                                      <p:cBhvr>
                                        <p:cTn id="166" dur="500" fill="hold"/>
                                        <p:tgtEl>
                                          <p:spTgt spid="42"/>
                                        </p:tgtEl>
                                        <p:attrNameLst>
                                          <p:attrName>ppt_w</p:attrName>
                                        </p:attrNameLst>
                                      </p:cBhvr>
                                      <p:tavLst>
                                        <p:tav tm="0">
                                          <p:val>
                                            <p:fltVal val="0"/>
                                          </p:val>
                                        </p:tav>
                                        <p:tav tm="100000">
                                          <p:val>
                                            <p:strVal val="#ppt_w"/>
                                          </p:val>
                                        </p:tav>
                                      </p:tavLst>
                                    </p:anim>
                                    <p:anim calcmode="lin" valueType="num">
                                      <p:cBhvr>
                                        <p:cTn id="167" dur="500" fill="hold"/>
                                        <p:tgtEl>
                                          <p:spTgt spid="42"/>
                                        </p:tgtEl>
                                        <p:attrNameLst>
                                          <p:attrName>ppt_h</p:attrName>
                                        </p:attrNameLst>
                                      </p:cBhvr>
                                      <p:tavLst>
                                        <p:tav tm="0">
                                          <p:val>
                                            <p:fltVal val="0"/>
                                          </p:val>
                                        </p:tav>
                                        <p:tav tm="100000">
                                          <p:val>
                                            <p:strVal val="#ppt_h"/>
                                          </p:val>
                                        </p:tav>
                                      </p:tavLst>
                                    </p:anim>
                                    <p:animEffect transition="in" filter="fade">
                                      <p:cBhvr>
                                        <p:cTn id="168" dur="500"/>
                                        <p:tgtEl>
                                          <p:spTgt spid="42"/>
                                        </p:tgtEl>
                                      </p:cBhvr>
                                    </p:animEffect>
                                  </p:childTnLst>
                                </p:cTn>
                              </p:par>
                              <p:par>
                                <p:cTn id="169" presetID="53" presetClass="entr" presetSubtype="16" fill="hold" grpId="0" nodeType="withEffect">
                                  <p:stCondLst>
                                    <p:cond delay="500"/>
                                  </p:stCondLst>
                                  <p:childTnLst>
                                    <p:set>
                                      <p:cBhvr>
                                        <p:cTn id="170" dur="1" fill="hold">
                                          <p:stCondLst>
                                            <p:cond delay="0"/>
                                          </p:stCondLst>
                                        </p:cTn>
                                        <p:tgtEl>
                                          <p:spTgt spid="43"/>
                                        </p:tgtEl>
                                        <p:attrNameLst>
                                          <p:attrName>style.visibility</p:attrName>
                                        </p:attrNameLst>
                                      </p:cBhvr>
                                      <p:to>
                                        <p:strVal val="visible"/>
                                      </p:to>
                                    </p:set>
                                    <p:anim calcmode="lin" valueType="num">
                                      <p:cBhvr>
                                        <p:cTn id="171" dur="500" fill="hold"/>
                                        <p:tgtEl>
                                          <p:spTgt spid="43"/>
                                        </p:tgtEl>
                                        <p:attrNameLst>
                                          <p:attrName>ppt_w</p:attrName>
                                        </p:attrNameLst>
                                      </p:cBhvr>
                                      <p:tavLst>
                                        <p:tav tm="0">
                                          <p:val>
                                            <p:fltVal val="0"/>
                                          </p:val>
                                        </p:tav>
                                        <p:tav tm="100000">
                                          <p:val>
                                            <p:strVal val="#ppt_w"/>
                                          </p:val>
                                        </p:tav>
                                      </p:tavLst>
                                    </p:anim>
                                    <p:anim calcmode="lin" valueType="num">
                                      <p:cBhvr>
                                        <p:cTn id="172" dur="500" fill="hold"/>
                                        <p:tgtEl>
                                          <p:spTgt spid="43"/>
                                        </p:tgtEl>
                                        <p:attrNameLst>
                                          <p:attrName>ppt_h</p:attrName>
                                        </p:attrNameLst>
                                      </p:cBhvr>
                                      <p:tavLst>
                                        <p:tav tm="0">
                                          <p:val>
                                            <p:fltVal val="0"/>
                                          </p:val>
                                        </p:tav>
                                        <p:tav tm="100000">
                                          <p:val>
                                            <p:strVal val="#ppt_h"/>
                                          </p:val>
                                        </p:tav>
                                      </p:tavLst>
                                    </p:anim>
                                    <p:animEffect transition="in" filter="fade">
                                      <p:cBhvr>
                                        <p:cTn id="173" dur="500"/>
                                        <p:tgtEl>
                                          <p:spTgt spid="43"/>
                                        </p:tgtEl>
                                      </p:cBhvr>
                                    </p:animEffect>
                                  </p:childTnLst>
                                </p:cTn>
                              </p:par>
                              <p:par>
                                <p:cTn id="174" presetID="53" presetClass="entr" presetSubtype="16" fill="hold" grpId="0" nodeType="withEffect">
                                  <p:stCondLst>
                                    <p:cond delay="500"/>
                                  </p:stCondLst>
                                  <p:childTnLst>
                                    <p:set>
                                      <p:cBhvr>
                                        <p:cTn id="175" dur="1" fill="hold">
                                          <p:stCondLst>
                                            <p:cond delay="0"/>
                                          </p:stCondLst>
                                        </p:cTn>
                                        <p:tgtEl>
                                          <p:spTgt spid="44"/>
                                        </p:tgtEl>
                                        <p:attrNameLst>
                                          <p:attrName>style.visibility</p:attrName>
                                        </p:attrNameLst>
                                      </p:cBhvr>
                                      <p:to>
                                        <p:strVal val="visible"/>
                                      </p:to>
                                    </p:set>
                                    <p:anim calcmode="lin" valueType="num">
                                      <p:cBhvr>
                                        <p:cTn id="176" dur="500" fill="hold"/>
                                        <p:tgtEl>
                                          <p:spTgt spid="44"/>
                                        </p:tgtEl>
                                        <p:attrNameLst>
                                          <p:attrName>ppt_w</p:attrName>
                                        </p:attrNameLst>
                                      </p:cBhvr>
                                      <p:tavLst>
                                        <p:tav tm="0">
                                          <p:val>
                                            <p:fltVal val="0"/>
                                          </p:val>
                                        </p:tav>
                                        <p:tav tm="100000">
                                          <p:val>
                                            <p:strVal val="#ppt_w"/>
                                          </p:val>
                                        </p:tav>
                                      </p:tavLst>
                                    </p:anim>
                                    <p:anim calcmode="lin" valueType="num">
                                      <p:cBhvr>
                                        <p:cTn id="177" dur="500" fill="hold"/>
                                        <p:tgtEl>
                                          <p:spTgt spid="44"/>
                                        </p:tgtEl>
                                        <p:attrNameLst>
                                          <p:attrName>ppt_h</p:attrName>
                                        </p:attrNameLst>
                                      </p:cBhvr>
                                      <p:tavLst>
                                        <p:tav tm="0">
                                          <p:val>
                                            <p:fltVal val="0"/>
                                          </p:val>
                                        </p:tav>
                                        <p:tav tm="100000">
                                          <p:val>
                                            <p:strVal val="#ppt_h"/>
                                          </p:val>
                                        </p:tav>
                                      </p:tavLst>
                                    </p:anim>
                                    <p:animEffect transition="in" filter="fade">
                                      <p:cBhvr>
                                        <p:cTn id="178" dur="500"/>
                                        <p:tgtEl>
                                          <p:spTgt spid="44"/>
                                        </p:tgtEl>
                                      </p:cBhvr>
                                    </p:animEffect>
                                  </p:childTnLst>
                                </p:cTn>
                              </p:par>
                              <p:par>
                                <p:cTn id="179" presetID="53" presetClass="entr" presetSubtype="16" fill="hold" grpId="0" nodeType="withEffect">
                                  <p:stCondLst>
                                    <p:cond delay="500"/>
                                  </p:stCondLst>
                                  <p:childTnLst>
                                    <p:set>
                                      <p:cBhvr>
                                        <p:cTn id="180" dur="1" fill="hold">
                                          <p:stCondLst>
                                            <p:cond delay="0"/>
                                          </p:stCondLst>
                                        </p:cTn>
                                        <p:tgtEl>
                                          <p:spTgt spid="45"/>
                                        </p:tgtEl>
                                        <p:attrNameLst>
                                          <p:attrName>style.visibility</p:attrName>
                                        </p:attrNameLst>
                                      </p:cBhvr>
                                      <p:to>
                                        <p:strVal val="visible"/>
                                      </p:to>
                                    </p:set>
                                    <p:anim calcmode="lin" valueType="num">
                                      <p:cBhvr>
                                        <p:cTn id="181" dur="500" fill="hold"/>
                                        <p:tgtEl>
                                          <p:spTgt spid="45"/>
                                        </p:tgtEl>
                                        <p:attrNameLst>
                                          <p:attrName>ppt_w</p:attrName>
                                        </p:attrNameLst>
                                      </p:cBhvr>
                                      <p:tavLst>
                                        <p:tav tm="0">
                                          <p:val>
                                            <p:fltVal val="0"/>
                                          </p:val>
                                        </p:tav>
                                        <p:tav tm="100000">
                                          <p:val>
                                            <p:strVal val="#ppt_w"/>
                                          </p:val>
                                        </p:tav>
                                      </p:tavLst>
                                    </p:anim>
                                    <p:anim calcmode="lin" valueType="num">
                                      <p:cBhvr>
                                        <p:cTn id="182" dur="500" fill="hold"/>
                                        <p:tgtEl>
                                          <p:spTgt spid="45"/>
                                        </p:tgtEl>
                                        <p:attrNameLst>
                                          <p:attrName>ppt_h</p:attrName>
                                        </p:attrNameLst>
                                      </p:cBhvr>
                                      <p:tavLst>
                                        <p:tav tm="0">
                                          <p:val>
                                            <p:fltVal val="0"/>
                                          </p:val>
                                        </p:tav>
                                        <p:tav tm="100000">
                                          <p:val>
                                            <p:strVal val="#ppt_h"/>
                                          </p:val>
                                        </p:tav>
                                      </p:tavLst>
                                    </p:anim>
                                    <p:animEffect transition="in" filter="fade">
                                      <p:cBhvr>
                                        <p:cTn id="183" dur="500"/>
                                        <p:tgtEl>
                                          <p:spTgt spid="45"/>
                                        </p:tgtEl>
                                      </p:cBhvr>
                                    </p:animEffect>
                                  </p:childTnLst>
                                </p:cTn>
                              </p:par>
                              <p:par>
                                <p:cTn id="184" presetID="53" presetClass="entr" presetSubtype="16" fill="hold" grpId="0" nodeType="withEffect">
                                  <p:stCondLst>
                                    <p:cond delay="500"/>
                                  </p:stCondLst>
                                  <p:childTnLst>
                                    <p:set>
                                      <p:cBhvr>
                                        <p:cTn id="185" dur="1" fill="hold">
                                          <p:stCondLst>
                                            <p:cond delay="0"/>
                                          </p:stCondLst>
                                        </p:cTn>
                                        <p:tgtEl>
                                          <p:spTgt spid="46"/>
                                        </p:tgtEl>
                                        <p:attrNameLst>
                                          <p:attrName>style.visibility</p:attrName>
                                        </p:attrNameLst>
                                      </p:cBhvr>
                                      <p:to>
                                        <p:strVal val="visible"/>
                                      </p:to>
                                    </p:set>
                                    <p:anim calcmode="lin" valueType="num">
                                      <p:cBhvr>
                                        <p:cTn id="186" dur="500" fill="hold"/>
                                        <p:tgtEl>
                                          <p:spTgt spid="46"/>
                                        </p:tgtEl>
                                        <p:attrNameLst>
                                          <p:attrName>ppt_w</p:attrName>
                                        </p:attrNameLst>
                                      </p:cBhvr>
                                      <p:tavLst>
                                        <p:tav tm="0">
                                          <p:val>
                                            <p:fltVal val="0"/>
                                          </p:val>
                                        </p:tav>
                                        <p:tav tm="100000">
                                          <p:val>
                                            <p:strVal val="#ppt_w"/>
                                          </p:val>
                                        </p:tav>
                                      </p:tavLst>
                                    </p:anim>
                                    <p:anim calcmode="lin" valueType="num">
                                      <p:cBhvr>
                                        <p:cTn id="187" dur="500" fill="hold"/>
                                        <p:tgtEl>
                                          <p:spTgt spid="46"/>
                                        </p:tgtEl>
                                        <p:attrNameLst>
                                          <p:attrName>ppt_h</p:attrName>
                                        </p:attrNameLst>
                                      </p:cBhvr>
                                      <p:tavLst>
                                        <p:tav tm="0">
                                          <p:val>
                                            <p:fltVal val="0"/>
                                          </p:val>
                                        </p:tav>
                                        <p:tav tm="100000">
                                          <p:val>
                                            <p:strVal val="#ppt_h"/>
                                          </p:val>
                                        </p:tav>
                                      </p:tavLst>
                                    </p:anim>
                                    <p:animEffect transition="in" filter="fade">
                                      <p:cBhvr>
                                        <p:cTn id="188" dur="500"/>
                                        <p:tgtEl>
                                          <p:spTgt spid="46"/>
                                        </p:tgtEl>
                                      </p:cBhvr>
                                    </p:animEffect>
                                  </p:childTnLst>
                                </p:cTn>
                              </p:par>
                            </p:childTnLst>
                          </p:cTn>
                        </p:par>
                        <p:par>
                          <p:cTn id="189" fill="hold">
                            <p:stCondLst>
                              <p:cond delay="12350"/>
                            </p:stCondLst>
                            <p:childTnLst>
                              <p:par>
                                <p:cTn id="190" presetID="42" presetClass="entr" presetSubtype="0" fill="hold" grpId="0" nodeType="afterEffect">
                                  <p:stCondLst>
                                    <p:cond delay="0"/>
                                  </p:stCondLst>
                                  <p:childTnLst>
                                    <p:set>
                                      <p:cBhvr>
                                        <p:cTn id="191" dur="1" fill="hold">
                                          <p:stCondLst>
                                            <p:cond delay="0"/>
                                          </p:stCondLst>
                                        </p:cTn>
                                        <p:tgtEl>
                                          <p:spTgt spid="56"/>
                                        </p:tgtEl>
                                        <p:attrNameLst>
                                          <p:attrName>style.visibility</p:attrName>
                                        </p:attrNameLst>
                                      </p:cBhvr>
                                      <p:to>
                                        <p:strVal val="visible"/>
                                      </p:to>
                                    </p:set>
                                    <p:animEffect transition="in" filter="fade">
                                      <p:cBhvr>
                                        <p:cTn id="192" dur="1000"/>
                                        <p:tgtEl>
                                          <p:spTgt spid="56"/>
                                        </p:tgtEl>
                                      </p:cBhvr>
                                    </p:animEffect>
                                    <p:anim calcmode="lin" valueType="num">
                                      <p:cBhvr>
                                        <p:cTn id="193" dur="1000" fill="hold"/>
                                        <p:tgtEl>
                                          <p:spTgt spid="56"/>
                                        </p:tgtEl>
                                        <p:attrNameLst>
                                          <p:attrName>ppt_x</p:attrName>
                                        </p:attrNameLst>
                                      </p:cBhvr>
                                      <p:tavLst>
                                        <p:tav tm="0">
                                          <p:val>
                                            <p:strVal val="#ppt_x"/>
                                          </p:val>
                                        </p:tav>
                                        <p:tav tm="100000">
                                          <p:val>
                                            <p:strVal val="#ppt_x"/>
                                          </p:val>
                                        </p:tav>
                                      </p:tavLst>
                                    </p:anim>
                                    <p:anim calcmode="lin" valueType="num">
                                      <p:cBhvr>
                                        <p:cTn id="194" dur="1000" fill="hold"/>
                                        <p:tgtEl>
                                          <p:spTgt spid="56"/>
                                        </p:tgtEl>
                                        <p:attrNameLst>
                                          <p:attrName>ppt_y</p:attrName>
                                        </p:attrNameLst>
                                      </p:cBhvr>
                                      <p:tavLst>
                                        <p:tav tm="0">
                                          <p:val>
                                            <p:strVal val="#ppt_y+.1"/>
                                          </p:val>
                                        </p:tav>
                                        <p:tav tm="100000">
                                          <p:val>
                                            <p:strVal val="#ppt_y"/>
                                          </p:val>
                                        </p:tav>
                                      </p:tavLst>
                                    </p:anim>
                                  </p:childTnLst>
                                </p:cTn>
                              </p:par>
                            </p:childTnLst>
                          </p:cTn>
                        </p:par>
                        <p:par>
                          <p:cTn id="195" fill="hold">
                            <p:stCondLst>
                              <p:cond delay="13350"/>
                            </p:stCondLst>
                            <p:childTnLst>
                              <p:par>
                                <p:cTn id="196" presetID="53" presetClass="entr" presetSubtype="16" fill="hold" grpId="0" nodeType="afterEffect">
                                  <p:stCondLst>
                                    <p:cond delay="0"/>
                                  </p:stCondLst>
                                  <p:childTnLst>
                                    <p:set>
                                      <p:cBhvr>
                                        <p:cTn id="197" dur="1" fill="hold">
                                          <p:stCondLst>
                                            <p:cond delay="0"/>
                                          </p:stCondLst>
                                        </p:cTn>
                                        <p:tgtEl>
                                          <p:spTgt spid="60"/>
                                        </p:tgtEl>
                                        <p:attrNameLst>
                                          <p:attrName>style.visibility</p:attrName>
                                        </p:attrNameLst>
                                      </p:cBhvr>
                                      <p:to>
                                        <p:strVal val="visible"/>
                                      </p:to>
                                    </p:set>
                                    <p:anim calcmode="lin" valueType="num">
                                      <p:cBhvr>
                                        <p:cTn id="198" dur="500" fill="hold"/>
                                        <p:tgtEl>
                                          <p:spTgt spid="60"/>
                                        </p:tgtEl>
                                        <p:attrNameLst>
                                          <p:attrName>ppt_w</p:attrName>
                                        </p:attrNameLst>
                                      </p:cBhvr>
                                      <p:tavLst>
                                        <p:tav tm="0">
                                          <p:val>
                                            <p:fltVal val="0"/>
                                          </p:val>
                                        </p:tav>
                                        <p:tav tm="100000">
                                          <p:val>
                                            <p:strVal val="#ppt_w"/>
                                          </p:val>
                                        </p:tav>
                                      </p:tavLst>
                                    </p:anim>
                                    <p:anim calcmode="lin" valueType="num">
                                      <p:cBhvr>
                                        <p:cTn id="199" dur="500" fill="hold"/>
                                        <p:tgtEl>
                                          <p:spTgt spid="60"/>
                                        </p:tgtEl>
                                        <p:attrNameLst>
                                          <p:attrName>ppt_h</p:attrName>
                                        </p:attrNameLst>
                                      </p:cBhvr>
                                      <p:tavLst>
                                        <p:tav tm="0">
                                          <p:val>
                                            <p:fltVal val="0"/>
                                          </p:val>
                                        </p:tav>
                                        <p:tav tm="100000">
                                          <p:val>
                                            <p:strVal val="#ppt_h"/>
                                          </p:val>
                                        </p:tav>
                                      </p:tavLst>
                                    </p:anim>
                                    <p:animEffect transition="in" filter="fade">
                                      <p:cBhvr>
                                        <p:cTn id="200" dur="500"/>
                                        <p:tgtEl>
                                          <p:spTgt spid="60"/>
                                        </p:tgtEl>
                                      </p:cBhvr>
                                    </p:animEffect>
                                  </p:childTnLst>
                                </p:cTn>
                              </p:par>
                            </p:childTnLst>
                          </p:cTn>
                        </p:par>
                        <p:par>
                          <p:cTn id="201" fill="hold">
                            <p:stCondLst>
                              <p:cond delay="13850"/>
                            </p:stCondLst>
                            <p:childTnLst>
                              <p:par>
                                <p:cTn id="202" presetID="41" presetClass="entr" presetSubtype="0" fill="hold" grpId="0" nodeType="afterEffect">
                                  <p:stCondLst>
                                    <p:cond delay="0"/>
                                  </p:stCondLst>
                                  <p:iterate type="lt">
                                    <p:tmPct val="10000"/>
                                  </p:iterate>
                                  <p:childTnLst>
                                    <p:set>
                                      <p:cBhvr>
                                        <p:cTn id="203" dur="1" fill="hold">
                                          <p:stCondLst>
                                            <p:cond delay="0"/>
                                          </p:stCondLst>
                                        </p:cTn>
                                        <p:tgtEl>
                                          <p:spTgt spid="57"/>
                                        </p:tgtEl>
                                        <p:attrNameLst>
                                          <p:attrName>style.visibility</p:attrName>
                                        </p:attrNameLst>
                                      </p:cBhvr>
                                      <p:to>
                                        <p:strVal val="visible"/>
                                      </p:to>
                                    </p:set>
                                    <p:anim calcmode="lin" valueType="num">
                                      <p:cBhvr>
                                        <p:cTn id="204"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205" dur="500" fill="hold"/>
                                        <p:tgtEl>
                                          <p:spTgt spid="57"/>
                                        </p:tgtEl>
                                        <p:attrNameLst>
                                          <p:attrName>ppt_y</p:attrName>
                                        </p:attrNameLst>
                                      </p:cBhvr>
                                      <p:tavLst>
                                        <p:tav tm="0">
                                          <p:val>
                                            <p:strVal val="#ppt_y"/>
                                          </p:val>
                                        </p:tav>
                                        <p:tav tm="100000">
                                          <p:val>
                                            <p:strVal val="#ppt_y"/>
                                          </p:val>
                                        </p:tav>
                                      </p:tavLst>
                                    </p:anim>
                                    <p:anim calcmode="lin" valueType="num">
                                      <p:cBhvr>
                                        <p:cTn id="206"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207"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208" dur="500" tmFilter="0,0; .5, 1; 1, 1"/>
                                        <p:tgtEl>
                                          <p:spTgt spid="57"/>
                                        </p:tgtEl>
                                      </p:cBhvr>
                                    </p:animEffect>
                                  </p:childTnLst>
                                </p:cTn>
                              </p:par>
                            </p:childTnLst>
                          </p:cTn>
                        </p:par>
                        <p:par>
                          <p:cTn id="209" fill="hold">
                            <p:stCondLst>
                              <p:cond delay="14500"/>
                            </p:stCondLst>
                            <p:childTnLst>
                              <p:par>
                                <p:cTn id="210" presetID="22" presetClass="entr" presetSubtype="4" fill="hold" nodeType="afterEffect">
                                  <p:stCondLst>
                                    <p:cond delay="0"/>
                                  </p:stCondLst>
                                  <p:childTnLst>
                                    <p:set>
                                      <p:cBhvr>
                                        <p:cTn id="211" dur="1" fill="hold">
                                          <p:stCondLst>
                                            <p:cond delay="0"/>
                                          </p:stCondLst>
                                        </p:cTn>
                                        <p:tgtEl>
                                          <p:spTgt spid="49"/>
                                        </p:tgtEl>
                                        <p:attrNameLst>
                                          <p:attrName>style.visibility</p:attrName>
                                        </p:attrNameLst>
                                      </p:cBhvr>
                                      <p:to>
                                        <p:strVal val="visible"/>
                                      </p:to>
                                    </p:set>
                                    <p:animEffect transition="in" filter="wipe(down)">
                                      <p:cBhvr>
                                        <p:cTn id="212" dur="500"/>
                                        <p:tgtEl>
                                          <p:spTgt spid="49"/>
                                        </p:tgtEl>
                                      </p:cBhvr>
                                    </p:animEffect>
                                  </p:childTnLst>
                                </p:cTn>
                              </p:par>
                            </p:childTnLst>
                          </p:cTn>
                        </p:par>
                        <p:par>
                          <p:cTn id="213" fill="hold">
                            <p:stCondLst>
                              <p:cond delay="15000"/>
                            </p:stCondLst>
                            <p:childTnLst>
                              <p:par>
                                <p:cTn id="214" presetID="53" presetClass="entr" presetSubtype="16" fill="hold" grpId="0" nodeType="afterEffect">
                                  <p:stCondLst>
                                    <p:cond delay="0"/>
                                  </p:stCondLst>
                                  <p:childTnLst>
                                    <p:set>
                                      <p:cBhvr>
                                        <p:cTn id="215" dur="1" fill="hold">
                                          <p:stCondLst>
                                            <p:cond delay="0"/>
                                          </p:stCondLst>
                                        </p:cTn>
                                        <p:tgtEl>
                                          <p:spTgt spid="50"/>
                                        </p:tgtEl>
                                        <p:attrNameLst>
                                          <p:attrName>style.visibility</p:attrName>
                                        </p:attrNameLst>
                                      </p:cBhvr>
                                      <p:to>
                                        <p:strVal val="visible"/>
                                      </p:to>
                                    </p:set>
                                    <p:anim calcmode="lin" valueType="num">
                                      <p:cBhvr>
                                        <p:cTn id="216" dur="500" fill="hold"/>
                                        <p:tgtEl>
                                          <p:spTgt spid="50"/>
                                        </p:tgtEl>
                                        <p:attrNameLst>
                                          <p:attrName>ppt_w</p:attrName>
                                        </p:attrNameLst>
                                      </p:cBhvr>
                                      <p:tavLst>
                                        <p:tav tm="0">
                                          <p:val>
                                            <p:fltVal val="0"/>
                                          </p:val>
                                        </p:tav>
                                        <p:tav tm="100000">
                                          <p:val>
                                            <p:strVal val="#ppt_w"/>
                                          </p:val>
                                        </p:tav>
                                      </p:tavLst>
                                    </p:anim>
                                    <p:anim calcmode="lin" valueType="num">
                                      <p:cBhvr>
                                        <p:cTn id="217" dur="500" fill="hold"/>
                                        <p:tgtEl>
                                          <p:spTgt spid="50"/>
                                        </p:tgtEl>
                                        <p:attrNameLst>
                                          <p:attrName>ppt_h</p:attrName>
                                        </p:attrNameLst>
                                      </p:cBhvr>
                                      <p:tavLst>
                                        <p:tav tm="0">
                                          <p:val>
                                            <p:fltVal val="0"/>
                                          </p:val>
                                        </p:tav>
                                        <p:tav tm="100000">
                                          <p:val>
                                            <p:strVal val="#ppt_h"/>
                                          </p:val>
                                        </p:tav>
                                      </p:tavLst>
                                    </p:anim>
                                    <p:animEffect transition="in" filter="fade">
                                      <p:cBhvr>
                                        <p:cTn id="218" dur="500"/>
                                        <p:tgtEl>
                                          <p:spTgt spid="50"/>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51"/>
                                        </p:tgtEl>
                                        <p:attrNameLst>
                                          <p:attrName>style.visibility</p:attrName>
                                        </p:attrNameLst>
                                      </p:cBhvr>
                                      <p:to>
                                        <p:strVal val="visible"/>
                                      </p:to>
                                    </p:set>
                                    <p:anim calcmode="lin" valueType="num">
                                      <p:cBhvr>
                                        <p:cTn id="221" dur="500" fill="hold"/>
                                        <p:tgtEl>
                                          <p:spTgt spid="51"/>
                                        </p:tgtEl>
                                        <p:attrNameLst>
                                          <p:attrName>ppt_w</p:attrName>
                                        </p:attrNameLst>
                                      </p:cBhvr>
                                      <p:tavLst>
                                        <p:tav tm="0">
                                          <p:val>
                                            <p:fltVal val="0"/>
                                          </p:val>
                                        </p:tav>
                                        <p:tav tm="100000">
                                          <p:val>
                                            <p:strVal val="#ppt_w"/>
                                          </p:val>
                                        </p:tav>
                                      </p:tavLst>
                                    </p:anim>
                                    <p:anim calcmode="lin" valueType="num">
                                      <p:cBhvr>
                                        <p:cTn id="222" dur="500" fill="hold"/>
                                        <p:tgtEl>
                                          <p:spTgt spid="51"/>
                                        </p:tgtEl>
                                        <p:attrNameLst>
                                          <p:attrName>ppt_h</p:attrName>
                                        </p:attrNameLst>
                                      </p:cBhvr>
                                      <p:tavLst>
                                        <p:tav tm="0">
                                          <p:val>
                                            <p:fltVal val="0"/>
                                          </p:val>
                                        </p:tav>
                                        <p:tav tm="100000">
                                          <p:val>
                                            <p:strVal val="#ppt_h"/>
                                          </p:val>
                                        </p:tav>
                                      </p:tavLst>
                                    </p:anim>
                                    <p:animEffect transition="in" filter="fade">
                                      <p:cBhvr>
                                        <p:cTn id="223" dur="500"/>
                                        <p:tgtEl>
                                          <p:spTgt spid="51"/>
                                        </p:tgtEl>
                                      </p:cBhvr>
                                    </p:animEffect>
                                  </p:childTnLst>
                                </p:cTn>
                              </p:par>
                              <p:par>
                                <p:cTn id="224" presetID="53" presetClass="entr" presetSubtype="16" fill="hold" grpId="0" nodeType="withEffect">
                                  <p:stCondLst>
                                    <p:cond delay="500"/>
                                  </p:stCondLst>
                                  <p:childTnLst>
                                    <p:set>
                                      <p:cBhvr>
                                        <p:cTn id="225" dur="1" fill="hold">
                                          <p:stCondLst>
                                            <p:cond delay="0"/>
                                          </p:stCondLst>
                                        </p:cTn>
                                        <p:tgtEl>
                                          <p:spTgt spid="52"/>
                                        </p:tgtEl>
                                        <p:attrNameLst>
                                          <p:attrName>style.visibility</p:attrName>
                                        </p:attrNameLst>
                                      </p:cBhvr>
                                      <p:to>
                                        <p:strVal val="visible"/>
                                      </p:to>
                                    </p:set>
                                    <p:anim calcmode="lin" valueType="num">
                                      <p:cBhvr>
                                        <p:cTn id="226" dur="500" fill="hold"/>
                                        <p:tgtEl>
                                          <p:spTgt spid="52"/>
                                        </p:tgtEl>
                                        <p:attrNameLst>
                                          <p:attrName>ppt_w</p:attrName>
                                        </p:attrNameLst>
                                      </p:cBhvr>
                                      <p:tavLst>
                                        <p:tav tm="0">
                                          <p:val>
                                            <p:fltVal val="0"/>
                                          </p:val>
                                        </p:tav>
                                        <p:tav tm="100000">
                                          <p:val>
                                            <p:strVal val="#ppt_w"/>
                                          </p:val>
                                        </p:tav>
                                      </p:tavLst>
                                    </p:anim>
                                    <p:anim calcmode="lin" valueType="num">
                                      <p:cBhvr>
                                        <p:cTn id="227" dur="500" fill="hold"/>
                                        <p:tgtEl>
                                          <p:spTgt spid="52"/>
                                        </p:tgtEl>
                                        <p:attrNameLst>
                                          <p:attrName>ppt_h</p:attrName>
                                        </p:attrNameLst>
                                      </p:cBhvr>
                                      <p:tavLst>
                                        <p:tav tm="0">
                                          <p:val>
                                            <p:fltVal val="0"/>
                                          </p:val>
                                        </p:tav>
                                        <p:tav tm="100000">
                                          <p:val>
                                            <p:strVal val="#ppt_h"/>
                                          </p:val>
                                        </p:tav>
                                      </p:tavLst>
                                    </p:anim>
                                    <p:animEffect transition="in" filter="fade">
                                      <p:cBhvr>
                                        <p:cTn id="228" dur="500"/>
                                        <p:tgtEl>
                                          <p:spTgt spid="52"/>
                                        </p:tgtEl>
                                      </p:cBhvr>
                                    </p:animEffect>
                                  </p:childTnLst>
                                </p:cTn>
                              </p:par>
                              <p:par>
                                <p:cTn id="229" presetID="53" presetClass="entr" presetSubtype="16" fill="hold" grpId="0" nodeType="withEffect">
                                  <p:stCondLst>
                                    <p:cond delay="500"/>
                                  </p:stCondLst>
                                  <p:childTnLst>
                                    <p:set>
                                      <p:cBhvr>
                                        <p:cTn id="230" dur="1" fill="hold">
                                          <p:stCondLst>
                                            <p:cond delay="0"/>
                                          </p:stCondLst>
                                        </p:cTn>
                                        <p:tgtEl>
                                          <p:spTgt spid="53"/>
                                        </p:tgtEl>
                                        <p:attrNameLst>
                                          <p:attrName>style.visibility</p:attrName>
                                        </p:attrNameLst>
                                      </p:cBhvr>
                                      <p:to>
                                        <p:strVal val="visible"/>
                                      </p:to>
                                    </p:set>
                                    <p:anim calcmode="lin" valueType="num">
                                      <p:cBhvr>
                                        <p:cTn id="231" dur="500" fill="hold"/>
                                        <p:tgtEl>
                                          <p:spTgt spid="53"/>
                                        </p:tgtEl>
                                        <p:attrNameLst>
                                          <p:attrName>ppt_w</p:attrName>
                                        </p:attrNameLst>
                                      </p:cBhvr>
                                      <p:tavLst>
                                        <p:tav tm="0">
                                          <p:val>
                                            <p:fltVal val="0"/>
                                          </p:val>
                                        </p:tav>
                                        <p:tav tm="100000">
                                          <p:val>
                                            <p:strVal val="#ppt_w"/>
                                          </p:val>
                                        </p:tav>
                                      </p:tavLst>
                                    </p:anim>
                                    <p:anim calcmode="lin" valueType="num">
                                      <p:cBhvr>
                                        <p:cTn id="232" dur="500" fill="hold"/>
                                        <p:tgtEl>
                                          <p:spTgt spid="53"/>
                                        </p:tgtEl>
                                        <p:attrNameLst>
                                          <p:attrName>ppt_h</p:attrName>
                                        </p:attrNameLst>
                                      </p:cBhvr>
                                      <p:tavLst>
                                        <p:tav tm="0">
                                          <p:val>
                                            <p:fltVal val="0"/>
                                          </p:val>
                                        </p:tav>
                                        <p:tav tm="100000">
                                          <p:val>
                                            <p:strVal val="#ppt_h"/>
                                          </p:val>
                                        </p:tav>
                                      </p:tavLst>
                                    </p:anim>
                                    <p:animEffect transition="in" filter="fade">
                                      <p:cBhvr>
                                        <p:cTn id="233" dur="500"/>
                                        <p:tgtEl>
                                          <p:spTgt spid="53"/>
                                        </p:tgtEl>
                                      </p:cBhvr>
                                    </p:animEffect>
                                  </p:childTnLst>
                                </p:cTn>
                              </p:par>
                              <p:par>
                                <p:cTn id="234" presetID="53" presetClass="entr" presetSubtype="16" fill="hold" grpId="0" nodeType="withEffect">
                                  <p:stCondLst>
                                    <p:cond delay="500"/>
                                  </p:stCondLst>
                                  <p:childTnLst>
                                    <p:set>
                                      <p:cBhvr>
                                        <p:cTn id="235" dur="1" fill="hold">
                                          <p:stCondLst>
                                            <p:cond delay="0"/>
                                          </p:stCondLst>
                                        </p:cTn>
                                        <p:tgtEl>
                                          <p:spTgt spid="54"/>
                                        </p:tgtEl>
                                        <p:attrNameLst>
                                          <p:attrName>style.visibility</p:attrName>
                                        </p:attrNameLst>
                                      </p:cBhvr>
                                      <p:to>
                                        <p:strVal val="visible"/>
                                      </p:to>
                                    </p:set>
                                    <p:anim calcmode="lin" valueType="num">
                                      <p:cBhvr>
                                        <p:cTn id="236" dur="500" fill="hold"/>
                                        <p:tgtEl>
                                          <p:spTgt spid="54"/>
                                        </p:tgtEl>
                                        <p:attrNameLst>
                                          <p:attrName>ppt_w</p:attrName>
                                        </p:attrNameLst>
                                      </p:cBhvr>
                                      <p:tavLst>
                                        <p:tav tm="0">
                                          <p:val>
                                            <p:fltVal val="0"/>
                                          </p:val>
                                        </p:tav>
                                        <p:tav tm="100000">
                                          <p:val>
                                            <p:strVal val="#ppt_w"/>
                                          </p:val>
                                        </p:tav>
                                      </p:tavLst>
                                    </p:anim>
                                    <p:anim calcmode="lin" valueType="num">
                                      <p:cBhvr>
                                        <p:cTn id="237" dur="500" fill="hold"/>
                                        <p:tgtEl>
                                          <p:spTgt spid="54"/>
                                        </p:tgtEl>
                                        <p:attrNameLst>
                                          <p:attrName>ppt_h</p:attrName>
                                        </p:attrNameLst>
                                      </p:cBhvr>
                                      <p:tavLst>
                                        <p:tav tm="0">
                                          <p:val>
                                            <p:fltVal val="0"/>
                                          </p:val>
                                        </p:tav>
                                        <p:tav tm="100000">
                                          <p:val>
                                            <p:strVal val="#ppt_h"/>
                                          </p:val>
                                        </p:tav>
                                      </p:tavLst>
                                    </p:anim>
                                    <p:animEffect transition="in" filter="fade">
                                      <p:cBhvr>
                                        <p:cTn id="238" dur="500"/>
                                        <p:tgtEl>
                                          <p:spTgt spid="54"/>
                                        </p:tgtEl>
                                      </p:cBhvr>
                                    </p:animEffect>
                                  </p:childTnLst>
                                </p:cTn>
                              </p:par>
                              <p:par>
                                <p:cTn id="239" presetID="53" presetClass="entr" presetSubtype="16" fill="hold" grpId="0" nodeType="withEffect">
                                  <p:stCondLst>
                                    <p:cond delay="500"/>
                                  </p:stCondLst>
                                  <p:childTnLst>
                                    <p:set>
                                      <p:cBhvr>
                                        <p:cTn id="240" dur="1" fill="hold">
                                          <p:stCondLst>
                                            <p:cond delay="0"/>
                                          </p:stCondLst>
                                        </p:cTn>
                                        <p:tgtEl>
                                          <p:spTgt spid="55"/>
                                        </p:tgtEl>
                                        <p:attrNameLst>
                                          <p:attrName>style.visibility</p:attrName>
                                        </p:attrNameLst>
                                      </p:cBhvr>
                                      <p:to>
                                        <p:strVal val="visible"/>
                                      </p:to>
                                    </p:set>
                                    <p:anim calcmode="lin" valueType="num">
                                      <p:cBhvr>
                                        <p:cTn id="241" dur="500" fill="hold"/>
                                        <p:tgtEl>
                                          <p:spTgt spid="55"/>
                                        </p:tgtEl>
                                        <p:attrNameLst>
                                          <p:attrName>ppt_w</p:attrName>
                                        </p:attrNameLst>
                                      </p:cBhvr>
                                      <p:tavLst>
                                        <p:tav tm="0">
                                          <p:val>
                                            <p:fltVal val="0"/>
                                          </p:val>
                                        </p:tav>
                                        <p:tav tm="100000">
                                          <p:val>
                                            <p:strVal val="#ppt_w"/>
                                          </p:val>
                                        </p:tav>
                                      </p:tavLst>
                                    </p:anim>
                                    <p:anim calcmode="lin" valueType="num">
                                      <p:cBhvr>
                                        <p:cTn id="242" dur="500" fill="hold"/>
                                        <p:tgtEl>
                                          <p:spTgt spid="55"/>
                                        </p:tgtEl>
                                        <p:attrNameLst>
                                          <p:attrName>ppt_h</p:attrName>
                                        </p:attrNameLst>
                                      </p:cBhvr>
                                      <p:tavLst>
                                        <p:tav tm="0">
                                          <p:val>
                                            <p:fltVal val="0"/>
                                          </p:val>
                                        </p:tav>
                                        <p:tav tm="100000">
                                          <p:val>
                                            <p:strVal val="#ppt_h"/>
                                          </p:val>
                                        </p:tav>
                                      </p:tavLst>
                                    </p:anim>
                                    <p:animEffect transition="in" filter="fade">
                                      <p:cBhvr>
                                        <p:cTn id="24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2" grpId="0"/>
      <p:bldP spid="23" grpId="0"/>
      <p:bldP spid="24" grpId="0"/>
      <p:bldP spid="25" grpId="0"/>
      <p:bldP spid="26" grpId="0"/>
      <p:bldP spid="27" grpId="0"/>
      <p:bldP spid="28" grpId="0" animBg="1"/>
      <p:bldP spid="29" grpId="0" animBg="1"/>
      <p:bldP spid="30" grpId="0"/>
      <p:bldP spid="32" grpId="0"/>
      <p:bldP spid="33" grpId="0"/>
      <p:bldP spid="34" grpId="0"/>
      <p:bldP spid="35" grpId="0"/>
      <p:bldP spid="36" grpId="0"/>
      <p:bldP spid="37" grpId="0"/>
      <p:bldP spid="38" grpId="0" animBg="1"/>
      <p:bldP spid="39" grpId="0"/>
      <p:bldP spid="41" grpId="0"/>
      <p:bldP spid="42" grpId="0"/>
      <p:bldP spid="43" grpId="0"/>
      <p:bldP spid="44" grpId="0"/>
      <p:bldP spid="45" grpId="0"/>
      <p:bldP spid="46" grpId="0"/>
      <p:bldP spid="47" grpId="0" animBg="1"/>
      <p:bldP spid="48" grpId="0"/>
      <p:bldP spid="50" grpId="0"/>
      <p:bldP spid="51" grpId="0"/>
      <p:bldP spid="52" grpId="0"/>
      <p:bldP spid="53" grpId="0"/>
      <p:bldP spid="54" grpId="0"/>
      <p:bldP spid="55" grpId="0"/>
      <p:bldP spid="56" grpId="0" animBg="1"/>
      <p:bldP spid="57" grpId="0" animBg="1"/>
      <p:bldP spid="58" grpId="0" animBg="1"/>
      <p:bldP spid="59" grpId="0" animBg="1"/>
      <p:bldP spid="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近</a:t>
            </a:r>
            <a:r>
              <a:rPr lang="zh-CN" altLang="en-US" sz="3200" dirty="0" smtClean="0">
                <a:solidFill>
                  <a:schemeClr val="bg1">
                    <a:lumMod val="50000"/>
                  </a:schemeClr>
                </a:solidFill>
              </a:rPr>
              <a:t>四个季度分析</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1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1038" y="1965317"/>
            <a:ext cx="2206625" cy="1604963"/>
          </a:xfrm>
          <a:prstGeom prst="rect">
            <a:avLst/>
          </a:prstGeom>
          <a:noFill/>
          <a:ln w="9525">
            <a:solidFill>
              <a:srgbClr val="076DC1"/>
            </a:solidFill>
            <a:miter lim="800000"/>
            <a:headEnd/>
            <a:tailEnd/>
          </a:ln>
          <a:extLst>
            <a:ext uri="{909E8E84-426E-40DD-AFC4-6F175D3DCCD1}">
              <a14:hiddenFill xmlns:a14="http://schemas.microsoft.com/office/drawing/2010/main">
                <a:solidFill>
                  <a:srgbClr val="FFFFFF"/>
                </a:solidFill>
              </a14:hiddenFill>
            </a:ext>
          </a:extLst>
        </p:spPr>
      </p:pic>
      <p:pic>
        <p:nvPicPr>
          <p:cNvPr id="22" name="图片 1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42050" y="2016117"/>
            <a:ext cx="2197100" cy="1604963"/>
          </a:xfrm>
          <a:prstGeom prst="rect">
            <a:avLst/>
          </a:prstGeom>
          <a:noFill/>
          <a:ln w="9525">
            <a:solidFill>
              <a:srgbClr val="01B0F1"/>
            </a:solidFill>
            <a:miter lim="800000"/>
            <a:headEnd/>
            <a:tailEnd/>
          </a:ln>
          <a:extLst>
            <a:ext uri="{909E8E84-426E-40DD-AFC4-6F175D3DCCD1}">
              <a14:hiddenFill xmlns:a14="http://schemas.microsoft.com/office/drawing/2010/main">
                <a:solidFill>
                  <a:srgbClr val="FFFFFF"/>
                </a:solidFill>
              </a14:hiddenFill>
            </a:ext>
          </a:extLst>
        </p:spPr>
      </p:pic>
      <p:pic>
        <p:nvPicPr>
          <p:cNvPr id="23" name="图片 1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81038" y="4614855"/>
            <a:ext cx="2208212" cy="1597025"/>
          </a:xfrm>
          <a:prstGeom prst="rect">
            <a:avLst/>
          </a:prstGeom>
          <a:noFill/>
          <a:ln w="9525">
            <a:solidFill>
              <a:srgbClr val="01B0F1"/>
            </a:solidFill>
            <a:miter lim="800000"/>
            <a:headEnd/>
            <a:tailEnd/>
          </a:ln>
          <a:extLst>
            <a:ext uri="{909E8E84-426E-40DD-AFC4-6F175D3DCCD1}">
              <a14:hiddenFill xmlns:a14="http://schemas.microsoft.com/office/drawing/2010/main">
                <a:solidFill>
                  <a:srgbClr val="FFFFFF"/>
                </a:solidFill>
              </a14:hiddenFill>
            </a:ext>
          </a:extLst>
        </p:spPr>
      </p:pic>
      <p:pic>
        <p:nvPicPr>
          <p:cNvPr id="24" name="图片 16"/>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75375" y="4614855"/>
            <a:ext cx="2190750" cy="1598612"/>
          </a:xfrm>
          <a:prstGeom prst="rect">
            <a:avLst/>
          </a:prstGeom>
          <a:noFill/>
          <a:ln w="9525">
            <a:solidFill>
              <a:srgbClr val="076DC1"/>
            </a:solidFill>
            <a:miter lim="800000"/>
            <a:headEnd/>
            <a:tailEnd/>
          </a:ln>
          <a:extLst>
            <a:ext uri="{909E8E84-426E-40DD-AFC4-6F175D3DCCD1}">
              <a14:hiddenFill xmlns:a14="http://schemas.microsoft.com/office/drawing/2010/main">
                <a:solidFill>
                  <a:srgbClr val="FFFFFF"/>
                </a:solidFill>
              </a14:hiddenFill>
            </a:ext>
          </a:extLst>
        </p:spPr>
      </p:pic>
      <p:sp>
        <p:nvSpPr>
          <p:cNvPr id="25" name="文本框 17"/>
          <p:cNvSpPr txBox="1">
            <a:spLocks noChangeArrowheads="1"/>
          </p:cNvSpPr>
          <p:nvPr/>
        </p:nvSpPr>
        <p:spPr bwMode="auto">
          <a:xfrm>
            <a:off x="2949575" y="1958967"/>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26" name="文本框 18"/>
          <p:cNvSpPr txBox="1">
            <a:spLocks noChangeArrowheads="1"/>
          </p:cNvSpPr>
          <p:nvPr/>
        </p:nvSpPr>
        <p:spPr bwMode="auto">
          <a:xfrm>
            <a:off x="2887663"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7" name="文本框 19"/>
          <p:cNvSpPr txBox="1">
            <a:spLocks noChangeArrowheads="1"/>
          </p:cNvSpPr>
          <p:nvPr/>
        </p:nvSpPr>
        <p:spPr bwMode="auto">
          <a:xfrm>
            <a:off x="8502650" y="1958967"/>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8" name="文本框 21"/>
          <p:cNvSpPr txBox="1">
            <a:spLocks noChangeArrowheads="1"/>
          </p:cNvSpPr>
          <p:nvPr/>
        </p:nvSpPr>
        <p:spPr bwMode="auto">
          <a:xfrm>
            <a:off x="8502650" y="4598980"/>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9" name="文本框 23"/>
          <p:cNvSpPr txBox="1">
            <a:spLocks noChangeArrowheads="1"/>
          </p:cNvSpPr>
          <p:nvPr/>
        </p:nvSpPr>
        <p:spPr bwMode="auto">
          <a:xfrm>
            <a:off x="3059113" y="4598980"/>
            <a:ext cx="110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30" name="文本框 26"/>
          <p:cNvSpPr txBox="1">
            <a:spLocks noChangeArrowheads="1"/>
          </p:cNvSpPr>
          <p:nvPr/>
        </p:nvSpPr>
        <p:spPr bwMode="auto">
          <a:xfrm>
            <a:off x="2887663"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1" name="文本框 27"/>
          <p:cNvSpPr txBox="1">
            <a:spLocks noChangeArrowheads="1"/>
          </p:cNvSpPr>
          <p:nvPr/>
        </p:nvSpPr>
        <p:spPr bwMode="auto">
          <a:xfrm>
            <a:off x="2887663"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2" name="文本框 28"/>
          <p:cNvSpPr txBox="1">
            <a:spLocks noChangeArrowheads="1"/>
          </p:cNvSpPr>
          <p:nvPr/>
        </p:nvSpPr>
        <p:spPr bwMode="auto">
          <a:xfrm>
            <a:off x="2887663"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3" name="文本框 29"/>
          <p:cNvSpPr txBox="1">
            <a:spLocks noChangeArrowheads="1"/>
          </p:cNvSpPr>
          <p:nvPr/>
        </p:nvSpPr>
        <p:spPr bwMode="auto">
          <a:xfrm>
            <a:off x="8585200"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4" name="文本框 30"/>
          <p:cNvSpPr txBox="1">
            <a:spLocks noChangeArrowheads="1"/>
          </p:cNvSpPr>
          <p:nvPr/>
        </p:nvSpPr>
        <p:spPr bwMode="auto">
          <a:xfrm>
            <a:off x="8585200"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5" name="文本框 31"/>
          <p:cNvSpPr txBox="1">
            <a:spLocks noChangeArrowheads="1"/>
          </p:cNvSpPr>
          <p:nvPr/>
        </p:nvSpPr>
        <p:spPr bwMode="auto">
          <a:xfrm>
            <a:off x="8585200"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6" name="文本框 32"/>
          <p:cNvSpPr txBox="1">
            <a:spLocks noChangeArrowheads="1"/>
          </p:cNvSpPr>
          <p:nvPr/>
        </p:nvSpPr>
        <p:spPr bwMode="auto">
          <a:xfrm>
            <a:off x="8585200"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Tree>
    <p:extLst>
      <p:ext uri="{BB962C8B-B14F-4D97-AF65-F5344CB8AC3E}">
        <p14:creationId xmlns:p14="http://schemas.microsoft.com/office/powerpoint/2010/main" val="155499983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1260"/>
                            </p:stCondLst>
                            <p:childTnLst>
                              <p:par>
                                <p:cTn id="29" presetID="42"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2260"/>
                            </p:stCondLst>
                            <p:childTnLst>
                              <p:par>
                                <p:cTn id="45" presetID="2" presetClass="entr" presetSubtype="2"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par>
                          <p:cTn id="49" fill="hold">
                            <p:stCondLst>
                              <p:cond delay="276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childTnLst>
                          </p:cTn>
                        </p:par>
                        <p:par>
                          <p:cTn id="65" fill="hold">
                            <p:stCondLst>
                              <p:cond delay="3760"/>
                            </p:stCondLst>
                            <p:childTnLst>
                              <p:par>
                                <p:cTn id="66" presetID="2" presetClass="entr" presetSubtype="8"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500" fill="hold"/>
                                        <p:tgtEl>
                                          <p:spTgt spid="23"/>
                                        </p:tgtEl>
                                        <p:attrNameLst>
                                          <p:attrName>ppt_x</p:attrName>
                                        </p:attrNameLst>
                                      </p:cBhvr>
                                      <p:tavLst>
                                        <p:tav tm="0">
                                          <p:val>
                                            <p:strVal val="0-#ppt_w/2"/>
                                          </p:val>
                                        </p:tav>
                                        <p:tav tm="100000">
                                          <p:val>
                                            <p:strVal val="#ppt_x"/>
                                          </p:val>
                                        </p:tav>
                                      </p:tavLst>
                                    </p:anim>
                                    <p:anim calcmode="lin" valueType="num">
                                      <p:cBhvr additive="base">
                                        <p:cTn id="69" dur="500" fill="hold"/>
                                        <p:tgtEl>
                                          <p:spTgt spid="23"/>
                                        </p:tgtEl>
                                        <p:attrNameLst>
                                          <p:attrName>ppt_y</p:attrName>
                                        </p:attrNameLst>
                                      </p:cBhvr>
                                      <p:tavLst>
                                        <p:tav tm="0">
                                          <p:val>
                                            <p:strVal val="#ppt_y"/>
                                          </p:val>
                                        </p:tav>
                                        <p:tav tm="100000">
                                          <p:val>
                                            <p:strVal val="#ppt_y"/>
                                          </p:val>
                                        </p:tav>
                                      </p:tavLst>
                                    </p:anim>
                                  </p:childTnLst>
                                </p:cTn>
                              </p:par>
                            </p:childTnLst>
                          </p:cTn>
                        </p:par>
                        <p:par>
                          <p:cTn id="70" fill="hold">
                            <p:stCondLst>
                              <p:cond delay="4260"/>
                            </p:stCondLst>
                            <p:childTnLst>
                              <p:par>
                                <p:cTn id="71" presetID="42"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1000"/>
                                        <p:tgtEl>
                                          <p:spTgt spid="32"/>
                                        </p:tgtEl>
                                      </p:cBhvr>
                                    </p:animEffect>
                                    <p:anim calcmode="lin" valueType="num">
                                      <p:cBhvr>
                                        <p:cTn id="84" dur="1000" fill="hold"/>
                                        <p:tgtEl>
                                          <p:spTgt spid="32"/>
                                        </p:tgtEl>
                                        <p:attrNameLst>
                                          <p:attrName>ppt_x</p:attrName>
                                        </p:attrNameLst>
                                      </p:cBhvr>
                                      <p:tavLst>
                                        <p:tav tm="0">
                                          <p:val>
                                            <p:strVal val="#ppt_x"/>
                                          </p:val>
                                        </p:tav>
                                        <p:tav tm="100000">
                                          <p:val>
                                            <p:strVal val="#ppt_x"/>
                                          </p:val>
                                        </p:tav>
                                      </p:tavLst>
                                    </p:anim>
                                    <p:anim calcmode="lin" valueType="num">
                                      <p:cBhvr>
                                        <p:cTn id="85" dur="100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5260"/>
                            </p:stCondLst>
                            <p:childTnLst>
                              <p:par>
                                <p:cTn id="87" presetID="2" presetClass="entr" presetSubtype="2" fill="hold" nodeType="after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1+#ppt_w/2"/>
                                          </p:val>
                                        </p:tav>
                                        <p:tav tm="100000">
                                          <p:val>
                                            <p:strVal val="#ppt_x"/>
                                          </p:val>
                                        </p:tav>
                                      </p:tavLst>
                                    </p:anim>
                                    <p:anim calcmode="lin" valueType="num">
                                      <p:cBhvr additive="base">
                                        <p:cTn id="90" dur="500" fill="hold"/>
                                        <p:tgtEl>
                                          <p:spTgt spid="24"/>
                                        </p:tgtEl>
                                        <p:attrNameLst>
                                          <p:attrName>ppt_y</p:attrName>
                                        </p:attrNameLst>
                                      </p:cBhvr>
                                      <p:tavLst>
                                        <p:tav tm="0">
                                          <p:val>
                                            <p:strVal val="#ppt_y"/>
                                          </p:val>
                                        </p:tav>
                                        <p:tav tm="100000">
                                          <p:val>
                                            <p:strVal val="#ppt_y"/>
                                          </p:val>
                                        </p:tav>
                                      </p:tavLst>
                                    </p:anim>
                                  </p:childTnLst>
                                </p:cTn>
                              </p:par>
                            </p:childTnLst>
                          </p:cTn>
                        </p:par>
                        <p:par>
                          <p:cTn id="91" fill="hold">
                            <p:stCondLst>
                              <p:cond delay="5760"/>
                            </p:stCondLst>
                            <p:childTnLst>
                              <p:par>
                                <p:cTn id="92" presetID="42" presetClass="entr" presetSubtype="0"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1000"/>
                                        <p:tgtEl>
                                          <p:spTgt spid="33"/>
                                        </p:tgtEl>
                                      </p:cBhvr>
                                    </p:animEffect>
                                    <p:anim calcmode="lin" valueType="num">
                                      <p:cBhvr>
                                        <p:cTn id="100" dur="1000" fill="hold"/>
                                        <p:tgtEl>
                                          <p:spTgt spid="33"/>
                                        </p:tgtEl>
                                        <p:attrNameLst>
                                          <p:attrName>ppt_x</p:attrName>
                                        </p:attrNameLst>
                                      </p:cBhvr>
                                      <p:tavLst>
                                        <p:tav tm="0">
                                          <p:val>
                                            <p:strVal val="#ppt_x"/>
                                          </p:val>
                                        </p:tav>
                                        <p:tav tm="100000">
                                          <p:val>
                                            <p:strVal val="#ppt_x"/>
                                          </p:val>
                                        </p:tav>
                                      </p:tavLst>
                                    </p:anim>
                                    <p:anim calcmode="lin" valueType="num">
                                      <p:cBhvr>
                                        <p:cTn id="101" dur="1000" fill="hold"/>
                                        <p:tgtEl>
                                          <p:spTgt spid="3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1000"/>
                                        <p:tgtEl>
                                          <p:spTgt spid="34"/>
                                        </p:tgtEl>
                                      </p:cBhvr>
                                    </p:animEffect>
                                    <p:anim calcmode="lin" valueType="num">
                                      <p:cBhvr>
                                        <p:cTn id="105" dur="1000" fill="hold"/>
                                        <p:tgtEl>
                                          <p:spTgt spid="34"/>
                                        </p:tgtEl>
                                        <p:attrNameLst>
                                          <p:attrName>ppt_x</p:attrName>
                                        </p:attrNameLst>
                                      </p:cBhvr>
                                      <p:tavLst>
                                        <p:tav tm="0">
                                          <p:val>
                                            <p:strVal val="#ppt_x"/>
                                          </p:val>
                                        </p:tav>
                                        <p:tav tm="100000">
                                          <p:val>
                                            <p:strVal val="#ppt_x"/>
                                          </p:val>
                                        </p:tav>
                                      </p:tavLst>
                                    </p:anim>
                                    <p:anim calcmode="lin" valueType="num">
                                      <p:cBhvr>
                                        <p:cTn id="10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P spid="3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8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4" name="组合 13"/>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a:solidFill>
                    <a:srgbClr val="076DC1"/>
                  </a:solidFill>
                  <a:latin typeface="微软雅黑" pitchFamily="34" charset="-122"/>
                  <a:ea typeface="微软雅黑" pitchFamily="34" charset="-122"/>
                </a:rPr>
                <a:t>C</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095552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01.</a:t>
            </a:r>
            <a:r>
              <a:rPr lang="zh-CN" altLang="en-US" sz="3200" dirty="0">
                <a:solidFill>
                  <a:schemeClr val="bg1">
                    <a:lumMod val="50000"/>
                  </a:schemeClr>
                </a:solidFill>
              </a:rPr>
              <a:t>已完成项目汇总</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Rectangle 3"/>
          <p:cNvSpPr/>
          <p:nvPr/>
        </p:nvSpPr>
        <p:spPr>
          <a:xfrm>
            <a:off x="5279" y="2089890"/>
            <a:ext cx="3314700" cy="914400"/>
          </a:xfrm>
          <a:prstGeom prst="rect">
            <a:avLst/>
          </a:prstGeom>
          <a:solidFill>
            <a:srgbClr val="076DC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2" name="Rectangle 29"/>
          <p:cNvSpPr/>
          <p:nvPr/>
        </p:nvSpPr>
        <p:spPr>
          <a:xfrm>
            <a:off x="3467779" y="4726234"/>
            <a:ext cx="8729500" cy="914400"/>
          </a:xfrm>
          <a:prstGeom prst="rect">
            <a:avLst/>
          </a:prstGeom>
          <a:solidFill>
            <a:srgbClr val="076DC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点击此处添加</a:t>
            </a:r>
            <a:r>
              <a:rPr lang="zh-CN" altLang="en-US" sz="1600" dirty="0">
                <a:latin typeface="微软雅黑" panose="020B0503020204020204" pitchFamily="34" charset="-122"/>
                <a:ea typeface="微软雅黑" panose="020B0503020204020204" pitchFamily="34" charset="-122"/>
              </a:rPr>
              <a:t>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endParaRPr lang="en-US" altLang="zh-CN" sz="1600" dirty="0">
              <a:latin typeface="微软雅黑" panose="020B0503020204020204" pitchFamily="34" charset="-122"/>
              <a:ea typeface="微软雅黑" panose="020B0503020204020204" pitchFamily="34" charset="-122"/>
            </a:endParaRPr>
          </a:p>
        </p:txBody>
      </p:sp>
      <p:sp>
        <p:nvSpPr>
          <p:cNvPr id="23" name="Rectangle 18"/>
          <p:cNvSpPr/>
          <p:nvPr/>
        </p:nvSpPr>
        <p:spPr>
          <a:xfrm>
            <a:off x="6668180" y="2089451"/>
            <a:ext cx="3123546" cy="2535183"/>
          </a:xfrm>
          <a:prstGeom prst="rect">
            <a:avLst/>
          </a:prstGeom>
          <a:solidFill>
            <a:srgbClr val="01B0F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添加文字内容</a:t>
            </a:r>
            <a:endParaRPr lang="en-US" altLang="zh-CN"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p:txBody>
      </p:sp>
      <p:sp>
        <p:nvSpPr>
          <p:cNvPr id="24" name="Rectangle 44"/>
          <p:cNvSpPr/>
          <p:nvPr/>
        </p:nvSpPr>
        <p:spPr>
          <a:xfrm>
            <a:off x="3467779" y="2089451"/>
            <a:ext cx="3052601" cy="2535183"/>
          </a:xfrm>
          <a:prstGeom prst="rect">
            <a:avLst/>
          </a:prstGeom>
          <a:blipFill>
            <a:blip r:embed="rId3" cstate="screen">
              <a:extLst>
                <a:ext uri="{BEBA8EAE-BF5A-486C-A8C5-ECC9F3942E4B}">
                  <a14:imgProps xmlns:a14="http://schemas.microsoft.com/office/drawing/2010/main">
                    <a14:imgLayer r:embed="rId4">
                      <a14:imgEffect>
                        <a14:brightnessContrast bright="2700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5" name="矩形 24"/>
          <p:cNvSpPr/>
          <p:nvPr/>
        </p:nvSpPr>
        <p:spPr>
          <a:xfrm>
            <a:off x="317057" y="3402795"/>
            <a:ext cx="3150722" cy="1323439"/>
          </a:xfrm>
          <a:prstGeom prst="rect">
            <a:avLst/>
          </a:prstGeom>
        </p:spPr>
        <p:txBody>
          <a:bodyPr wrap="square">
            <a:spAutoFit/>
          </a:bodyPr>
          <a:lstStyle/>
          <a:p>
            <a:pPr>
              <a:lnSpc>
                <a:spcPct val="125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标题一</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a:t>
            </a:r>
          </a:p>
        </p:txBody>
      </p:sp>
      <p:sp>
        <p:nvSpPr>
          <p:cNvPr id="26" name="矩形 25"/>
          <p:cNvSpPr/>
          <p:nvPr/>
        </p:nvSpPr>
        <p:spPr>
          <a:xfrm>
            <a:off x="317057" y="5034011"/>
            <a:ext cx="3150722" cy="1323439"/>
          </a:xfrm>
          <a:prstGeom prst="rect">
            <a:avLst/>
          </a:prstGeom>
        </p:spPr>
        <p:txBody>
          <a:bodyPr wrap="square">
            <a:spAutoFit/>
          </a:bodyPr>
          <a:lstStyle/>
          <a:p>
            <a:pPr>
              <a:lnSpc>
                <a:spcPct val="125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标题二</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此处添加文字内容点击此处添加文字内容点击此处添加文字内容点击此处添加文字内容</a:t>
            </a:r>
          </a:p>
        </p:txBody>
      </p:sp>
    </p:spTree>
    <p:extLst>
      <p:ext uri="{BB962C8B-B14F-4D97-AF65-F5344CB8AC3E}">
        <p14:creationId xmlns:p14="http://schemas.microsoft.com/office/powerpoint/2010/main" val="92991788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176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226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86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5360"/>
                            </p:stCondLst>
                            <p:childTnLst>
                              <p:par>
                                <p:cTn id="41" presetID="10"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par>
                          <p:cTn id="44" fill="hold">
                            <p:stCondLst>
                              <p:cond delay="586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获得成绩与经验</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Group 17"/>
          <p:cNvGrpSpPr/>
          <p:nvPr/>
        </p:nvGrpSpPr>
        <p:grpSpPr>
          <a:xfrm>
            <a:off x="7890388" y="5273728"/>
            <a:ext cx="769173" cy="768769"/>
            <a:chOff x="9180430" y="5869754"/>
            <a:chExt cx="930275" cy="930275"/>
          </a:xfrm>
          <a:solidFill>
            <a:srgbClr val="01B0F1"/>
          </a:solidFill>
        </p:grpSpPr>
        <p:sp>
          <p:nvSpPr>
            <p:cNvPr id="22" name="Freeform 243"/>
            <p:cNvSpPr>
              <a:spLocks/>
            </p:cNvSpPr>
            <p:nvPr/>
          </p:nvSpPr>
          <p:spPr bwMode="auto">
            <a:xfrm>
              <a:off x="9515392" y="6214241"/>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3"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4" name="Group 15"/>
          <p:cNvGrpSpPr/>
          <p:nvPr/>
        </p:nvGrpSpPr>
        <p:grpSpPr>
          <a:xfrm>
            <a:off x="9291097" y="2402549"/>
            <a:ext cx="769173" cy="768769"/>
            <a:chOff x="10874515" y="2395387"/>
            <a:chExt cx="930275" cy="930275"/>
          </a:xfrm>
          <a:solidFill>
            <a:srgbClr val="01B0F1"/>
          </a:solidFill>
        </p:grpSpPr>
        <p:sp>
          <p:nvSpPr>
            <p:cNvPr id="25"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6"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7" name="Group 19"/>
          <p:cNvGrpSpPr/>
          <p:nvPr/>
        </p:nvGrpSpPr>
        <p:grpSpPr>
          <a:xfrm>
            <a:off x="6491361" y="2224134"/>
            <a:ext cx="1917682" cy="1916675"/>
            <a:chOff x="7488377" y="2179487"/>
            <a:chExt cx="2319338" cy="2319337"/>
          </a:xfrm>
          <a:solidFill>
            <a:srgbClr val="01B0F1"/>
          </a:solidFill>
        </p:grpSpPr>
        <p:sp>
          <p:nvSpPr>
            <p:cNvPr id="28"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9"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0" name="Group 16"/>
          <p:cNvGrpSpPr/>
          <p:nvPr/>
        </p:nvGrpSpPr>
        <p:grpSpPr>
          <a:xfrm>
            <a:off x="8045457" y="3038819"/>
            <a:ext cx="2205136" cy="2203979"/>
            <a:chOff x="9367977" y="3165325"/>
            <a:chExt cx="2667000" cy="2667000"/>
          </a:xfrm>
          <a:solidFill>
            <a:srgbClr val="076DC1"/>
          </a:solidFill>
        </p:grpSpPr>
        <p:sp>
          <p:nvSpPr>
            <p:cNvPr id="31"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2"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3" name="Group 8"/>
          <p:cNvGrpSpPr/>
          <p:nvPr/>
        </p:nvGrpSpPr>
        <p:grpSpPr>
          <a:xfrm>
            <a:off x="8087459" y="1594425"/>
            <a:ext cx="1391337" cy="1390606"/>
            <a:chOff x="9418777" y="1417488"/>
            <a:chExt cx="1682750" cy="1682750"/>
          </a:xfrm>
          <a:solidFill>
            <a:srgbClr val="076DC1"/>
          </a:solidFill>
        </p:grpSpPr>
        <p:sp>
          <p:nvSpPr>
            <p:cNvPr id="34"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5"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6" name="Group 18"/>
          <p:cNvGrpSpPr/>
          <p:nvPr/>
        </p:nvGrpSpPr>
        <p:grpSpPr>
          <a:xfrm>
            <a:off x="7134343" y="4375080"/>
            <a:ext cx="1182635" cy="1180703"/>
            <a:chOff x="8266030" y="4782316"/>
            <a:chExt cx="1430338" cy="1428750"/>
          </a:xfrm>
          <a:solidFill>
            <a:srgbClr val="076DC1"/>
          </a:solidFill>
        </p:grpSpPr>
        <p:sp>
          <p:nvSpPr>
            <p:cNvPr id="37"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8"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9" name="Group 20"/>
          <p:cNvGrpSpPr/>
          <p:nvPr/>
        </p:nvGrpSpPr>
        <p:grpSpPr>
          <a:xfrm flipH="1">
            <a:off x="5608256" y="3828760"/>
            <a:ext cx="1219421" cy="2377363"/>
            <a:chOff x="6598421" y="4121221"/>
            <a:chExt cx="1474828" cy="2876809"/>
          </a:xfrm>
          <a:solidFill>
            <a:srgbClr val="076DC1"/>
          </a:solidFill>
        </p:grpSpPr>
        <p:sp>
          <p:nvSpPr>
            <p:cNvPr id="40" name="Freeform 254"/>
            <p:cNvSpPr>
              <a:spLocks/>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41" name="Freeform 255"/>
            <p:cNvSpPr>
              <a:spLocks/>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42" name="Freeform 256"/>
            <p:cNvSpPr>
              <a:spLocks/>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sp>
        <p:nvSpPr>
          <p:cNvPr id="43" name="TextBox 42"/>
          <p:cNvSpPr txBox="1"/>
          <p:nvPr/>
        </p:nvSpPr>
        <p:spPr>
          <a:xfrm>
            <a:off x="2041110" y="2693326"/>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2006180" y="1793359"/>
            <a:ext cx="1986443" cy="1091967"/>
          </a:xfrm>
          <a:prstGeom prst="rect">
            <a:avLst/>
          </a:prstGeom>
          <a:noFill/>
        </p:spPr>
        <p:txBody>
          <a:bodyPr wrap="none" lIns="75566" tIns="37783" rIns="75566" bIns="37783" rtlCol="0">
            <a:spAutoFit/>
          </a:bodyPr>
          <a:lstStyle/>
          <a:p>
            <a:r>
              <a:rPr lang="en-US" sz="6600" b="1" dirty="0" smtClean="0">
                <a:solidFill>
                  <a:schemeClr val="bg1">
                    <a:lumMod val="50000"/>
                  </a:schemeClr>
                </a:solidFill>
                <a:latin typeface="微软雅黑" panose="020B0503020204020204" pitchFamily="34" charset="-122"/>
                <a:ea typeface="微软雅黑" panose="020B0503020204020204" pitchFamily="34" charset="-122"/>
              </a:rPr>
              <a:t>96</a:t>
            </a:r>
            <a:r>
              <a:rPr lang="id-ID" sz="6600" b="1" dirty="0" smtClean="0">
                <a:solidFill>
                  <a:schemeClr val="bg1">
                    <a:lumMod val="50000"/>
                  </a:schemeClr>
                </a:solidFill>
                <a:latin typeface="微软雅黑" panose="020B0503020204020204" pitchFamily="34" charset="-122"/>
                <a:ea typeface="微软雅黑" panose="020B0503020204020204" pitchFamily="34" charset="-122"/>
              </a:rPr>
              <a:t>%</a:t>
            </a:r>
            <a:endParaRPr lang="id-ID" sz="6600" b="1"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5" name="Straight Connector 560"/>
          <p:cNvCxnSpPr/>
          <p:nvPr/>
        </p:nvCxnSpPr>
        <p:spPr>
          <a:xfrm>
            <a:off x="1951115" y="4548609"/>
            <a:ext cx="33918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561"/>
          <p:cNvCxnSpPr/>
          <p:nvPr/>
        </p:nvCxnSpPr>
        <p:spPr>
          <a:xfrm>
            <a:off x="5454243" y="2363388"/>
            <a:ext cx="0" cy="3102103"/>
          </a:xfrm>
          <a:prstGeom prst="line">
            <a:avLst/>
          </a:prstGeom>
          <a:ln>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032605" y="4752701"/>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4506586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0" presetClass="entr" presetSubtype="0"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1760"/>
                            </p:stCondLst>
                            <p:childTnLst>
                              <p:par>
                                <p:cTn id="29" presetID="10"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par>
                          <p:cTn id="32" fill="hold">
                            <p:stCondLst>
                              <p:cond delay="226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par>
                          <p:cTn id="39" fill="hold">
                            <p:stCondLst>
                              <p:cond delay="2760"/>
                            </p:stCondLst>
                            <p:childTnLst>
                              <p:par>
                                <p:cTn id="40" presetID="37" presetClass="entr" presetSubtype="0"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900" decel="100000" fill="hold"/>
                                        <p:tgtEl>
                                          <p:spTgt spid="39"/>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par>
                          <p:cTn id="46" fill="hold">
                            <p:stCondLst>
                              <p:cond delay="3760"/>
                            </p:stCondLst>
                            <p:childTnLst>
                              <p:par>
                                <p:cTn id="47" presetID="2" presetClass="entr" presetSubtype="2" fill="hold" nodeType="afterEffect">
                                  <p:stCondLst>
                                    <p:cond delay="1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20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30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40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fill="hold"/>
                                        <p:tgtEl>
                                          <p:spTgt spid="36"/>
                                        </p:tgtEl>
                                        <p:attrNameLst>
                                          <p:attrName>ppt_x</p:attrName>
                                        </p:attrNameLst>
                                      </p:cBhvr>
                                      <p:tavLst>
                                        <p:tav tm="0">
                                          <p:val>
                                            <p:strVal val="1+#ppt_w/2"/>
                                          </p:val>
                                        </p:tav>
                                        <p:tav tm="100000">
                                          <p:val>
                                            <p:strVal val="#ppt_x"/>
                                          </p:val>
                                        </p:tav>
                                      </p:tavLst>
                                    </p:anim>
                                    <p:anim calcmode="lin" valueType="num">
                                      <p:cBhvr additive="base">
                                        <p:cTn id="66" dur="500" fill="hold"/>
                                        <p:tgtEl>
                                          <p:spTgt spid="36"/>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60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1+#ppt_w/2"/>
                                          </p:val>
                                        </p:tav>
                                        <p:tav tm="100000">
                                          <p:val>
                                            <p:strVal val="#ppt_x"/>
                                          </p:val>
                                        </p:tav>
                                      </p:tavLst>
                                    </p:anim>
                                    <p:anim calcmode="lin" valueType="num">
                                      <p:cBhvr additive="base">
                                        <p:cTn id="70" dur="500" fill="hold"/>
                                        <p:tgtEl>
                                          <p:spTgt spid="21"/>
                                        </p:tgtEl>
                                        <p:attrNameLst>
                                          <p:attrName>ppt_y</p:attrName>
                                        </p:attrNameLst>
                                      </p:cBhvr>
                                      <p:tavLst>
                                        <p:tav tm="0">
                                          <p:val>
                                            <p:strVal val="#ppt_y"/>
                                          </p:val>
                                        </p:tav>
                                        <p:tav tm="100000">
                                          <p:val>
                                            <p:strVal val="#ppt_y"/>
                                          </p:val>
                                        </p:tav>
                                      </p:tavLst>
                                    </p:anim>
                                  </p:childTnLst>
                                </p:cTn>
                              </p:par>
                              <p:par>
                                <p:cTn id="71" presetID="8" presetClass="emph" presetSubtype="0" fill="hold" nodeType="withEffect">
                                  <p:stCondLst>
                                    <p:cond delay="0"/>
                                  </p:stCondLst>
                                  <p:childTnLst>
                                    <p:animRot by="21600000">
                                      <p:cBhvr>
                                        <p:cTn id="72" dur="2000" fill="hold"/>
                                        <p:tgtEl>
                                          <p:spTgt spid="27"/>
                                        </p:tgtEl>
                                        <p:attrNameLst>
                                          <p:attrName>r</p:attrName>
                                        </p:attrNameLst>
                                      </p:cBhvr>
                                    </p:animRot>
                                  </p:childTnLst>
                                </p:cTn>
                              </p:par>
                              <p:par>
                                <p:cTn id="73" presetID="8" presetClass="emph" presetSubtype="0" fill="hold" nodeType="withEffect">
                                  <p:stCondLst>
                                    <p:cond delay="0"/>
                                  </p:stCondLst>
                                  <p:childTnLst>
                                    <p:animRot by="21600000">
                                      <p:cBhvr>
                                        <p:cTn id="74" dur="2000" fill="hold"/>
                                        <p:tgtEl>
                                          <p:spTgt spid="33"/>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24"/>
                                        </p:tgtEl>
                                        <p:attrNameLst>
                                          <p:attrName>r</p:attrName>
                                        </p:attrNameLst>
                                      </p:cBhvr>
                                    </p:animRot>
                                  </p:childTnLst>
                                </p:cTn>
                              </p:par>
                              <p:par>
                                <p:cTn id="77" presetID="8" presetClass="emph" presetSubtype="0" fill="hold" nodeType="withEffect">
                                  <p:stCondLst>
                                    <p:cond delay="0"/>
                                  </p:stCondLst>
                                  <p:childTnLst>
                                    <p:animRot by="21600000">
                                      <p:cBhvr>
                                        <p:cTn id="78" dur="2000" fill="hold"/>
                                        <p:tgtEl>
                                          <p:spTgt spid="30"/>
                                        </p:tgtEl>
                                        <p:attrNameLst>
                                          <p:attrName>r</p:attrName>
                                        </p:attrNameLst>
                                      </p:cBhvr>
                                    </p:animRot>
                                  </p:childTnLst>
                                </p:cTn>
                              </p:par>
                              <p:par>
                                <p:cTn id="79" presetID="8" presetClass="emph" presetSubtype="0" fill="hold" nodeType="withEffect">
                                  <p:stCondLst>
                                    <p:cond delay="0"/>
                                  </p:stCondLst>
                                  <p:childTnLst>
                                    <p:animRot by="21600000">
                                      <p:cBhvr>
                                        <p:cTn id="80" dur="2000" fill="hold"/>
                                        <p:tgtEl>
                                          <p:spTgt spid="36"/>
                                        </p:tgtEl>
                                        <p:attrNameLst>
                                          <p:attrName>r</p:attrName>
                                        </p:attrNameLst>
                                      </p:cBhvr>
                                    </p:animRot>
                                  </p:childTnLst>
                                </p:cTn>
                              </p:par>
                              <p:par>
                                <p:cTn id="81" presetID="8" presetClass="emph" presetSubtype="0" fill="hold" nodeType="withEffect">
                                  <p:stCondLst>
                                    <p:cond delay="0"/>
                                  </p:stCondLst>
                                  <p:childTnLst>
                                    <p:animRot by="21600000">
                                      <p:cBhvr>
                                        <p:cTn id="82" dur="2000" fill="hold"/>
                                        <p:tgtEl>
                                          <p:spTgt spid="21"/>
                                        </p:tgtEl>
                                        <p:attrNameLst>
                                          <p:attrName>r</p:attrName>
                                        </p:attrNameLst>
                                      </p:cBhvr>
                                    </p:animRot>
                                  </p:childTnLst>
                                </p:cTn>
                              </p:par>
                              <p:par>
                                <p:cTn id="83" presetID="10" presetClass="entr" presetSubtype="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43" grpId="0"/>
      <p:bldP spid="44"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完成项目一</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281510" y="2712172"/>
            <a:ext cx="2158360" cy="2202622"/>
            <a:chOff x="4091509" y="2726388"/>
            <a:chExt cx="2158360" cy="2202623"/>
          </a:xfrm>
        </p:grpSpPr>
        <p:sp>
          <p:nvSpPr>
            <p:cNvPr id="22" name="Oval 49"/>
            <p:cNvSpPr>
              <a:spLocks noChangeArrowheads="1"/>
            </p:cNvSpPr>
            <p:nvPr/>
          </p:nvSpPr>
          <p:spPr bwMode="auto">
            <a:xfrm>
              <a:off x="4420932" y="4751480"/>
              <a:ext cx="1499516"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50"/>
            <p:cNvSpPr>
              <a:spLocks noChangeArrowheads="1"/>
            </p:cNvSpPr>
            <p:nvPr/>
          </p:nvSpPr>
          <p:spPr bwMode="auto">
            <a:xfrm>
              <a:off x="4440183" y="4751480"/>
              <a:ext cx="1461011"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51"/>
            <p:cNvSpPr>
              <a:spLocks noChangeArrowheads="1"/>
            </p:cNvSpPr>
            <p:nvPr/>
          </p:nvSpPr>
          <p:spPr bwMode="auto">
            <a:xfrm>
              <a:off x="4459435" y="4757674"/>
              <a:ext cx="1422507"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52"/>
            <p:cNvSpPr>
              <a:spLocks noChangeArrowheads="1"/>
            </p:cNvSpPr>
            <p:nvPr/>
          </p:nvSpPr>
          <p:spPr bwMode="auto">
            <a:xfrm>
              <a:off x="4478686" y="4757674"/>
              <a:ext cx="1381864"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53"/>
            <p:cNvSpPr>
              <a:spLocks noChangeArrowheads="1"/>
            </p:cNvSpPr>
            <p:nvPr/>
          </p:nvSpPr>
          <p:spPr bwMode="auto">
            <a:xfrm>
              <a:off x="4506495" y="4757674"/>
              <a:ext cx="1334804"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54"/>
            <p:cNvSpPr>
              <a:spLocks noChangeArrowheads="1"/>
            </p:cNvSpPr>
            <p:nvPr/>
          </p:nvSpPr>
          <p:spPr bwMode="auto">
            <a:xfrm>
              <a:off x="4525746" y="4763866"/>
              <a:ext cx="1289882"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55"/>
            <p:cNvSpPr>
              <a:spLocks noChangeArrowheads="1"/>
            </p:cNvSpPr>
            <p:nvPr/>
          </p:nvSpPr>
          <p:spPr bwMode="auto">
            <a:xfrm>
              <a:off x="4545000" y="4763866"/>
              <a:ext cx="1251379"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56"/>
            <p:cNvSpPr>
              <a:spLocks noChangeArrowheads="1"/>
            </p:cNvSpPr>
            <p:nvPr/>
          </p:nvSpPr>
          <p:spPr bwMode="auto">
            <a:xfrm>
              <a:off x="4564251" y="4770059"/>
              <a:ext cx="1210735"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Oval 57"/>
            <p:cNvSpPr>
              <a:spLocks noChangeArrowheads="1"/>
            </p:cNvSpPr>
            <p:nvPr/>
          </p:nvSpPr>
          <p:spPr bwMode="auto">
            <a:xfrm>
              <a:off x="4583504" y="4770059"/>
              <a:ext cx="1172230"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58"/>
            <p:cNvSpPr>
              <a:spLocks noChangeArrowheads="1"/>
            </p:cNvSpPr>
            <p:nvPr/>
          </p:nvSpPr>
          <p:spPr bwMode="auto">
            <a:xfrm>
              <a:off x="4604895" y="4770059"/>
              <a:ext cx="1131588"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Oval 59"/>
            <p:cNvSpPr>
              <a:spLocks noChangeArrowheads="1"/>
            </p:cNvSpPr>
            <p:nvPr/>
          </p:nvSpPr>
          <p:spPr bwMode="auto">
            <a:xfrm>
              <a:off x="4624146" y="4776252"/>
              <a:ext cx="1093085"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Oval 60"/>
            <p:cNvSpPr>
              <a:spLocks noChangeArrowheads="1"/>
            </p:cNvSpPr>
            <p:nvPr/>
          </p:nvSpPr>
          <p:spPr bwMode="auto">
            <a:xfrm>
              <a:off x="4643398" y="4776252"/>
              <a:ext cx="1052441"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61"/>
            <p:cNvSpPr>
              <a:spLocks noChangeArrowheads="1"/>
            </p:cNvSpPr>
            <p:nvPr/>
          </p:nvSpPr>
          <p:spPr bwMode="auto">
            <a:xfrm>
              <a:off x="4662649" y="4782445"/>
              <a:ext cx="1013938"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Oval 62"/>
            <p:cNvSpPr>
              <a:spLocks noChangeArrowheads="1"/>
            </p:cNvSpPr>
            <p:nvPr/>
          </p:nvSpPr>
          <p:spPr bwMode="auto">
            <a:xfrm>
              <a:off x="4684041" y="4782445"/>
              <a:ext cx="973295"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63"/>
            <p:cNvSpPr>
              <a:spLocks noChangeArrowheads="1"/>
            </p:cNvSpPr>
            <p:nvPr/>
          </p:nvSpPr>
          <p:spPr bwMode="auto">
            <a:xfrm>
              <a:off x="4709710" y="4782445"/>
              <a:ext cx="928372"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64"/>
            <p:cNvSpPr>
              <a:spLocks noChangeArrowheads="1"/>
            </p:cNvSpPr>
            <p:nvPr/>
          </p:nvSpPr>
          <p:spPr bwMode="auto">
            <a:xfrm>
              <a:off x="4728963" y="4788637"/>
              <a:ext cx="881312"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65"/>
            <p:cNvSpPr>
              <a:spLocks noChangeArrowheads="1"/>
            </p:cNvSpPr>
            <p:nvPr/>
          </p:nvSpPr>
          <p:spPr bwMode="auto">
            <a:xfrm>
              <a:off x="4748214" y="4788637"/>
              <a:ext cx="842809"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66"/>
            <p:cNvSpPr>
              <a:spLocks noChangeArrowheads="1"/>
            </p:cNvSpPr>
            <p:nvPr/>
          </p:nvSpPr>
          <p:spPr bwMode="auto">
            <a:xfrm>
              <a:off x="4769606" y="4788637"/>
              <a:ext cx="802167"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67"/>
            <p:cNvSpPr>
              <a:spLocks noChangeArrowheads="1"/>
            </p:cNvSpPr>
            <p:nvPr/>
          </p:nvSpPr>
          <p:spPr bwMode="auto">
            <a:xfrm>
              <a:off x="4788858" y="4796895"/>
              <a:ext cx="763662"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68"/>
            <p:cNvSpPr>
              <a:spLocks noChangeArrowheads="1"/>
            </p:cNvSpPr>
            <p:nvPr/>
          </p:nvSpPr>
          <p:spPr bwMode="auto">
            <a:xfrm>
              <a:off x="4808109" y="4796895"/>
              <a:ext cx="72301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69"/>
            <p:cNvSpPr>
              <a:spLocks noChangeArrowheads="1"/>
            </p:cNvSpPr>
            <p:nvPr/>
          </p:nvSpPr>
          <p:spPr bwMode="auto">
            <a:xfrm>
              <a:off x="4827362"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70"/>
            <p:cNvSpPr>
              <a:spLocks noChangeArrowheads="1"/>
            </p:cNvSpPr>
            <p:nvPr/>
          </p:nvSpPr>
          <p:spPr bwMode="auto">
            <a:xfrm>
              <a:off x="4848753" y="4803088"/>
              <a:ext cx="643872"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1"/>
            <p:cNvSpPr>
              <a:spLocks/>
            </p:cNvSpPr>
            <p:nvPr/>
          </p:nvSpPr>
          <p:spPr bwMode="auto">
            <a:xfrm>
              <a:off x="4091509" y="2726388"/>
              <a:ext cx="2158360" cy="2089085"/>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76DC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TextBox 44"/>
            <p:cNvSpPr txBox="1"/>
            <p:nvPr/>
          </p:nvSpPr>
          <p:spPr>
            <a:xfrm>
              <a:off x="4754632" y="3266298"/>
              <a:ext cx="1480262" cy="923330"/>
            </a:xfrm>
            <a:prstGeom prst="rect">
              <a:avLst/>
            </a:prstGeom>
            <a:noFill/>
          </p:spPr>
          <p:txBody>
            <a:bodyPr wrap="square" rtlCol="0">
              <a:spAutoFit/>
            </a:bodyPr>
            <a:lstStyle/>
            <a:p>
              <a:r>
                <a:rPr lang="en-US" altLang="zh-CN" sz="5400" b="1" dirty="0">
                  <a:solidFill>
                    <a:schemeClr val="bg1"/>
                  </a:solidFill>
                </a:rPr>
                <a:t>39%</a:t>
              </a:r>
              <a:endParaRPr lang="zh-CN" altLang="en-US" sz="5400" b="1" dirty="0">
                <a:solidFill>
                  <a:schemeClr val="bg1"/>
                </a:solidFill>
              </a:endParaRPr>
            </a:p>
          </p:txBody>
        </p:sp>
        <p:sp>
          <p:nvSpPr>
            <p:cNvPr id="46" name="TextBox 45"/>
            <p:cNvSpPr txBox="1"/>
            <p:nvPr/>
          </p:nvSpPr>
          <p:spPr>
            <a:xfrm>
              <a:off x="4669067" y="2953673"/>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nvGrpSpPr>
          <p:cNvPr id="47" name="组合 46"/>
          <p:cNvGrpSpPr/>
          <p:nvPr/>
        </p:nvGrpSpPr>
        <p:grpSpPr>
          <a:xfrm>
            <a:off x="2627982" y="2712172"/>
            <a:ext cx="2166918" cy="2202622"/>
            <a:chOff x="2437978" y="2726388"/>
            <a:chExt cx="2166917" cy="2202623"/>
          </a:xfrm>
        </p:grpSpPr>
        <p:sp>
          <p:nvSpPr>
            <p:cNvPr id="48" name="Oval 27"/>
            <p:cNvSpPr>
              <a:spLocks noChangeArrowheads="1"/>
            </p:cNvSpPr>
            <p:nvPr/>
          </p:nvSpPr>
          <p:spPr bwMode="auto">
            <a:xfrm>
              <a:off x="2773819" y="4751480"/>
              <a:ext cx="1495237"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28"/>
            <p:cNvSpPr>
              <a:spLocks noChangeArrowheads="1"/>
            </p:cNvSpPr>
            <p:nvPr/>
          </p:nvSpPr>
          <p:spPr bwMode="auto">
            <a:xfrm>
              <a:off x="2795210" y="4751480"/>
              <a:ext cx="1454593"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29"/>
            <p:cNvSpPr>
              <a:spLocks noChangeArrowheads="1"/>
            </p:cNvSpPr>
            <p:nvPr/>
          </p:nvSpPr>
          <p:spPr bwMode="auto">
            <a:xfrm>
              <a:off x="2814461" y="4757674"/>
              <a:ext cx="1413951"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30"/>
            <p:cNvSpPr>
              <a:spLocks noChangeArrowheads="1"/>
            </p:cNvSpPr>
            <p:nvPr/>
          </p:nvSpPr>
          <p:spPr bwMode="auto">
            <a:xfrm>
              <a:off x="2833714" y="4757674"/>
              <a:ext cx="1375447"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31"/>
            <p:cNvSpPr>
              <a:spLocks noChangeArrowheads="1"/>
            </p:cNvSpPr>
            <p:nvPr/>
          </p:nvSpPr>
          <p:spPr bwMode="auto">
            <a:xfrm>
              <a:off x="2852965" y="4757674"/>
              <a:ext cx="1336942"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32"/>
            <p:cNvSpPr>
              <a:spLocks noChangeArrowheads="1"/>
            </p:cNvSpPr>
            <p:nvPr/>
          </p:nvSpPr>
          <p:spPr bwMode="auto">
            <a:xfrm>
              <a:off x="2874356" y="4763866"/>
              <a:ext cx="1296299"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33"/>
            <p:cNvSpPr>
              <a:spLocks noChangeArrowheads="1"/>
            </p:cNvSpPr>
            <p:nvPr/>
          </p:nvSpPr>
          <p:spPr bwMode="auto">
            <a:xfrm>
              <a:off x="2893608" y="4763866"/>
              <a:ext cx="1255656"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34"/>
            <p:cNvSpPr>
              <a:spLocks noChangeArrowheads="1"/>
            </p:cNvSpPr>
            <p:nvPr/>
          </p:nvSpPr>
          <p:spPr bwMode="auto">
            <a:xfrm>
              <a:off x="2912859" y="4770059"/>
              <a:ext cx="1217153"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35"/>
            <p:cNvSpPr>
              <a:spLocks noChangeArrowheads="1"/>
            </p:cNvSpPr>
            <p:nvPr/>
          </p:nvSpPr>
          <p:spPr bwMode="auto">
            <a:xfrm>
              <a:off x="2932113" y="4770059"/>
              <a:ext cx="1178648"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36"/>
            <p:cNvSpPr>
              <a:spLocks noChangeArrowheads="1"/>
            </p:cNvSpPr>
            <p:nvPr/>
          </p:nvSpPr>
          <p:spPr bwMode="auto">
            <a:xfrm>
              <a:off x="2951364" y="4770059"/>
              <a:ext cx="1133727"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37"/>
            <p:cNvSpPr>
              <a:spLocks noChangeArrowheads="1"/>
            </p:cNvSpPr>
            <p:nvPr/>
          </p:nvSpPr>
          <p:spPr bwMode="auto">
            <a:xfrm>
              <a:off x="2979173" y="4776252"/>
              <a:ext cx="1084528"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Oval 38"/>
            <p:cNvSpPr>
              <a:spLocks noChangeArrowheads="1"/>
            </p:cNvSpPr>
            <p:nvPr/>
          </p:nvSpPr>
          <p:spPr bwMode="auto">
            <a:xfrm>
              <a:off x="2998424" y="4776252"/>
              <a:ext cx="1046024"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39"/>
            <p:cNvSpPr>
              <a:spLocks noChangeArrowheads="1"/>
            </p:cNvSpPr>
            <p:nvPr/>
          </p:nvSpPr>
          <p:spPr bwMode="auto">
            <a:xfrm>
              <a:off x="3017677" y="4782445"/>
              <a:ext cx="1007521"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40"/>
            <p:cNvSpPr>
              <a:spLocks noChangeArrowheads="1"/>
            </p:cNvSpPr>
            <p:nvPr/>
          </p:nvSpPr>
          <p:spPr bwMode="auto">
            <a:xfrm>
              <a:off x="3036928" y="4782445"/>
              <a:ext cx="969016"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41"/>
            <p:cNvSpPr>
              <a:spLocks noChangeArrowheads="1"/>
            </p:cNvSpPr>
            <p:nvPr/>
          </p:nvSpPr>
          <p:spPr bwMode="auto">
            <a:xfrm>
              <a:off x="3058319" y="4782445"/>
              <a:ext cx="926234"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42"/>
            <p:cNvSpPr>
              <a:spLocks noChangeArrowheads="1"/>
            </p:cNvSpPr>
            <p:nvPr/>
          </p:nvSpPr>
          <p:spPr bwMode="auto">
            <a:xfrm>
              <a:off x="3077571" y="4788637"/>
              <a:ext cx="887730"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Oval 43"/>
            <p:cNvSpPr>
              <a:spLocks noChangeArrowheads="1"/>
            </p:cNvSpPr>
            <p:nvPr/>
          </p:nvSpPr>
          <p:spPr bwMode="auto">
            <a:xfrm>
              <a:off x="3096822" y="4788637"/>
              <a:ext cx="849227"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Oval 44"/>
            <p:cNvSpPr>
              <a:spLocks noChangeArrowheads="1"/>
            </p:cNvSpPr>
            <p:nvPr/>
          </p:nvSpPr>
          <p:spPr bwMode="auto">
            <a:xfrm>
              <a:off x="3116076" y="4788637"/>
              <a:ext cx="810722"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Oval 45"/>
            <p:cNvSpPr>
              <a:spLocks noChangeArrowheads="1"/>
            </p:cNvSpPr>
            <p:nvPr/>
          </p:nvSpPr>
          <p:spPr bwMode="auto">
            <a:xfrm>
              <a:off x="3137466" y="4796895"/>
              <a:ext cx="770078"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Oval 46"/>
            <p:cNvSpPr>
              <a:spLocks noChangeArrowheads="1"/>
            </p:cNvSpPr>
            <p:nvPr/>
          </p:nvSpPr>
          <p:spPr bwMode="auto">
            <a:xfrm>
              <a:off x="3156719" y="4796895"/>
              <a:ext cx="72301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Oval 47"/>
            <p:cNvSpPr>
              <a:spLocks noChangeArrowheads="1"/>
            </p:cNvSpPr>
            <p:nvPr/>
          </p:nvSpPr>
          <p:spPr bwMode="auto">
            <a:xfrm>
              <a:off x="3175971"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Oval 48"/>
            <p:cNvSpPr>
              <a:spLocks noChangeArrowheads="1"/>
            </p:cNvSpPr>
            <p:nvPr/>
          </p:nvSpPr>
          <p:spPr bwMode="auto">
            <a:xfrm>
              <a:off x="3201640" y="4803088"/>
              <a:ext cx="639593"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2"/>
            <p:cNvSpPr>
              <a:spLocks/>
            </p:cNvSpPr>
            <p:nvPr/>
          </p:nvSpPr>
          <p:spPr bwMode="auto">
            <a:xfrm>
              <a:off x="2437978" y="2726388"/>
              <a:ext cx="2166917" cy="2089085"/>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01B0F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TextBox 70"/>
            <p:cNvSpPr txBox="1"/>
            <p:nvPr/>
          </p:nvSpPr>
          <p:spPr>
            <a:xfrm>
              <a:off x="3009118" y="3266298"/>
              <a:ext cx="1480262" cy="923330"/>
            </a:xfrm>
            <a:prstGeom prst="rect">
              <a:avLst/>
            </a:prstGeom>
            <a:noFill/>
          </p:spPr>
          <p:txBody>
            <a:bodyPr wrap="square" rtlCol="0">
              <a:spAutoFit/>
            </a:bodyPr>
            <a:lstStyle/>
            <a:p>
              <a:r>
                <a:rPr lang="en-US" altLang="zh-CN" sz="5400" b="1" dirty="0">
                  <a:solidFill>
                    <a:schemeClr val="bg1"/>
                  </a:solidFill>
                </a:rPr>
                <a:t>34%</a:t>
              </a:r>
              <a:endParaRPr lang="zh-CN" altLang="en-US" sz="5400" b="1" dirty="0">
                <a:solidFill>
                  <a:schemeClr val="bg1"/>
                </a:solidFill>
              </a:endParaRPr>
            </a:p>
          </p:txBody>
        </p:sp>
        <p:sp>
          <p:nvSpPr>
            <p:cNvPr id="72" name="TextBox 71"/>
            <p:cNvSpPr txBox="1"/>
            <p:nvPr/>
          </p:nvSpPr>
          <p:spPr>
            <a:xfrm>
              <a:off x="2954942" y="2953673"/>
              <a:ext cx="1565826"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nvGrpSpPr>
          <p:cNvPr id="73" name="组合 72"/>
          <p:cNvGrpSpPr/>
          <p:nvPr/>
        </p:nvGrpSpPr>
        <p:grpSpPr>
          <a:xfrm>
            <a:off x="884606" y="2712172"/>
            <a:ext cx="2158360" cy="2202622"/>
            <a:chOff x="694606" y="2726388"/>
            <a:chExt cx="2158360" cy="2202623"/>
          </a:xfrm>
        </p:grpSpPr>
        <p:sp>
          <p:nvSpPr>
            <p:cNvPr id="74" name="Oval 5"/>
            <p:cNvSpPr>
              <a:spLocks noChangeArrowheads="1"/>
            </p:cNvSpPr>
            <p:nvPr/>
          </p:nvSpPr>
          <p:spPr bwMode="auto">
            <a:xfrm>
              <a:off x="1024029" y="4751480"/>
              <a:ext cx="1499516"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6"/>
            <p:cNvSpPr>
              <a:spLocks noChangeArrowheads="1"/>
            </p:cNvSpPr>
            <p:nvPr/>
          </p:nvSpPr>
          <p:spPr bwMode="auto">
            <a:xfrm>
              <a:off x="1043280" y="4751480"/>
              <a:ext cx="1461011"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Oval 7"/>
            <p:cNvSpPr>
              <a:spLocks noChangeArrowheads="1"/>
            </p:cNvSpPr>
            <p:nvPr/>
          </p:nvSpPr>
          <p:spPr bwMode="auto">
            <a:xfrm>
              <a:off x="1062532" y="4757674"/>
              <a:ext cx="1422507"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Oval 8"/>
            <p:cNvSpPr>
              <a:spLocks noChangeArrowheads="1"/>
            </p:cNvSpPr>
            <p:nvPr/>
          </p:nvSpPr>
          <p:spPr bwMode="auto">
            <a:xfrm>
              <a:off x="1083924" y="4757674"/>
              <a:ext cx="1381864"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Oval 9"/>
            <p:cNvSpPr>
              <a:spLocks noChangeArrowheads="1"/>
            </p:cNvSpPr>
            <p:nvPr/>
          </p:nvSpPr>
          <p:spPr bwMode="auto">
            <a:xfrm>
              <a:off x="1103175" y="4757674"/>
              <a:ext cx="1343359"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Oval 10"/>
            <p:cNvSpPr>
              <a:spLocks noChangeArrowheads="1"/>
            </p:cNvSpPr>
            <p:nvPr/>
          </p:nvSpPr>
          <p:spPr bwMode="auto">
            <a:xfrm>
              <a:off x="1128844" y="4763866"/>
              <a:ext cx="1289882"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Oval 11"/>
            <p:cNvSpPr>
              <a:spLocks noChangeArrowheads="1"/>
            </p:cNvSpPr>
            <p:nvPr/>
          </p:nvSpPr>
          <p:spPr bwMode="auto">
            <a:xfrm>
              <a:off x="1148097" y="4763866"/>
              <a:ext cx="1251379"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12"/>
            <p:cNvSpPr>
              <a:spLocks noChangeArrowheads="1"/>
            </p:cNvSpPr>
            <p:nvPr/>
          </p:nvSpPr>
          <p:spPr bwMode="auto">
            <a:xfrm>
              <a:off x="1169489" y="4770059"/>
              <a:ext cx="1210735"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Oval 13"/>
            <p:cNvSpPr>
              <a:spLocks noChangeArrowheads="1"/>
            </p:cNvSpPr>
            <p:nvPr/>
          </p:nvSpPr>
          <p:spPr bwMode="auto">
            <a:xfrm>
              <a:off x="1188740" y="4770059"/>
              <a:ext cx="1172230"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Oval 14"/>
            <p:cNvSpPr>
              <a:spLocks noChangeArrowheads="1"/>
            </p:cNvSpPr>
            <p:nvPr/>
          </p:nvSpPr>
          <p:spPr bwMode="auto">
            <a:xfrm>
              <a:off x="1207992" y="4770059"/>
              <a:ext cx="1131588"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Oval 15"/>
            <p:cNvSpPr>
              <a:spLocks noChangeArrowheads="1"/>
            </p:cNvSpPr>
            <p:nvPr/>
          </p:nvSpPr>
          <p:spPr bwMode="auto">
            <a:xfrm>
              <a:off x="1227243" y="4776252"/>
              <a:ext cx="1093085"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7"/>
            <p:cNvSpPr>
              <a:spLocks noChangeArrowheads="1"/>
            </p:cNvSpPr>
            <p:nvPr/>
          </p:nvSpPr>
          <p:spPr bwMode="auto">
            <a:xfrm>
              <a:off x="1267887" y="4782445"/>
              <a:ext cx="1013938"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8"/>
            <p:cNvSpPr>
              <a:spLocks noChangeArrowheads="1"/>
            </p:cNvSpPr>
            <p:nvPr/>
          </p:nvSpPr>
          <p:spPr bwMode="auto">
            <a:xfrm>
              <a:off x="1287138" y="4782445"/>
              <a:ext cx="973295"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9"/>
            <p:cNvSpPr>
              <a:spLocks noChangeArrowheads="1"/>
            </p:cNvSpPr>
            <p:nvPr/>
          </p:nvSpPr>
          <p:spPr bwMode="auto">
            <a:xfrm>
              <a:off x="1306390" y="4782445"/>
              <a:ext cx="934790"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Oval 20"/>
            <p:cNvSpPr>
              <a:spLocks noChangeArrowheads="1"/>
            </p:cNvSpPr>
            <p:nvPr/>
          </p:nvSpPr>
          <p:spPr bwMode="auto">
            <a:xfrm>
              <a:off x="1334198" y="4788637"/>
              <a:ext cx="881312"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Oval 21"/>
            <p:cNvSpPr>
              <a:spLocks noChangeArrowheads="1"/>
            </p:cNvSpPr>
            <p:nvPr/>
          </p:nvSpPr>
          <p:spPr bwMode="auto">
            <a:xfrm>
              <a:off x="1353452" y="4788637"/>
              <a:ext cx="842809"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Oval 23"/>
            <p:cNvSpPr>
              <a:spLocks noChangeArrowheads="1"/>
            </p:cNvSpPr>
            <p:nvPr/>
          </p:nvSpPr>
          <p:spPr bwMode="auto">
            <a:xfrm>
              <a:off x="1391955" y="4796895"/>
              <a:ext cx="763662"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Oval 24"/>
            <p:cNvSpPr>
              <a:spLocks noChangeArrowheads="1"/>
            </p:cNvSpPr>
            <p:nvPr/>
          </p:nvSpPr>
          <p:spPr bwMode="auto">
            <a:xfrm>
              <a:off x="1411206" y="4796895"/>
              <a:ext cx="72515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Oval 25"/>
            <p:cNvSpPr>
              <a:spLocks noChangeArrowheads="1"/>
            </p:cNvSpPr>
            <p:nvPr/>
          </p:nvSpPr>
          <p:spPr bwMode="auto">
            <a:xfrm>
              <a:off x="1432597"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93" name="组合 92"/>
            <p:cNvGrpSpPr/>
            <p:nvPr/>
          </p:nvGrpSpPr>
          <p:grpSpPr>
            <a:xfrm>
              <a:off x="694606" y="2726388"/>
              <a:ext cx="2158360" cy="2177852"/>
              <a:chOff x="694606" y="2726388"/>
              <a:chExt cx="2158360" cy="2177852"/>
            </a:xfrm>
          </p:grpSpPr>
          <p:sp>
            <p:nvSpPr>
              <p:cNvPr id="94" name="Oval 16"/>
              <p:cNvSpPr>
                <a:spLocks noChangeArrowheads="1"/>
              </p:cNvSpPr>
              <p:nvPr/>
            </p:nvSpPr>
            <p:spPr bwMode="auto">
              <a:xfrm>
                <a:off x="1248634" y="4776252"/>
                <a:ext cx="1052441"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Oval 22"/>
              <p:cNvSpPr>
                <a:spLocks noChangeArrowheads="1"/>
              </p:cNvSpPr>
              <p:nvPr/>
            </p:nvSpPr>
            <p:spPr bwMode="auto">
              <a:xfrm>
                <a:off x="1372703" y="4788637"/>
                <a:ext cx="802167"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96" name="组合 95"/>
              <p:cNvGrpSpPr/>
              <p:nvPr/>
            </p:nvGrpSpPr>
            <p:grpSpPr>
              <a:xfrm>
                <a:off x="694606" y="2726388"/>
                <a:ext cx="2158360" cy="2153080"/>
                <a:chOff x="694606" y="2726388"/>
                <a:chExt cx="2158360" cy="2153080"/>
              </a:xfrm>
            </p:grpSpPr>
            <p:sp>
              <p:nvSpPr>
                <p:cNvPr id="97" name="Oval 26"/>
                <p:cNvSpPr>
                  <a:spLocks noChangeArrowheads="1"/>
                </p:cNvSpPr>
                <p:nvPr/>
              </p:nvSpPr>
              <p:spPr bwMode="auto">
                <a:xfrm>
                  <a:off x="1451850" y="4803088"/>
                  <a:ext cx="643872"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3"/>
                <p:cNvSpPr>
                  <a:spLocks/>
                </p:cNvSpPr>
                <p:nvPr/>
              </p:nvSpPr>
              <p:spPr bwMode="auto">
                <a:xfrm>
                  <a:off x="694606" y="2726388"/>
                  <a:ext cx="2158360" cy="2089085"/>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76DC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TextBox 98"/>
                <p:cNvSpPr txBox="1"/>
                <p:nvPr/>
              </p:nvSpPr>
              <p:spPr>
                <a:xfrm>
                  <a:off x="1128843" y="3266298"/>
                  <a:ext cx="1480262" cy="923330"/>
                </a:xfrm>
                <a:prstGeom prst="rect">
                  <a:avLst/>
                </a:prstGeom>
                <a:noFill/>
              </p:spPr>
              <p:txBody>
                <a:bodyPr wrap="square" rtlCol="0">
                  <a:spAutoFit/>
                </a:bodyPr>
                <a:lstStyle/>
                <a:p>
                  <a:r>
                    <a:rPr lang="en-US" altLang="zh-CN" sz="5400" b="1" dirty="0">
                      <a:solidFill>
                        <a:schemeClr val="bg1"/>
                      </a:solidFill>
                    </a:rPr>
                    <a:t>27%</a:t>
                  </a:r>
                  <a:endParaRPr lang="zh-CN" altLang="en-US" sz="5400" b="1" dirty="0">
                    <a:solidFill>
                      <a:schemeClr val="bg1"/>
                    </a:solidFill>
                  </a:endParaRPr>
                </a:p>
              </p:txBody>
            </p:sp>
            <p:sp>
              <p:nvSpPr>
                <p:cNvPr id="100" name="TextBox 99"/>
                <p:cNvSpPr txBox="1"/>
                <p:nvPr/>
              </p:nvSpPr>
              <p:spPr>
                <a:xfrm>
                  <a:off x="1132420" y="2953675"/>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grpSp>
      <p:sp>
        <p:nvSpPr>
          <p:cNvPr id="101" name="矩形 1"/>
          <p:cNvSpPr>
            <a:spLocks noChangeArrowheads="1"/>
          </p:cNvSpPr>
          <p:nvPr/>
        </p:nvSpPr>
        <p:spPr bwMode="auto">
          <a:xfrm>
            <a:off x="7148182" y="2479472"/>
            <a:ext cx="4465620" cy="3032532"/>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lIns="122843" tIns="61422" rIns="122843" bIns="61422">
            <a:spAutoFit/>
          </a:bodyPr>
          <a:lstStyle/>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en-US"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endParaRPr lang="zh-CN" altLang="zh-CN" sz="1800" dirty="0">
              <a:solidFill>
                <a:schemeClr val="bg1">
                  <a:lumMod val="50000"/>
                </a:schemeClr>
              </a:solidFill>
              <a:latin typeface="微软雅黑" pitchFamily="34" charset="-122"/>
              <a:ea typeface="微软雅黑" pitchFamily="34" charset="-122"/>
            </a:endParaRPr>
          </a:p>
        </p:txBody>
      </p:sp>
      <p:sp>
        <p:nvSpPr>
          <p:cNvPr id="102" name="L 形 101"/>
          <p:cNvSpPr/>
          <p:nvPr/>
        </p:nvSpPr>
        <p:spPr>
          <a:xfrm rot="5400000">
            <a:off x="7039296" y="2507192"/>
            <a:ext cx="457385" cy="407148"/>
          </a:xfrm>
          <a:prstGeom prst="corner">
            <a:avLst>
              <a:gd name="adj1" fmla="val 25014"/>
              <a:gd name="adj2" fmla="val 23544"/>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
        <p:nvSpPr>
          <p:cNvPr id="103" name="L 形 102"/>
          <p:cNvSpPr/>
          <p:nvPr/>
        </p:nvSpPr>
        <p:spPr>
          <a:xfrm rot="16200000">
            <a:off x="11007005" y="4725652"/>
            <a:ext cx="457385" cy="407148"/>
          </a:xfrm>
          <a:prstGeom prst="corner">
            <a:avLst>
              <a:gd name="adj1" fmla="val 25014"/>
              <a:gd name="adj2" fmla="val 23544"/>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Tree>
    <p:extLst>
      <p:ext uri="{BB962C8B-B14F-4D97-AF65-F5344CB8AC3E}">
        <p14:creationId xmlns:p14="http://schemas.microsoft.com/office/powerpoint/2010/main" val="364443550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 presetClass="entr" presetSubtype="8"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 calcmode="lin" valueType="num">
                                      <p:cBhvr additive="base">
                                        <p:cTn id="27" dur="500" fill="hold"/>
                                        <p:tgtEl>
                                          <p:spTgt spid="73"/>
                                        </p:tgtEl>
                                        <p:attrNameLst>
                                          <p:attrName>ppt_x</p:attrName>
                                        </p:attrNameLst>
                                      </p:cBhvr>
                                      <p:tavLst>
                                        <p:tav tm="0">
                                          <p:val>
                                            <p:strVal val="0-#ppt_w/2"/>
                                          </p:val>
                                        </p:tav>
                                        <p:tav tm="100000">
                                          <p:val>
                                            <p:strVal val="#ppt_x"/>
                                          </p:val>
                                        </p:tav>
                                      </p:tavLst>
                                    </p:anim>
                                    <p:anim calcmode="lin" valueType="num">
                                      <p:cBhvr additive="base">
                                        <p:cTn id="28" dur="500" fill="hold"/>
                                        <p:tgtEl>
                                          <p:spTgt spid="73"/>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8"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0-#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53" presetClass="entr" presetSubtype="16" fill="hold" grpId="0" nodeType="after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p:cTn id="42" dur="500" fill="hold"/>
                                        <p:tgtEl>
                                          <p:spTgt spid="101"/>
                                        </p:tgtEl>
                                        <p:attrNameLst>
                                          <p:attrName>ppt_w</p:attrName>
                                        </p:attrNameLst>
                                      </p:cBhvr>
                                      <p:tavLst>
                                        <p:tav tm="0">
                                          <p:val>
                                            <p:fltVal val="0"/>
                                          </p:val>
                                        </p:tav>
                                        <p:tav tm="100000">
                                          <p:val>
                                            <p:strVal val="#ppt_w"/>
                                          </p:val>
                                        </p:tav>
                                      </p:tavLst>
                                    </p:anim>
                                    <p:anim calcmode="lin" valueType="num">
                                      <p:cBhvr>
                                        <p:cTn id="43" dur="500" fill="hold"/>
                                        <p:tgtEl>
                                          <p:spTgt spid="101"/>
                                        </p:tgtEl>
                                        <p:attrNameLst>
                                          <p:attrName>ppt_h</p:attrName>
                                        </p:attrNameLst>
                                      </p:cBhvr>
                                      <p:tavLst>
                                        <p:tav tm="0">
                                          <p:val>
                                            <p:fltVal val="0"/>
                                          </p:val>
                                        </p:tav>
                                        <p:tav tm="100000">
                                          <p:val>
                                            <p:strVal val="#ppt_h"/>
                                          </p:val>
                                        </p:tav>
                                      </p:tavLst>
                                    </p:anim>
                                    <p:animEffect transition="in" filter="fade">
                                      <p:cBhvr>
                                        <p:cTn id="44" dur="500"/>
                                        <p:tgtEl>
                                          <p:spTgt spid="101"/>
                                        </p:tgtEl>
                                      </p:cBhvr>
                                    </p:animEffect>
                                  </p:childTnLst>
                                </p:cTn>
                              </p:par>
                            </p:childTnLst>
                          </p:cTn>
                        </p:par>
                        <p:par>
                          <p:cTn id="45" fill="hold">
                            <p:stCondLst>
                              <p:cond delay="3250"/>
                            </p:stCondLst>
                            <p:childTnLst>
                              <p:par>
                                <p:cTn id="46" presetID="2" presetClass="entr" presetSubtype="9"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additive="base">
                                        <p:cTn id="48" dur="500" fill="hold"/>
                                        <p:tgtEl>
                                          <p:spTgt spid="102"/>
                                        </p:tgtEl>
                                        <p:attrNameLst>
                                          <p:attrName>ppt_x</p:attrName>
                                        </p:attrNameLst>
                                      </p:cBhvr>
                                      <p:tavLst>
                                        <p:tav tm="0">
                                          <p:val>
                                            <p:strVal val="0-#ppt_w/2"/>
                                          </p:val>
                                        </p:tav>
                                        <p:tav tm="100000">
                                          <p:val>
                                            <p:strVal val="#ppt_x"/>
                                          </p:val>
                                        </p:tav>
                                      </p:tavLst>
                                    </p:anim>
                                    <p:anim calcmode="lin" valueType="num">
                                      <p:cBhvr additive="base">
                                        <p:cTn id="49" dur="500" fill="hold"/>
                                        <p:tgtEl>
                                          <p:spTgt spid="102"/>
                                        </p:tgtEl>
                                        <p:attrNameLst>
                                          <p:attrName>ppt_y</p:attrName>
                                        </p:attrNameLst>
                                      </p:cBhvr>
                                      <p:tavLst>
                                        <p:tav tm="0">
                                          <p:val>
                                            <p:strVal val="0-#ppt_h/2"/>
                                          </p:val>
                                        </p:tav>
                                        <p:tav tm="100000">
                                          <p:val>
                                            <p:strVal val="#ppt_y"/>
                                          </p:val>
                                        </p:tav>
                                      </p:tavLst>
                                    </p:anim>
                                  </p:childTnLst>
                                </p:cTn>
                              </p:par>
                            </p:childTnLst>
                          </p:cTn>
                        </p:par>
                        <p:par>
                          <p:cTn id="50" fill="hold">
                            <p:stCondLst>
                              <p:cond delay="3750"/>
                            </p:stCondLst>
                            <p:childTnLst>
                              <p:par>
                                <p:cTn id="51" presetID="2" presetClass="entr" presetSubtype="6"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500" fill="hold"/>
                                        <p:tgtEl>
                                          <p:spTgt spid="103"/>
                                        </p:tgtEl>
                                        <p:attrNameLst>
                                          <p:attrName>ppt_x</p:attrName>
                                        </p:attrNameLst>
                                      </p:cBhvr>
                                      <p:tavLst>
                                        <p:tav tm="0">
                                          <p:val>
                                            <p:strVal val="1+#ppt_w/2"/>
                                          </p:val>
                                        </p:tav>
                                        <p:tav tm="100000">
                                          <p:val>
                                            <p:strVal val="#ppt_x"/>
                                          </p:val>
                                        </p:tav>
                                      </p:tavLst>
                                    </p:anim>
                                    <p:anim calcmode="lin" valueType="num">
                                      <p:cBhvr additive="base">
                                        <p:cTn id="54"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01" grpId="0"/>
      <p:bldP spid="102" grpId="0" animBg="1"/>
      <p:bldP spid="10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完成项目二</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圆角矩形 20"/>
          <p:cNvSpPr/>
          <p:nvPr/>
        </p:nvSpPr>
        <p:spPr>
          <a:xfrm>
            <a:off x="502881" y="1886281"/>
            <a:ext cx="11239146" cy="1861226"/>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438" tIns="66719" rIns="133438" bIns="66719" rtlCol="0" anchor="ctr"/>
          <a:lstStyle/>
          <a:p>
            <a:pPr algn="ctr"/>
            <a:endParaRPr lang="zh-CN" altLang="en-US"/>
          </a:p>
        </p:txBody>
      </p:sp>
      <p:sp>
        <p:nvSpPr>
          <p:cNvPr id="22" name="TextBox 21"/>
          <p:cNvSpPr txBox="1"/>
          <p:nvPr/>
        </p:nvSpPr>
        <p:spPr>
          <a:xfrm>
            <a:off x="958013" y="2210981"/>
            <a:ext cx="10328882" cy="1329595"/>
          </a:xfrm>
          <a:prstGeom prst="rect">
            <a:avLst/>
          </a:prstGeom>
          <a:noFill/>
        </p:spPr>
        <p:txBody>
          <a:bodyPr wrap="square" lIns="0" tIns="0" rIns="0" bIns="0" rtlCol="0">
            <a:spAutoFit/>
          </a:bodyPr>
          <a:lstStyle/>
          <a:p>
            <a:pPr algn="just">
              <a:lnSpc>
                <a:spcPct val="120000"/>
              </a:lnSpc>
            </a:pPr>
            <a:r>
              <a:rPr lang="zh-CN" altLang="en-US" sz="1800" dirty="0">
                <a:solidFill>
                  <a:schemeClr val="bg1">
                    <a:lumMod val="50000"/>
                  </a:schemeClr>
                </a:solidFill>
                <a:latin typeface="微软雅黑" pitchFamily="34" charset="-122"/>
                <a:ea typeface="微软雅黑" pitchFamily="34" charset="-122"/>
              </a:rPr>
              <a:t>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800" dirty="0">
              <a:solidFill>
                <a:schemeClr val="bg1">
                  <a:lumMod val="50000"/>
                </a:schemeClr>
              </a:solidFill>
              <a:latin typeface="微软雅黑" pitchFamily="34" charset="-122"/>
              <a:ea typeface="微软雅黑" pitchFamily="34" charset="-122"/>
            </a:endParaRPr>
          </a:p>
        </p:txBody>
      </p:sp>
      <p:sp>
        <p:nvSpPr>
          <p:cNvPr id="23" name="Freeform 5"/>
          <p:cNvSpPr>
            <a:spLocks/>
          </p:cNvSpPr>
          <p:nvPr/>
        </p:nvSpPr>
        <p:spPr bwMode="auto">
          <a:xfrm>
            <a:off x="3724853"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1B0F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4" name="TextBox 23"/>
          <p:cNvSpPr txBox="1"/>
          <p:nvPr/>
        </p:nvSpPr>
        <p:spPr>
          <a:xfrm>
            <a:off x="4081290"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25" name="Freeform 5"/>
          <p:cNvSpPr>
            <a:spLocks/>
          </p:cNvSpPr>
          <p:nvPr/>
        </p:nvSpPr>
        <p:spPr bwMode="auto">
          <a:xfrm>
            <a:off x="1285898"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76DC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6" name="Freeform 5"/>
          <p:cNvSpPr>
            <a:spLocks/>
          </p:cNvSpPr>
          <p:nvPr/>
        </p:nvSpPr>
        <p:spPr bwMode="auto">
          <a:xfrm>
            <a:off x="6163808"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76DC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7" name="Freeform 5"/>
          <p:cNvSpPr>
            <a:spLocks/>
          </p:cNvSpPr>
          <p:nvPr/>
        </p:nvSpPr>
        <p:spPr bwMode="auto">
          <a:xfrm>
            <a:off x="8602763"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1B0F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8" name="TextBox 27"/>
          <p:cNvSpPr txBox="1"/>
          <p:nvPr/>
        </p:nvSpPr>
        <p:spPr>
          <a:xfrm>
            <a:off x="1667605"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29" name="TextBox 28"/>
          <p:cNvSpPr txBox="1"/>
          <p:nvPr/>
        </p:nvSpPr>
        <p:spPr>
          <a:xfrm>
            <a:off x="6545515"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30" name="TextBox 29"/>
          <p:cNvSpPr txBox="1"/>
          <p:nvPr/>
        </p:nvSpPr>
        <p:spPr>
          <a:xfrm>
            <a:off x="8984470"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Tree>
    <p:extLst>
      <p:ext uri="{BB962C8B-B14F-4D97-AF65-F5344CB8AC3E}">
        <p14:creationId xmlns:p14="http://schemas.microsoft.com/office/powerpoint/2010/main" val="248484258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3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30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60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60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90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3" grpId="0" animBg="1"/>
      <p:bldP spid="24" grpId="0"/>
      <p:bldP spid="25" grpId="0" animBg="1"/>
      <p:bldP spid="26" grpId="0" animBg="1"/>
      <p:bldP spid="27" grpId="0" animBg="1"/>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p:blipFill>
        <p:spPr>
          <a:xfrm flipH="1">
            <a:off x="0" y="-723900"/>
            <a:ext cx="12192000" cy="6858000"/>
          </a:xfrm>
          <a:prstGeom prst="rect">
            <a:avLst/>
          </a:prstGeom>
        </p:spPr>
      </p:pic>
      <p:grpSp>
        <p:nvGrpSpPr>
          <p:cNvPr id="13" name="组合 12"/>
          <p:cNvGrpSpPr/>
          <p:nvPr/>
        </p:nvGrpSpPr>
        <p:grpSpPr>
          <a:xfrm rot="16200000" flipV="1">
            <a:off x="871166" y="-162757"/>
            <a:ext cx="10429048" cy="17257730"/>
            <a:chOff x="-232228" y="1039199"/>
            <a:chExt cx="3323772" cy="1854970"/>
          </a:xfrm>
        </p:grpSpPr>
        <p:sp>
          <p:nvSpPr>
            <p:cNvPr id="23"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425570" y="4056947"/>
            <a:ext cx="1324188" cy="720672"/>
            <a:chOff x="8046865" y="3178903"/>
            <a:chExt cx="1595802" cy="868495"/>
          </a:xfrm>
        </p:grpSpPr>
        <p:sp>
          <p:nvSpPr>
            <p:cNvPr id="26" name="椭圆 25"/>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D</a:t>
              </a:r>
              <a:endParaRPr lang="zh-CN" altLang="en-US" sz="3600" b="1" dirty="0">
                <a:solidFill>
                  <a:srgbClr val="076DC1"/>
                </a:solidFill>
                <a:latin typeface="微软雅黑" pitchFamily="34" charset="-122"/>
                <a:ea typeface="微软雅黑" pitchFamily="34" charset="-122"/>
              </a:endParaRPr>
            </a:p>
          </p:txBody>
        </p:sp>
      </p:grpSp>
      <p:sp>
        <p:nvSpPr>
          <p:cNvPr id="28"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9"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54369930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28"/>
                                        </p:tgtEl>
                                        <p:attrNameLst>
                                          <p:attrName>style.visibility</p:attrName>
                                        </p:attrNameLst>
                                      </p:cBhvr>
                                      <p:to>
                                        <p:strVal val="visible"/>
                                      </p:to>
                                    </p:set>
                                    <p:anim by="(-#ppt_w*2)" calcmode="lin" valueType="num">
                                      <p:cBhvr rctx="PPT">
                                        <p:cTn id="18" dur="250" autoRev="1" fill="hold">
                                          <p:stCondLst>
                                            <p:cond delay="0"/>
                                          </p:stCondLst>
                                        </p:cTn>
                                        <p:tgtEl>
                                          <p:spTgt spid="28"/>
                                        </p:tgtEl>
                                        <p:attrNameLst>
                                          <p:attrName>ppt_w</p:attrName>
                                        </p:attrNameLst>
                                      </p:cBhvr>
                                    </p:anim>
                                    <p:anim by="(#ppt_w*0.50)" calcmode="lin" valueType="num">
                                      <p:cBhvr>
                                        <p:cTn id="19" dur="250" decel="50000" autoRev="1" fill="hold">
                                          <p:stCondLst>
                                            <p:cond delay="0"/>
                                          </p:stCondLst>
                                        </p:cTn>
                                        <p:tgtEl>
                                          <p:spTgt spid="28"/>
                                        </p:tgtEl>
                                        <p:attrNameLst>
                                          <p:attrName>ppt_x</p:attrName>
                                        </p:attrNameLst>
                                      </p:cBhvr>
                                    </p:anim>
                                    <p:anim from="(-#ppt_h/2)" to="(#ppt_y)" calcmode="lin" valueType="num">
                                      <p:cBhvr>
                                        <p:cTn id="20" dur="500" fill="hold">
                                          <p:stCondLst>
                                            <p:cond delay="0"/>
                                          </p:stCondLst>
                                        </p:cTn>
                                        <p:tgtEl>
                                          <p:spTgt spid="28"/>
                                        </p:tgtEl>
                                        <p:attrNameLst>
                                          <p:attrName>ppt_y</p:attrName>
                                        </p:attrNameLst>
                                      </p:cBhvr>
                                    </p:anim>
                                    <p:animRot by="21600000">
                                      <p:cBhvr>
                                        <p:cTn id="21" dur="500" fill="hold">
                                          <p:stCondLst>
                                            <p:cond delay="0"/>
                                          </p:stCondLst>
                                        </p:cTn>
                                        <p:tgtEl>
                                          <p:spTgt spid="28"/>
                                        </p:tgtEl>
                                        <p:attrNameLst>
                                          <p:attrName>r</p:attrName>
                                        </p:attrNameLst>
                                      </p:cBhvr>
                                    </p:animRot>
                                  </p:childTnLst>
                                </p:cTn>
                              </p:par>
                            </p:childTnLst>
                          </p:cTn>
                        </p:par>
                        <p:par>
                          <p:cTn id="22" fill="hold">
                            <p:stCondLst>
                              <p:cond delay="235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29"/>
                                        </p:tgtEl>
                                        <p:attrNameLst>
                                          <p:attrName>style.visibility</p:attrName>
                                        </p:attrNameLst>
                                      </p:cBhvr>
                                      <p:to>
                                        <p:strVal val="visible"/>
                                      </p:to>
                                    </p:set>
                                    <p:anim by="(-#ppt_w*2)" calcmode="lin" valueType="num">
                                      <p:cBhvr rctx="PPT">
                                        <p:cTn id="25" dur="250" autoRev="1" fill="hold">
                                          <p:stCondLst>
                                            <p:cond delay="0"/>
                                          </p:stCondLst>
                                        </p:cTn>
                                        <p:tgtEl>
                                          <p:spTgt spid="29"/>
                                        </p:tgtEl>
                                        <p:attrNameLst>
                                          <p:attrName>ppt_w</p:attrName>
                                        </p:attrNameLst>
                                      </p:cBhvr>
                                    </p:anim>
                                    <p:anim by="(#ppt_w*0.50)" calcmode="lin" valueType="num">
                                      <p:cBhvr>
                                        <p:cTn id="26" dur="250" decel="50000" autoRev="1" fill="hold">
                                          <p:stCondLst>
                                            <p:cond delay="0"/>
                                          </p:stCondLst>
                                        </p:cTn>
                                        <p:tgtEl>
                                          <p:spTgt spid="29"/>
                                        </p:tgtEl>
                                        <p:attrNameLst>
                                          <p:attrName>ppt_x</p:attrName>
                                        </p:attrNameLst>
                                      </p:cBhvr>
                                    </p:anim>
                                    <p:anim from="(-#ppt_h/2)" to="(#ppt_y)" calcmode="lin" valueType="num">
                                      <p:cBhvr>
                                        <p:cTn id="27" dur="500" fill="hold">
                                          <p:stCondLst>
                                            <p:cond delay="0"/>
                                          </p:stCondLst>
                                        </p:cTn>
                                        <p:tgtEl>
                                          <p:spTgt spid="29"/>
                                        </p:tgtEl>
                                        <p:attrNameLst>
                                          <p:attrName>ppt_y</p:attrName>
                                        </p:attrNameLst>
                                      </p:cBhvr>
                                    </p:anim>
                                    <p:animRot by="21600000">
                                      <p:cBhvr>
                                        <p:cTn id="28" dur="5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01.</a:t>
            </a:r>
            <a:r>
              <a:rPr lang="zh-CN" altLang="en-US" sz="3200" dirty="0">
                <a:solidFill>
                  <a:schemeClr val="bg1">
                    <a:lumMod val="50000"/>
                  </a:schemeClr>
                </a:solidFill>
              </a:rPr>
              <a:t>工作认知不足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12"/>
          <p:cNvSpPr/>
          <p:nvPr/>
        </p:nvSpPr>
        <p:spPr>
          <a:xfrm>
            <a:off x="2307556" y="2214569"/>
            <a:ext cx="1714083" cy="1714802"/>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2" name="矩形 12"/>
          <p:cNvSpPr/>
          <p:nvPr/>
        </p:nvSpPr>
        <p:spPr>
          <a:xfrm>
            <a:off x="3795208" y="3186255"/>
            <a:ext cx="1392799" cy="1393383"/>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1B0F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solidFill>
                <a:srgbClr val="0067B4"/>
              </a:solidFill>
            </a:endParaRPr>
          </a:p>
        </p:txBody>
      </p:sp>
      <p:sp>
        <p:nvSpPr>
          <p:cNvPr id="23" name="矩形 12"/>
          <p:cNvSpPr/>
          <p:nvPr/>
        </p:nvSpPr>
        <p:spPr>
          <a:xfrm>
            <a:off x="5132071" y="2710001"/>
            <a:ext cx="1498099" cy="1498726"/>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solidFill>
                <a:srgbClr val="0067B4"/>
              </a:solidFill>
            </a:endParaRPr>
          </a:p>
        </p:txBody>
      </p:sp>
      <p:sp>
        <p:nvSpPr>
          <p:cNvPr id="24" name="矩形 12"/>
          <p:cNvSpPr/>
          <p:nvPr/>
        </p:nvSpPr>
        <p:spPr>
          <a:xfrm>
            <a:off x="6449326" y="1917547"/>
            <a:ext cx="1584245" cy="1584910"/>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1B0F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5" name="矩形 12"/>
          <p:cNvSpPr/>
          <p:nvPr/>
        </p:nvSpPr>
        <p:spPr>
          <a:xfrm>
            <a:off x="7982198" y="2145585"/>
            <a:ext cx="1932392" cy="1933203"/>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6" name="TextBox 25"/>
          <p:cNvSpPr txBox="1"/>
          <p:nvPr/>
        </p:nvSpPr>
        <p:spPr>
          <a:xfrm>
            <a:off x="2537744" y="2638570"/>
            <a:ext cx="1307175" cy="769615"/>
          </a:xfrm>
          <a:prstGeom prst="rect">
            <a:avLst/>
          </a:prstGeom>
          <a:noFill/>
        </p:spPr>
        <p:txBody>
          <a:bodyPr wrap="square" lIns="91433" tIns="45716" rIns="91433" bIns="45716" rtlCol="0">
            <a:spAutoFit/>
          </a:bodyPr>
          <a:lstStyle/>
          <a:p>
            <a:pPr algn="ctr"/>
            <a:r>
              <a:rPr lang="zh-CN" altLang="en-US" sz="2200" b="1" dirty="0">
                <a:solidFill>
                  <a:schemeClr val="bg1"/>
                </a:solidFill>
                <a:latin typeface="微软雅黑" pitchFamily="34" charset="-122"/>
                <a:ea typeface="微软雅黑" pitchFamily="34" charset="-122"/>
              </a:rPr>
              <a:t>加入</a:t>
            </a:r>
            <a:endParaRPr lang="en-US" altLang="zh-CN" sz="2200" b="1" dirty="0">
              <a:solidFill>
                <a:schemeClr val="bg1"/>
              </a:solidFill>
              <a:latin typeface="微软雅黑" pitchFamily="34" charset="-122"/>
              <a:ea typeface="微软雅黑" pitchFamily="34" charset="-122"/>
            </a:endParaRPr>
          </a:p>
          <a:p>
            <a:pPr algn="ctr"/>
            <a:r>
              <a:rPr lang="zh-CN" altLang="en-US" sz="2200" b="1" dirty="0">
                <a:solidFill>
                  <a:schemeClr val="bg1"/>
                </a:solidFill>
                <a:latin typeface="微软雅黑" pitchFamily="34" charset="-122"/>
                <a:ea typeface="微软雅黑" pitchFamily="34" charset="-122"/>
              </a:rPr>
              <a:t>文字描述</a:t>
            </a:r>
          </a:p>
        </p:txBody>
      </p:sp>
      <p:sp>
        <p:nvSpPr>
          <p:cNvPr id="27" name="TextBox 26"/>
          <p:cNvSpPr txBox="1"/>
          <p:nvPr/>
        </p:nvSpPr>
        <p:spPr>
          <a:xfrm>
            <a:off x="3824895" y="3466163"/>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28" name="TextBox 27"/>
          <p:cNvSpPr txBox="1"/>
          <p:nvPr/>
        </p:nvSpPr>
        <p:spPr>
          <a:xfrm>
            <a:off x="5227534" y="3105257"/>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29" name="TextBox 28"/>
          <p:cNvSpPr txBox="1"/>
          <p:nvPr/>
        </p:nvSpPr>
        <p:spPr>
          <a:xfrm>
            <a:off x="6587861" y="2284461"/>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30" name="TextBox 29"/>
          <p:cNvSpPr txBox="1"/>
          <p:nvPr/>
        </p:nvSpPr>
        <p:spPr>
          <a:xfrm>
            <a:off x="8279651" y="2632766"/>
            <a:ext cx="1435666" cy="831185"/>
          </a:xfrm>
          <a:prstGeom prst="rect">
            <a:avLst/>
          </a:prstGeom>
          <a:noFill/>
        </p:spPr>
        <p:txBody>
          <a:bodyPr wrap="square" lIns="91433" tIns="45716" rIns="91433" bIns="45716" rtlCol="0">
            <a:spAutoFit/>
          </a:bodyPr>
          <a:lstStyle/>
          <a:p>
            <a:pPr algn="ctr"/>
            <a:r>
              <a:rPr lang="zh-CN" altLang="en-US" sz="2400" b="1" dirty="0">
                <a:solidFill>
                  <a:schemeClr val="bg1"/>
                </a:solidFill>
                <a:latin typeface="微软雅黑" pitchFamily="34" charset="-122"/>
                <a:ea typeface="微软雅黑" pitchFamily="34" charset="-122"/>
              </a:rPr>
              <a:t>加入</a:t>
            </a:r>
            <a:endParaRPr lang="en-US" altLang="zh-CN" sz="2400" b="1" dirty="0">
              <a:solidFill>
                <a:schemeClr val="bg1"/>
              </a:solidFill>
              <a:latin typeface="微软雅黑" pitchFamily="34" charset="-122"/>
              <a:ea typeface="微软雅黑" pitchFamily="34" charset="-122"/>
            </a:endParaRPr>
          </a:p>
          <a:p>
            <a:pPr algn="ctr"/>
            <a:r>
              <a:rPr lang="zh-CN" altLang="en-US" sz="2400" b="1" dirty="0">
                <a:solidFill>
                  <a:schemeClr val="bg1"/>
                </a:solidFill>
                <a:latin typeface="微软雅黑" pitchFamily="34" charset="-122"/>
                <a:ea typeface="微软雅黑" pitchFamily="34" charset="-122"/>
              </a:rPr>
              <a:t>文字描述</a:t>
            </a:r>
          </a:p>
        </p:txBody>
      </p:sp>
      <p:sp>
        <p:nvSpPr>
          <p:cNvPr id="31" name="矩形 30"/>
          <p:cNvSpPr/>
          <p:nvPr/>
        </p:nvSpPr>
        <p:spPr>
          <a:xfrm flipV="1">
            <a:off x="2137" y="4859367"/>
            <a:ext cx="12188276" cy="6096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32" name="TextBox 504"/>
          <p:cNvSpPr txBox="1"/>
          <p:nvPr/>
        </p:nvSpPr>
        <p:spPr>
          <a:xfrm>
            <a:off x="2068933" y="5102226"/>
            <a:ext cx="8260282" cy="700568"/>
          </a:xfrm>
          <a:prstGeom prst="rect">
            <a:avLst/>
          </a:prstGeom>
          <a:noFill/>
        </p:spPr>
        <p:txBody>
          <a:bodyPr wrap="square" lIns="91433" tIns="45716" rIns="91433" bIns="45716"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dirty="0" smtClean="0">
                <a:solidFill>
                  <a:schemeClr val="bg1">
                    <a:lumMod val="50000"/>
                  </a:schemeClr>
                </a:solidFill>
                <a:sym typeface="微软雅黑" pitchFamily="34" charset="-122"/>
              </a:rPr>
              <a:t>右键</a:t>
            </a:r>
            <a:r>
              <a:rPr lang="zh-CN" altLang="en-US" dirty="0">
                <a:solidFill>
                  <a:schemeClr val="bg1">
                    <a:lumMod val="50000"/>
                  </a:schemeClr>
                </a:solidFill>
                <a:sym typeface="微软雅黑" pitchFamily="34" charset="-122"/>
              </a:rPr>
              <a:t>点击图片选择设置图片格式可直接替换图片。</a:t>
            </a:r>
            <a:r>
              <a:rPr lang="zh-CN" altLang="en-US" dirty="0">
                <a:solidFill>
                  <a:schemeClr val="bg1">
                    <a:lumMod val="50000"/>
                  </a:schemeClr>
                </a:solidFill>
              </a:rPr>
              <a:t>您的内容打在这里，或者通过复制您的文本后，在此框中选择</a:t>
            </a:r>
            <a:r>
              <a:rPr lang="zh-CN" altLang="en-US" dirty="0" smtClean="0">
                <a:solidFill>
                  <a:schemeClr val="bg1">
                    <a:lumMod val="50000"/>
                  </a:schemeClr>
                </a:solidFill>
              </a:rPr>
              <a:t>粘贴。</a:t>
            </a:r>
            <a:r>
              <a:rPr lang="zh-CN" altLang="en-US" dirty="0" smtClean="0">
                <a:solidFill>
                  <a:schemeClr val="bg1">
                    <a:lumMod val="50000"/>
                  </a:schemeClr>
                </a:solidFill>
                <a:sym typeface="微软雅黑" pitchFamily="34" charset="-122"/>
              </a:rPr>
              <a:t>在此</a:t>
            </a:r>
            <a:r>
              <a:rPr lang="zh-CN" altLang="en-US" dirty="0">
                <a:solidFill>
                  <a:schemeClr val="bg1">
                    <a:lumMod val="50000"/>
                  </a:schemeClr>
                </a:solidFill>
                <a:sym typeface="微软雅黑" pitchFamily="34" charset="-122"/>
              </a:rPr>
              <a:t>录入上述图表的综合描述</a:t>
            </a:r>
            <a:r>
              <a:rPr lang="zh-CN" altLang="en-US" dirty="0" smtClean="0">
                <a:solidFill>
                  <a:schemeClr val="bg1">
                    <a:lumMod val="50000"/>
                  </a:schemeClr>
                </a:solidFill>
                <a:sym typeface="微软雅黑" pitchFamily="34" charset="-122"/>
              </a:rPr>
              <a:t>说明</a:t>
            </a:r>
            <a:r>
              <a:rPr lang="zh-CN" altLang="en-US" dirty="0">
                <a:solidFill>
                  <a:schemeClr val="bg1">
                    <a:lumMod val="50000"/>
                  </a:schemeClr>
                </a:solidFill>
                <a:sym typeface="微软雅黑" pitchFamily="34" charset="-122"/>
              </a:rPr>
              <a:t>在此录入上述图表的综合描述说明</a:t>
            </a:r>
            <a:r>
              <a:rPr lang="zh-CN" altLang="en-US" dirty="0" smtClean="0">
                <a:solidFill>
                  <a:schemeClr val="bg1">
                    <a:lumMod val="50000"/>
                  </a:schemeClr>
                </a:solidFill>
                <a:sym typeface="微软雅黑" pitchFamily="34" charset="-122"/>
              </a:rPr>
              <a:t>。</a:t>
            </a:r>
            <a:endParaRPr lang="en-US" altLang="zh-CN" dirty="0">
              <a:solidFill>
                <a:schemeClr val="bg1">
                  <a:lumMod val="50000"/>
                </a:schemeClr>
              </a:solidFill>
              <a:sym typeface="微软雅黑" pitchFamily="34" charset="-122"/>
            </a:endParaRPr>
          </a:p>
        </p:txBody>
      </p:sp>
    </p:spTree>
    <p:extLst>
      <p:ext uri="{BB962C8B-B14F-4D97-AF65-F5344CB8AC3E}">
        <p14:creationId xmlns:p14="http://schemas.microsoft.com/office/powerpoint/2010/main" val="275316458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35"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250"/>
                                        <p:tgtEl>
                                          <p:spTgt spid="21"/>
                                        </p:tgtEl>
                                      </p:cBhvr>
                                    </p:animEffect>
                                    <p:anim calcmode="lin" valueType="num">
                                      <p:cBhvr>
                                        <p:cTn id="28" dur="1250" fill="hold"/>
                                        <p:tgtEl>
                                          <p:spTgt spid="21"/>
                                        </p:tgtEl>
                                        <p:attrNameLst>
                                          <p:attrName>style.rotation</p:attrName>
                                        </p:attrNameLst>
                                      </p:cBhvr>
                                      <p:tavLst>
                                        <p:tav tm="0">
                                          <p:val>
                                            <p:fltVal val="720"/>
                                          </p:val>
                                        </p:tav>
                                        <p:tav tm="100000">
                                          <p:val>
                                            <p:fltVal val="0"/>
                                          </p:val>
                                        </p:tav>
                                      </p:tavLst>
                                    </p:anim>
                                    <p:anim calcmode="lin" valueType="num">
                                      <p:cBhvr>
                                        <p:cTn id="29" dur="1250" fill="hold"/>
                                        <p:tgtEl>
                                          <p:spTgt spid="21"/>
                                        </p:tgtEl>
                                        <p:attrNameLst>
                                          <p:attrName>ppt_h</p:attrName>
                                        </p:attrNameLst>
                                      </p:cBhvr>
                                      <p:tavLst>
                                        <p:tav tm="0">
                                          <p:val>
                                            <p:fltVal val="0"/>
                                          </p:val>
                                        </p:tav>
                                        <p:tav tm="100000">
                                          <p:val>
                                            <p:strVal val="#ppt_h"/>
                                          </p:val>
                                        </p:tav>
                                      </p:tavLst>
                                    </p:anim>
                                    <p:anim calcmode="lin" valueType="num">
                                      <p:cBhvr>
                                        <p:cTn id="30" dur="1250" fill="hold"/>
                                        <p:tgtEl>
                                          <p:spTgt spid="21"/>
                                        </p:tgtEl>
                                        <p:attrNameLst>
                                          <p:attrName>ppt_w</p:attrName>
                                        </p:attrNameLst>
                                      </p:cBhvr>
                                      <p:tavLst>
                                        <p:tav tm="0">
                                          <p:val>
                                            <p:fltVal val="0"/>
                                          </p:val>
                                        </p:tav>
                                        <p:tav tm="100000">
                                          <p:val>
                                            <p:strVal val="#ppt_w"/>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3000"/>
                            </p:stCondLst>
                            <p:childTnLst>
                              <p:par>
                                <p:cTn id="36" presetID="35"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250"/>
                                        <p:tgtEl>
                                          <p:spTgt spid="22"/>
                                        </p:tgtEl>
                                      </p:cBhvr>
                                    </p:animEffect>
                                    <p:anim calcmode="lin" valueType="num">
                                      <p:cBhvr>
                                        <p:cTn id="39" dur="1250" fill="hold"/>
                                        <p:tgtEl>
                                          <p:spTgt spid="22"/>
                                        </p:tgtEl>
                                        <p:attrNameLst>
                                          <p:attrName>style.rotation</p:attrName>
                                        </p:attrNameLst>
                                      </p:cBhvr>
                                      <p:tavLst>
                                        <p:tav tm="0">
                                          <p:val>
                                            <p:fltVal val="720"/>
                                          </p:val>
                                        </p:tav>
                                        <p:tav tm="100000">
                                          <p:val>
                                            <p:fltVal val="0"/>
                                          </p:val>
                                        </p:tav>
                                      </p:tavLst>
                                    </p:anim>
                                    <p:anim calcmode="lin" valueType="num">
                                      <p:cBhvr>
                                        <p:cTn id="40" dur="1250" fill="hold"/>
                                        <p:tgtEl>
                                          <p:spTgt spid="22"/>
                                        </p:tgtEl>
                                        <p:attrNameLst>
                                          <p:attrName>ppt_h</p:attrName>
                                        </p:attrNameLst>
                                      </p:cBhvr>
                                      <p:tavLst>
                                        <p:tav tm="0">
                                          <p:val>
                                            <p:fltVal val="0"/>
                                          </p:val>
                                        </p:tav>
                                        <p:tav tm="100000">
                                          <p:val>
                                            <p:strVal val="#ppt_h"/>
                                          </p:val>
                                        </p:tav>
                                      </p:tavLst>
                                    </p:anim>
                                    <p:anim calcmode="lin" valueType="num">
                                      <p:cBhvr>
                                        <p:cTn id="41" dur="1250" fill="hold"/>
                                        <p:tgtEl>
                                          <p:spTgt spid="22"/>
                                        </p:tgtEl>
                                        <p:attrNameLst>
                                          <p:attrName>ppt_w</p:attrName>
                                        </p:attrNameLst>
                                      </p:cBhvr>
                                      <p:tavLst>
                                        <p:tav tm="0">
                                          <p:val>
                                            <p:fltVal val="0"/>
                                          </p:val>
                                        </p:tav>
                                        <p:tav tm="100000">
                                          <p:val>
                                            <p:strVal val="#ppt_w"/>
                                          </p:val>
                                        </p:tav>
                                      </p:tavLst>
                                    </p:anim>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4750"/>
                            </p:stCondLst>
                            <p:childTnLst>
                              <p:par>
                                <p:cTn id="47" presetID="35"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250"/>
                                        <p:tgtEl>
                                          <p:spTgt spid="23"/>
                                        </p:tgtEl>
                                      </p:cBhvr>
                                    </p:animEffect>
                                    <p:anim calcmode="lin" valueType="num">
                                      <p:cBhvr>
                                        <p:cTn id="50" dur="1250" fill="hold"/>
                                        <p:tgtEl>
                                          <p:spTgt spid="23"/>
                                        </p:tgtEl>
                                        <p:attrNameLst>
                                          <p:attrName>style.rotation</p:attrName>
                                        </p:attrNameLst>
                                      </p:cBhvr>
                                      <p:tavLst>
                                        <p:tav tm="0">
                                          <p:val>
                                            <p:fltVal val="720"/>
                                          </p:val>
                                        </p:tav>
                                        <p:tav tm="100000">
                                          <p:val>
                                            <p:fltVal val="0"/>
                                          </p:val>
                                        </p:tav>
                                      </p:tavLst>
                                    </p:anim>
                                    <p:anim calcmode="lin" valueType="num">
                                      <p:cBhvr>
                                        <p:cTn id="51" dur="1250" fill="hold"/>
                                        <p:tgtEl>
                                          <p:spTgt spid="23"/>
                                        </p:tgtEl>
                                        <p:attrNameLst>
                                          <p:attrName>ppt_h</p:attrName>
                                        </p:attrNameLst>
                                      </p:cBhvr>
                                      <p:tavLst>
                                        <p:tav tm="0">
                                          <p:val>
                                            <p:fltVal val="0"/>
                                          </p:val>
                                        </p:tav>
                                        <p:tav tm="100000">
                                          <p:val>
                                            <p:strVal val="#ppt_h"/>
                                          </p:val>
                                        </p:tav>
                                      </p:tavLst>
                                    </p:anim>
                                    <p:anim calcmode="lin" valueType="num">
                                      <p:cBhvr>
                                        <p:cTn id="52" dur="1250" fill="hold"/>
                                        <p:tgtEl>
                                          <p:spTgt spid="23"/>
                                        </p:tgtEl>
                                        <p:attrNameLst>
                                          <p:attrName>ppt_w</p:attrName>
                                        </p:attrNameLst>
                                      </p:cBhvr>
                                      <p:tavLst>
                                        <p:tav tm="0">
                                          <p:val>
                                            <p:fltVal val="0"/>
                                          </p:val>
                                        </p:tav>
                                        <p:tav tm="100000">
                                          <p:val>
                                            <p:strVal val="#ppt_w"/>
                                          </p:val>
                                        </p:tav>
                                      </p:tavLst>
                                    </p:anim>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childTnLst>
                          </p:cTn>
                        </p:par>
                        <p:par>
                          <p:cTn id="57" fill="hold">
                            <p:stCondLst>
                              <p:cond delay="6500"/>
                            </p:stCondLst>
                            <p:childTnLst>
                              <p:par>
                                <p:cTn id="58" presetID="35"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250"/>
                                        <p:tgtEl>
                                          <p:spTgt spid="24"/>
                                        </p:tgtEl>
                                      </p:cBhvr>
                                    </p:animEffect>
                                    <p:anim calcmode="lin" valueType="num">
                                      <p:cBhvr>
                                        <p:cTn id="61" dur="1250" fill="hold"/>
                                        <p:tgtEl>
                                          <p:spTgt spid="24"/>
                                        </p:tgtEl>
                                        <p:attrNameLst>
                                          <p:attrName>style.rotation</p:attrName>
                                        </p:attrNameLst>
                                      </p:cBhvr>
                                      <p:tavLst>
                                        <p:tav tm="0">
                                          <p:val>
                                            <p:fltVal val="720"/>
                                          </p:val>
                                        </p:tav>
                                        <p:tav tm="100000">
                                          <p:val>
                                            <p:fltVal val="0"/>
                                          </p:val>
                                        </p:tav>
                                      </p:tavLst>
                                    </p:anim>
                                    <p:anim calcmode="lin" valueType="num">
                                      <p:cBhvr>
                                        <p:cTn id="62" dur="1250" fill="hold"/>
                                        <p:tgtEl>
                                          <p:spTgt spid="24"/>
                                        </p:tgtEl>
                                        <p:attrNameLst>
                                          <p:attrName>ppt_h</p:attrName>
                                        </p:attrNameLst>
                                      </p:cBhvr>
                                      <p:tavLst>
                                        <p:tav tm="0">
                                          <p:val>
                                            <p:fltVal val="0"/>
                                          </p:val>
                                        </p:tav>
                                        <p:tav tm="100000">
                                          <p:val>
                                            <p:strVal val="#ppt_h"/>
                                          </p:val>
                                        </p:tav>
                                      </p:tavLst>
                                    </p:anim>
                                    <p:anim calcmode="lin" valueType="num">
                                      <p:cBhvr>
                                        <p:cTn id="63" dur="1250" fill="hold"/>
                                        <p:tgtEl>
                                          <p:spTgt spid="24"/>
                                        </p:tgtEl>
                                        <p:attrNameLst>
                                          <p:attrName>ppt_w</p:attrName>
                                        </p:attrNameLst>
                                      </p:cBhvr>
                                      <p:tavLst>
                                        <p:tav tm="0">
                                          <p:val>
                                            <p:fltVal val="0"/>
                                          </p:val>
                                        </p:tav>
                                        <p:tav tm="100000">
                                          <p:val>
                                            <p:strVal val="#ppt_w"/>
                                          </p:val>
                                        </p:tav>
                                      </p:tavLst>
                                    </p:anim>
                                  </p:childTnLst>
                                </p:cTn>
                              </p:par>
                            </p:childTnLst>
                          </p:cTn>
                        </p:par>
                        <p:par>
                          <p:cTn id="64" fill="hold">
                            <p:stCondLst>
                              <p:cond delay="775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par>
                          <p:cTn id="68" fill="hold">
                            <p:stCondLst>
                              <p:cond delay="8250"/>
                            </p:stCondLst>
                            <p:childTnLst>
                              <p:par>
                                <p:cTn id="69" presetID="35"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250"/>
                                        <p:tgtEl>
                                          <p:spTgt spid="25"/>
                                        </p:tgtEl>
                                      </p:cBhvr>
                                    </p:animEffect>
                                    <p:anim calcmode="lin" valueType="num">
                                      <p:cBhvr>
                                        <p:cTn id="72" dur="1250" fill="hold"/>
                                        <p:tgtEl>
                                          <p:spTgt spid="25"/>
                                        </p:tgtEl>
                                        <p:attrNameLst>
                                          <p:attrName>style.rotation</p:attrName>
                                        </p:attrNameLst>
                                      </p:cBhvr>
                                      <p:tavLst>
                                        <p:tav tm="0">
                                          <p:val>
                                            <p:fltVal val="720"/>
                                          </p:val>
                                        </p:tav>
                                        <p:tav tm="100000">
                                          <p:val>
                                            <p:fltVal val="0"/>
                                          </p:val>
                                        </p:tav>
                                      </p:tavLst>
                                    </p:anim>
                                    <p:anim calcmode="lin" valueType="num">
                                      <p:cBhvr>
                                        <p:cTn id="73" dur="1250" fill="hold"/>
                                        <p:tgtEl>
                                          <p:spTgt spid="25"/>
                                        </p:tgtEl>
                                        <p:attrNameLst>
                                          <p:attrName>ppt_h</p:attrName>
                                        </p:attrNameLst>
                                      </p:cBhvr>
                                      <p:tavLst>
                                        <p:tav tm="0">
                                          <p:val>
                                            <p:fltVal val="0"/>
                                          </p:val>
                                        </p:tav>
                                        <p:tav tm="100000">
                                          <p:val>
                                            <p:strVal val="#ppt_h"/>
                                          </p:val>
                                        </p:tav>
                                      </p:tavLst>
                                    </p:anim>
                                    <p:anim calcmode="lin" valueType="num">
                                      <p:cBhvr>
                                        <p:cTn id="74" dur="1250" fill="hold"/>
                                        <p:tgtEl>
                                          <p:spTgt spid="25"/>
                                        </p:tgtEl>
                                        <p:attrNameLst>
                                          <p:attrName>ppt_w</p:attrName>
                                        </p:attrNameLst>
                                      </p:cBhvr>
                                      <p:tavLst>
                                        <p:tav tm="0">
                                          <p:val>
                                            <p:fltVal val="0"/>
                                          </p:val>
                                        </p:tav>
                                        <p:tav tm="100000">
                                          <p:val>
                                            <p:strVal val="#ppt_w"/>
                                          </p:val>
                                        </p:tav>
                                      </p:tavLst>
                                    </p:anim>
                                  </p:childTnLst>
                                </p:cTn>
                              </p:par>
                            </p:childTnLst>
                          </p:cTn>
                        </p:par>
                        <p:par>
                          <p:cTn id="75" fill="hold">
                            <p:stCondLst>
                              <p:cond delay="9500"/>
                            </p:stCondLst>
                            <p:childTnLst>
                              <p:par>
                                <p:cTn id="76" presetID="10" presetClass="entr" presetSubtype="0"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childTnLst>
                          </p:cTn>
                        </p:par>
                        <p:par>
                          <p:cTn id="79" fill="hold">
                            <p:stCondLst>
                              <p:cond delay="10000"/>
                            </p:stCondLst>
                            <p:childTnLst>
                              <p:par>
                                <p:cTn id="80" presetID="22" presetClass="entr" presetSubtype="8"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par>
                          <p:cTn id="83" fill="hold">
                            <p:stCondLst>
                              <p:cond delay="10500"/>
                            </p:stCondLst>
                            <p:childTnLst>
                              <p:par>
                                <p:cTn id="84" presetID="10" presetClass="entr" presetSubtype="0"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p:bldP spid="27" grpId="0"/>
      <p:bldP spid="28" grpId="0"/>
      <p:bldP spid="29" grpId="0"/>
      <p:bldP spid="30" grpId="0"/>
      <p:bldP spid="31" grpId="0" animBg="1"/>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管理上的不足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1625600" y="2425700"/>
            <a:ext cx="1600200" cy="1600200"/>
          </a:xfrm>
          <a:prstGeom prst="ellipse">
            <a:avLst/>
          </a:prstGeom>
          <a:noFill/>
          <a:ln w="19050">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2" name="矩形 21"/>
          <p:cNvSpPr/>
          <p:nvPr/>
        </p:nvSpPr>
        <p:spPr>
          <a:xfrm>
            <a:off x="1968500" y="3771900"/>
            <a:ext cx="914400" cy="330200"/>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3" name="椭圆 22"/>
          <p:cNvSpPr/>
          <p:nvPr/>
        </p:nvSpPr>
        <p:spPr>
          <a:xfrm>
            <a:off x="4064000" y="2425700"/>
            <a:ext cx="1600200" cy="1600200"/>
          </a:xfrm>
          <a:prstGeom prst="ellipse">
            <a:avLst/>
          </a:prstGeom>
          <a:noFill/>
          <a:ln w="19050">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4" name="矩形 23"/>
          <p:cNvSpPr/>
          <p:nvPr/>
        </p:nvSpPr>
        <p:spPr>
          <a:xfrm>
            <a:off x="4406900" y="3771900"/>
            <a:ext cx="914400" cy="330200"/>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5" name="椭圆 24"/>
          <p:cNvSpPr/>
          <p:nvPr/>
        </p:nvSpPr>
        <p:spPr>
          <a:xfrm>
            <a:off x="6502400" y="2425700"/>
            <a:ext cx="1600200" cy="1600200"/>
          </a:xfrm>
          <a:prstGeom prst="ellipse">
            <a:avLst/>
          </a:prstGeom>
          <a:noFill/>
          <a:ln w="19050">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6" name="矩形 25"/>
          <p:cNvSpPr/>
          <p:nvPr/>
        </p:nvSpPr>
        <p:spPr>
          <a:xfrm>
            <a:off x="6845300" y="3771900"/>
            <a:ext cx="914400" cy="330200"/>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7" name="椭圆 26"/>
          <p:cNvSpPr/>
          <p:nvPr/>
        </p:nvSpPr>
        <p:spPr>
          <a:xfrm>
            <a:off x="8940800" y="2425700"/>
            <a:ext cx="1600200" cy="1600200"/>
          </a:xfrm>
          <a:prstGeom prst="ellipse">
            <a:avLst/>
          </a:prstGeom>
          <a:noFill/>
          <a:ln w="19050">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8" name="矩形 27"/>
          <p:cNvSpPr/>
          <p:nvPr/>
        </p:nvSpPr>
        <p:spPr>
          <a:xfrm>
            <a:off x="9283700" y="3771900"/>
            <a:ext cx="914400" cy="330200"/>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9" name="矩形 17"/>
          <p:cNvSpPr>
            <a:spLocks noChangeArrowheads="1"/>
          </p:cNvSpPr>
          <p:nvPr/>
        </p:nvSpPr>
        <p:spPr bwMode="auto">
          <a:xfrm>
            <a:off x="14033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0" name="矩形 29"/>
          <p:cNvSpPr>
            <a:spLocks noChangeArrowheads="1"/>
          </p:cNvSpPr>
          <p:nvPr/>
        </p:nvSpPr>
        <p:spPr bwMode="auto">
          <a:xfrm>
            <a:off x="38417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1" name="矩形 17"/>
          <p:cNvSpPr>
            <a:spLocks noChangeArrowheads="1"/>
          </p:cNvSpPr>
          <p:nvPr/>
        </p:nvSpPr>
        <p:spPr bwMode="auto">
          <a:xfrm>
            <a:off x="62801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2" name="矩形 17"/>
          <p:cNvSpPr>
            <a:spLocks noChangeArrowheads="1"/>
          </p:cNvSpPr>
          <p:nvPr/>
        </p:nvSpPr>
        <p:spPr bwMode="auto">
          <a:xfrm>
            <a:off x="87185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grpSp>
        <p:nvGrpSpPr>
          <p:cNvPr id="33" name="Group 4"/>
          <p:cNvGrpSpPr>
            <a:grpSpLocks noChangeAspect="1"/>
          </p:cNvGrpSpPr>
          <p:nvPr/>
        </p:nvGrpSpPr>
        <p:grpSpPr bwMode="auto">
          <a:xfrm>
            <a:off x="2066973" y="2759755"/>
            <a:ext cx="723177" cy="764267"/>
            <a:chOff x="1834" y="425"/>
            <a:chExt cx="704" cy="744"/>
          </a:xfrm>
          <a:solidFill>
            <a:srgbClr val="076DC1"/>
          </a:solidFill>
        </p:grpSpPr>
        <p:sp>
          <p:nvSpPr>
            <p:cNvPr id="34" name="Oval 5"/>
            <p:cNvSpPr>
              <a:spLocks noChangeArrowheads="1"/>
            </p:cNvSpPr>
            <p:nvPr/>
          </p:nvSpPr>
          <p:spPr bwMode="auto">
            <a:xfrm>
              <a:off x="1862" y="42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5" name="Oval 6"/>
            <p:cNvSpPr>
              <a:spLocks noChangeArrowheads="1"/>
            </p:cNvSpPr>
            <p:nvPr/>
          </p:nvSpPr>
          <p:spPr bwMode="auto">
            <a:xfrm>
              <a:off x="2352" y="42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6" name="Oval 7"/>
            <p:cNvSpPr>
              <a:spLocks noChangeArrowheads="1"/>
            </p:cNvSpPr>
            <p:nvPr/>
          </p:nvSpPr>
          <p:spPr bwMode="auto">
            <a:xfrm>
              <a:off x="2352" y="84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7" name="Oval 8"/>
            <p:cNvSpPr>
              <a:spLocks noChangeArrowheads="1"/>
            </p:cNvSpPr>
            <p:nvPr/>
          </p:nvSpPr>
          <p:spPr bwMode="auto">
            <a:xfrm>
              <a:off x="1862" y="84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8" name="Freeform 9"/>
            <p:cNvSpPr>
              <a:spLocks/>
            </p:cNvSpPr>
            <p:nvPr/>
          </p:nvSpPr>
          <p:spPr bwMode="auto">
            <a:xfrm>
              <a:off x="1834" y="592"/>
              <a:ext cx="704" cy="577"/>
            </a:xfrm>
            <a:custGeom>
              <a:avLst/>
              <a:gdLst>
                <a:gd name="T0" fmla="*/ 295 w 295"/>
                <a:gd name="T1" fmla="*/ 42 h 242"/>
                <a:gd name="T2" fmla="*/ 250 w 295"/>
                <a:gd name="T3" fmla="*/ 0 h 242"/>
                <a:gd name="T4" fmla="*/ 206 w 295"/>
                <a:gd name="T5" fmla="*/ 42 h 242"/>
                <a:gd name="T6" fmla="*/ 206 w 295"/>
                <a:gd name="T7" fmla="*/ 58 h 242"/>
                <a:gd name="T8" fmla="*/ 180 w 295"/>
                <a:gd name="T9" fmla="*/ 86 h 242"/>
                <a:gd name="T10" fmla="*/ 116 w 295"/>
                <a:gd name="T11" fmla="*/ 86 h 242"/>
                <a:gd name="T12" fmla="*/ 89 w 295"/>
                <a:gd name="T13" fmla="*/ 57 h 242"/>
                <a:gd name="T14" fmla="*/ 89 w 295"/>
                <a:gd name="T15" fmla="*/ 42 h 242"/>
                <a:gd name="T16" fmla="*/ 44 w 295"/>
                <a:gd name="T17" fmla="*/ 0 h 242"/>
                <a:gd name="T18" fmla="*/ 0 w 295"/>
                <a:gd name="T19" fmla="*/ 42 h 242"/>
                <a:gd name="T20" fmla="*/ 0 w 295"/>
                <a:gd name="T21" fmla="*/ 66 h 242"/>
                <a:gd name="T22" fmla="*/ 80 w 295"/>
                <a:gd name="T23" fmla="*/ 66 h 242"/>
                <a:gd name="T24" fmla="*/ 101 w 295"/>
                <a:gd name="T25" fmla="*/ 90 h 242"/>
                <a:gd name="T26" fmla="*/ 101 w 295"/>
                <a:gd name="T27" fmla="*/ 141 h 242"/>
                <a:gd name="T28" fmla="*/ 76 w 295"/>
                <a:gd name="T29" fmla="*/ 188 h 242"/>
                <a:gd name="T30" fmla="*/ 45 w 295"/>
                <a:gd name="T31" fmla="*/ 175 h 242"/>
                <a:gd name="T32" fmla="*/ 0 w 295"/>
                <a:gd name="T33" fmla="*/ 218 h 242"/>
                <a:gd name="T34" fmla="*/ 0 w 295"/>
                <a:gd name="T35" fmla="*/ 242 h 242"/>
                <a:gd name="T36" fmla="*/ 89 w 295"/>
                <a:gd name="T37" fmla="*/ 242 h 242"/>
                <a:gd name="T38" fmla="*/ 89 w 295"/>
                <a:gd name="T39" fmla="*/ 218 h 242"/>
                <a:gd name="T40" fmla="*/ 84 w 295"/>
                <a:gd name="T41" fmla="*/ 199 h 242"/>
                <a:gd name="T42" fmla="*/ 115 w 295"/>
                <a:gd name="T43" fmla="*/ 144 h 242"/>
                <a:gd name="T44" fmla="*/ 180 w 295"/>
                <a:gd name="T45" fmla="*/ 144 h 242"/>
                <a:gd name="T46" fmla="*/ 211 w 295"/>
                <a:gd name="T47" fmla="*/ 198 h 242"/>
                <a:gd name="T48" fmla="*/ 206 w 295"/>
                <a:gd name="T49" fmla="*/ 218 h 242"/>
                <a:gd name="T50" fmla="*/ 206 w 295"/>
                <a:gd name="T51" fmla="*/ 242 h 242"/>
                <a:gd name="T52" fmla="*/ 295 w 295"/>
                <a:gd name="T53" fmla="*/ 242 h 242"/>
                <a:gd name="T54" fmla="*/ 295 w 295"/>
                <a:gd name="T55" fmla="*/ 218 h 242"/>
                <a:gd name="T56" fmla="*/ 250 w 295"/>
                <a:gd name="T57" fmla="*/ 175 h 242"/>
                <a:gd name="T58" fmla="*/ 219 w 295"/>
                <a:gd name="T59" fmla="*/ 187 h 242"/>
                <a:gd name="T60" fmla="*/ 191 w 295"/>
                <a:gd name="T61" fmla="*/ 136 h 242"/>
                <a:gd name="T62" fmla="*/ 191 w 295"/>
                <a:gd name="T63" fmla="*/ 92 h 242"/>
                <a:gd name="T64" fmla="*/ 216 w 295"/>
                <a:gd name="T65" fmla="*/ 66 h 242"/>
                <a:gd name="T66" fmla="*/ 295 w 295"/>
                <a:gd name="T67" fmla="*/ 66 h 242"/>
                <a:gd name="T68" fmla="*/ 295 w 295"/>
                <a:gd name="T69" fmla="*/ 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5" h="242">
                  <a:moveTo>
                    <a:pt x="295" y="42"/>
                  </a:moveTo>
                  <a:cubicBezTo>
                    <a:pt x="295" y="19"/>
                    <a:pt x="275" y="0"/>
                    <a:pt x="250" y="0"/>
                  </a:cubicBezTo>
                  <a:cubicBezTo>
                    <a:pt x="226" y="0"/>
                    <a:pt x="206" y="19"/>
                    <a:pt x="206" y="42"/>
                  </a:cubicBezTo>
                  <a:cubicBezTo>
                    <a:pt x="206" y="58"/>
                    <a:pt x="206" y="58"/>
                    <a:pt x="206" y="58"/>
                  </a:cubicBezTo>
                  <a:cubicBezTo>
                    <a:pt x="180" y="86"/>
                    <a:pt x="180" y="86"/>
                    <a:pt x="180" y="86"/>
                  </a:cubicBezTo>
                  <a:cubicBezTo>
                    <a:pt x="116" y="86"/>
                    <a:pt x="116" y="86"/>
                    <a:pt x="116" y="86"/>
                  </a:cubicBezTo>
                  <a:cubicBezTo>
                    <a:pt x="89" y="57"/>
                    <a:pt x="89" y="57"/>
                    <a:pt x="89" y="57"/>
                  </a:cubicBezTo>
                  <a:cubicBezTo>
                    <a:pt x="89" y="42"/>
                    <a:pt x="89" y="42"/>
                    <a:pt x="89" y="42"/>
                  </a:cubicBezTo>
                  <a:cubicBezTo>
                    <a:pt x="89" y="19"/>
                    <a:pt x="69" y="0"/>
                    <a:pt x="44" y="0"/>
                  </a:cubicBezTo>
                  <a:cubicBezTo>
                    <a:pt x="20" y="0"/>
                    <a:pt x="0" y="19"/>
                    <a:pt x="0" y="42"/>
                  </a:cubicBezTo>
                  <a:cubicBezTo>
                    <a:pt x="0" y="66"/>
                    <a:pt x="0" y="66"/>
                    <a:pt x="0" y="66"/>
                  </a:cubicBezTo>
                  <a:cubicBezTo>
                    <a:pt x="80" y="66"/>
                    <a:pt x="80" y="66"/>
                    <a:pt x="80" y="66"/>
                  </a:cubicBezTo>
                  <a:cubicBezTo>
                    <a:pt x="101" y="90"/>
                    <a:pt x="101" y="90"/>
                    <a:pt x="101" y="90"/>
                  </a:cubicBezTo>
                  <a:cubicBezTo>
                    <a:pt x="101" y="141"/>
                    <a:pt x="101" y="141"/>
                    <a:pt x="101" y="141"/>
                  </a:cubicBezTo>
                  <a:cubicBezTo>
                    <a:pt x="76" y="188"/>
                    <a:pt x="76" y="188"/>
                    <a:pt x="76" y="188"/>
                  </a:cubicBezTo>
                  <a:cubicBezTo>
                    <a:pt x="68" y="180"/>
                    <a:pt x="57" y="175"/>
                    <a:pt x="45" y="175"/>
                  </a:cubicBezTo>
                  <a:cubicBezTo>
                    <a:pt x="20" y="175"/>
                    <a:pt x="0" y="194"/>
                    <a:pt x="0" y="218"/>
                  </a:cubicBezTo>
                  <a:cubicBezTo>
                    <a:pt x="0" y="242"/>
                    <a:pt x="0" y="242"/>
                    <a:pt x="0" y="242"/>
                  </a:cubicBezTo>
                  <a:cubicBezTo>
                    <a:pt x="89" y="242"/>
                    <a:pt x="89" y="242"/>
                    <a:pt x="89" y="242"/>
                  </a:cubicBezTo>
                  <a:cubicBezTo>
                    <a:pt x="89" y="218"/>
                    <a:pt x="89" y="218"/>
                    <a:pt x="89" y="218"/>
                  </a:cubicBezTo>
                  <a:cubicBezTo>
                    <a:pt x="89" y="211"/>
                    <a:pt x="87" y="205"/>
                    <a:pt x="84" y="199"/>
                  </a:cubicBezTo>
                  <a:cubicBezTo>
                    <a:pt x="115" y="144"/>
                    <a:pt x="115" y="144"/>
                    <a:pt x="115" y="144"/>
                  </a:cubicBezTo>
                  <a:cubicBezTo>
                    <a:pt x="180" y="144"/>
                    <a:pt x="180" y="144"/>
                    <a:pt x="180" y="144"/>
                  </a:cubicBezTo>
                  <a:cubicBezTo>
                    <a:pt x="211" y="198"/>
                    <a:pt x="211" y="198"/>
                    <a:pt x="211" y="198"/>
                  </a:cubicBezTo>
                  <a:cubicBezTo>
                    <a:pt x="208" y="204"/>
                    <a:pt x="206" y="211"/>
                    <a:pt x="206" y="218"/>
                  </a:cubicBezTo>
                  <a:cubicBezTo>
                    <a:pt x="206" y="242"/>
                    <a:pt x="206" y="242"/>
                    <a:pt x="206" y="242"/>
                  </a:cubicBezTo>
                  <a:cubicBezTo>
                    <a:pt x="295" y="242"/>
                    <a:pt x="295" y="242"/>
                    <a:pt x="295" y="242"/>
                  </a:cubicBezTo>
                  <a:cubicBezTo>
                    <a:pt x="295" y="218"/>
                    <a:pt x="295" y="218"/>
                    <a:pt x="295" y="218"/>
                  </a:cubicBezTo>
                  <a:cubicBezTo>
                    <a:pt x="295" y="194"/>
                    <a:pt x="275" y="175"/>
                    <a:pt x="250" y="175"/>
                  </a:cubicBezTo>
                  <a:cubicBezTo>
                    <a:pt x="238" y="175"/>
                    <a:pt x="228" y="180"/>
                    <a:pt x="219" y="187"/>
                  </a:cubicBezTo>
                  <a:cubicBezTo>
                    <a:pt x="191" y="136"/>
                    <a:pt x="191" y="136"/>
                    <a:pt x="191" y="136"/>
                  </a:cubicBezTo>
                  <a:cubicBezTo>
                    <a:pt x="191" y="92"/>
                    <a:pt x="191" y="92"/>
                    <a:pt x="191" y="92"/>
                  </a:cubicBezTo>
                  <a:cubicBezTo>
                    <a:pt x="216" y="66"/>
                    <a:pt x="216" y="66"/>
                    <a:pt x="216" y="66"/>
                  </a:cubicBezTo>
                  <a:cubicBezTo>
                    <a:pt x="295" y="66"/>
                    <a:pt x="295" y="66"/>
                    <a:pt x="295" y="66"/>
                  </a:cubicBezTo>
                  <a:cubicBezTo>
                    <a:pt x="295" y="42"/>
                    <a:pt x="295" y="42"/>
                    <a:pt x="295"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39" name="Group 12"/>
          <p:cNvGrpSpPr>
            <a:grpSpLocks noChangeAspect="1"/>
          </p:cNvGrpSpPr>
          <p:nvPr/>
        </p:nvGrpSpPr>
        <p:grpSpPr bwMode="auto">
          <a:xfrm>
            <a:off x="4422709" y="2753494"/>
            <a:ext cx="882782" cy="776788"/>
            <a:chOff x="3551" y="1900"/>
            <a:chExt cx="583" cy="513"/>
          </a:xfrm>
          <a:solidFill>
            <a:srgbClr val="01B0F1"/>
          </a:solidFill>
        </p:grpSpPr>
        <p:sp>
          <p:nvSpPr>
            <p:cNvPr id="40"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1"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42" name="Group 17"/>
          <p:cNvGrpSpPr>
            <a:grpSpLocks noChangeAspect="1"/>
          </p:cNvGrpSpPr>
          <p:nvPr/>
        </p:nvGrpSpPr>
        <p:grpSpPr bwMode="auto">
          <a:xfrm>
            <a:off x="6914325" y="2733598"/>
            <a:ext cx="776350" cy="816581"/>
            <a:chOff x="4364" y="740"/>
            <a:chExt cx="1428" cy="1502"/>
          </a:xfrm>
          <a:solidFill>
            <a:srgbClr val="076DC1"/>
          </a:solidFill>
        </p:grpSpPr>
        <p:sp>
          <p:nvSpPr>
            <p:cNvPr id="43" name="Freeform 18"/>
            <p:cNvSpPr>
              <a:spLocks noEditPoints="1"/>
            </p:cNvSpPr>
            <p:nvPr/>
          </p:nvSpPr>
          <p:spPr bwMode="auto">
            <a:xfrm>
              <a:off x="4752" y="1385"/>
              <a:ext cx="653" cy="857"/>
            </a:xfrm>
            <a:custGeom>
              <a:avLst/>
              <a:gdLst>
                <a:gd name="T0" fmla="*/ 666 w 782"/>
                <a:gd name="T1" fmla="*/ 613 h 1027"/>
                <a:gd name="T2" fmla="*/ 781 w 782"/>
                <a:gd name="T3" fmla="*/ 360 h 1027"/>
                <a:gd name="T4" fmla="*/ 777 w 782"/>
                <a:gd name="T5" fmla="*/ 329 h 1027"/>
                <a:gd name="T6" fmla="*/ 571 w 782"/>
                <a:gd name="T7" fmla="*/ 68 h 1027"/>
                <a:gd name="T8" fmla="*/ 489 w 782"/>
                <a:gd name="T9" fmla="*/ 30 h 1027"/>
                <a:gd name="T10" fmla="*/ 453 w 782"/>
                <a:gd name="T11" fmla="*/ 0 h 1027"/>
                <a:gd name="T12" fmla="*/ 398 w 782"/>
                <a:gd name="T13" fmla="*/ 54 h 1027"/>
                <a:gd name="T14" fmla="*/ 452 w 782"/>
                <a:gd name="T15" fmla="*/ 413 h 1027"/>
                <a:gd name="T16" fmla="*/ 451 w 782"/>
                <a:gd name="T17" fmla="*/ 416 h 1027"/>
                <a:gd name="T18" fmla="*/ 395 w 782"/>
                <a:gd name="T19" fmla="*/ 492 h 1027"/>
                <a:gd name="T20" fmla="*/ 392 w 782"/>
                <a:gd name="T21" fmla="*/ 494 h 1027"/>
                <a:gd name="T22" fmla="*/ 388 w 782"/>
                <a:gd name="T23" fmla="*/ 492 h 1027"/>
                <a:gd name="T24" fmla="*/ 332 w 782"/>
                <a:gd name="T25" fmla="*/ 416 h 1027"/>
                <a:gd name="T26" fmla="*/ 331 w 782"/>
                <a:gd name="T27" fmla="*/ 413 h 1027"/>
                <a:gd name="T28" fmla="*/ 385 w 782"/>
                <a:gd name="T29" fmla="*/ 54 h 1027"/>
                <a:gd name="T30" fmla="*/ 331 w 782"/>
                <a:gd name="T31" fmla="*/ 0 h 1027"/>
                <a:gd name="T32" fmla="*/ 295 w 782"/>
                <a:gd name="T33" fmla="*/ 30 h 1027"/>
                <a:gd name="T34" fmla="*/ 211 w 782"/>
                <a:gd name="T35" fmla="*/ 68 h 1027"/>
                <a:gd name="T36" fmla="*/ 5 w 782"/>
                <a:gd name="T37" fmla="*/ 330 h 1027"/>
                <a:gd name="T38" fmla="*/ 1 w 782"/>
                <a:gd name="T39" fmla="*/ 361 h 1027"/>
                <a:gd name="T40" fmla="*/ 116 w 782"/>
                <a:gd name="T41" fmla="*/ 613 h 1027"/>
                <a:gd name="T42" fmla="*/ 169 w 782"/>
                <a:gd name="T43" fmla="*/ 642 h 1027"/>
                <a:gd name="T44" fmla="*/ 201 w 782"/>
                <a:gd name="T45" fmla="*/ 634 h 1027"/>
                <a:gd name="T46" fmla="*/ 224 w 782"/>
                <a:gd name="T47" fmla="*/ 676 h 1027"/>
                <a:gd name="T48" fmla="*/ 224 w 782"/>
                <a:gd name="T49" fmla="*/ 1027 h 1027"/>
                <a:gd name="T50" fmla="*/ 376 w 782"/>
                <a:gd name="T51" fmla="*/ 1027 h 1027"/>
                <a:gd name="T52" fmla="*/ 376 w 782"/>
                <a:gd name="T53" fmla="*/ 756 h 1027"/>
                <a:gd name="T54" fmla="*/ 392 w 782"/>
                <a:gd name="T55" fmla="*/ 757 h 1027"/>
                <a:gd name="T56" fmla="*/ 408 w 782"/>
                <a:gd name="T57" fmla="*/ 756 h 1027"/>
                <a:gd name="T58" fmla="*/ 408 w 782"/>
                <a:gd name="T59" fmla="*/ 1027 h 1027"/>
                <a:gd name="T60" fmla="*/ 559 w 782"/>
                <a:gd name="T61" fmla="*/ 1027 h 1027"/>
                <a:gd name="T62" fmla="*/ 559 w 782"/>
                <a:gd name="T63" fmla="*/ 676 h 1027"/>
                <a:gd name="T64" fmla="*/ 582 w 782"/>
                <a:gd name="T65" fmla="*/ 634 h 1027"/>
                <a:gd name="T66" fmla="*/ 613 w 782"/>
                <a:gd name="T67" fmla="*/ 642 h 1027"/>
                <a:gd name="T68" fmla="*/ 666 w 782"/>
                <a:gd name="T69" fmla="*/ 613 h 1027"/>
                <a:gd name="T70" fmla="*/ 129 w 782"/>
                <a:gd name="T71" fmla="*/ 359 h 1027"/>
                <a:gd name="T72" fmla="*/ 193 w 782"/>
                <a:gd name="T73" fmla="*/ 254 h 1027"/>
                <a:gd name="T74" fmla="*/ 193 w 782"/>
                <a:gd name="T75" fmla="*/ 497 h 1027"/>
                <a:gd name="T76" fmla="*/ 129 w 782"/>
                <a:gd name="T77" fmla="*/ 359 h 1027"/>
                <a:gd name="T78" fmla="*/ 591 w 782"/>
                <a:gd name="T79" fmla="*/ 494 h 1027"/>
                <a:gd name="T80" fmla="*/ 591 w 782"/>
                <a:gd name="T81" fmla="*/ 256 h 1027"/>
                <a:gd name="T82" fmla="*/ 653 w 782"/>
                <a:gd name="T83" fmla="*/ 359 h 1027"/>
                <a:gd name="T84" fmla="*/ 591 w 782"/>
                <a:gd name="T85" fmla="*/ 49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1027">
                  <a:moveTo>
                    <a:pt x="666" y="613"/>
                  </a:moveTo>
                  <a:cubicBezTo>
                    <a:pt x="683" y="586"/>
                    <a:pt x="770" y="446"/>
                    <a:pt x="781" y="360"/>
                  </a:cubicBezTo>
                  <a:cubicBezTo>
                    <a:pt x="782" y="350"/>
                    <a:pt x="781" y="339"/>
                    <a:pt x="777" y="329"/>
                  </a:cubicBezTo>
                  <a:cubicBezTo>
                    <a:pt x="765" y="298"/>
                    <a:pt x="676" y="119"/>
                    <a:pt x="571" y="68"/>
                  </a:cubicBezTo>
                  <a:cubicBezTo>
                    <a:pt x="571" y="68"/>
                    <a:pt x="489" y="30"/>
                    <a:pt x="489" y="30"/>
                  </a:cubicBezTo>
                  <a:cubicBezTo>
                    <a:pt x="453" y="0"/>
                    <a:pt x="453" y="0"/>
                    <a:pt x="453" y="0"/>
                  </a:cubicBezTo>
                  <a:cubicBezTo>
                    <a:pt x="398" y="54"/>
                    <a:pt x="398" y="54"/>
                    <a:pt x="398" y="54"/>
                  </a:cubicBezTo>
                  <a:cubicBezTo>
                    <a:pt x="452" y="413"/>
                    <a:pt x="452" y="413"/>
                    <a:pt x="452" y="413"/>
                  </a:cubicBezTo>
                  <a:cubicBezTo>
                    <a:pt x="452" y="414"/>
                    <a:pt x="452" y="415"/>
                    <a:pt x="451" y="416"/>
                  </a:cubicBezTo>
                  <a:cubicBezTo>
                    <a:pt x="395" y="492"/>
                    <a:pt x="395" y="492"/>
                    <a:pt x="395" y="492"/>
                  </a:cubicBezTo>
                  <a:cubicBezTo>
                    <a:pt x="395" y="494"/>
                    <a:pt x="393" y="494"/>
                    <a:pt x="392" y="494"/>
                  </a:cubicBezTo>
                  <a:cubicBezTo>
                    <a:pt x="390" y="494"/>
                    <a:pt x="389" y="494"/>
                    <a:pt x="388" y="492"/>
                  </a:cubicBezTo>
                  <a:cubicBezTo>
                    <a:pt x="332" y="416"/>
                    <a:pt x="332" y="416"/>
                    <a:pt x="332" y="416"/>
                  </a:cubicBezTo>
                  <a:cubicBezTo>
                    <a:pt x="332" y="415"/>
                    <a:pt x="331" y="414"/>
                    <a:pt x="331" y="413"/>
                  </a:cubicBezTo>
                  <a:cubicBezTo>
                    <a:pt x="385" y="54"/>
                    <a:pt x="385" y="54"/>
                    <a:pt x="385" y="54"/>
                  </a:cubicBezTo>
                  <a:cubicBezTo>
                    <a:pt x="331" y="0"/>
                    <a:pt x="331" y="0"/>
                    <a:pt x="331" y="0"/>
                  </a:cubicBezTo>
                  <a:cubicBezTo>
                    <a:pt x="295" y="30"/>
                    <a:pt x="295" y="30"/>
                    <a:pt x="295" y="30"/>
                  </a:cubicBezTo>
                  <a:cubicBezTo>
                    <a:pt x="295" y="30"/>
                    <a:pt x="213" y="67"/>
                    <a:pt x="211" y="68"/>
                  </a:cubicBezTo>
                  <a:cubicBezTo>
                    <a:pt x="106" y="119"/>
                    <a:pt x="17" y="299"/>
                    <a:pt x="5" y="330"/>
                  </a:cubicBezTo>
                  <a:cubicBezTo>
                    <a:pt x="1" y="339"/>
                    <a:pt x="0" y="350"/>
                    <a:pt x="1" y="361"/>
                  </a:cubicBezTo>
                  <a:cubicBezTo>
                    <a:pt x="12" y="446"/>
                    <a:pt x="99" y="586"/>
                    <a:pt x="116" y="613"/>
                  </a:cubicBezTo>
                  <a:cubicBezTo>
                    <a:pt x="128" y="632"/>
                    <a:pt x="148" y="642"/>
                    <a:pt x="169" y="642"/>
                  </a:cubicBezTo>
                  <a:cubicBezTo>
                    <a:pt x="180" y="642"/>
                    <a:pt x="191" y="640"/>
                    <a:pt x="201" y="634"/>
                  </a:cubicBezTo>
                  <a:cubicBezTo>
                    <a:pt x="207" y="649"/>
                    <a:pt x="215" y="663"/>
                    <a:pt x="224" y="676"/>
                  </a:cubicBezTo>
                  <a:cubicBezTo>
                    <a:pt x="224" y="1027"/>
                    <a:pt x="224" y="1027"/>
                    <a:pt x="224" y="1027"/>
                  </a:cubicBezTo>
                  <a:cubicBezTo>
                    <a:pt x="376" y="1027"/>
                    <a:pt x="376" y="1027"/>
                    <a:pt x="376" y="1027"/>
                  </a:cubicBezTo>
                  <a:cubicBezTo>
                    <a:pt x="376" y="756"/>
                    <a:pt x="376" y="756"/>
                    <a:pt x="376" y="756"/>
                  </a:cubicBezTo>
                  <a:cubicBezTo>
                    <a:pt x="381" y="757"/>
                    <a:pt x="386" y="757"/>
                    <a:pt x="392" y="757"/>
                  </a:cubicBezTo>
                  <a:cubicBezTo>
                    <a:pt x="397" y="757"/>
                    <a:pt x="402" y="757"/>
                    <a:pt x="408" y="756"/>
                  </a:cubicBezTo>
                  <a:cubicBezTo>
                    <a:pt x="408" y="1027"/>
                    <a:pt x="408" y="1027"/>
                    <a:pt x="408" y="1027"/>
                  </a:cubicBezTo>
                  <a:cubicBezTo>
                    <a:pt x="559" y="1027"/>
                    <a:pt x="559" y="1027"/>
                    <a:pt x="559" y="1027"/>
                  </a:cubicBezTo>
                  <a:cubicBezTo>
                    <a:pt x="559" y="676"/>
                    <a:pt x="559" y="676"/>
                    <a:pt x="559" y="676"/>
                  </a:cubicBezTo>
                  <a:cubicBezTo>
                    <a:pt x="569" y="663"/>
                    <a:pt x="577" y="649"/>
                    <a:pt x="582" y="634"/>
                  </a:cubicBezTo>
                  <a:cubicBezTo>
                    <a:pt x="592" y="640"/>
                    <a:pt x="602" y="642"/>
                    <a:pt x="613" y="642"/>
                  </a:cubicBezTo>
                  <a:cubicBezTo>
                    <a:pt x="634" y="642"/>
                    <a:pt x="654" y="632"/>
                    <a:pt x="666" y="613"/>
                  </a:cubicBezTo>
                  <a:close/>
                  <a:moveTo>
                    <a:pt x="129" y="359"/>
                  </a:moveTo>
                  <a:cubicBezTo>
                    <a:pt x="142" y="332"/>
                    <a:pt x="166" y="290"/>
                    <a:pt x="193" y="254"/>
                  </a:cubicBezTo>
                  <a:cubicBezTo>
                    <a:pt x="193" y="497"/>
                    <a:pt x="193" y="497"/>
                    <a:pt x="193" y="497"/>
                  </a:cubicBezTo>
                  <a:cubicBezTo>
                    <a:pt x="166" y="449"/>
                    <a:pt x="139" y="394"/>
                    <a:pt x="129" y="359"/>
                  </a:cubicBezTo>
                  <a:close/>
                  <a:moveTo>
                    <a:pt x="591" y="494"/>
                  </a:moveTo>
                  <a:cubicBezTo>
                    <a:pt x="591" y="256"/>
                    <a:pt x="591" y="256"/>
                    <a:pt x="591" y="256"/>
                  </a:cubicBezTo>
                  <a:cubicBezTo>
                    <a:pt x="617" y="292"/>
                    <a:pt x="640" y="332"/>
                    <a:pt x="653" y="359"/>
                  </a:cubicBezTo>
                  <a:cubicBezTo>
                    <a:pt x="644" y="393"/>
                    <a:pt x="617" y="447"/>
                    <a:pt x="591" y="4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4" name="Freeform 19"/>
            <p:cNvSpPr>
              <a:spLocks/>
            </p:cNvSpPr>
            <p:nvPr/>
          </p:nvSpPr>
          <p:spPr bwMode="auto">
            <a:xfrm>
              <a:off x="4943" y="1059"/>
              <a:ext cx="272" cy="323"/>
            </a:xfrm>
            <a:custGeom>
              <a:avLst/>
              <a:gdLst>
                <a:gd name="T0" fmla="*/ 325 w 326"/>
                <a:gd name="T1" fmla="*/ 159 h 388"/>
                <a:gd name="T2" fmla="*/ 163 w 326"/>
                <a:gd name="T3" fmla="*/ 0 h 388"/>
                <a:gd name="T4" fmla="*/ 1 w 326"/>
                <a:gd name="T5" fmla="*/ 159 h 388"/>
                <a:gd name="T6" fmla="*/ 163 w 326"/>
                <a:gd name="T7" fmla="*/ 388 h 388"/>
                <a:gd name="T8" fmla="*/ 325 w 326"/>
                <a:gd name="T9" fmla="*/ 159 h 388"/>
              </a:gdLst>
              <a:ahLst/>
              <a:cxnLst>
                <a:cxn ang="0">
                  <a:pos x="T0" y="T1"/>
                </a:cxn>
                <a:cxn ang="0">
                  <a:pos x="T2" y="T3"/>
                </a:cxn>
                <a:cxn ang="0">
                  <a:pos x="T4" y="T5"/>
                </a:cxn>
                <a:cxn ang="0">
                  <a:pos x="T6" y="T7"/>
                </a:cxn>
                <a:cxn ang="0">
                  <a:pos x="T8" y="T9"/>
                </a:cxn>
              </a:cxnLst>
              <a:rect l="0" t="0" r="r" b="b"/>
              <a:pathLst>
                <a:path w="326" h="388">
                  <a:moveTo>
                    <a:pt x="325" y="159"/>
                  </a:moveTo>
                  <a:cubicBezTo>
                    <a:pt x="326" y="59"/>
                    <a:pt x="278" y="0"/>
                    <a:pt x="163" y="0"/>
                  </a:cubicBezTo>
                  <a:cubicBezTo>
                    <a:pt x="47" y="0"/>
                    <a:pt x="0" y="59"/>
                    <a:pt x="1" y="159"/>
                  </a:cubicBezTo>
                  <a:cubicBezTo>
                    <a:pt x="2" y="302"/>
                    <a:pt x="71" y="388"/>
                    <a:pt x="163" y="388"/>
                  </a:cubicBezTo>
                  <a:cubicBezTo>
                    <a:pt x="255" y="388"/>
                    <a:pt x="323" y="302"/>
                    <a:pt x="325"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5" name="Freeform 20"/>
            <p:cNvSpPr>
              <a:spLocks noEditPoints="1"/>
            </p:cNvSpPr>
            <p:nvPr/>
          </p:nvSpPr>
          <p:spPr bwMode="auto">
            <a:xfrm>
              <a:off x="4364" y="740"/>
              <a:ext cx="1428" cy="1403"/>
            </a:xfrm>
            <a:custGeom>
              <a:avLst/>
              <a:gdLst>
                <a:gd name="T0" fmla="*/ 855 w 1710"/>
                <a:gd name="T1" fmla="*/ 0 h 1681"/>
                <a:gd name="T2" fmla="*/ 273 w 1710"/>
                <a:gd name="T3" fmla="*/ 215 h 1681"/>
                <a:gd name="T4" fmla="*/ 153 w 1710"/>
                <a:gd name="T5" fmla="*/ 366 h 1681"/>
                <a:gd name="T6" fmla="*/ 0 w 1710"/>
                <a:gd name="T7" fmla="*/ 855 h 1681"/>
                <a:gd name="T8" fmla="*/ 632 w 1710"/>
                <a:gd name="T9" fmla="*/ 1681 h 1681"/>
                <a:gd name="T10" fmla="*/ 620 w 1710"/>
                <a:gd name="T11" fmla="*/ 1531 h 1681"/>
                <a:gd name="T12" fmla="*/ 274 w 1710"/>
                <a:gd name="T13" fmla="*/ 1135 h 1681"/>
                <a:gd name="T14" fmla="*/ 410 w 1710"/>
                <a:gd name="T15" fmla="*/ 1124 h 1681"/>
                <a:gd name="T16" fmla="*/ 429 w 1710"/>
                <a:gd name="T17" fmla="*/ 1039 h 1681"/>
                <a:gd name="T18" fmla="*/ 139 w 1710"/>
                <a:gd name="T19" fmla="*/ 855 h 1681"/>
                <a:gd name="T20" fmla="*/ 491 w 1710"/>
                <a:gd name="T21" fmla="*/ 656 h 1681"/>
                <a:gd name="T22" fmla="*/ 483 w 1710"/>
                <a:gd name="T23" fmla="*/ 942 h 1681"/>
                <a:gd name="T24" fmla="*/ 633 w 1710"/>
                <a:gd name="T25" fmla="*/ 632 h 1681"/>
                <a:gd name="T26" fmla="*/ 855 w 1710"/>
                <a:gd name="T27" fmla="*/ 139 h 1681"/>
                <a:gd name="T28" fmla="*/ 1077 w 1710"/>
                <a:gd name="T29" fmla="*/ 632 h 1681"/>
                <a:gd name="T30" fmla="*/ 1069 w 1710"/>
                <a:gd name="T31" fmla="*/ 779 h 1681"/>
                <a:gd name="T32" fmla="*/ 1289 w 1710"/>
                <a:gd name="T33" fmla="*/ 855 h 1681"/>
                <a:gd name="T34" fmla="*/ 1219 w 1710"/>
                <a:gd name="T35" fmla="*/ 656 h 1681"/>
                <a:gd name="T36" fmla="*/ 1281 w 1710"/>
                <a:gd name="T37" fmla="*/ 1039 h 1681"/>
                <a:gd name="T38" fmla="*/ 1300 w 1710"/>
                <a:gd name="T39" fmla="*/ 1124 h 1681"/>
                <a:gd name="T40" fmla="*/ 1436 w 1710"/>
                <a:gd name="T41" fmla="*/ 1135 h 1681"/>
                <a:gd name="T42" fmla="*/ 1090 w 1710"/>
                <a:gd name="T43" fmla="*/ 1531 h 1681"/>
                <a:gd name="T44" fmla="*/ 1079 w 1710"/>
                <a:gd name="T45" fmla="*/ 1680 h 1681"/>
                <a:gd name="T46" fmla="*/ 1710 w 1710"/>
                <a:gd name="T47" fmla="*/ 855 h 1681"/>
                <a:gd name="T48" fmla="*/ 1460 w 1710"/>
                <a:gd name="T49" fmla="*/ 250 h 1681"/>
                <a:gd name="T50" fmla="*/ 511 w 1710"/>
                <a:gd name="T51" fmla="*/ 511 h 1681"/>
                <a:gd name="T52" fmla="*/ 178 w 1710"/>
                <a:gd name="T53" fmla="*/ 619 h 1681"/>
                <a:gd name="T54" fmla="*/ 273 w 1710"/>
                <a:gd name="T55" fmla="*/ 460 h 1681"/>
                <a:gd name="T56" fmla="*/ 392 w 1710"/>
                <a:gd name="T57" fmla="*/ 309 h 1681"/>
                <a:gd name="T58" fmla="*/ 575 w 1710"/>
                <a:gd name="T59" fmla="*/ 274 h 1681"/>
                <a:gd name="T60" fmla="*/ 1199 w 1710"/>
                <a:gd name="T61" fmla="*/ 511 h 1681"/>
                <a:gd name="T62" fmla="*/ 1090 w 1710"/>
                <a:gd name="T63" fmla="*/ 178 h 1681"/>
                <a:gd name="T64" fmla="*/ 1436 w 1710"/>
                <a:gd name="T65" fmla="*/ 575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10" h="1681">
                  <a:moveTo>
                    <a:pt x="1460" y="250"/>
                  </a:moveTo>
                  <a:cubicBezTo>
                    <a:pt x="1298" y="89"/>
                    <a:pt x="1083" y="0"/>
                    <a:pt x="855" y="0"/>
                  </a:cubicBezTo>
                  <a:cubicBezTo>
                    <a:pt x="644" y="0"/>
                    <a:pt x="444" y="76"/>
                    <a:pt x="287" y="216"/>
                  </a:cubicBezTo>
                  <a:cubicBezTo>
                    <a:pt x="283" y="215"/>
                    <a:pt x="278" y="215"/>
                    <a:pt x="273" y="215"/>
                  </a:cubicBezTo>
                  <a:cubicBezTo>
                    <a:pt x="205" y="215"/>
                    <a:pt x="150" y="270"/>
                    <a:pt x="150" y="338"/>
                  </a:cubicBezTo>
                  <a:cubicBezTo>
                    <a:pt x="150" y="347"/>
                    <a:pt x="151" y="357"/>
                    <a:pt x="153" y="366"/>
                  </a:cubicBezTo>
                  <a:cubicBezTo>
                    <a:pt x="54" y="508"/>
                    <a:pt x="0" y="677"/>
                    <a:pt x="0" y="855"/>
                  </a:cubicBezTo>
                  <a:cubicBezTo>
                    <a:pt x="0" y="855"/>
                    <a:pt x="0" y="855"/>
                    <a:pt x="0" y="855"/>
                  </a:cubicBezTo>
                  <a:cubicBezTo>
                    <a:pt x="0" y="1083"/>
                    <a:pt x="89" y="1298"/>
                    <a:pt x="250" y="1459"/>
                  </a:cubicBezTo>
                  <a:cubicBezTo>
                    <a:pt x="358" y="1567"/>
                    <a:pt x="489" y="1642"/>
                    <a:pt x="632" y="1681"/>
                  </a:cubicBezTo>
                  <a:cubicBezTo>
                    <a:pt x="632" y="1536"/>
                    <a:pt x="632" y="1536"/>
                    <a:pt x="632" y="1536"/>
                  </a:cubicBezTo>
                  <a:cubicBezTo>
                    <a:pt x="620" y="1531"/>
                    <a:pt x="620" y="1531"/>
                    <a:pt x="620" y="1531"/>
                  </a:cubicBezTo>
                  <a:cubicBezTo>
                    <a:pt x="414" y="1460"/>
                    <a:pt x="250" y="1296"/>
                    <a:pt x="178" y="1090"/>
                  </a:cubicBezTo>
                  <a:cubicBezTo>
                    <a:pt x="207" y="1106"/>
                    <a:pt x="239" y="1121"/>
                    <a:pt x="274" y="1135"/>
                  </a:cubicBezTo>
                  <a:cubicBezTo>
                    <a:pt x="320" y="1153"/>
                    <a:pt x="370" y="1168"/>
                    <a:pt x="423" y="1181"/>
                  </a:cubicBezTo>
                  <a:cubicBezTo>
                    <a:pt x="417" y="1161"/>
                    <a:pt x="412" y="1142"/>
                    <a:pt x="410" y="1124"/>
                  </a:cubicBezTo>
                  <a:cubicBezTo>
                    <a:pt x="407" y="1104"/>
                    <a:pt x="409" y="1084"/>
                    <a:pt x="416" y="1066"/>
                  </a:cubicBezTo>
                  <a:cubicBezTo>
                    <a:pt x="417" y="1065"/>
                    <a:pt x="421" y="1055"/>
                    <a:pt x="429" y="1039"/>
                  </a:cubicBezTo>
                  <a:cubicBezTo>
                    <a:pt x="245" y="990"/>
                    <a:pt x="139" y="914"/>
                    <a:pt x="139" y="855"/>
                  </a:cubicBezTo>
                  <a:cubicBezTo>
                    <a:pt x="139" y="855"/>
                    <a:pt x="139" y="855"/>
                    <a:pt x="139" y="855"/>
                  </a:cubicBezTo>
                  <a:cubicBezTo>
                    <a:pt x="139" y="806"/>
                    <a:pt x="210" y="749"/>
                    <a:pt x="325" y="704"/>
                  </a:cubicBezTo>
                  <a:cubicBezTo>
                    <a:pt x="374" y="685"/>
                    <a:pt x="430" y="669"/>
                    <a:pt x="491" y="656"/>
                  </a:cubicBezTo>
                  <a:cubicBezTo>
                    <a:pt x="484" y="720"/>
                    <a:pt x="481" y="787"/>
                    <a:pt x="481" y="855"/>
                  </a:cubicBezTo>
                  <a:cubicBezTo>
                    <a:pt x="481" y="884"/>
                    <a:pt x="482" y="914"/>
                    <a:pt x="483" y="942"/>
                  </a:cubicBezTo>
                  <a:cubicBezTo>
                    <a:pt x="518" y="888"/>
                    <a:pt x="565" y="828"/>
                    <a:pt x="621" y="791"/>
                  </a:cubicBezTo>
                  <a:cubicBezTo>
                    <a:pt x="623" y="735"/>
                    <a:pt x="627" y="682"/>
                    <a:pt x="633" y="632"/>
                  </a:cubicBezTo>
                  <a:cubicBezTo>
                    <a:pt x="633" y="632"/>
                    <a:pt x="625" y="435"/>
                    <a:pt x="688" y="371"/>
                  </a:cubicBezTo>
                  <a:cubicBezTo>
                    <a:pt x="737" y="223"/>
                    <a:pt x="802" y="139"/>
                    <a:pt x="855" y="139"/>
                  </a:cubicBezTo>
                  <a:cubicBezTo>
                    <a:pt x="907" y="139"/>
                    <a:pt x="973" y="222"/>
                    <a:pt x="1021" y="369"/>
                  </a:cubicBezTo>
                  <a:cubicBezTo>
                    <a:pt x="1095" y="478"/>
                    <a:pt x="1077" y="632"/>
                    <a:pt x="1077" y="632"/>
                  </a:cubicBezTo>
                  <a:cubicBezTo>
                    <a:pt x="1082" y="673"/>
                    <a:pt x="1086" y="716"/>
                    <a:pt x="1088" y="760"/>
                  </a:cubicBezTo>
                  <a:cubicBezTo>
                    <a:pt x="1081" y="766"/>
                    <a:pt x="1075" y="772"/>
                    <a:pt x="1069" y="779"/>
                  </a:cubicBezTo>
                  <a:cubicBezTo>
                    <a:pt x="1138" y="817"/>
                    <a:pt x="1196" y="892"/>
                    <a:pt x="1236" y="956"/>
                  </a:cubicBezTo>
                  <a:cubicBezTo>
                    <a:pt x="1268" y="934"/>
                    <a:pt x="1289" y="897"/>
                    <a:pt x="1289" y="855"/>
                  </a:cubicBezTo>
                  <a:cubicBezTo>
                    <a:pt x="1289" y="809"/>
                    <a:pt x="1263" y="769"/>
                    <a:pt x="1226" y="748"/>
                  </a:cubicBezTo>
                  <a:cubicBezTo>
                    <a:pt x="1225" y="717"/>
                    <a:pt x="1222" y="686"/>
                    <a:pt x="1219" y="656"/>
                  </a:cubicBezTo>
                  <a:cubicBezTo>
                    <a:pt x="1441" y="704"/>
                    <a:pt x="1571" y="789"/>
                    <a:pt x="1571" y="855"/>
                  </a:cubicBezTo>
                  <a:cubicBezTo>
                    <a:pt x="1571" y="914"/>
                    <a:pt x="1465" y="990"/>
                    <a:pt x="1281" y="1039"/>
                  </a:cubicBezTo>
                  <a:cubicBezTo>
                    <a:pt x="1289" y="1055"/>
                    <a:pt x="1293" y="1065"/>
                    <a:pt x="1294" y="1065"/>
                  </a:cubicBezTo>
                  <a:cubicBezTo>
                    <a:pt x="1301" y="1084"/>
                    <a:pt x="1303" y="1104"/>
                    <a:pt x="1300" y="1124"/>
                  </a:cubicBezTo>
                  <a:cubicBezTo>
                    <a:pt x="1298" y="1142"/>
                    <a:pt x="1293" y="1161"/>
                    <a:pt x="1287" y="1181"/>
                  </a:cubicBezTo>
                  <a:cubicBezTo>
                    <a:pt x="1340" y="1168"/>
                    <a:pt x="1390" y="1153"/>
                    <a:pt x="1436" y="1135"/>
                  </a:cubicBezTo>
                  <a:cubicBezTo>
                    <a:pt x="1471" y="1121"/>
                    <a:pt x="1503" y="1106"/>
                    <a:pt x="1532" y="1090"/>
                  </a:cubicBezTo>
                  <a:cubicBezTo>
                    <a:pt x="1460" y="1296"/>
                    <a:pt x="1296" y="1460"/>
                    <a:pt x="1090" y="1531"/>
                  </a:cubicBezTo>
                  <a:cubicBezTo>
                    <a:pt x="1079" y="1535"/>
                    <a:pt x="1079" y="1535"/>
                    <a:pt x="1079" y="1535"/>
                  </a:cubicBezTo>
                  <a:cubicBezTo>
                    <a:pt x="1079" y="1680"/>
                    <a:pt x="1079" y="1680"/>
                    <a:pt x="1079" y="1680"/>
                  </a:cubicBezTo>
                  <a:cubicBezTo>
                    <a:pt x="1222" y="1642"/>
                    <a:pt x="1352" y="1567"/>
                    <a:pt x="1460" y="1459"/>
                  </a:cubicBezTo>
                  <a:cubicBezTo>
                    <a:pt x="1621" y="1298"/>
                    <a:pt x="1710" y="1083"/>
                    <a:pt x="1710" y="855"/>
                  </a:cubicBezTo>
                  <a:cubicBezTo>
                    <a:pt x="1710" y="855"/>
                    <a:pt x="1710" y="855"/>
                    <a:pt x="1710" y="855"/>
                  </a:cubicBezTo>
                  <a:cubicBezTo>
                    <a:pt x="1710" y="627"/>
                    <a:pt x="1621" y="412"/>
                    <a:pt x="1460" y="250"/>
                  </a:cubicBezTo>
                  <a:close/>
                  <a:moveTo>
                    <a:pt x="575" y="274"/>
                  </a:moveTo>
                  <a:cubicBezTo>
                    <a:pt x="548" y="344"/>
                    <a:pt x="526" y="424"/>
                    <a:pt x="511" y="511"/>
                  </a:cubicBezTo>
                  <a:cubicBezTo>
                    <a:pt x="424" y="526"/>
                    <a:pt x="344" y="548"/>
                    <a:pt x="274" y="575"/>
                  </a:cubicBezTo>
                  <a:cubicBezTo>
                    <a:pt x="239" y="589"/>
                    <a:pt x="207" y="604"/>
                    <a:pt x="178" y="619"/>
                  </a:cubicBezTo>
                  <a:cubicBezTo>
                    <a:pt x="198" y="563"/>
                    <a:pt x="225" y="509"/>
                    <a:pt x="258" y="459"/>
                  </a:cubicBezTo>
                  <a:cubicBezTo>
                    <a:pt x="263" y="460"/>
                    <a:pt x="268" y="460"/>
                    <a:pt x="273" y="460"/>
                  </a:cubicBezTo>
                  <a:cubicBezTo>
                    <a:pt x="341" y="460"/>
                    <a:pt x="396" y="405"/>
                    <a:pt x="396" y="338"/>
                  </a:cubicBezTo>
                  <a:cubicBezTo>
                    <a:pt x="396" y="328"/>
                    <a:pt x="394" y="318"/>
                    <a:pt x="392" y="309"/>
                  </a:cubicBezTo>
                  <a:cubicBezTo>
                    <a:pt x="459" y="252"/>
                    <a:pt x="536" y="208"/>
                    <a:pt x="620" y="178"/>
                  </a:cubicBezTo>
                  <a:cubicBezTo>
                    <a:pt x="604" y="207"/>
                    <a:pt x="589" y="239"/>
                    <a:pt x="575" y="274"/>
                  </a:cubicBezTo>
                  <a:close/>
                  <a:moveTo>
                    <a:pt x="1436" y="575"/>
                  </a:moveTo>
                  <a:cubicBezTo>
                    <a:pt x="1366" y="548"/>
                    <a:pt x="1286" y="526"/>
                    <a:pt x="1199" y="511"/>
                  </a:cubicBezTo>
                  <a:cubicBezTo>
                    <a:pt x="1184" y="424"/>
                    <a:pt x="1162" y="344"/>
                    <a:pt x="1135" y="274"/>
                  </a:cubicBezTo>
                  <a:cubicBezTo>
                    <a:pt x="1121" y="239"/>
                    <a:pt x="1106" y="207"/>
                    <a:pt x="1090" y="178"/>
                  </a:cubicBezTo>
                  <a:cubicBezTo>
                    <a:pt x="1296" y="250"/>
                    <a:pt x="1460" y="414"/>
                    <a:pt x="1532" y="619"/>
                  </a:cubicBezTo>
                  <a:cubicBezTo>
                    <a:pt x="1503" y="604"/>
                    <a:pt x="1471" y="589"/>
                    <a:pt x="1436" y="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46" name="Group 25"/>
          <p:cNvGrpSpPr>
            <a:grpSpLocks noChangeAspect="1"/>
          </p:cNvGrpSpPr>
          <p:nvPr/>
        </p:nvGrpSpPr>
        <p:grpSpPr bwMode="auto">
          <a:xfrm>
            <a:off x="9361924" y="2725772"/>
            <a:ext cx="757952" cy="832233"/>
            <a:chOff x="5449" y="693"/>
            <a:chExt cx="551" cy="605"/>
          </a:xfrm>
          <a:solidFill>
            <a:srgbClr val="01B0F1"/>
          </a:solidFill>
        </p:grpSpPr>
        <p:sp>
          <p:nvSpPr>
            <p:cNvPr id="47" name="Freeform 26"/>
            <p:cNvSpPr>
              <a:spLocks/>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8" name="Freeform 27"/>
            <p:cNvSpPr>
              <a:spLocks/>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9" name="Freeform 28"/>
            <p:cNvSpPr>
              <a:spLocks/>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0" name="Freeform 29"/>
            <p:cNvSpPr>
              <a:spLocks/>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1" name="Freeform 30"/>
            <p:cNvSpPr>
              <a:spLocks/>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2" name="Freeform 31"/>
            <p:cNvSpPr>
              <a:spLocks/>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3" name="Freeform 32"/>
            <p:cNvSpPr>
              <a:spLocks/>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4" name="Freeform 33"/>
            <p:cNvSpPr>
              <a:spLocks/>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5" name="Freeform 34"/>
            <p:cNvSpPr>
              <a:spLocks/>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6" name="Freeform 35"/>
            <p:cNvSpPr>
              <a:spLocks/>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7" name="Freeform 36"/>
            <p:cNvSpPr>
              <a:spLocks/>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8"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spTree>
    <p:extLst>
      <p:ext uri="{BB962C8B-B14F-4D97-AF65-F5344CB8AC3E}">
        <p14:creationId xmlns:p14="http://schemas.microsoft.com/office/powerpoint/2010/main" val="350822102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50"/>
                                        <p:tgtEl>
                                          <p:spTgt spid="22"/>
                                        </p:tgtEl>
                                      </p:cBhvr>
                                    </p:animEffect>
                                    <p:anim calcmode="lin" valueType="num">
                                      <p:cBhvr>
                                        <p:cTn id="34" dur="250" fill="hold"/>
                                        <p:tgtEl>
                                          <p:spTgt spid="22"/>
                                        </p:tgtEl>
                                        <p:attrNameLst>
                                          <p:attrName>ppt_x</p:attrName>
                                        </p:attrNameLst>
                                      </p:cBhvr>
                                      <p:tavLst>
                                        <p:tav tm="0">
                                          <p:val>
                                            <p:strVal val="#ppt_x"/>
                                          </p:val>
                                        </p:tav>
                                        <p:tav tm="100000">
                                          <p:val>
                                            <p:strVal val="#ppt_x"/>
                                          </p:val>
                                        </p:tav>
                                      </p:tavLst>
                                    </p:anim>
                                    <p:anim calcmode="lin" valueType="num">
                                      <p:cBhvr>
                                        <p:cTn id="35" dur="25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42"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250"/>
                                        <p:tgtEl>
                                          <p:spTgt spid="23"/>
                                        </p:tgtEl>
                                      </p:cBhvr>
                                    </p:animEffect>
                                    <p:anim calcmode="lin" valueType="num">
                                      <p:cBhvr>
                                        <p:cTn id="40" dur="250" fill="hold"/>
                                        <p:tgtEl>
                                          <p:spTgt spid="23"/>
                                        </p:tgtEl>
                                        <p:attrNameLst>
                                          <p:attrName>ppt_x</p:attrName>
                                        </p:attrNameLst>
                                      </p:cBhvr>
                                      <p:tavLst>
                                        <p:tav tm="0">
                                          <p:val>
                                            <p:strVal val="#ppt_x"/>
                                          </p:val>
                                        </p:tav>
                                        <p:tav tm="100000">
                                          <p:val>
                                            <p:strVal val="#ppt_x"/>
                                          </p:val>
                                        </p:tav>
                                      </p:tavLst>
                                    </p:anim>
                                    <p:anim calcmode="lin" valueType="num">
                                      <p:cBhvr>
                                        <p:cTn id="41" dur="25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anim calcmode="lin" valueType="num">
                                      <p:cBhvr>
                                        <p:cTn id="46" dur="250" fill="hold"/>
                                        <p:tgtEl>
                                          <p:spTgt spid="24"/>
                                        </p:tgtEl>
                                        <p:attrNameLst>
                                          <p:attrName>ppt_x</p:attrName>
                                        </p:attrNameLst>
                                      </p:cBhvr>
                                      <p:tavLst>
                                        <p:tav tm="0">
                                          <p:val>
                                            <p:strVal val="#ppt_x"/>
                                          </p:val>
                                        </p:tav>
                                        <p:tav tm="100000">
                                          <p:val>
                                            <p:strVal val="#ppt_x"/>
                                          </p:val>
                                        </p:tav>
                                      </p:tavLst>
                                    </p:anim>
                                    <p:anim calcmode="lin" valueType="num">
                                      <p:cBhvr>
                                        <p:cTn id="47" dur="250" fill="hold"/>
                                        <p:tgtEl>
                                          <p:spTgt spid="24"/>
                                        </p:tgtEl>
                                        <p:attrNameLst>
                                          <p:attrName>ppt_y</p:attrName>
                                        </p:attrNameLst>
                                      </p:cBhvr>
                                      <p:tavLst>
                                        <p:tav tm="0">
                                          <p:val>
                                            <p:strVal val="#ppt_y+.1"/>
                                          </p:val>
                                        </p:tav>
                                        <p:tav tm="100000">
                                          <p:val>
                                            <p:strVal val="#ppt_y"/>
                                          </p:val>
                                        </p:tav>
                                      </p:tavLst>
                                    </p:anim>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anim calcmode="lin" valueType="num">
                                      <p:cBhvr>
                                        <p:cTn id="52" dur="250" fill="hold"/>
                                        <p:tgtEl>
                                          <p:spTgt spid="25"/>
                                        </p:tgtEl>
                                        <p:attrNameLst>
                                          <p:attrName>ppt_x</p:attrName>
                                        </p:attrNameLst>
                                      </p:cBhvr>
                                      <p:tavLst>
                                        <p:tav tm="0">
                                          <p:val>
                                            <p:strVal val="#ppt_x"/>
                                          </p:val>
                                        </p:tav>
                                        <p:tav tm="100000">
                                          <p:val>
                                            <p:strVal val="#ppt_x"/>
                                          </p:val>
                                        </p:tav>
                                      </p:tavLst>
                                    </p:anim>
                                    <p:anim calcmode="lin" valueType="num">
                                      <p:cBhvr>
                                        <p:cTn id="53" dur="25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250"/>
                                        <p:tgtEl>
                                          <p:spTgt spid="26"/>
                                        </p:tgtEl>
                                      </p:cBhvr>
                                    </p:animEffect>
                                    <p:anim calcmode="lin" valueType="num">
                                      <p:cBhvr>
                                        <p:cTn id="58" dur="250" fill="hold"/>
                                        <p:tgtEl>
                                          <p:spTgt spid="26"/>
                                        </p:tgtEl>
                                        <p:attrNameLst>
                                          <p:attrName>ppt_x</p:attrName>
                                        </p:attrNameLst>
                                      </p:cBhvr>
                                      <p:tavLst>
                                        <p:tav tm="0">
                                          <p:val>
                                            <p:strVal val="#ppt_x"/>
                                          </p:val>
                                        </p:tav>
                                        <p:tav tm="100000">
                                          <p:val>
                                            <p:strVal val="#ppt_x"/>
                                          </p:val>
                                        </p:tav>
                                      </p:tavLst>
                                    </p:anim>
                                    <p:anim calcmode="lin" valueType="num">
                                      <p:cBhvr>
                                        <p:cTn id="59" dur="25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42"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50"/>
                                        <p:tgtEl>
                                          <p:spTgt spid="27"/>
                                        </p:tgtEl>
                                      </p:cBhvr>
                                    </p:animEffect>
                                    <p:anim calcmode="lin" valueType="num">
                                      <p:cBhvr>
                                        <p:cTn id="64" dur="250" fill="hold"/>
                                        <p:tgtEl>
                                          <p:spTgt spid="27"/>
                                        </p:tgtEl>
                                        <p:attrNameLst>
                                          <p:attrName>ppt_x</p:attrName>
                                        </p:attrNameLst>
                                      </p:cBhvr>
                                      <p:tavLst>
                                        <p:tav tm="0">
                                          <p:val>
                                            <p:strVal val="#ppt_x"/>
                                          </p:val>
                                        </p:tav>
                                        <p:tav tm="100000">
                                          <p:val>
                                            <p:strVal val="#ppt_x"/>
                                          </p:val>
                                        </p:tav>
                                      </p:tavLst>
                                    </p:anim>
                                    <p:anim calcmode="lin" valueType="num">
                                      <p:cBhvr>
                                        <p:cTn id="65" dur="25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42"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250"/>
                                        <p:tgtEl>
                                          <p:spTgt spid="28"/>
                                        </p:tgtEl>
                                      </p:cBhvr>
                                    </p:animEffect>
                                    <p:anim calcmode="lin" valueType="num">
                                      <p:cBhvr>
                                        <p:cTn id="70" dur="250" fill="hold"/>
                                        <p:tgtEl>
                                          <p:spTgt spid="28"/>
                                        </p:tgtEl>
                                        <p:attrNameLst>
                                          <p:attrName>ppt_x</p:attrName>
                                        </p:attrNameLst>
                                      </p:cBhvr>
                                      <p:tavLst>
                                        <p:tav tm="0">
                                          <p:val>
                                            <p:strVal val="#ppt_x"/>
                                          </p:val>
                                        </p:tav>
                                        <p:tav tm="100000">
                                          <p:val>
                                            <p:strVal val="#ppt_x"/>
                                          </p:val>
                                        </p:tav>
                                      </p:tavLst>
                                    </p:anim>
                                    <p:anim calcmode="lin" valueType="num">
                                      <p:cBhvr>
                                        <p:cTn id="71" dur="250" fill="hold"/>
                                        <p:tgtEl>
                                          <p:spTgt spid="28"/>
                                        </p:tgtEl>
                                        <p:attrNameLst>
                                          <p:attrName>ppt_y</p:attrName>
                                        </p:attrNameLst>
                                      </p:cBhvr>
                                      <p:tavLst>
                                        <p:tav tm="0">
                                          <p:val>
                                            <p:strVal val="#ppt_y+.1"/>
                                          </p:val>
                                        </p:tav>
                                        <p:tav tm="100000">
                                          <p:val>
                                            <p:strVal val="#ppt_y"/>
                                          </p:val>
                                        </p:tav>
                                      </p:tavLst>
                                    </p:anim>
                                  </p:childTnLst>
                                </p:cTn>
                              </p:par>
                            </p:childTnLst>
                          </p:cTn>
                        </p:par>
                        <p:par>
                          <p:cTn id="72" fill="hold">
                            <p:stCondLst>
                              <p:cond delay="3250"/>
                            </p:stCondLst>
                            <p:childTnLst>
                              <p:par>
                                <p:cTn id="73" presetID="42"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anim calcmode="lin" valueType="num">
                                      <p:cBhvr>
                                        <p:cTn id="76" dur="250" fill="hold"/>
                                        <p:tgtEl>
                                          <p:spTgt spid="29"/>
                                        </p:tgtEl>
                                        <p:attrNameLst>
                                          <p:attrName>ppt_x</p:attrName>
                                        </p:attrNameLst>
                                      </p:cBhvr>
                                      <p:tavLst>
                                        <p:tav tm="0">
                                          <p:val>
                                            <p:strVal val="#ppt_x"/>
                                          </p:val>
                                        </p:tav>
                                        <p:tav tm="100000">
                                          <p:val>
                                            <p:strVal val="#ppt_x"/>
                                          </p:val>
                                        </p:tav>
                                      </p:tavLst>
                                    </p:anim>
                                    <p:anim calcmode="lin" valueType="num">
                                      <p:cBhvr>
                                        <p:cTn id="77" dur="25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3500"/>
                            </p:stCondLst>
                            <p:childTnLst>
                              <p:par>
                                <p:cTn id="79" presetID="42"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250"/>
                                        <p:tgtEl>
                                          <p:spTgt spid="30"/>
                                        </p:tgtEl>
                                      </p:cBhvr>
                                    </p:animEffect>
                                    <p:anim calcmode="lin" valueType="num">
                                      <p:cBhvr>
                                        <p:cTn id="82" dur="250" fill="hold"/>
                                        <p:tgtEl>
                                          <p:spTgt spid="30"/>
                                        </p:tgtEl>
                                        <p:attrNameLst>
                                          <p:attrName>ppt_x</p:attrName>
                                        </p:attrNameLst>
                                      </p:cBhvr>
                                      <p:tavLst>
                                        <p:tav tm="0">
                                          <p:val>
                                            <p:strVal val="#ppt_x"/>
                                          </p:val>
                                        </p:tav>
                                        <p:tav tm="100000">
                                          <p:val>
                                            <p:strVal val="#ppt_x"/>
                                          </p:val>
                                        </p:tav>
                                      </p:tavLst>
                                    </p:anim>
                                    <p:anim calcmode="lin" valueType="num">
                                      <p:cBhvr>
                                        <p:cTn id="83" dur="25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3750"/>
                            </p:stCondLst>
                            <p:childTnLst>
                              <p:par>
                                <p:cTn id="85" presetID="42"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250"/>
                                        <p:tgtEl>
                                          <p:spTgt spid="31"/>
                                        </p:tgtEl>
                                      </p:cBhvr>
                                    </p:animEffect>
                                    <p:anim calcmode="lin" valueType="num">
                                      <p:cBhvr>
                                        <p:cTn id="88" dur="250" fill="hold"/>
                                        <p:tgtEl>
                                          <p:spTgt spid="31"/>
                                        </p:tgtEl>
                                        <p:attrNameLst>
                                          <p:attrName>ppt_x</p:attrName>
                                        </p:attrNameLst>
                                      </p:cBhvr>
                                      <p:tavLst>
                                        <p:tav tm="0">
                                          <p:val>
                                            <p:strVal val="#ppt_x"/>
                                          </p:val>
                                        </p:tav>
                                        <p:tav tm="100000">
                                          <p:val>
                                            <p:strVal val="#ppt_x"/>
                                          </p:val>
                                        </p:tav>
                                      </p:tavLst>
                                    </p:anim>
                                    <p:anim calcmode="lin" valueType="num">
                                      <p:cBhvr>
                                        <p:cTn id="89" dur="25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4000"/>
                            </p:stCondLst>
                            <p:childTnLst>
                              <p:par>
                                <p:cTn id="91" presetID="42" presetClass="entr" presetSubtype="0"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250"/>
                                        <p:tgtEl>
                                          <p:spTgt spid="32"/>
                                        </p:tgtEl>
                                      </p:cBhvr>
                                    </p:animEffect>
                                    <p:anim calcmode="lin" valueType="num">
                                      <p:cBhvr>
                                        <p:cTn id="94" dur="250" fill="hold"/>
                                        <p:tgtEl>
                                          <p:spTgt spid="32"/>
                                        </p:tgtEl>
                                        <p:attrNameLst>
                                          <p:attrName>ppt_x</p:attrName>
                                        </p:attrNameLst>
                                      </p:cBhvr>
                                      <p:tavLst>
                                        <p:tav tm="0">
                                          <p:val>
                                            <p:strVal val="#ppt_x"/>
                                          </p:val>
                                        </p:tav>
                                        <p:tav tm="100000">
                                          <p:val>
                                            <p:strVal val="#ppt_x"/>
                                          </p:val>
                                        </p:tav>
                                      </p:tavLst>
                                    </p:anim>
                                    <p:anim calcmode="lin" valueType="num">
                                      <p:cBhvr>
                                        <p:cTn id="95" dur="250" fill="hold"/>
                                        <p:tgtEl>
                                          <p:spTgt spid="32"/>
                                        </p:tgtEl>
                                        <p:attrNameLst>
                                          <p:attrName>ppt_y</p:attrName>
                                        </p:attrNameLst>
                                      </p:cBhvr>
                                      <p:tavLst>
                                        <p:tav tm="0">
                                          <p:val>
                                            <p:strVal val="#ppt_y+.1"/>
                                          </p:val>
                                        </p:tav>
                                        <p:tav tm="100000">
                                          <p:val>
                                            <p:strVal val="#ppt_y"/>
                                          </p:val>
                                        </p:tav>
                                      </p:tavLst>
                                    </p:anim>
                                  </p:childTnLst>
                                </p:cTn>
                              </p:par>
                            </p:childTnLst>
                          </p:cTn>
                        </p:par>
                        <p:par>
                          <p:cTn id="96" fill="hold">
                            <p:stCondLst>
                              <p:cond delay="4250"/>
                            </p:stCondLst>
                            <p:childTnLst>
                              <p:par>
                                <p:cTn id="97" presetID="42" presetClass="entr" presetSubtype="0" fill="hold"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250"/>
                                        <p:tgtEl>
                                          <p:spTgt spid="33"/>
                                        </p:tgtEl>
                                      </p:cBhvr>
                                    </p:animEffect>
                                    <p:anim calcmode="lin" valueType="num">
                                      <p:cBhvr>
                                        <p:cTn id="100" dur="250" fill="hold"/>
                                        <p:tgtEl>
                                          <p:spTgt spid="33"/>
                                        </p:tgtEl>
                                        <p:attrNameLst>
                                          <p:attrName>ppt_x</p:attrName>
                                        </p:attrNameLst>
                                      </p:cBhvr>
                                      <p:tavLst>
                                        <p:tav tm="0">
                                          <p:val>
                                            <p:strVal val="#ppt_x"/>
                                          </p:val>
                                        </p:tav>
                                        <p:tav tm="100000">
                                          <p:val>
                                            <p:strVal val="#ppt_x"/>
                                          </p:val>
                                        </p:tav>
                                      </p:tavLst>
                                    </p:anim>
                                    <p:anim calcmode="lin" valueType="num">
                                      <p:cBhvr>
                                        <p:cTn id="101" dur="250" fill="hold"/>
                                        <p:tgtEl>
                                          <p:spTgt spid="33"/>
                                        </p:tgtEl>
                                        <p:attrNameLst>
                                          <p:attrName>ppt_y</p:attrName>
                                        </p:attrNameLst>
                                      </p:cBhvr>
                                      <p:tavLst>
                                        <p:tav tm="0">
                                          <p:val>
                                            <p:strVal val="#ppt_y+.1"/>
                                          </p:val>
                                        </p:tav>
                                        <p:tav tm="100000">
                                          <p:val>
                                            <p:strVal val="#ppt_y"/>
                                          </p:val>
                                        </p:tav>
                                      </p:tavLst>
                                    </p:anim>
                                  </p:childTnLst>
                                </p:cTn>
                              </p:par>
                            </p:childTnLst>
                          </p:cTn>
                        </p:par>
                        <p:par>
                          <p:cTn id="102" fill="hold">
                            <p:stCondLst>
                              <p:cond delay="4500"/>
                            </p:stCondLst>
                            <p:childTnLst>
                              <p:par>
                                <p:cTn id="103" presetID="42" presetClass="entr" presetSubtype="0" fill="hold"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250"/>
                                        <p:tgtEl>
                                          <p:spTgt spid="39"/>
                                        </p:tgtEl>
                                      </p:cBhvr>
                                    </p:animEffect>
                                    <p:anim calcmode="lin" valueType="num">
                                      <p:cBhvr>
                                        <p:cTn id="106" dur="250" fill="hold"/>
                                        <p:tgtEl>
                                          <p:spTgt spid="39"/>
                                        </p:tgtEl>
                                        <p:attrNameLst>
                                          <p:attrName>ppt_x</p:attrName>
                                        </p:attrNameLst>
                                      </p:cBhvr>
                                      <p:tavLst>
                                        <p:tav tm="0">
                                          <p:val>
                                            <p:strVal val="#ppt_x"/>
                                          </p:val>
                                        </p:tav>
                                        <p:tav tm="100000">
                                          <p:val>
                                            <p:strVal val="#ppt_x"/>
                                          </p:val>
                                        </p:tav>
                                      </p:tavLst>
                                    </p:anim>
                                    <p:anim calcmode="lin" valueType="num">
                                      <p:cBhvr>
                                        <p:cTn id="107" dur="250" fill="hold"/>
                                        <p:tgtEl>
                                          <p:spTgt spid="39"/>
                                        </p:tgtEl>
                                        <p:attrNameLst>
                                          <p:attrName>ppt_y</p:attrName>
                                        </p:attrNameLst>
                                      </p:cBhvr>
                                      <p:tavLst>
                                        <p:tav tm="0">
                                          <p:val>
                                            <p:strVal val="#ppt_y+.1"/>
                                          </p:val>
                                        </p:tav>
                                        <p:tav tm="100000">
                                          <p:val>
                                            <p:strVal val="#ppt_y"/>
                                          </p:val>
                                        </p:tav>
                                      </p:tavLst>
                                    </p:anim>
                                  </p:childTnLst>
                                </p:cTn>
                              </p:par>
                            </p:childTnLst>
                          </p:cTn>
                        </p:par>
                        <p:par>
                          <p:cTn id="108" fill="hold">
                            <p:stCondLst>
                              <p:cond delay="4750"/>
                            </p:stCondLst>
                            <p:childTnLst>
                              <p:par>
                                <p:cTn id="109" presetID="42" presetClass="entr" presetSubtype="0" fill="hold" nodeType="after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250"/>
                                        <p:tgtEl>
                                          <p:spTgt spid="42"/>
                                        </p:tgtEl>
                                      </p:cBhvr>
                                    </p:animEffect>
                                    <p:anim calcmode="lin" valueType="num">
                                      <p:cBhvr>
                                        <p:cTn id="112" dur="250" fill="hold"/>
                                        <p:tgtEl>
                                          <p:spTgt spid="42"/>
                                        </p:tgtEl>
                                        <p:attrNameLst>
                                          <p:attrName>ppt_x</p:attrName>
                                        </p:attrNameLst>
                                      </p:cBhvr>
                                      <p:tavLst>
                                        <p:tav tm="0">
                                          <p:val>
                                            <p:strVal val="#ppt_x"/>
                                          </p:val>
                                        </p:tav>
                                        <p:tav tm="100000">
                                          <p:val>
                                            <p:strVal val="#ppt_x"/>
                                          </p:val>
                                        </p:tav>
                                      </p:tavLst>
                                    </p:anim>
                                    <p:anim calcmode="lin" valueType="num">
                                      <p:cBhvr>
                                        <p:cTn id="113" dur="250" fill="hold"/>
                                        <p:tgtEl>
                                          <p:spTgt spid="42"/>
                                        </p:tgtEl>
                                        <p:attrNameLst>
                                          <p:attrName>ppt_y</p:attrName>
                                        </p:attrNameLst>
                                      </p:cBhvr>
                                      <p:tavLst>
                                        <p:tav tm="0">
                                          <p:val>
                                            <p:strVal val="#ppt_y+.1"/>
                                          </p:val>
                                        </p:tav>
                                        <p:tav tm="100000">
                                          <p:val>
                                            <p:strVal val="#ppt_y"/>
                                          </p:val>
                                        </p:tav>
                                      </p:tavLst>
                                    </p:anim>
                                  </p:childTnLst>
                                </p:cTn>
                              </p:par>
                            </p:childTnLst>
                          </p:cTn>
                        </p:par>
                        <p:par>
                          <p:cTn id="114" fill="hold">
                            <p:stCondLst>
                              <p:cond delay="5000"/>
                            </p:stCondLst>
                            <p:childTnLst>
                              <p:par>
                                <p:cTn id="115" presetID="42" presetClass="entr" presetSubtype="0"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250"/>
                                        <p:tgtEl>
                                          <p:spTgt spid="46"/>
                                        </p:tgtEl>
                                      </p:cBhvr>
                                    </p:animEffect>
                                    <p:anim calcmode="lin" valueType="num">
                                      <p:cBhvr>
                                        <p:cTn id="118" dur="250" fill="hold"/>
                                        <p:tgtEl>
                                          <p:spTgt spid="46"/>
                                        </p:tgtEl>
                                        <p:attrNameLst>
                                          <p:attrName>ppt_x</p:attrName>
                                        </p:attrNameLst>
                                      </p:cBhvr>
                                      <p:tavLst>
                                        <p:tav tm="0">
                                          <p:val>
                                            <p:strVal val="#ppt_x"/>
                                          </p:val>
                                        </p:tav>
                                        <p:tav tm="100000">
                                          <p:val>
                                            <p:strVal val="#ppt_x"/>
                                          </p:val>
                                        </p:tav>
                                      </p:tavLst>
                                    </p:anim>
                                    <p:anim calcmode="lin" valueType="num">
                                      <p:cBhvr>
                                        <p:cTn id="119" dur="2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执行力不足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1063625" y="2215584"/>
            <a:ext cx="2174875" cy="2858294"/>
            <a:chOff x="3908425" y="969169"/>
            <a:chExt cx="2174875" cy="2858294"/>
          </a:xfrm>
          <a:solidFill>
            <a:srgbClr val="076DC1"/>
          </a:solidFill>
        </p:grpSpPr>
        <p:sp>
          <p:nvSpPr>
            <p:cNvPr id="22"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椭圆 25"/>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7" name="矩形 26"/>
          <p:cNvSpPr/>
          <p:nvPr/>
        </p:nvSpPr>
        <p:spPr>
          <a:xfrm>
            <a:off x="0" y="5073650"/>
            <a:ext cx="5661025" cy="1195388"/>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矩形 27"/>
          <p:cNvSpPr/>
          <p:nvPr/>
        </p:nvSpPr>
        <p:spPr>
          <a:xfrm>
            <a:off x="3033713" y="4043363"/>
            <a:ext cx="4818062" cy="1031875"/>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矩形 28"/>
          <p:cNvSpPr/>
          <p:nvPr/>
        </p:nvSpPr>
        <p:spPr>
          <a:xfrm>
            <a:off x="4616450" y="3013075"/>
            <a:ext cx="4819650" cy="1030288"/>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矩形 29"/>
          <p:cNvSpPr/>
          <p:nvPr/>
        </p:nvSpPr>
        <p:spPr>
          <a:xfrm>
            <a:off x="0" y="5264150"/>
            <a:ext cx="5661025" cy="81253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1" name="矩形 30"/>
          <p:cNvSpPr/>
          <p:nvPr/>
        </p:nvSpPr>
        <p:spPr>
          <a:xfrm>
            <a:off x="2613025" y="41656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4195763" y="31210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53138" y="1981200"/>
            <a:ext cx="4818062" cy="1031875"/>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5632450" y="21034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177793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right)">
                                      <p:cBhvr>
                                        <p:cTn id="36" dur="500"/>
                                        <p:tgtEl>
                                          <p:spTgt spid="33"/>
                                        </p:tgtEl>
                                      </p:cBhvr>
                                    </p:animEffect>
                                  </p:childTnLst>
                                </p:cTn>
                              </p:par>
                            </p:childTnLst>
                          </p:cTn>
                        </p:par>
                        <p:par>
                          <p:cTn id="37" fill="hold">
                            <p:stCondLst>
                              <p:cond delay="1750"/>
                            </p:stCondLst>
                            <p:childTnLst>
                              <p:par>
                                <p:cTn id="38" presetID="10" presetClass="entr" presetSubtype="0"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par>
                          <p:cTn id="41" fill="hold">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childTnLst>
                          </p:cTn>
                        </p:par>
                        <p:par>
                          <p:cTn id="45" fill="hold">
                            <p:stCondLst>
                              <p:cond delay="2750"/>
                            </p:stCondLst>
                            <p:childTnLst>
                              <p:par>
                                <p:cTn id="46" presetID="10"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par>
                          <p:cTn id="49" fill="hold">
                            <p:stCondLst>
                              <p:cond delay="325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3750"/>
                            </p:stCondLst>
                            <p:childTnLst>
                              <p:par>
                                <p:cTn id="54" presetID="42" presetClass="entr" presetSubtype="0"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7" grpId="0" animBg="1"/>
      <p:bldP spid="28" grpId="0" animBg="1"/>
      <p:bldP spid="29" grpId="0" animBg="1"/>
      <p:bldP spid="30" grpId="0"/>
      <p:bldP spid="31" grpId="0"/>
      <p:bldP spid="32" grpId="0"/>
      <p:bldP spid="33" grpId="0" animBg="1"/>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190414" cy="6858000"/>
          </a:xfrm>
          <a:prstGeom prst="rect">
            <a:avLst/>
          </a:prstGeom>
        </p:spPr>
      </p:pic>
      <p:grpSp>
        <p:nvGrpSpPr>
          <p:cNvPr id="12" name="组合 11"/>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E</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4008754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下年度目标规划</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占位符 2"/>
          <p:cNvPicPr>
            <a:picLocks noChangeAspect="1"/>
          </p:cNvPicPr>
          <p:nvPr/>
        </p:nvPicPr>
        <p:blipFill rotWithShape="1">
          <a:blip r:embed="rId3" cstate="screen">
            <a:extLst>
              <a:ext uri="{28A0092B-C50C-407E-A947-70E740481C1C}">
                <a14:useLocalDpi xmlns:a14="http://schemas.microsoft.com/office/drawing/2010/main"/>
              </a:ext>
            </a:extLst>
          </a:blip>
          <a:srcRect t="-152"/>
          <a:stretch/>
        </p:blipFill>
        <p:spPr>
          <a:xfrm>
            <a:off x="285750" y="2615764"/>
            <a:ext cx="5223435" cy="2520000"/>
          </a:xfrm>
          <a:prstGeom prst="rect">
            <a:avLst/>
          </a:prstGeom>
        </p:spPr>
      </p:pic>
      <p:grpSp>
        <p:nvGrpSpPr>
          <p:cNvPr id="22" name="Group 4"/>
          <p:cNvGrpSpPr>
            <a:grpSpLocks noChangeAspect="1"/>
          </p:cNvGrpSpPr>
          <p:nvPr/>
        </p:nvGrpSpPr>
        <p:grpSpPr bwMode="auto">
          <a:xfrm>
            <a:off x="6201750" y="2923394"/>
            <a:ext cx="360000" cy="356539"/>
            <a:chOff x="3684" y="2007"/>
            <a:chExt cx="312" cy="309"/>
          </a:xfrm>
          <a:solidFill>
            <a:srgbClr val="698298"/>
          </a:solidFill>
        </p:grpSpPr>
        <p:sp>
          <p:nvSpPr>
            <p:cNvPr id="23"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9"/>
            <p:cNvSpPr>
              <a:spLocks noChangeArrowheads="1"/>
            </p:cNvSpPr>
            <p:nvPr/>
          </p:nvSpPr>
          <p:spPr bwMode="auto">
            <a:xfrm>
              <a:off x="3803" y="2219"/>
              <a:ext cx="19" cy="20"/>
            </a:xfrm>
            <a:prstGeom prst="ellipse">
              <a:avLst/>
            </a:pr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10"/>
            <p:cNvSpPr>
              <a:spLocks noChangeArrowheads="1"/>
            </p:cNvSpPr>
            <p:nvPr/>
          </p:nvSpPr>
          <p:spPr bwMode="auto">
            <a:xfrm>
              <a:off x="3957" y="2074"/>
              <a:ext cx="20" cy="20"/>
            </a:xfrm>
            <a:prstGeom prst="ellipse">
              <a:avLst/>
            </a:pr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Group 5"/>
          <p:cNvGrpSpPr>
            <a:grpSpLocks noChangeAspect="1"/>
          </p:cNvGrpSpPr>
          <p:nvPr/>
        </p:nvGrpSpPr>
        <p:grpSpPr bwMode="auto">
          <a:xfrm>
            <a:off x="6208673" y="3708193"/>
            <a:ext cx="360000" cy="335141"/>
            <a:chOff x="1577" y="314"/>
            <a:chExt cx="782" cy="728"/>
          </a:xfrm>
          <a:solidFill>
            <a:srgbClr val="FFB000"/>
          </a:solidFill>
        </p:grpSpPr>
        <p:sp>
          <p:nvSpPr>
            <p:cNvPr id="30"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solidFill>
              <a:srgbClr val="01B0F1"/>
            </a:solid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7"/>
            <p:cNvSpPr>
              <a:spLocks noChangeArrowheads="1"/>
            </p:cNvSpPr>
            <p:nvPr/>
          </p:nvSpPr>
          <p:spPr bwMode="auto">
            <a:xfrm>
              <a:off x="1742" y="460"/>
              <a:ext cx="52" cy="52"/>
            </a:xfrm>
            <a:prstGeom prst="ellipse">
              <a:avLst/>
            </a:pr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
            <p:cNvSpPr>
              <a:spLocks/>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p:cNvSpPr>
              <a:spLocks/>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solidFill>
              <a:srgbClr val="FFB000"/>
            </a:solid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p:cNvSpPr>
              <a:spLocks/>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2"/>
            <p:cNvSpPr>
              <a:spLocks/>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Freeform 5"/>
          <p:cNvSpPr>
            <a:spLocks noChangeAspect="1" noEditPoints="1"/>
          </p:cNvSpPr>
          <p:nvPr/>
        </p:nvSpPr>
        <p:spPr bwMode="auto">
          <a:xfrm>
            <a:off x="6192791" y="4522191"/>
            <a:ext cx="360000" cy="266709"/>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rgbClr val="678DA8"/>
          </a:solidFill>
          <a:ln>
            <a:solidFill>
              <a:srgbClr val="076DC1"/>
            </a:solidFill>
          </a:ln>
        </p:spPr>
        <p:txBody>
          <a:bodyPr vert="horz" wrap="square" lIns="91440" tIns="45720" rIns="91440" bIns="45720" numCol="1" anchor="t" anchorCtr="0" compatLnSpc="1">
            <a:prstTxWarp prst="textNoShape">
              <a:avLst/>
            </a:prstTxWarp>
          </a:bodyPr>
          <a:lstStyle/>
          <a:p>
            <a:endParaRPr lang="zh-CN" altLang="en-US"/>
          </a:p>
        </p:txBody>
      </p:sp>
      <p:sp>
        <p:nvSpPr>
          <p:cNvPr id="39" name="圆角矩形 38"/>
          <p:cNvSpPr>
            <a:spLocks noChangeAspect="1"/>
          </p:cNvSpPr>
          <p:nvPr/>
        </p:nvSpPr>
        <p:spPr>
          <a:xfrm>
            <a:off x="6111750" y="2831664"/>
            <a:ext cx="540000" cy="540000"/>
          </a:xfrm>
          <a:prstGeom prst="roundRect">
            <a:avLst/>
          </a:prstGeom>
          <a:noFill/>
          <a:ln>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a:spLocks noChangeAspect="1"/>
          </p:cNvSpPr>
          <p:nvPr/>
        </p:nvSpPr>
        <p:spPr>
          <a:xfrm>
            <a:off x="6111750" y="3608605"/>
            <a:ext cx="540000" cy="540000"/>
          </a:xfrm>
          <a:prstGeom prst="roundRect">
            <a:avLst/>
          </a:prstGeom>
          <a:noFill/>
          <a:ln>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a:spLocks noChangeAspect="1"/>
          </p:cNvSpPr>
          <p:nvPr/>
        </p:nvSpPr>
        <p:spPr>
          <a:xfrm>
            <a:off x="6111750" y="4385546"/>
            <a:ext cx="540000" cy="540000"/>
          </a:xfrm>
          <a:prstGeom prst="roundRect">
            <a:avLst/>
          </a:prstGeom>
          <a:noFill/>
          <a:ln>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741750" y="2803852"/>
            <a:ext cx="4896213" cy="652486"/>
          </a:xfrm>
          <a:prstGeom prst="rect">
            <a:avLst/>
          </a:prstGeom>
          <a:solidFill>
            <a:srgbClr val="076DC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文本请</a:t>
            </a: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a:t>
            </a:r>
            <a:endParaRPr lang="en-US" altLang="zh-CN" sz="1400" kern="0" dirty="0" smtClean="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a:off x="6741750" y="3589430"/>
            <a:ext cx="4896213" cy="625171"/>
          </a:xfrm>
          <a:prstGeom prst="rect">
            <a:avLst/>
          </a:prstGeom>
          <a:solidFill>
            <a:srgbClr val="01B0F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a:off x="6741750" y="4370185"/>
            <a:ext cx="4896213" cy="625171"/>
          </a:xfrm>
          <a:prstGeom prst="rect">
            <a:avLst/>
          </a:prstGeom>
          <a:solidFill>
            <a:srgbClr val="076DC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787380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4" presetClass="entr" presetSubtype="1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childTnLst>
                          </p:cTn>
                        </p:par>
                        <p:par>
                          <p:cTn id="28" fill="hold">
                            <p:stCondLst>
                              <p:cond delay="176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ppt_x</p:attrName>
                                        </p:attrNameLst>
                                      </p:cBhvr>
                                      <p:tavLst>
                                        <p:tav tm="0">
                                          <p:val>
                                            <p:strVal val="#ppt_x"/>
                                          </p:val>
                                        </p:tav>
                                        <p:tav tm="100000">
                                          <p:val>
                                            <p:strVal val="#ppt_x"/>
                                          </p:val>
                                        </p:tav>
                                      </p:tavLst>
                                    </p:anim>
                                    <p:anim calcmode="lin" valueType="num">
                                      <p:cBhvr>
                                        <p:cTn id="58" dur="1000" fill="hold"/>
                                        <p:tgtEl>
                                          <p:spTgt spid="41"/>
                                        </p:tgtEl>
                                        <p:attrNameLst>
                                          <p:attrName>ppt_y</p:attrName>
                                        </p:attrNameLst>
                                      </p:cBhvr>
                                      <p:tavLst>
                                        <p:tav tm="0">
                                          <p:val>
                                            <p:strVal val="#ppt_y+.1"/>
                                          </p:val>
                                        </p:tav>
                                        <p:tav tm="100000">
                                          <p:val>
                                            <p:strVal val="#ppt_y"/>
                                          </p:val>
                                        </p:tav>
                                      </p:tavLst>
                                    </p:anim>
                                  </p:childTnLst>
                                </p:cTn>
                              </p:par>
                            </p:childTnLst>
                          </p:cTn>
                        </p:par>
                        <p:par>
                          <p:cTn id="59" fill="hold">
                            <p:stCondLst>
                              <p:cond delay="2760"/>
                            </p:stCondLst>
                            <p:childTnLst>
                              <p:par>
                                <p:cTn id="60" presetID="2" presetClass="entr" presetSubtype="2"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500" fill="hold"/>
                                        <p:tgtEl>
                                          <p:spTgt spid="42"/>
                                        </p:tgtEl>
                                        <p:attrNameLst>
                                          <p:attrName>ppt_x</p:attrName>
                                        </p:attrNameLst>
                                      </p:cBhvr>
                                      <p:tavLst>
                                        <p:tav tm="0">
                                          <p:val>
                                            <p:strVal val="1+#ppt_w/2"/>
                                          </p:val>
                                        </p:tav>
                                        <p:tav tm="100000">
                                          <p:val>
                                            <p:strVal val="#ppt_x"/>
                                          </p:val>
                                        </p:tav>
                                      </p:tavLst>
                                    </p:anim>
                                    <p:anim calcmode="lin" valueType="num">
                                      <p:cBhvr additive="base">
                                        <p:cTn id="63" dur="5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260"/>
                            </p:stCondLst>
                            <p:childTnLst>
                              <p:par>
                                <p:cTn id="65" presetID="2" presetClass="entr" presetSubtype="2"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par>
                          <p:cTn id="69" fill="hold">
                            <p:stCondLst>
                              <p:cond delay="3760"/>
                            </p:stCondLst>
                            <p:childTnLst>
                              <p:par>
                                <p:cTn id="70" presetID="2" presetClass="entr" presetSubtype="2"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1+#ppt_w/2"/>
                                          </p:val>
                                        </p:tav>
                                        <p:tav tm="100000">
                                          <p:val>
                                            <p:strVal val="#ppt_x"/>
                                          </p:val>
                                        </p:tav>
                                      </p:tavLst>
                                    </p:anim>
                                    <p:anim calcmode="lin" valueType="num">
                                      <p:cBhvr additive="base">
                                        <p:cTn id="73"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38" grpId="0" animBg="1"/>
      <p:bldP spid="39" grpId="0" animBg="1"/>
      <p:bldP spid="40" grpId="0" animBg="1"/>
      <p:bldP spid="41" grpId="0" animBg="1"/>
      <p:bldP spid="42" grpId="0" animBg="1"/>
      <p:bldP spid="43"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02.</a:t>
            </a:r>
            <a:r>
              <a:rPr lang="zh-CN" altLang="en-US" sz="3200" dirty="0" smtClean="0">
                <a:solidFill>
                  <a:schemeClr val="bg1">
                    <a:lumMod val="50000"/>
                  </a:schemeClr>
                </a:solidFill>
              </a:rPr>
              <a:t>下年度工作思路</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圆角矩形 20"/>
          <p:cNvSpPr/>
          <p:nvPr/>
        </p:nvSpPr>
        <p:spPr>
          <a:xfrm>
            <a:off x="653767" y="3785330"/>
            <a:ext cx="10973435" cy="239043"/>
          </a:xfrm>
          <a:prstGeom prst="roundRect">
            <a:avLst>
              <a:gd name="adj" fmla="val 4935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074163" y="3131183"/>
            <a:ext cx="699399" cy="699399"/>
            <a:chOff x="2250831" y="2560320"/>
            <a:chExt cx="745587" cy="745587"/>
          </a:xfrm>
        </p:grpSpPr>
        <p:sp>
          <p:nvSpPr>
            <p:cNvPr id="23" name="泪滴形 22"/>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同心圆 23"/>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文本框 9"/>
          <p:cNvSpPr txBox="1"/>
          <p:nvPr/>
        </p:nvSpPr>
        <p:spPr>
          <a:xfrm>
            <a:off x="2004795"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01.</a:t>
            </a:r>
            <a:r>
              <a:rPr lang="zh-CN" altLang="en-US" sz="1600" dirty="0" smtClean="0">
                <a:solidFill>
                  <a:schemeClr val="bg1">
                    <a:lumMod val="50000"/>
                  </a:schemeClr>
                </a:solidFill>
                <a:latin typeface="微软雅黑"/>
                <a:ea typeface="微软雅黑"/>
              </a:rPr>
              <a:t>添加标题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26" name="组合 25"/>
          <p:cNvGrpSpPr/>
          <p:nvPr/>
        </p:nvGrpSpPr>
        <p:grpSpPr>
          <a:xfrm>
            <a:off x="4828049" y="2401868"/>
            <a:ext cx="1302793" cy="1302793"/>
            <a:chOff x="2250831" y="2560320"/>
            <a:chExt cx="745587" cy="745587"/>
          </a:xfrm>
        </p:grpSpPr>
        <p:sp>
          <p:nvSpPr>
            <p:cNvPr id="27" name="泪滴形 26"/>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同心圆 27"/>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文本框 13"/>
          <p:cNvSpPr txBox="1"/>
          <p:nvPr/>
        </p:nvSpPr>
        <p:spPr>
          <a:xfrm>
            <a:off x="6281081"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03.</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0" name="组合 29"/>
          <p:cNvGrpSpPr/>
          <p:nvPr/>
        </p:nvGrpSpPr>
        <p:grpSpPr>
          <a:xfrm rot="10800000">
            <a:off x="2611411" y="4168128"/>
            <a:ext cx="1023964" cy="1023964"/>
            <a:chOff x="2250831" y="2560320"/>
            <a:chExt cx="745587" cy="745587"/>
          </a:xfrm>
        </p:grpSpPr>
        <p:sp>
          <p:nvSpPr>
            <p:cNvPr id="31" name="泪滴形 30"/>
            <p:cNvSpPr/>
            <p:nvPr/>
          </p:nvSpPr>
          <p:spPr>
            <a:xfrm rot="8100000">
              <a:off x="2250831" y="2560320"/>
              <a:ext cx="745587" cy="745587"/>
            </a:xfrm>
            <a:prstGeom prst="teardrop">
              <a:avLst/>
            </a:prstGeom>
            <a:solidFill>
              <a:srgbClr val="01B0F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同心圆 31"/>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3" name="文本框 17"/>
          <p:cNvSpPr txBox="1"/>
          <p:nvPr/>
        </p:nvSpPr>
        <p:spPr>
          <a:xfrm>
            <a:off x="3812087" y="4229391"/>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02.</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4" name="组合 33"/>
          <p:cNvGrpSpPr/>
          <p:nvPr/>
        </p:nvGrpSpPr>
        <p:grpSpPr>
          <a:xfrm rot="10800000">
            <a:off x="7195941" y="4056095"/>
            <a:ext cx="432668" cy="432668"/>
            <a:chOff x="2250831" y="2560320"/>
            <a:chExt cx="745587" cy="745587"/>
          </a:xfrm>
        </p:grpSpPr>
        <p:sp>
          <p:nvSpPr>
            <p:cNvPr id="35" name="泪滴形 34"/>
            <p:cNvSpPr/>
            <p:nvPr/>
          </p:nvSpPr>
          <p:spPr>
            <a:xfrm rot="8100000">
              <a:off x="2250831" y="2560320"/>
              <a:ext cx="745587" cy="745587"/>
            </a:xfrm>
            <a:prstGeom prst="teardrop">
              <a:avLst/>
            </a:prstGeom>
            <a:solidFill>
              <a:srgbClr val="01B0F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同心圆 35"/>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7" name="文本框 21"/>
          <p:cNvSpPr txBox="1"/>
          <p:nvPr/>
        </p:nvSpPr>
        <p:spPr>
          <a:xfrm>
            <a:off x="7941482" y="4228876"/>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04.</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8" name="组合 37"/>
          <p:cNvGrpSpPr/>
          <p:nvPr/>
        </p:nvGrpSpPr>
        <p:grpSpPr>
          <a:xfrm>
            <a:off x="9051405" y="3131183"/>
            <a:ext cx="699399" cy="699399"/>
            <a:chOff x="2250831" y="2560320"/>
            <a:chExt cx="745587" cy="745587"/>
          </a:xfrm>
        </p:grpSpPr>
        <p:sp>
          <p:nvSpPr>
            <p:cNvPr id="39" name="泪滴形 38"/>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同心圆 39"/>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1" name="文本框 25"/>
          <p:cNvSpPr txBox="1"/>
          <p:nvPr/>
        </p:nvSpPr>
        <p:spPr>
          <a:xfrm>
            <a:off x="9833373"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05.</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spTree>
    <p:extLst>
      <p:ext uri="{BB962C8B-B14F-4D97-AF65-F5344CB8AC3E}">
        <p14:creationId xmlns:p14="http://schemas.microsoft.com/office/powerpoint/2010/main" val="54485380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1000"/>
                                        <p:tgtEl>
                                          <p:spTgt spid="21"/>
                                        </p:tgtEl>
                                      </p:cBhvr>
                                    </p:animEffect>
                                  </p:childTnLst>
                                </p:cTn>
                              </p:par>
                            </p:childTnLst>
                          </p:cTn>
                        </p:par>
                        <p:par>
                          <p:cTn id="28" fill="hold">
                            <p:stCondLst>
                              <p:cond delay="2260"/>
                            </p:stCondLst>
                            <p:childTnLst>
                              <p:par>
                                <p:cTn id="29" presetID="47"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326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1000"/>
                                        <p:tgtEl>
                                          <p:spTgt spid="25"/>
                                        </p:tgtEl>
                                      </p:cBhvr>
                                    </p:animEffect>
                                  </p:childTnLst>
                                </p:cTn>
                              </p:par>
                            </p:childTnLst>
                          </p:cTn>
                        </p:par>
                        <p:par>
                          <p:cTn id="38" fill="hold">
                            <p:stCondLst>
                              <p:cond delay="4260"/>
                            </p:stCondLst>
                            <p:childTnLst>
                              <p:par>
                                <p:cTn id="39" presetID="42"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526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1000"/>
                                        <p:tgtEl>
                                          <p:spTgt spid="33"/>
                                        </p:tgtEl>
                                      </p:cBhvr>
                                    </p:animEffect>
                                  </p:childTnLst>
                                </p:cTn>
                              </p:par>
                            </p:childTnLst>
                          </p:cTn>
                        </p:par>
                        <p:par>
                          <p:cTn id="48" fill="hold">
                            <p:stCondLst>
                              <p:cond delay="6260"/>
                            </p:stCondLst>
                            <p:childTnLst>
                              <p:par>
                                <p:cTn id="49" presetID="47" presetClass="entr" presetSubtype="0"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childTnLst>
                          </p:cTn>
                        </p:par>
                        <p:par>
                          <p:cTn id="54" fill="hold">
                            <p:stCondLst>
                              <p:cond delay="7260"/>
                            </p:stCondLst>
                            <p:childTnLst>
                              <p:par>
                                <p:cTn id="55" presetID="22" presetClass="entr" presetSubtype="8"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1000"/>
                                        <p:tgtEl>
                                          <p:spTgt spid="29"/>
                                        </p:tgtEl>
                                      </p:cBhvr>
                                    </p:animEffect>
                                  </p:childTnLst>
                                </p:cTn>
                              </p:par>
                            </p:childTnLst>
                          </p:cTn>
                        </p:par>
                        <p:par>
                          <p:cTn id="58" fill="hold">
                            <p:stCondLst>
                              <p:cond delay="8260"/>
                            </p:stCondLst>
                            <p:childTnLst>
                              <p:par>
                                <p:cTn id="59" presetID="42" presetClass="entr" presetSubtype="0"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1000"/>
                                        <p:tgtEl>
                                          <p:spTgt spid="34"/>
                                        </p:tgtEl>
                                      </p:cBhvr>
                                    </p:animEffect>
                                    <p:anim calcmode="lin" valueType="num">
                                      <p:cBhvr>
                                        <p:cTn id="62" dur="1000" fill="hold"/>
                                        <p:tgtEl>
                                          <p:spTgt spid="34"/>
                                        </p:tgtEl>
                                        <p:attrNameLst>
                                          <p:attrName>ppt_x</p:attrName>
                                        </p:attrNameLst>
                                      </p:cBhvr>
                                      <p:tavLst>
                                        <p:tav tm="0">
                                          <p:val>
                                            <p:strVal val="#ppt_x"/>
                                          </p:val>
                                        </p:tav>
                                        <p:tav tm="100000">
                                          <p:val>
                                            <p:strVal val="#ppt_x"/>
                                          </p:val>
                                        </p:tav>
                                      </p:tavLst>
                                    </p:anim>
                                    <p:anim calcmode="lin" valueType="num">
                                      <p:cBhvr>
                                        <p:cTn id="63" dur="1000" fill="hold"/>
                                        <p:tgtEl>
                                          <p:spTgt spid="34"/>
                                        </p:tgtEl>
                                        <p:attrNameLst>
                                          <p:attrName>ppt_y</p:attrName>
                                        </p:attrNameLst>
                                      </p:cBhvr>
                                      <p:tavLst>
                                        <p:tav tm="0">
                                          <p:val>
                                            <p:strVal val="#ppt_y+.1"/>
                                          </p:val>
                                        </p:tav>
                                        <p:tav tm="100000">
                                          <p:val>
                                            <p:strVal val="#ppt_y"/>
                                          </p:val>
                                        </p:tav>
                                      </p:tavLst>
                                    </p:anim>
                                  </p:childTnLst>
                                </p:cTn>
                              </p:par>
                            </p:childTnLst>
                          </p:cTn>
                        </p:par>
                        <p:par>
                          <p:cTn id="64" fill="hold">
                            <p:stCondLst>
                              <p:cond delay="9260"/>
                            </p:stCondLst>
                            <p:childTnLst>
                              <p:par>
                                <p:cTn id="65" presetID="22" presetClass="entr" presetSubtype="8"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000"/>
                                        <p:tgtEl>
                                          <p:spTgt spid="37"/>
                                        </p:tgtEl>
                                      </p:cBhvr>
                                    </p:animEffect>
                                  </p:childTnLst>
                                </p:cTn>
                              </p:par>
                            </p:childTnLst>
                          </p:cTn>
                        </p:par>
                        <p:par>
                          <p:cTn id="68" fill="hold">
                            <p:stCondLst>
                              <p:cond delay="10260"/>
                            </p:stCondLst>
                            <p:childTnLst>
                              <p:par>
                                <p:cTn id="69" presetID="47" presetClass="entr" presetSubtype="0"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childTnLst>
                          </p:cTn>
                        </p:par>
                        <p:par>
                          <p:cTn id="74" fill="hold">
                            <p:stCondLst>
                              <p:cond delay="11260"/>
                            </p:stCondLst>
                            <p:childTnLst>
                              <p:par>
                                <p:cTn id="75" presetID="22" presetClass="entr" presetSubtype="8"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5" grpId="0"/>
      <p:bldP spid="29" grpId="0"/>
      <p:bldP spid="33" grpId="0"/>
      <p:bldP spid="37" grpId="0"/>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计划实施步骤</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1"/>
          <p:cNvSpPr/>
          <p:nvPr/>
        </p:nvSpPr>
        <p:spPr>
          <a:xfrm>
            <a:off x="3656661" y="1677065"/>
            <a:ext cx="1654845"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76DC1"/>
          </a:solidFill>
          <a:ln w="25400" cap="flat" cmpd="sng" algn="ctr">
            <a:noFill/>
            <a:prstDash val="solid"/>
          </a:ln>
          <a:effectLst/>
        </p:spPr>
        <p:txBody>
          <a:bodyPr lIns="121917" tIns="60958" rIns="121917" bIns="60958"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22" name="椭圆 1"/>
          <p:cNvSpPr/>
          <p:nvPr/>
        </p:nvSpPr>
        <p:spPr>
          <a:xfrm>
            <a:off x="3505357" y="3127784"/>
            <a:ext cx="831357" cy="165432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3" name="椭圆 1"/>
          <p:cNvSpPr/>
          <p:nvPr/>
        </p:nvSpPr>
        <p:spPr>
          <a:xfrm rot="5400000">
            <a:off x="3392215" y="4594381"/>
            <a:ext cx="1646493" cy="166271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76DC1"/>
          </a:solidFill>
          <a:ln w="25400" cap="flat" cmpd="sng" algn="ctr">
            <a:noFill/>
            <a:prstDash val="solid"/>
          </a:ln>
          <a:effectLst/>
        </p:spPr>
        <p:txBody>
          <a:bodyPr lIns="121917" tIns="60958" rIns="121917" bIns="60958"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24" name="椭圆 1"/>
          <p:cNvSpPr/>
          <p:nvPr/>
        </p:nvSpPr>
        <p:spPr>
          <a:xfrm rot="10800000">
            <a:off x="2177607" y="1449105"/>
            <a:ext cx="1654845"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5" name="椭圆 1"/>
          <p:cNvSpPr/>
          <p:nvPr/>
        </p:nvSpPr>
        <p:spPr>
          <a:xfrm rot="6199008">
            <a:off x="2490207" y="3948976"/>
            <a:ext cx="827161" cy="1566521"/>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6" name="圆角矩形 14"/>
          <p:cNvSpPr/>
          <p:nvPr/>
        </p:nvSpPr>
        <p:spPr>
          <a:xfrm>
            <a:off x="5157561" y="2077216"/>
            <a:ext cx="3976056" cy="64734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76DC1"/>
          </a:solidFill>
          <a:ln w="25400" cap="flat" cmpd="sng" algn="ctr">
            <a:noFill/>
            <a:prstDash val="solid"/>
          </a:ln>
          <a:effectLst/>
        </p:spPr>
        <p:txBody>
          <a:bodyPr lIns="121917" tIns="60958" rIns="121917" bIns="60958" rtlCol="0" anchor="ctr"/>
          <a:lstStyle/>
          <a:p>
            <a:pPr algn="ctr">
              <a:defRPr/>
            </a:pPr>
            <a:r>
              <a:rPr lang="zh-CN" altLang="en-US" b="1" kern="0" dirty="0">
                <a:solidFill>
                  <a:sysClr val="window" lastClr="FFFFFF"/>
                </a:solidFill>
                <a:latin typeface="微软雅黑" pitchFamily="34" charset="-122"/>
                <a:ea typeface="微软雅黑" pitchFamily="34" charset="-122"/>
              </a:rPr>
              <a:t>您的标题写在这里</a:t>
            </a:r>
          </a:p>
        </p:txBody>
      </p:sp>
      <p:sp>
        <p:nvSpPr>
          <p:cNvPr id="27" name="圆角矩形 14"/>
          <p:cNvSpPr/>
          <p:nvPr/>
        </p:nvSpPr>
        <p:spPr>
          <a:xfrm>
            <a:off x="4824363" y="4884767"/>
            <a:ext cx="4049198" cy="64734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76DC1"/>
          </a:solidFill>
          <a:ln w="25400" cap="flat" cmpd="sng" algn="ctr">
            <a:noFill/>
            <a:prstDash val="solid"/>
          </a:ln>
          <a:effectLst/>
        </p:spPr>
        <p:txBody>
          <a:bodyPr lIns="121917" tIns="60958" rIns="121917" bIns="60958" rtlCol="0" anchor="ctr"/>
          <a:lstStyle/>
          <a:p>
            <a:pPr algn="ctr"/>
            <a:r>
              <a:rPr lang="zh-CN" altLang="en-US" b="1" kern="0" dirty="0">
                <a:solidFill>
                  <a:sysClr val="window" lastClr="FFFFFF"/>
                </a:solidFill>
                <a:latin typeface="微软雅黑" pitchFamily="34" charset="-122"/>
                <a:ea typeface="微软雅黑" pitchFamily="34" charset="-122"/>
              </a:rPr>
              <a:t>您的标题写在这里</a:t>
            </a:r>
          </a:p>
        </p:txBody>
      </p:sp>
      <p:sp>
        <p:nvSpPr>
          <p:cNvPr id="28" name="TextBox 45"/>
          <p:cNvSpPr txBox="1"/>
          <p:nvPr/>
        </p:nvSpPr>
        <p:spPr>
          <a:xfrm>
            <a:off x="4193286" y="2099837"/>
            <a:ext cx="608362" cy="861770"/>
          </a:xfrm>
          <a:prstGeom prst="rect">
            <a:avLst/>
          </a:prstGeom>
          <a:noFill/>
        </p:spPr>
        <p:txBody>
          <a:bodyPr wrap="square" lIns="121917" tIns="60958" rIns="121917" bIns="60958" rtlCol="0">
            <a:spAutoFit/>
          </a:bodyPr>
          <a:lstStyle/>
          <a:p>
            <a:pPr>
              <a:defRPr/>
            </a:pPr>
            <a:r>
              <a:rPr lang="en-US" altLang="zh-CN" sz="4800" b="1" kern="0" dirty="0">
                <a:solidFill>
                  <a:schemeClr val="bg1">
                    <a:lumMod val="50000"/>
                  </a:schemeClr>
                </a:solidFill>
                <a:latin typeface="Arial Black" pitchFamily="34" charset="0"/>
                <a:ea typeface="微软雅黑" pitchFamily="34" charset="-122"/>
              </a:rPr>
              <a:t>A</a:t>
            </a:r>
            <a:endParaRPr lang="zh-CN" altLang="en-US" sz="4800" b="1" kern="0" dirty="0">
              <a:solidFill>
                <a:schemeClr val="bg1">
                  <a:lumMod val="50000"/>
                </a:schemeClr>
              </a:solidFill>
              <a:latin typeface="Arial Black" pitchFamily="34" charset="0"/>
              <a:ea typeface="微软雅黑" pitchFamily="34" charset="-122"/>
            </a:endParaRPr>
          </a:p>
        </p:txBody>
      </p:sp>
      <p:sp>
        <p:nvSpPr>
          <p:cNvPr id="29" name="TextBox 46"/>
          <p:cNvSpPr txBox="1"/>
          <p:nvPr/>
        </p:nvSpPr>
        <p:spPr>
          <a:xfrm>
            <a:off x="4048701" y="5041450"/>
            <a:ext cx="608362" cy="861770"/>
          </a:xfrm>
          <a:prstGeom prst="rect">
            <a:avLst/>
          </a:prstGeom>
          <a:noFill/>
        </p:spPr>
        <p:txBody>
          <a:bodyPr wrap="square" lIns="121917" tIns="60958" rIns="121917" bIns="60958" rtlCol="0">
            <a:spAutoFit/>
          </a:bodyPr>
          <a:lstStyle/>
          <a:p>
            <a:pPr>
              <a:defRPr/>
            </a:pPr>
            <a:r>
              <a:rPr lang="en-US" altLang="zh-CN" sz="4800" b="1" kern="0" dirty="0">
                <a:solidFill>
                  <a:schemeClr val="bg1">
                    <a:lumMod val="50000"/>
                  </a:schemeClr>
                </a:solidFill>
                <a:latin typeface="Arial Black" pitchFamily="34" charset="0"/>
                <a:ea typeface="微软雅黑" pitchFamily="34" charset="-122"/>
              </a:rPr>
              <a:t>B</a:t>
            </a:r>
            <a:endParaRPr lang="zh-CN" altLang="en-US" sz="4800" b="1" kern="0" dirty="0">
              <a:solidFill>
                <a:schemeClr val="bg1">
                  <a:lumMod val="50000"/>
                </a:schemeClr>
              </a:solidFill>
              <a:latin typeface="Arial Black" pitchFamily="34" charset="0"/>
              <a:ea typeface="微软雅黑" pitchFamily="34" charset="-122"/>
            </a:endParaRPr>
          </a:p>
        </p:txBody>
      </p:sp>
      <p:sp>
        <p:nvSpPr>
          <p:cNvPr id="30" name="TextBox 47"/>
          <p:cNvSpPr txBox="1"/>
          <p:nvPr/>
        </p:nvSpPr>
        <p:spPr>
          <a:xfrm>
            <a:off x="5277663" y="2868414"/>
            <a:ext cx="4453404" cy="1203402"/>
          </a:xfrm>
          <a:prstGeom prst="rect">
            <a:avLst/>
          </a:prstGeom>
          <a:noFill/>
        </p:spPr>
        <p:txBody>
          <a:bodyPr wrap="square" lIns="121917" tIns="60958" rIns="121917" bIns="60958" rtlCol="0">
            <a:spAutoFit/>
          </a:bodyPr>
          <a:lstStyle/>
          <a:p>
            <a:pPr>
              <a:lnSpc>
                <a:spcPct val="130000"/>
              </a:lnSpc>
              <a:defRPr/>
            </a:pPr>
            <a:r>
              <a:rPr lang="zh-CN" altLang="en-US" kern="0" dirty="0">
                <a:solidFill>
                  <a:schemeClr val="bg1">
                    <a:lumMod val="50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kern="0" dirty="0">
              <a:solidFill>
                <a:schemeClr val="bg1">
                  <a:lumMod val="50000"/>
                </a:schemeClr>
              </a:solidFill>
              <a:latin typeface="微软雅黑" pitchFamily="34" charset="-122"/>
              <a:ea typeface="微软雅黑" pitchFamily="34" charset="-122"/>
            </a:endParaRPr>
          </a:p>
        </p:txBody>
      </p:sp>
      <p:sp>
        <p:nvSpPr>
          <p:cNvPr id="31" name="TextBox 48"/>
          <p:cNvSpPr txBox="1"/>
          <p:nvPr/>
        </p:nvSpPr>
        <p:spPr>
          <a:xfrm>
            <a:off x="5157560" y="5532110"/>
            <a:ext cx="4785776" cy="448132"/>
          </a:xfrm>
          <a:prstGeom prst="rect">
            <a:avLst/>
          </a:prstGeom>
          <a:noFill/>
        </p:spPr>
        <p:txBody>
          <a:bodyPr wrap="square" lIns="121917" tIns="60958" rIns="121917" bIns="60958" rtlCol="0">
            <a:spAutoFit/>
          </a:bodyPr>
          <a:lstStyle/>
          <a:p>
            <a:pPr>
              <a:lnSpc>
                <a:spcPct val="130000"/>
              </a:lnSpc>
              <a:defRPr/>
            </a:pPr>
            <a:r>
              <a:rPr lang="zh-CN" altLang="en-US" kern="0" dirty="0">
                <a:solidFill>
                  <a:schemeClr val="bg1">
                    <a:lumMod val="50000"/>
                  </a:schemeClr>
                </a:solidFill>
                <a:latin typeface="微软雅黑" pitchFamily="34" charset="-122"/>
                <a:ea typeface="微软雅黑" pitchFamily="34" charset="-122"/>
              </a:rPr>
              <a:t>您的内容打在这里，或通过复制您的文本</a:t>
            </a:r>
            <a:endParaRPr lang="en-US" altLang="zh-CN"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219338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250"/>
                                        <p:tgtEl>
                                          <p:spTgt spid="24"/>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250"/>
                                        <p:tgtEl>
                                          <p:spTgt spid="21"/>
                                        </p:tgtEl>
                                      </p:cBhvr>
                                    </p:animEffect>
                                  </p:childTnLst>
                                </p:cTn>
                              </p:par>
                            </p:childTnLst>
                          </p:cTn>
                        </p:par>
                        <p:par>
                          <p:cTn id="32" fill="hold">
                            <p:stCondLst>
                              <p:cond delay="175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250"/>
                                        <p:tgtEl>
                                          <p:spTgt spid="22"/>
                                        </p:tgtEl>
                                      </p:cBhvr>
                                    </p:animEffect>
                                  </p:childTnLst>
                                </p:cTn>
                              </p:par>
                            </p:childTnLst>
                          </p:cTn>
                        </p:par>
                        <p:par>
                          <p:cTn id="36" fill="hold">
                            <p:stCondLst>
                              <p:cond delay="2000"/>
                            </p:stCondLst>
                            <p:childTnLst>
                              <p:par>
                                <p:cTn id="37" presetID="21" presetClass="entr" presetSubtype="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1000"/>
                                        <p:tgtEl>
                                          <p:spTgt spid="23"/>
                                        </p:tgtEl>
                                      </p:cBhvr>
                                    </p:animEffect>
                                  </p:childTnLst>
                                </p:cTn>
                              </p:par>
                              <p:par>
                                <p:cTn id="40" presetID="22" presetClass="entr" presetSubtype="2" fill="hold" grpId="0" nodeType="withEffect">
                                  <p:stCondLst>
                                    <p:cond delay="750"/>
                                  </p:stCondLst>
                                  <p:childTnLst>
                                    <p:set>
                                      <p:cBhvr>
                                        <p:cTn id="41" dur="1" fill="hold">
                                          <p:stCondLst>
                                            <p:cond delay="0"/>
                                          </p:stCondLst>
                                        </p:cTn>
                                        <p:tgtEl>
                                          <p:spTgt spid="25"/>
                                        </p:tgtEl>
                                        <p:attrNameLst>
                                          <p:attrName>style.visibility</p:attrName>
                                        </p:attrNameLst>
                                      </p:cBhvr>
                                      <p:to>
                                        <p:strVal val="visible"/>
                                      </p:to>
                                    </p:set>
                                    <p:animEffect transition="in" filter="wipe(right)">
                                      <p:cBhvr>
                                        <p:cTn id="42" dur="250"/>
                                        <p:tgtEl>
                                          <p:spTgt spid="25"/>
                                        </p:tgtEl>
                                      </p:cBhvr>
                                    </p:animEffect>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anim calcmode="lin" valueType="num">
                                      <p:cBhvr>
                                        <p:cTn id="47" dur="500" fill="hold"/>
                                        <p:tgtEl>
                                          <p:spTgt spid="28"/>
                                        </p:tgtEl>
                                        <p:attrNameLst>
                                          <p:attrName>ppt_x</p:attrName>
                                        </p:attrNameLst>
                                      </p:cBhvr>
                                      <p:tavLst>
                                        <p:tav tm="0">
                                          <p:val>
                                            <p:strVal val="#ppt_x"/>
                                          </p:val>
                                        </p:tav>
                                        <p:tav tm="100000">
                                          <p:val>
                                            <p:strVal val="#ppt_x"/>
                                          </p:val>
                                        </p:tav>
                                      </p:tavLst>
                                    </p:anim>
                                    <p:anim calcmode="lin" valueType="num">
                                      <p:cBhvr>
                                        <p:cTn id="48" dur="500" fill="hold"/>
                                        <p:tgtEl>
                                          <p:spTgt spid="28"/>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250"/>
                                        <p:tgtEl>
                                          <p:spTgt spid="26"/>
                                        </p:tgtEl>
                                      </p:cBhvr>
                                    </p:animEffect>
                                  </p:childTnLst>
                                </p:cTn>
                              </p:par>
                            </p:childTnLst>
                          </p:cTn>
                        </p:par>
                        <p:par>
                          <p:cTn id="53" fill="hold">
                            <p:stCondLst>
                              <p:cond delay="3750"/>
                            </p:stCondLst>
                            <p:childTnLst>
                              <p:par>
                                <p:cTn id="54" presetID="22" presetClass="entr" presetSubtype="4"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down)">
                                      <p:cBhvr>
                                        <p:cTn id="56" dur="250"/>
                                        <p:tgtEl>
                                          <p:spTgt spid="30"/>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anim calcmode="lin" valueType="num">
                                      <p:cBhvr>
                                        <p:cTn id="61" dur="500" fill="hold"/>
                                        <p:tgtEl>
                                          <p:spTgt spid="29"/>
                                        </p:tgtEl>
                                        <p:attrNameLst>
                                          <p:attrName>ppt_x</p:attrName>
                                        </p:attrNameLst>
                                      </p:cBhvr>
                                      <p:tavLst>
                                        <p:tav tm="0">
                                          <p:val>
                                            <p:strVal val="#ppt_x"/>
                                          </p:val>
                                        </p:tav>
                                        <p:tav tm="100000">
                                          <p:val>
                                            <p:strVal val="#ppt_x"/>
                                          </p:val>
                                        </p:tav>
                                      </p:tavLst>
                                    </p:anim>
                                    <p:anim calcmode="lin" valueType="num">
                                      <p:cBhvr>
                                        <p:cTn id="62" dur="50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8"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250"/>
                                        <p:tgtEl>
                                          <p:spTgt spid="27"/>
                                        </p:tgtEl>
                                      </p:cBhvr>
                                    </p:animEffect>
                                  </p:childTnLst>
                                </p:cTn>
                              </p:par>
                            </p:childTnLst>
                          </p:cTn>
                        </p:par>
                        <p:par>
                          <p:cTn id="67" fill="hold">
                            <p:stCondLst>
                              <p:cond delay="4750"/>
                            </p:stCondLst>
                            <p:childTnLst>
                              <p:par>
                                <p:cTn id="68" presetID="42"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250"/>
                                        <p:tgtEl>
                                          <p:spTgt spid="31"/>
                                        </p:tgtEl>
                                      </p:cBhvr>
                                    </p:animEffect>
                                    <p:anim calcmode="lin" valueType="num">
                                      <p:cBhvr>
                                        <p:cTn id="71" dur="250" fill="hold"/>
                                        <p:tgtEl>
                                          <p:spTgt spid="31"/>
                                        </p:tgtEl>
                                        <p:attrNameLst>
                                          <p:attrName>ppt_x</p:attrName>
                                        </p:attrNameLst>
                                      </p:cBhvr>
                                      <p:tavLst>
                                        <p:tav tm="0">
                                          <p:val>
                                            <p:strVal val="#ppt_x"/>
                                          </p:val>
                                        </p:tav>
                                        <p:tav tm="100000">
                                          <p:val>
                                            <p:strVal val="#ppt_x"/>
                                          </p:val>
                                        </p:tav>
                                      </p:tavLst>
                                    </p:anim>
                                    <p:anim calcmode="lin" valueType="num">
                                      <p:cBhvr>
                                        <p:cTn id="72"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能力提升计划</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525013" y="2151063"/>
            <a:ext cx="1782762" cy="1373187"/>
            <a:chOff x="4525013" y="1808163"/>
            <a:chExt cx="1782762" cy="1373187"/>
          </a:xfrm>
          <a:solidFill>
            <a:srgbClr val="076DC1"/>
          </a:solidFill>
        </p:grpSpPr>
        <p:sp>
          <p:nvSpPr>
            <p:cNvPr id="22" name="Freeform 8"/>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a:p>
          </p:txBody>
        </p:sp>
        <p:sp>
          <p:nvSpPr>
            <p:cNvPr id="23" name="Freeform 9"/>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a:p>
          </p:txBody>
        </p:sp>
        <p:sp>
          <p:nvSpPr>
            <p:cNvPr id="24" name="Freeform 21"/>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2"/>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 name="组合 25"/>
          <p:cNvGrpSpPr/>
          <p:nvPr/>
        </p:nvGrpSpPr>
        <p:grpSpPr>
          <a:xfrm>
            <a:off x="5712692" y="3361552"/>
            <a:ext cx="752606" cy="776237"/>
            <a:chOff x="3862388" y="1625601"/>
            <a:chExt cx="608013" cy="628649"/>
          </a:xfrm>
          <a:solidFill>
            <a:srgbClr val="01B0F1"/>
          </a:solidFill>
        </p:grpSpPr>
        <p:sp>
          <p:nvSpPr>
            <p:cNvPr id="27"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31" name="组合 30"/>
          <p:cNvGrpSpPr/>
          <p:nvPr/>
        </p:nvGrpSpPr>
        <p:grpSpPr>
          <a:xfrm>
            <a:off x="4469450" y="3771900"/>
            <a:ext cx="1244600" cy="1617663"/>
            <a:chOff x="4469450" y="3429000"/>
            <a:chExt cx="1244600" cy="1617663"/>
          </a:xfrm>
          <a:solidFill>
            <a:srgbClr val="01B0F1"/>
          </a:solidFill>
        </p:grpSpPr>
        <p:sp>
          <p:nvSpPr>
            <p:cNvPr id="32" name="Freeform 14"/>
            <p:cNvSpPr>
              <a:spLocks/>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5"/>
            <p:cNvSpPr>
              <a:spLocks/>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Oval 42"/>
            <p:cNvSpPr>
              <a:spLocks noChangeArrowheads="1"/>
            </p:cNvSpPr>
            <p:nvPr/>
          </p:nvSpPr>
          <p:spPr bwMode="auto">
            <a:xfrm>
              <a:off x="5002850" y="4213225"/>
              <a:ext cx="73025" cy="698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5" name="Oval 43"/>
            <p:cNvSpPr>
              <a:spLocks noChangeArrowheads="1"/>
            </p:cNvSpPr>
            <p:nvPr/>
          </p:nvSpPr>
          <p:spPr bwMode="auto">
            <a:xfrm>
              <a:off x="5090163" y="4194175"/>
              <a:ext cx="88900" cy="889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6" name="Oval 44"/>
            <p:cNvSpPr>
              <a:spLocks noChangeArrowheads="1"/>
            </p:cNvSpPr>
            <p:nvPr/>
          </p:nvSpPr>
          <p:spPr bwMode="auto">
            <a:xfrm>
              <a:off x="5002850" y="4297363"/>
              <a:ext cx="73025" cy="714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7" name="Oval 45"/>
            <p:cNvSpPr>
              <a:spLocks noChangeArrowheads="1"/>
            </p:cNvSpPr>
            <p:nvPr/>
          </p:nvSpPr>
          <p:spPr bwMode="auto">
            <a:xfrm>
              <a:off x="5090163" y="4297363"/>
              <a:ext cx="71437" cy="714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grpSp>
        <p:nvGrpSpPr>
          <p:cNvPr id="38" name="组合 37"/>
          <p:cNvGrpSpPr/>
          <p:nvPr/>
        </p:nvGrpSpPr>
        <p:grpSpPr>
          <a:xfrm>
            <a:off x="5958525" y="4014788"/>
            <a:ext cx="1719263" cy="1417637"/>
            <a:chOff x="5958525" y="3671888"/>
            <a:chExt cx="1719263" cy="1417637"/>
          </a:xfrm>
          <a:solidFill>
            <a:srgbClr val="076DC1"/>
          </a:solidFill>
        </p:grpSpPr>
        <p:sp>
          <p:nvSpPr>
            <p:cNvPr id="39" name="Freeform 14"/>
            <p:cNvSpPr>
              <a:spLocks/>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txBody>
            <a:bodyPr/>
            <a:lstStyle/>
            <a:p>
              <a:endParaRPr lang="zh-CN" altLang="en-US"/>
            </a:p>
          </p:txBody>
        </p:sp>
        <p:sp>
          <p:nvSpPr>
            <p:cNvPr id="40" name="Freeform 15"/>
            <p:cNvSpPr>
              <a:spLocks/>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p:spPr>
          <p:txBody>
            <a:bodyPr/>
            <a:lstStyle/>
            <a:p>
              <a:endParaRPr lang="zh-CN" altLang="en-US"/>
            </a:p>
          </p:txBody>
        </p:sp>
        <p:sp>
          <p:nvSpPr>
            <p:cNvPr id="41" name="Freeform 36"/>
            <p:cNvSpPr>
              <a:spLocks/>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 name="组合 41"/>
          <p:cNvGrpSpPr/>
          <p:nvPr/>
        </p:nvGrpSpPr>
        <p:grpSpPr>
          <a:xfrm>
            <a:off x="6380800" y="2132013"/>
            <a:ext cx="1416050" cy="1719262"/>
            <a:chOff x="6380800" y="1789113"/>
            <a:chExt cx="1416050" cy="1719262"/>
          </a:xfrm>
          <a:solidFill>
            <a:srgbClr val="01B0F1"/>
          </a:solidFill>
        </p:grpSpPr>
        <p:sp>
          <p:nvSpPr>
            <p:cNvPr id="43" name="Freeform 14"/>
            <p:cNvSpPr>
              <a:spLocks/>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15"/>
            <p:cNvSpPr>
              <a:spLocks/>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Rectangle 27"/>
            <p:cNvSpPr>
              <a:spLocks noChangeArrowheads="1"/>
            </p:cNvSpPr>
            <p:nvPr/>
          </p:nvSpPr>
          <p:spPr bwMode="auto">
            <a:xfrm>
              <a:off x="7033263" y="2547938"/>
              <a:ext cx="2222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6" name="Rectangle 28"/>
            <p:cNvSpPr>
              <a:spLocks noChangeArrowheads="1"/>
            </p:cNvSpPr>
            <p:nvPr/>
          </p:nvSpPr>
          <p:spPr bwMode="auto">
            <a:xfrm>
              <a:off x="7074538" y="2524125"/>
              <a:ext cx="20637"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7" name="Rectangle 29"/>
            <p:cNvSpPr>
              <a:spLocks noChangeArrowheads="1"/>
            </p:cNvSpPr>
            <p:nvPr/>
          </p:nvSpPr>
          <p:spPr bwMode="auto">
            <a:xfrm>
              <a:off x="7111050" y="2508250"/>
              <a:ext cx="2222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8" name="Rectangle 30"/>
            <p:cNvSpPr>
              <a:spLocks noChangeArrowheads="1"/>
            </p:cNvSpPr>
            <p:nvPr/>
          </p:nvSpPr>
          <p:spPr bwMode="auto">
            <a:xfrm>
              <a:off x="7149150" y="2606675"/>
              <a:ext cx="238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sp>
        <p:nvSpPr>
          <p:cNvPr id="49" name="TextBox 57"/>
          <p:cNvSpPr txBox="1"/>
          <p:nvPr/>
        </p:nvSpPr>
        <p:spPr bwMode="auto">
          <a:xfrm>
            <a:off x="1453200" y="2414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bwMode="auto">
          <a:xfrm>
            <a:off x="8139750" y="2414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1453200" y="42799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139750" y="42799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8923700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3" presetClass="entr" presetSubtype="16"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childTnLst>
                                </p:cTn>
                              </p:par>
                              <p:par>
                                <p:cTn id="29" presetID="8" presetClass="emph" presetSubtype="0" fill="hold" nodeType="withEffect">
                                  <p:stCondLst>
                                    <p:cond delay="0"/>
                                  </p:stCondLst>
                                  <p:childTnLst>
                                    <p:animRot by="21600000">
                                      <p:cBhvr>
                                        <p:cTn id="30" dur="4550" fill="hold"/>
                                        <p:tgtEl>
                                          <p:spTgt spid="26"/>
                                        </p:tgtEl>
                                        <p:attrNameLst>
                                          <p:attrName>r</p:attrName>
                                        </p:attrNameLst>
                                      </p:cBhvr>
                                    </p:animRot>
                                  </p:childTnLst>
                                </p:cTn>
                              </p:par>
                              <p:par>
                                <p:cTn id="31" presetID="22" presetClass="entr" presetSubtype="8" fill="hold" nodeType="withEffect">
                                  <p:stCondLst>
                                    <p:cond delay="55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par>
                                <p:cTn id="34" presetID="22" presetClass="entr" presetSubtype="1" fill="hold" nodeType="withEffect">
                                  <p:stCondLst>
                                    <p:cond delay="105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par>
                                <p:cTn id="37" presetID="22" presetClass="entr" presetSubtype="2" fill="hold" nodeType="withEffect">
                                  <p:stCondLst>
                                    <p:cond delay="1550"/>
                                  </p:stCondLst>
                                  <p:childTnLst>
                                    <p:set>
                                      <p:cBhvr>
                                        <p:cTn id="38" dur="1" fill="hold">
                                          <p:stCondLst>
                                            <p:cond delay="0"/>
                                          </p:stCondLst>
                                        </p:cTn>
                                        <p:tgtEl>
                                          <p:spTgt spid="38"/>
                                        </p:tgtEl>
                                        <p:attrNameLst>
                                          <p:attrName>style.visibility</p:attrName>
                                        </p:attrNameLst>
                                      </p:cBhvr>
                                      <p:to>
                                        <p:strVal val="visible"/>
                                      </p:to>
                                    </p:set>
                                    <p:animEffect transition="in" filter="wipe(right)">
                                      <p:cBhvr>
                                        <p:cTn id="39" dur="500"/>
                                        <p:tgtEl>
                                          <p:spTgt spid="38"/>
                                        </p:tgtEl>
                                      </p:cBhvr>
                                    </p:animEffect>
                                  </p:childTnLst>
                                </p:cTn>
                              </p:par>
                              <p:par>
                                <p:cTn id="40" presetID="22" presetClass="entr" presetSubtype="4" fill="hold" nodeType="withEffect">
                                  <p:stCondLst>
                                    <p:cond delay="215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42" presetClass="entr" presetSubtype="0" fill="hold" grpId="0" nodeType="withEffect">
                                  <p:stCondLst>
                                    <p:cond delay="275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305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1000"/>
                                        <p:tgtEl>
                                          <p:spTgt spid="51"/>
                                        </p:tgtEl>
                                      </p:cBhvr>
                                    </p:animEffect>
                                    <p:anim calcmode="lin" valueType="num">
                                      <p:cBhvr>
                                        <p:cTn id="51" dur="1000" fill="hold"/>
                                        <p:tgtEl>
                                          <p:spTgt spid="51"/>
                                        </p:tgtEl>
                                        <p:attrNameLst>
                                          <p:attrName>ppt_x</p:attrName>
                                        </p:attrNameLst>
                                      </p:cBhvr>
                                      <p:tavLst>
                                        <p:tav tm="0">
                                          <p:val>
                                            <p:strVal val="#ppt_x"/>
                                          </p:val>
                                        </p:tav>
                                        <p:tav tm="100000">
                                          <p:val>
                                            <p:strVal val="#ppt_x"/>
                                          </p:val>
                                        </p:tav>
                                      </p:tavLst>
                                    </p:anim>
                                    <p:anim calcmode="lin" valueType="num">
                                      <p:cBhvr>
                                        <p:cTn id="52" dur="1000" fill="hold"/>
                                        <p:tgtEl>
                                          <p:spTgt spid="5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335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65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1000"/>
                                        <p:tgtEl>
                                          <p:spTgt spid="52"/>
                                        </p:tgtEl>
                                      </p:cBhvr>
                                    </p:animEffect>
                                    <p:anim calcmode="lin" valueType="num">
                                      <p:cBhvr>
                                        <p:cTn id="61" dur="1000" fill="hold"/>
                                        <p:tgtEl>
                                          <p:spTgt spid="52"/>
                                        </p:tgtEl>
                                        <p:attrNameLst>
                                          <p:attrName>ppt_x</p:attrName>
                                        </p:attrNameLst>
                                      </p:cBhvr>
                                      <p:tavLst>
                                        <p:tav tm="0">
                                          <p:val>
                                            <p:strVal val="#ppt_x"/>
                                          </p:val>
                                        </p:tav>
                                        <p:tav tm="100000">
                                          <p:val>
                                            <p:strVal val="#ppt_x"/>
                                          </p:val>
                                        </p:tav>
                                      </p:tavLst>
                                    </p:anim>
                                    <p:anim calcmode="lin" valueType="num">
                                      <p:cBhvr>
                                        <p:cTn id="6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49" grpId="0"/>
      <p:bldP spid="50" grpId="0"/>
      <p:bldP spid="51" grpId="0"/>
      <p:bldP spid="5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145811" y="3949440"/>
            <a:ext cx="5885027" cy="532880"/>
          </a:xfrm>
          <a:prstGeom prst="roundRect">
            <a:avLst>
              <a:gd name="adj" fmla="val 50000"/>
            </a:avLst>
          </a:prstGeom>
          <a:solidFill>
            <a:srgbClr val="076DC1"/>
          </a:solidFill>
          <a:ln w="12700">
            <a:solidFill>
              <a:srgbClr val="076DC1"/>
            </a:solidFill>
          </a:ln>
          <a:effectLst>
            <a:outerShdw blurRad="635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原创设计师QQ5858324           _16"/>
          <p:cNvSpPr txBox="1">
            <a:spLocks noChangeArrowheads="1"/>
          </p:cNvSpPr>
          <p:nvPr/>
        </p:nvSpPr>
        <p:spPr bwMode="auto">
          <a:xfrm>
            <a:off x="3247851" y="4109608"/>
            <a:ext cx="5687748"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汇报人：</a:t>
            </a:r>
            <a:r>
              <a:rPr lang="en-US" altLang="zh-CN" sz="1800" b="0" dirty="0" smtClean="0">
                <a:latin typeface="微软雅黑" panose="020B0503020204020204" pitchFamily="34" charset="-122"/>
                <a:ea typeface="微软雅黑" panose="020B0503020204020204" pitchFamily="34" charset="-122"/>
              </a:rPr>
              <a:t>XXX     </a:t>
            </a:r>
            <a:r>
              <a:rPr lang="zh-CN" altLang="en-US" sz="1800" b="0" dirty="0" smtClean="0">
                <a:latin typeface="微软雅黑" panose="020B0503020204020204" pitchFamily="34" charset="-122"/>
                <a:ea typeface="微软雅黑" panose="020B0503020204020204" pitchFamily="34" charset="-122"/>
              </a:rPr>
              <a:t>部门：</a:t>
            </a:r>
            <a:r>
              <a:rPr lang="en-US" altLang="zh-CN" sz="1800" b="0" dirty="0" smtClean="0">
                <a:latin typeface="微软雅黑" panose="020B0503020204020204" pitchFamily="34" charset="-122"/>
                <a:ea typeface="微软雅黑" panose="020B0503020204020204" pitchFamily="34" charset="-122"/>
              </a:rPr>
              <a:t>XXXXX     </a:t>
            </a:r>
            <a:r>
              <a:rPr lang="zh-CN" altLang="en-US" sz="1800" b="0" dirty="0" smtClean="0">
                <a:latin typeface="微软雅黑" panose="020B0503020204020204" pitchFamily="34" charset="-122"/>
                <a:ea typeface="微软雅黑" panose="020B0503020204020204" pitchFamily="34" charset="-122"/>
              </a:rPr>
              <a:t>日期：</a:t>
            </a:r>
            <a:r>
              <a:rPr lang="en-US" altLang="zh-CN" sz="1800" b="0" dirty="0" smtClean="0">
                <a:latin typeface="微软雅黑" panose="020B0503020204020204" pitchFamily="34" charset="-122"/>
                <a:ea typeface="微软雅黑" panose="020B0503020204020204" pitchFamily="34" charset="-122"/>
              </a:rPr>
              <a:t>20XX.08.08</a:t>
            </a:r>
            <a:endParaRPr lang="zh-CN" altLang="zh-CN" sz="1800" b="0" dirty="0">
              <a:latin typeface="微软雅黑" panose="020B0503020204020204" pitchFamily="34" charset="-122"/>
              <a:ea typeface="微软雅黑" panose="020B0503020204020204" pitchFamily="34" charset="-122"/>
            </a:endParaRPr>
          </a:p>
        </p:txBody>
      </p:sp>
      <p:sp>
        <p:nvSpPr>
          <p:cNvPr id="51" name="原创设计师QQ598969553          _14"/>
          <p:cNvSpPr txBox="1">
            <a:spLocks noChangeArrowheads="1"/>
          </p:cNvSpPr>
          <p:nvPr/>
        </p:nvSpPr>
        <p:spPr bwMode="auto">
          <a:xfrm>
            <a:off x="2331058" y="2309198"/>
            <a:ext cx="752414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600" b="1" dirty="0" smtClean="0">
                <a:solidFill>
                  <a:srgbClr val="076DC1"/>
                </a:solidFill>
                <a:latin typeface="微软雅黑" panose="020B0503020204020204" pitchFamily="34" charset="-122"/>
                <a:ea typeface="微软雅黑" panose="020B0503020204020204" pitchFamily="34" charset="-122"/>
              </a:rPr>
              <a:t>汇报完毕 谢谢指导</a:t>
            </a:r>
            <a:endParaRPr lang="zh-CN" sz="6600" b="1" dirty="0">
              <a:solidFill>
                <a:srgbClr val="076DC1"/>
              </a:solidFill>
              <a:latin typeface="微软雅黑" panose="020B0503020204020204" pitchFamily="34" charset="-122"/>
              <a:ea typeface="微软雅黑" panose="020B0503020204020204" pitchFamily="34" charset="-122"/>
            </a:endParaRPr>
          </a:p>
        </p:txBody>
      </p:sp>
      <p:sp>
        <p:nvSpPr>
          <p:cNvPr id="52" name="原创设计师QQ598969553          _15"/>
          <p:cNvSpPr txBox="1">
            <a:spLocks noChangeArrowheads="1"/>
          </p:cNvSpPr>
          <p:nvPr/>
        </p:nvSpPr>
        <p:spPr bwMode="auto">
          <a:xfrm>
            <a:off x="2684780" y="3148949"/>
            <a:ext cx="6816700"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Introduction Of Atmospheric</a:t>
            </a:r>
          </a:p>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200" b="0" dirty="0">
              <a:solidFill>
                <a:schemeClr val="tx1">
                  <a:lumMod val="50000"/>
                  <a:lumOff val="50000"/>
                </a:scheme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82615461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51"/>
                                        </p:tgtEl>
                                        <p:attrNameLst>
                                          <p:attrName>style.visibility</p:attrName>
                                        </p:attrNameLst>
                                      </p:cBhvr>
                                      <p:to>
                                        <p:strVal val="visible"/>
                                      </p:to>
                                    </p:set>
                                    <p:anim by="(-#ppt_w*2)" calcmode="lin" valueType="num">
                                      <p:cBhvr rctx="PPT">
                                        <p:cTn id="15" dur="500" autoRev="1" fill="hold">
                                          <p:stCondLst>
                                            <p:cond delay="0"/>
                                          </p:stCondLst>
                                        </p:cTn>
                                        <p:tgtEl>
                                          <p:spTgt spid="51"/>
                                        </p:tgtEl>
                                        <p:attrNameLst>
                                          <p:attrName>ppt_w</p:attrName>
                                        </p:attrNameLst>
                                      </p:cBhvr>
                                    </p:anim>
                                    <p:anim by="(#ppt_w*0.50)" calcmode="lin" valueType="num">
                                      <p:cBhvr>
                                        <p:cTn id="16" dur="500" decel="50000" autoRev="1" fill="hold">
                                          <p:stCondLst>
                                            <p:cond delay="0"/>
                                          </p:stCondLst>
                                        </p:cTn>
                                        <p:tgtEl>
                                          <p:spTgt spid="51"/>
                                        </p:tgtEl>
                                        <p:attrNameLst>
                                          <p:attrName>ppt_x</p:attrName>
                                        </p:attrNameLst>
                                      </p:cBhvr>
                                    </p:anim>
                                    <p:anim from="(-#ppt_h/2)" to="(#ppt_y)" calcmode="lin" valueType="num">
                                      <p:cBhvr>
                                        <p:cTn id="17" dur="1000" fill="hold">
                                          <p:stCondLst>
                                            <p:cond delay="0"/>
                                          </p:stCondLst>
                                        </p:cTn>
                                        <p:tgtEl>
                                          <p:spTgt spid="51"/>
                                        </p:tgtEl>
                                        <p:attrNameLst>
                                          <p:attrName>ppt_y</p:attrName>
                                        </p:attrNameLst>
                                      </p:cBhvr>
                                    </p:anim>
                                    <p:animRot by="21600000">
                                      <p:cBhvr>
                                        <p:cTn id="18" dur="1000" fill="hold">
                                          <p:stCondLst>
                                            <p:cond delay="0"/>
                                          </p:stCondLst>
                                        </p:cTn>
                                        <p:tgtEl>
                                          <p:spTgt spid="51"/>
                                        </p:tgtEl>
                                        <p:attrNameLst>
                                          <p:attrName>r</p:attrName>
                                        </p:attrNameLst>
                                      </p:cBhvr>
                                    </p:animRot>
                                  </p:childTnLst>
                                </p:cTn>
                              </p:par>
                            </p:childTnLst>
                          </p:cTn>
                        </p:par>
                        <p:par>
                          <p:cTn id="19" fill="hold">
                            <p:stCondLst>
                              <p:cond delay="2700"/>
                            </p:stCondLst>
                            <p:childTnLst>
                              <p:par>
                                <p:cTn id="20" presetID="22" presetClass="entr" presetSubtype="8"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6" grpId="0"/>
      <p:bldP spid="51" grpId="0"/>
      <p:bldP spid="5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1224</TotalTime>
  <Words>1914</Words>
  <Application>Microsoft Office PowerPoint</Application>
  <PresentationFormat>宽屏</PresentationFormat>
  <Paragraphs>293</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Impact MT Std</vt:lpstr>
      <vt:lpstr>等线</vt:lpstr>
      <vt:lpstr>等线 Light</vt:lpstr>
      <vt:lpstr>华文细黑</vt:lpstr>
      <vt:lpstr>宋体</vt:lpstr>
      <vt:lpstr>微软雅黑</vt:lpstr>
      <vt:lpstr>Agency FB</vt:lpstr>
      <vt:lpstr>Arial</vt:lpstr>
      <vt:lpstr>Arial Black</vt:lpstr>
      <vt:lpstr>Calibri</vt:lpstr>
      <vt:lpstr>Calibri Light</vt:lpstr>
      <vt:lpstr>Impact</vt:lpstr>
      <vt:lpstr>Open Sans</vt:lpstr>
      <vt:lpstr>Open Sans Light</vt:lpstr>
      <vt:lpstr>Roboto</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dc:title>
  <dc:creator>第一PPT</dc:creator>
  <cp:keywords>www.1ppt.com</cp:keywords>
  <cp:lastModifiedBy>faith123</cp:lastModifiedBy>
  <cp:revision>500</cp:revision>
  <dcterms:created xsi:type="dcterms:W3CDTF">2015-12-01T09:06:39Z</dcterms:created>
  <dcterms:modified xsi:type="dcterms:W3CDTF">2020-08-20T07:43:57Z</dcterms:modified>
</cp:coreProperties>
</file>