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5"/>
  </p:notesMasterIdLst>
  <p:sldIdLst>
    <p:sldId id="256" r:id="rId4"/>
    <p:sldId id="257" r:id="rId6"/>
    <p:sldId id="258" r:id="rId7"/>
    <p:sldId id="280" r:id="rId8"/>
    <p:sldId id="287" r:id="rId9"/>
    <p:sldId id="292" r:id="rId10"/>
    <p:sldId id="295" r:id="rId11"/>
    <p:sldId id="281" r:id="rId12"/>
    <p:sldId id="307" r:id="rId13"/>
    <p:sldId id="291" r:id="rId14"/>
    <p:sldId id="285" r:id="rId15"/>
    <p:sldId id="290" r:id="rId16"/>
    <p:sldId id="293" r:id="rId17"/>
    <p:sldId id="284" r:id="rId18"/>
    <p:sldId id="306" r:id="rId19"/>
    <p:sldId id="283" r:id="rId20"/>
    <p:sldId id="294" r:id="rId21"/>
    <p:sldId id="286" r:id="rId22"/>
    <p:sldId id="289" r:id="rId23"/>
    <p:sldId id="288" r:id="rId24"/>
    <p:sldId id="305" r:id="rId25"/>
    <p:sldId id="297" r:id="rId26"/>
    <p:sldId id="299" r:id="rId27"/>
    <p:sldId id="298" r:id="rId28"/>
    <p:sldId id="282" r:id="rId29"/>
    <p:sldId id="308" r:id="rId30"/>
  </p:sldIdLst>
  <p:sldSz cx="12192000" cy="6858000"/>
  <p:notesSz cx="7103745" cy="1023429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2922"/>
    <a:srgbClr val="C60000"/>
    <a:srgbClr val="E4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00" autoAdjust="0"/>
    <p:restoredTop sz="94660"/>
  </p:normalViewPr>
  <p:slideViewPr>
    <p:cSldViewPr snapToGrid="0">
      <p:cViewPr>
        <p:scale>
          <a:sx n="125" d="100"/>
          <a:sy n="125" d="100"/>
        </p:scale>
        <p:origin x="1710" y="816"/>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chemeClr val="accent1"/>
              </a:solidFill>
              <a:round/>
            </a:ln>
            <a:effectLst/>
          </c:spPr>
          <c:marker>
            <c:symbol val="circle"/>
            <c:size val="9"/>
            <c:spPr>
              <a:solidFill>
                <a:schemeClr val="bg1"/>
              </a:solidFill>
              <a:ln w="38100">
                <a:solidFill>
                  <a:schemeClr val="accent1"/>
                </a:solidFill>
              </a:ln>
              <a:effectLst/>
            </c:spPr>
          </c:marker>
          <c:dLbls>
            <c:delete val="1"/>
          </c:dLbls>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0.25</c:v>
                </c:pt>
                <c:pt idx="1">
                  <c:v>0.4</c:v>
                </c:pt>
                <c:pt idx="2">
                  <c:v>0.7</c:v>
                </c:pt>
                <c:pt idx="3">
                  <c:v>0.9</c:v>
                </c:pt>
              </c:numCache>
            </c:numRef>
          </c:val>
          <c:smooth val="1"/>
        </c:ser>
        <c:dLbls>
          <c:showLegendKey val="0"/>
          <c:showVal val="0"/>
          <c:showCatName val="0"/>
          <c:showSerName val="0"/>
          <c:showPercent val="0"/>
          <c:showBubbleSize val="0"/>
        </c:dLbls>
        <c:marker val="1"/>
        <c:smooth val="1"/>
        <c:axId val="1373541608"/>
        <c:axId val="1373542592"/>
      </c:lineChart>
      <c:catAx>
        <c:axId val="1373541608"/>
        <c:scaling>
          <c:orientation val="minMax"/>
        </c:scaling>
        <c:delete val="0"/>
        <c:axPos val="b"/>
        <c:minorGridlines>
          <c:spPr>
            <a:ln w="3175" cap="flat" cmpd="sng" algn="ctr">
              <a:solidFill>
                <a:schemeClr val="bg1">
                  <a:lumMod val="75000"/>
                </a:schemeClr>
              </a:solidFill>
              <a:round/>
            </a:ln>
            <a:effectLst/>
          </c:spPr>
        </c:minorGridlines>
        <c:numFmt formatCode="General" sourceLinked="1"/>
        <c:majorTickMark val="none"/>
        <c:minorTickMark val="none"/>
        <c:tickLblPos val="nextTo"/>
        <c:spPr>
          <a:noFill/>
          <a:ln w="317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1373542592"/>
        <c:crosses val="autoZero"/>
        <c:auto val="1"/>
        <c:lblAlgn val="ctr"/>
        <c:lblOffset val="100"/>
        <c:noMultiLvlLbl val="0"/>
      </c:catAx>
      <c:valAx>
        <c:axId val="1373542592"/>
        <c:scaling>
          <c:orientation val="minMax"/>
        </c:scaling>
        <c:delete val="0"/>
        <c:axPos val="l"/>
        <c:majorGridlines>
          <c:spPr>
            <a:ln w="3175" cap="flat" cmpd="sng" algn="ctr">
              <a:solidFill>
                <a:schemeClr val="bg1">
                  <a:lumMod val="7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1373541608"/>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21A5E10C-E1E6-4BCA-AEC3-2EF700FA503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F758A8A3-B4EE-4C51-BFE5-C42A31A6695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58A8A3-B4EE-4C51-BFE5-C42A31A6695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562"/>
            <a:ext cx="9144000" cy="2388017"/>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670"/>
            <a:ext cx="9144000" cy="165605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835" indent="0" algn="ctr">
              <a:buNone/>
              <a:defRPr sz="1600"/>
            </a:lvl7pPr>
            <a:lvl8pPr marL="3201035" indent="0" algn="ctr">
              <a:buNone/>
              <a:defRPr sz="1600"/>
            </a:lvl8pPr>
            <a:lvl9pPr marL="3658235"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89"/>
            <a:ext cx="10515600" cy="1325795"/>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946"/>
            <a:ext cx="10515600" cy="4352100"/>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039"/>
            <a:ext cx="10515600" cy="2853236"/>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1" y="4590269"/>
            <a:ext cx="10515600" cy="1500449"/>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835" indent="0">
              <a:buNone/>
              <a:defRPr sz="1600">
                <a:solidFill>
                  <a:schemeClr val="tx1">
                    <a:tint val="75000"/>
                  </a:schemeClr>
                </a:solidFill>
              </a:defRPr>
            </a:lvl7pPr>
            <a:lvl8pPr marL="3201035" indent="0">
              <a:buNone/>
              <a:defRPr sz="1600">
                <a:solidFill>
                  <a:schemeClr val="tx1">
                    <a:tint val="75000"/>
                  </a:schemeClr>
                </a:solidFill>
              </a:defRPr>
            </a:lvl8pPr>
            <a:lvl9pPr marL="3658235"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89"/>
            <a:ext cx="10515600" cy="1325795"/>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946"/>
            <a:ext cx="5181600" cy="4352100"/>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946"/>
            <a:ext cx="5181600" cy="4352100"/>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89"/>
            <a:ext cx="10515600" cy="1325795"/>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7" y="1778749"/>
            <a:ext cx="4873575" cy="824056"/>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835" indent="0">
              <a:buNone/>
              <a:defRPr sz="1800"/>
            </a:lvl7pPr>
            <a:lvl8pPr marL="3201035" indent="0">
              <a:buNone/>
              <a:defRPr sz="1800"/>
            </a:lvl8pPr>
            <a:lvl9pPr marL="3658235"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7" y="2665847"/>
            <a:ext cx="4873575" cy="3524901"/>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9" y="1778749"/>
            <a:ext cx="4897576" cy="824056"/>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835" indent="0">
              <a:buNone/>
              <a:defRPr sz="1800"/>
            </a:lvl7pPr>
            <a:lvl8pPr marL="3201035" indent="0">
              <a:buNone/>
              <a:defRPr sz="1800"/>
            </a:lvl8pPr>
            <a:lvl9pPr marL="3658235"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9" y="2665847"/>
            <a:ext cx="4897576" cy="3524901"/>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89"/>
            <a:ext cx="10515600" cy="1325795"/>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80"/>
            <a:ext cx="4165349" cy="160048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83"/>
            <a:ext cx="6172200" cy="540479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835" indent="0">
              <a:buNone/>
              <a:defRPr sz="2000"/>
            </a:lvl7pPr>
            <a:lvl8pPr marL="3201035" indent="0">
              <a:buNone/>
              <a:defRPr sz="2000"/>
            </a:lvl8pPr>
            <a:lvl9pPr marL="3658235" indent="0">
              <a:buNone/>
              <a:defRPr sz="2000"/>
            </a:lvl9pPr>
          </a:lstStyle>
          <a:p>
            <a:endParaRPr lang="zh-CN" altLang="en-US"/>
          </a:p>
        </p:txBody>
      </p:sp>
      <p:sp>
        <p:nvSpPr>
          <p:cNvPr id="4" name="文本占位符 3"/>
          <p:cNvSpPr>
            <a:spLocks noGrp="1"/>
          </p:cNvSpPr>
          <p:nvPr>
            <p:ph type="body" sz="half" idx="2"/>
          </p:nvPr>
        </p:nvSpPr>
        <p:spPr>
          <a:xfrm>
            <a:off x="839788" y="2057762"/>
            <a:ext cx="4165349" cy="3812255"/>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835" indent="0">
              <a:buNone/>
              <a:defRPr sz="1400"/>
            </a:lvl7pPr>
            <a:lvl8pPr marL="3201035" indent="0">
              <a:buNone/>
              <a:defRPr sz="1400"/>
            </a:lvl8pPr>
            <a:lvl9pPr marL="3658235"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89"/>
            <a:ext cx="2628900" cy="5812856"/>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2" y="365189"/>
            <a:ext cx="7734300" cy="5812856"/>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89"/>
            <a:ext cx="10515600" cy="5812856"/>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a:xfrm>
            <a:off x="838200" y="6357464"/>
            <a:ext cx="2743200" cy="365189"/>
          </a:xfrm>
          <a:prstGeom prst="rect">
            <a:avLst/>
          </a:prstGeom>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a:xfrm>
            <a:off x="4038600" y="6357464"/>
            <a:ext cx="4114800" cy="365189"/>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7464"/>
            <a:ext cx="2743200" cy="365189"/>
          </a:xfrm>
          <a:prstGeom prst="rect">
            <a:avLst/>
          </a:prstGeo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1"/>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7965"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7965"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7965"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5235"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435"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635"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7965"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835" algn="l" defTabSz="913765" rtl="0" eaLnBrk="1" latinLnBrk="0" hangingPunct="1">
        <a:defRPr sz="1800" kern="1200">
          <a:solidFill>
            <a:schemeClr val="tx1"/>
          </a:solidFill>
          <a:latin typeface="+mn-lt"/>
          <a:ea typeface="+mn-ea"/>
          <a:cs typeface="+mn-cs"/>
        </a:defRPr>
      </a:lvl7pPr>
      <a:lvl8pPr marL="3201035" algn="l" defTabSz="913765" rtl="0" eaLnBrk="1" latinLnBrk="0" hangingPunct="1">
        <a:defRPr sz="1800" kern="1200">
          <a:solidFill>
            <a:schemeClr val="tx1"/>
          </a:solidFill>
          <a:latin typeface="+mn-lt"/>
          <a:ea typeface="+mn-ea"/>
          <a:cs typeface="+mn-cs"/>
        </a:defRPr>
      </a:lvl8pPr>
      <a:lvl9pPr marL="3658235"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endPar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endPar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endParaRPr>
          </a:p>
        </p:txBody>
      </p:sp>
    </p:spTree>
  </p:cSld>
  <p:clrMap bg1="lt1" tx1="dk1" bg2="lt2" tx2="dk2" accent1="accent1" accent2="accent2" accent3="accent3" accent4="accent4" accent5="accent5" accent6="accent6" hlink="hlink" folHlink="folHlink"/>
  <p:sldLayoutIdLst>
    <p:sldLayoutId id="2147483660" r:id="rId1"/>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hdphoto1.wdp"/><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2.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8.png"/><Relationship Id="rId2" Type="http://schemas.openxmlformats.org/officeDocument/2006/relationships/tags" Target="../tags/tag1.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16.jpeg"/><Relationship Id="rId1"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62404" y="-30710"/>
            <a:ext cx="14619006" cy="4201219"/>
            <a:chOff x="-1262404" y="-30710"/>
            <a:chExt cx="14619006" cy="4201219"/>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10598" y="1"/>
              <a:ext cx="4873002" cy="4170508"/>
            </a:xfrm>
            <a:prstGeom prst="rect">
              <a:avLst/>
            </a:prstGeom>
          </p:spPr>
        </p:pic>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ackgroundRemoval t="0" b="36434" l="249" r="100000"/>
                      </a14:imgEffect>
                    </a14:imgLayer>
                  </a14:imgProps>
                </a:ext>
                <a:ext uri="{28A0092B-C50C-407E-A947-70E740481C1C}">
                  <a14:useLocalDpi xmlns:a14="http://schemas.microsoft.com/office/drawing/2010/main" val="0"/>
                </a:ext>
              </a:extLst>
            </a:blip>
            <a:stretch>
              <a:fillRect/>
            </a:stretch>
          </p:blipFill>
          <p:spPr>
            <a:xfrm flipH="1">
              <a:off x="-1262404" y="-6505"/>
              <a:ext cx="4873002" cy="4170508"/>
            </a:xfrm>
            <a:prstGeom prst="rect">
              <a:avLst/>
            </a:prstGeom>
          </p:spPr>
        </p:pic>
        <p:pic>
          <p:nvPicPr>
            <p:cNvPr id="16" name="图片 15"/>
            <p:cNvPicPr>
              <a:picLocks noChangeAspect="1"/>
            </p:cNvPicPr>
            <p:nvPr/>
          </p:nvPicPr>
          <p:blipFill>
            <a:blip r:embed="rId2" cstate="print">
              <a:extLst>
                <a:ext uri="{BEBA8EAE-BF5A-486C-A8C5-ECC9F3942E4B}">
                  <a14:imgProps xmlns:a14="http://schemas.microsoft.com/office/drawing/2010/main">
                    <a14:imgLayer r:embed="rId3">
                      <a14:imgEffect>
                        <a14:backgroundRemoval t="0" b="36434" l="249" r="100000"/>
                      </a14:imgEffect>
                    </a14:imgLayer>
                  </a14:imgProps>
                </a:ext>
                <a:ext uri="{28A0092B-C50C-407E-A947-70E740481C1C}">
                  <a14:useLocalDpi xmlns:a14="http://schemas.microsoft.com/office/drawing/2010/main" val="0"/>
                </a:ext>
              </a:extLst>
            </a:blip>
            <a:stretch>
              <a:fillRect/>
            </a:stretch>
          </p:blipFill>
          <p:spPr>
            <a:xfrm flipH="1">
              <a:off x="8483600" y="-30710"/>
              <a:ext cx="4873002" cy="4170508"/>
            </a:xfrm>
            <a:prstGeom prst="rect">
              <a:avLst/>
            </a:prstGeom>
          </p:spPr>
        </p:pic>
      </p:grpSp>
      <p:sp>
        <p:nvSpPr>
          <p:cNvPr id="21" name="矩形 20"/>
          <p:cNvSpPr/>
          <p:nvPr/>
        </p:nvSpPr>
        <p:spPr>
          <a:xfrm>
            <a:off x="2739164" y="5124026"/>
            <a:ext cx="7156828" cy="420564"/>
          </a:xfrm>
          <a:prstGeom prst="rect">
            <a:avLst/>
          </a:prstGeom>
        </p:spPr>
        <p:txBody>
          <a:bodyPr wrap="square">
            <a:spAutoFit/>
          </a:bodyPr>
          <a:lstStyle/>
          <a:p>
            <a:r>
              <a:rPr lang="en-US" altLang="zh-CN" sz="2135"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GENERAL TEMPLATE FOR BUSINESS REPORTING</a:t>
            </a:r>
            <a:endParaRPr lang="en-US" altLang="zh-CN" sz="2135"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4396067" y="5777234"/>
            <a:ext cx="3591841" cy="415715"/>
            <a:chOff x="4144328" y="4618990"/>
            <a:chExt cx="2693881" cy="311785"/>
          </a:xfrm>
        </p:grpSpPr>
        <p:sp>
          <p:nvSpPr>
            <p:cNvPr id="219" name=" 219"/>
            <p:cNvSpPr/>
            <p:nvPr/>
          </p:nvSpPr>
          <p:spPr>
            <a:xfrm>
              <a:off x="4144328" y="4618990"/>
              <a:ext cx="2477553" cy="311785"/>
            </a:xfrm>
            <a:prstGeom prst="roundRect">
              <a:avLst>
                <a:gd name="adj" fmla="val 50000"/>
              </a:avLst>
            </a:prstGeom>
            <a:solidFill>
              <a:srgbClr val="FF0000"/>
            </a:solid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27"/>
            <p:cNvSpPr txBox="1"/>
            <p:nvPr/>
          </p:nvSpPr>
          <p:spPr>
            <a:xfrm>
              <a:off x="4293202" y="4652963"/>
              <a:ext cx="2545007" cy="223090"/>
            </a:xfrm>
            <a:prstGeom prst="rect">
              <a:avLst/>
            </a:prstGeom>
            <a:noFill/>
          </p:spPr>
          <p:txBody>
            <a:bodyPr wrap="square" rtlCol="0">
              <a:spAutoFit/>
            </a:bodyPr>
            <a:lstStyle/>
            <a:p>
              <a:r>
                <a:rPr lang="zh-CN" altLang="en-US" sz="13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en-US" altLang="zh-CN" sz="13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MAIKE   </a:t>
              </a:r>
              <a:r>
                <a:rPr lang="zh-CN" altLang="en-US" sz="13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汇报部门：商务部</a:t>
              </a:r>
              <a:r>
                <a:rPr lang="en-US" altLang="zh-CN" sz="13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altLang="zh-CN" sz="13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矩形 79"/>
          <p:cNvSpPr/>
          <p:nvPr/>
        </p:nvSpPr>
        <p:spPr>
          <a:xfrm>
            <a:off x="5082" y="6746361"/>
            <a:ext cx="12180993" cy="114874"/>
          </a:xfrm>
          <a:prstGeom prst="rect">
            <a:avLst/>
          </a:prstGeom>
          <a:gradFill>
            <a:gsLst>
              <a:gs pos="0">
                <a:srgbClr val="E30000"/>
              </a:gs>
              <a:gs pos="100000">
                <a:srgbClr val="760303"/>
              </a:gs>
            </a:gsLst>
            <a:lin ang="5400000" scaled="0"/>
          </a:gradFill>
          <a:ln w="9525">
            <a:noFill/>
          </a:ln>
        </p:spPr>
        <p:txBody>
          <a:bodyPr anchor="ctr"/>
          <a:lstStyle/>
          <a:p>
            <a:pPr lvl="0" algn="ctr" eaLnBrk="1" hangingPunct="1"/>
            <a:endParaRPr lang="zh-CN" altLang="en-US" sz="1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84286" y="-2683509"/>
            <a:ext cx="5478629" cy="6858000"/>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t="57228" r="62162"/>
          <a:stretch>
            <a:fillRect/>
          </a:stretch>
        </p:blipFill>
        <p:spPr>
          <a:xfrm>
            <a:off x="-2612736" y="106681"/>
            <a:ext cx="5351900" cy="7572927"/>
          </a:xfrm>
          <a:prstGeom prst="rect">
            <a:avLst/>
          </a:prstGeom>
        </p:spPr>
      </p:pic>
      <p:sp>
        <p:nvSpPr>
          <p:cNvPr id="15" name="TextBox 25"/>
          <p:cNvSpPr txBox="1"/>
          <p:nvPr/>
        </p:nvSpPr>
        <p:spPr>
          <a:xfrm>
            <a:off x="1243572" y="4098106"/>
            <a:ext cx="9744975" cy="995209"/>
          </a:xfrm>
          <a:prstGeom prst="rect">
            <a:avLst/>
          </a:prstGeom>
          <a:noFill/>
        </p:spPr>
        <p:txBody>
          <a:bodyPr wrap="none" rtlCol="0">
            <a:spAutoFit/>
          </a:bodyPr>
          <a:lstStyle/>
          <a:p>
            <a:pPr algn="ctr">
              <a:defRPr/>
            </a:pPr>
            <a:r>
              <a:rPr lang="zh-CN" altLang="en-US" sz="5865" cap="all" spc="400" dirty="0">
                <a:solidFill>
                  <a:srgbClr val="FF0000"/>
                </a:solidFill>
                <a:latin typeface="方正粗谭黑简体" panose="02000000000000000000" pitchFamily="2" charset="-122"/>
                <a:ea typeface="方正粗谭黑简体" panose="02000000000000000000" pitchFamily="2" charset="-122"/>
                <a:cs typeface="宋体" panose="02010600030101010101" pitchFamily="2" charset="-122"/>
                <a:sym typeface="Arial" panose="020B0604020202020204" pitchFamily="34" charset="0"/>
              </a:rPr>
              <a:t>年终工作总结计划</a:t>
            </a:r>
            <a:r>
              <a:rPr lang="en-US" altLang="zh-CN" sz="5865" cap="all" spc="400" dirty="0">
                <a:solidFill>
                  <a:srgbClr val="FF0000"/>
                </a:solidFill>
                <a:latin typeface="方正粗谭黑简体" panose="02000000000000000000" pitchFamily="2" charset="-122"/>
                <a:ea typeface="方正粗谭黑简体" panose="02000000000000000000" pitchFamily="2" charset="-122"/>
                <a:cs typeface="宋体" panose="02010600030101010101" pitchFamily="2" charset="-122"/>
                <a:sym typeface="Arial" panose="020B0604020202020204" pitchFamily="34" charset="0"/>
              </a:rPr>
              <a:t>PPT</a:t>
            </a:r>
            <a:r>
              <a:rPr lang="zh-CN" altLang="en-US" sz="5865" cap="all" spc="400" dirty="0">
                <a:solidFill>
                  <a:srgbClr val="FF0000"/>
                </a:solidFill>
                <a:latin typeface="方正粗谭黑简体" panose="02000000000000000000" pitchFamily="2" charset="-122"/>
                <a:ea typeface="方正粗谭黑简体" panose="02000000000000000000" pitchFamily="2" charset="-122"/>
                <a:cs typeface="宋体" panose="02010600030101010101" pitchFamily="2" charset="-122"/>
                <a:sym typeface="Arial" panose="020B0604020202020204" pitchFamily="34" charset="0"/>
              </a:rPr>
              <a:t>模板</a:t>
            </a:r>
            <a:endParaRPr lang="zh-CN" altLang="zh-CN" sz="5865" cap="all" spc="400" dirty="0">
              <a:solidFill>
                <a:srgbClr val="FF0000"/>
              </a:solidFill>
              <a:latin typeface="方正粗谭黑简体" panose="02000000000000000000" pitchFamily="2" charset="-122"/>
              <a:ea typeface="方正粗谭黑简体" panose="02000000000000000000" pitchFamily="2" charset="-122"/>
              <a:cs typeface="宋体" panose="02010600030101010101" pitchFamily="2" charset="-122"/>
              <a:sym typeface="Arial" panose="020B0604020202020204" pitchFamily="34" charset="0"/>
            </a:endParaRPr>
          </a:p>
        </p:txBody>
      </p:sp>
      <p:pic>
        <p:nvPicPr>
          <p:cNvPr id="5" name="1768956938_558817_l">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241586" y="-62449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1750"/>
                                        <p:tgtEl>
                                          <p:spTgt spid="15"/>
                                        </p:tgtEl>
                                      </p:cBhvr>
                                    </p:animEffect>
                                  </p:childTnLst>
                                </p:cTn>
                              </p:par>
                              <p:par>
                                <p:cTn id="21" presetID="43" presetClass="entr" presetSubtype="0" fill="hold" grpId="0" nodeType="withEffect">
                                  <p:stCondLst>
                                    <p:cond delay="0"/>
                                  </p:stCondLst>
                                  <p:iterate type="lt">
                                    <p:tmPct val="10000"/>
                                  </p:iterate>
                                  <p:childTnLst>
                                    <p:set>
                                      <p:cBhvr>
                                        <p:cTn id="22" dur="1" fill="hold">
                                          <p:stCondLst>
                                            <p:cond delay="0"/>
                                          </p:stCondLst>
                                        </p:cTn>
                                        <p:tgtEl>
                                          <p:spTgt spid="21"/>
                                        </p:tgtEl>
                                        <p:attrNameLst>
                                          <p:attrName>style.visibility</p:attrName>
                                        </p:attrNameLst>
                                      </p:cBhvr>
                                      <p:to>
                                        <p:strVal val="visible"/>
                                      </p:to>
                                    </p:set>
                                    <p:animEffect transition="in" filter="fade">
                                      <p:cBhvr>
                                        <p:cTn id="23" dur="50"/>
                                        <p:tgtEl>
                                          <p:spTgt spid="21"/>
                                        </p:tgtEl>
                                      </p:cBhvr>
                                    </p:animEffect>
                                    <p:anim calcmode="lin" valueType="num">
                                      <p:cBhvr>
                                        <p:cTn id="24" dur="200" fill="hold"/>
                                        <p:tgtEl>
                                          <p:spTgt spid="21"/>
                                        </p:tgtEl>
                                        <p:attrNameLst>
                                          <p:attrName>ppt_x</p:attrName>
                                        </p:attrNameLst>
                                      </p:cBhvr>
                                      <p:tavLst>
                                        <p:tav tm="0">
                                          <p:val>
                                            <p:strVal val="#ppt_x"/>
                                          </p:val>
                                        </p:tav>
                                        <p:tav tm="100000">
                                          <p:val>
                                            <p:strVal val="#ppt_x"/>
                                          </p:val>
                                        </p:tav>
                                      </p:tavLst>
                                    </p:anim>
                                    <p:anim calcmode="lin" valueType="num">
                                      <p:cBhvr>
                                        <p:cTn id="25" dur="200" fill="hold"/>
                                        <p:tgtEl>
                                          <p:spTgt spid="21"/>
                                        </p:tgtEl>
                                        <p:attrNameLst>
                                          <p:attrName>ppt_y</p:attrName>
                                        </p:attrNameLst>
                                      </p:cBhvr>
                                      <p:tavLst>
                                        <p:tav tm="0">
                                          <p:val>
                                            <p:strVal val="#ppt_y+0.31"/>
                                          </p:val>
                                        </p:tav>
                                        <p:tav tm="100000">
                                          <p:val>
                                            <p:strVal val="#ppt_y+0.31"/>
                                          </p:val>
                                        </p:tav>
                                      </p:tavLst>
                                    </p:anim>
                                    <p:anim calcmode="lin" valueType="num">
                                      <p:cBhvr>
                                        <p:cTn id="26" dur="300" decel="50000" fill="hold">
                                          <p:stCondLst>
                                            <p:cond delay="200"/>
                                          </p:stCondLst>
                                        </p:cTn>
                                        <p:tgtEl>
                                          <p:spTgt spid="2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7" dur="300" decel="50000" fill="hold">
                                          <p:stCondLst>
                                            <p:cond delay="200"/>
                                          </p:stCondLst>
                                        </p:cTn>
                                        <p:tgtEl>
                                          <p:spTgt spid="2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8" fill="hold">
                            <p:stCondLst>
                              <p:cond delay="2900"/>
                            </p:stCondLst>
                            <p:childTnLst>
                              <p:par>
                                <p:cTn id="29" presetID="53" presetClass="entr" presetSubtype="16"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34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3">
                <p:cTn id="38" fill="hold" display="0">
                  <p:stCondLst>
                    <p:cond delay="indefinite"/>
                  </p:stCondLst>
                  <p:endCondLst>
                    <p:cond evt="onStopAudio" delay="0">
                      <p:tgtEl>
                        <p:sldTgt/>
                      </p:tgtEl>
                    </p:cond>
                  </p:endCondLst>
                </p:cTn>
                <p:tgtEl>
                  <p:spTgt spid="5"/>
                </p:tgtEl>
              </p:cMediaNode>
            </p:audio>
          </p:childTnLst>
        </p:cTn>
      </p:par>
    </p:tnLst>
    <p:bldLst>
      <p:bldP spid="21" grpId="0"/>
      <p:bldP spid="13" grpId="0" animBg="1"/>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79"/>
          <p:cNvSpPr/>
          <p:nvPr/>
        </p:nvSpPr>
        <p:spPr>
          <a:xfrm>
            <a:off x="5082" y="6731847"/>
            <a:ext cx="12180993" cy="101600"/>
          </a:xfrm>
          <a:prstGeom prst="rect">
            <a:avLst/>
          </a:prstGeom>
          <a:gradFill>
            <a:gsLst>
              <a:gs pos="0">
                <a:srgbClr val="E30000"/>
              </a:gs>
              <a:gs pos="100000">
                <a:srgbClr val="760303"/>
              </a:gs>
            </a:gsLst>
            <a:lin ang="5400000" scaled="0"/>
          </a:gradFill>
          <a:ln w="9525">
            <a:noFill/>
          </a:ln>
        </p:spPr>
        <p:txBody>
          <a:bodyPr anchor="ctr"/>
          <a:lstStyle/>
          <a:p>
            <a:pPr lvl="0" algn="ctr" eaLnBrk="1" hangingPunct="1"/>
            <a:endParaRPr lang="zh-CN" altLang="en-US" sz="1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1553000" y="866321"/>
            <a:ext cx="2324522" cy="6008614"/>
            <a:chOff x="1553000" y="866321"/>
            <a:chExt cx="2324522" cy="6008614"/>
          </a:xfrm>
        </p:grpSpPr>
        <p:grpSp>
          <p:nvGrpSpPr>
            <p:cNvPr id="3" name="组合 2"/>
            <p:cNvGrpSpPr/>
            <p:nvPr/>
          </p:nvGrpSpPr>
          <p:grpSpPr>
            <a:xfrm>
              <a:off x="1665775" y="3277231"/>
              <a:ext cx="2098973" cy="3597704"/>
              <a:chOff x="1665775" y="3277231"/>
              <a:chExt cx="2098973" cy="3597704"/>
            </a:xfrm>
          </p:grpSpPr>
          <p:sp>
            <p:nvSpPr>
              <p:cNvPr id="5" name="矩形 4"/>
              <p:cNvSpPr/>
              <p:nvPr/>
            </p:nvSpPr>
            <p:spPr>
              <a:xfrm>
                <a:off x="1678095" y="3277231"/>
                <a:ext cx="2023533" cy="3597704"/>
              </a:xfrm>
              <a:prstGeom prst="rect">
                <a:avLst/>
              </a:prstGeom>
              <a:gradFill>
                <a:gsLst>
                  <a:gs pos="0">
                    <a:srgbClr val="E30000"/>
                  </a:gs>
                  <a:gs pos="100000">
                    <a:srgbClr val="760303"/>
                  </a:gs>
                </a:gsLst>
                <a:lin ang="5400000" scaled="0"/>
              </a:gradFill>
              <a:ln>
                <a:noFill/>
              </a:ln>
              <a:effectLst>
                <a:outerShdw blurRad="50800" dist="38100" dir="2700000" algn="tl" rotWithShape="0">
                  <a:prstClr val="black">
                    <a:alpha val="40000"/>
                  </a:prstClr>
                </a:outerShdw>
              </a:effectLst>
              <a:scene3d>
                <a:camera prst="orthographicFront">
                  <a:rot lat="0" lon="0" rev="0"/>
                </a:camera>
                <a:lightRig rig="glow" dir="t">
                  <a:rot lat="0" lon="0" rev="1410000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a:off x="1890604" y="3383729"/>
                <a:ext cx="1598515" cy="830997"/>
              </a:xfrm>
              <a:prstGeom prst="rect">
                <a:avLst/>
              </a:prstGeom>
            </p:spPr>
            <p:txBody>
              <a:bodyPr wrap="non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1665775" y="4128996"/>
                <a:ext cx="2098973" cy="502766"/>
              </a:xfrm>
              <a:prstGeom prst="rect">
                <a:avLst/>
              </a:prstGeom>
            </p:spPr>
            <p:txBody>
              <a:bodyPr wrap="none">
                <a:spAutoFit/>
              </a:bodyPr>
              <a:lstStyle/>
              <a:p>
                <a:pPr algn="ctr"/>
                <a:r>
                  <a:rPr lang="en-US" altLang="zh-CN"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en-US" altLang="zh-CN"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53000" y="866321"/>
              <a:ext cx="2324522" cy="2490559"/>
            </a:xfrm>
            <a:prstGeom prst="rect">
              <a:avLst/>
            </a:prstGeom>
          </p:spPr>
        </p:pic>
      </p:grpSp>
      <p:grpSp>
        <p:nvGrpSpPr>
          <p:cNvPr id="14" name="组合 13"/>
          <p:cNvGrpSpPr/>
          <p:nvPr/>
        </p:nvGrpSpPr>
        <p:grpSpPr>
          <a:xfrm>
            <a:off x="5670128" y="1315116"/>
            <a:ext cx="5239174" cy="850900"/>
            <a:chOff x="5670128" y="1315116"/>
            <a:chExt cx="5239174" cy="850900"/>
          </a:xfrm>
        </p:grpSpPr>
        <p:sp>
          <p:nvSpPr>
            <p:cNvPr id="31" name="MH_Entry_1"/>
            <p:cNvSpPr/>
            <p:nvPr>
              <p:custDataLst>
                <p:tags r:id="rId2"/>
              </p:custDataLst>
            </p:nvPr>
          </p:nvSpPr>
          <p:spPr>
            <a:xfrm flipH="1">
              <a:off x="6796295" y="1399004"/>
              <a:ext cx="4113007" cy="683125"/>
            </a:xfrm>
            <a:prstGeom prst="roundRect">
              <a:avLst>
                <a:gd name="adj" fmla="val 23973"/>
              </a:avLst>
            </a:prstGeom>
            <a:solidFill>
              <a:srgbClr val="C60000"/>
            </a:solidFill>
            <a:ln w="25400" cap="flat" cmpd="sng" algn="ctr">
              <a:noFill/>
              <a:prstDash val="solid"/>
            </a:ln>
            <a:effectLst/>
          </p:spPr>
          <p:txBody>
            <a:bodyPr wrap="square" lIns="0" tIns="0" rIns="0" bIns="0" anchor="ctr">
              <a:noAutofit/>
            </a:bodyPr>
            <a:lstStyle/>
            <a:p>
              <a:pPr algn="ctr"/>
              <a:r>
                <a:rPr lang="zh-CN" altLang="en-US"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ANNUAL WORK SUMMARY</a:t>
              </a:r>
              <a:endPar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5670128" y="1315116"/>
              <a:ext cx="850900" cy="850900"/>
              <a:chOff x="5670128" y="1315116"/>
              <a:chExt cx="850900" cy="85090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0128" y="1315116"/>
                <a:ext cx="850900" cy="850900"/>
              </a:xfrm>
              <a:prstGeom prst="rect">
                <a:avLst/>
              </a:prstGeom>
            </p:spPr>
          </p:pic>
          <p:sp>
            <p:nvSpPr>
              <p:cNvPr id="12" name="矩形 11"/>
              <p:cNvSpPr/>
              <p:nvPr/>
            </p:nvSpPr>
            <p:spPr>
              <a:xfrm>
                <a:off x="5791648" y="1489183"/>
                <a:ext cx="607860" cy="502766"/>
              </a:xfrm>
              <a:prstGeom prst="rect">
                <a:avLst/>
              </a:prstGeom>
            </p:spPr>
            <p:txBody>
              <a:bodyPr wrap="none">
                <a:spAutoFit/>
              </a:bodyPr>
              <a:lstStyle/>
              <a:p>
                <a:pPr lvl="0" algn="ctr"/>
                <a:r>
                  <a:rPr lang="en-US" altLang="zh-CN" sz="2665" b="1" dirty="0" smtClean="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2665" b="1"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5" name="组合 14"/>
          <p:cNvGrpSpPr/>
          <p:nvPr/>
        </p:nvGrpSpPr>
        <p:grpSpPr>
          <a:xfrm>
            <a:off x="5670128" y="2589867"/>
            <a:ext cx="5239174" cy="850900"/>
            <a:chOff x="5670128" y="2589867"/>
            <a:chExt cx="5239174" cy="850900"/>
          </a:xfrm>
        </p:grpSpPr>
        <p:sp>
          <p:nvSpPr>
            <p:cNvPr id="33" name="MH_Entry_2"/>
            <p:cNvSpPr/>
            <p:nvPr>
              <p:custDataLst>
                <p:tags r:id="rId4"/>
              </p:custDataLst>
            </p:nvPr>
          </p:nvSpPr>
          <p:spPr>
            <a:xfrm flipH="1">
              <a:off x="6796295" y="2673755"/>
              <a:ext cx="4113007" cy="683125"/>
            </a:xfrm>
            <a:prstGeom prst="roundRect">
              <a:avLst>
                <a:gd name="adj" fmla="val 23973"/>
              </a:avLst>
            </a:prstGeom>
            <a:solidFill>
              <a:srgbClr val="C60000"/>
            </a:solidFill>
            <a:ln w="25400" cap="flat" cmpd="sng" algn="ctr">
              <a:noFill/>
              <a:prstDash val="solid"/>
            </a:ln>
            <a:effectLst/>
          </p:spPr>
          <p:txBody>
            <a:bodyPr wrap="square" lIns="0" tIns="0" rIns="0" bIns="0" anchor="ctr">
              <a:noAutofit/>
            </a:bodyPr>
            <a:lstStyle/>
            <a:p>
              <a:pPr lvl="0" algn="ctr"/>
              <a:r>
                <a:rPr lang="zh-CN" altLang="en-US"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ct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COMPLETION OF WORK</a:t>
              </a:r>
              <a:endPar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组合 24"/>
            <p:cNvGrpSpPr/>
            <p:nvPr/>
          </p:nvGrpSpPr>
          <p:grpSpPr>
            <a:xfrm>
              <a:off x="5670128" y="2589867"/>
              <a:ext cx="850900" cy="850900"/>
              <a:chOff x="5670128" y="1315116"/>
              <a:chExt cx="850900" cy="85090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0128" y="1315116"/>
                <a:ext cx="850900" cy="850900"/>
              </a:xfrm>
              <a:prstGeom prst="rect">
                <a:avLst/>
              </a:prstGeom>
            </p:spPr>
          </p:pic>
          <p:sp>
            <p:nvSpPr>
              <p:cNvPr id="27" name="矩形 26"/>
              <p:cNvSpPr/>
              <p:nvPr/>
            </p:nvSpPr>
            <p:spPr>
              <a:xfrm>
                <a:off x="5791648" y="1489183"/>
                <a:ext cx="607860" cy="502766"/>
              </a:xfrm>
              <a:prstGeom prst="rect">
                <a:avLst/>
              </a:prstGeom>
            </p:spPr>
            <p:txBody>
              <a:bodyPr wrap="none">
                <a:spAutoFit/>
              </a:bodyPr>
              <a:lstStyle/>
              <a:p>
                <a:pPr lvl="0" algn="ctr"/>
                <a:r>
                  <a:rPr lang="en-US" altLang="zh-CN" sz="2665" b="1" dirty="0" smtClean="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2665" b="1"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6" name="组合 15"/>
          <p:cNvGrpSpPr/>
          <p:nvPr/>
        </p:nvGrpSpPr>
        <p:grpSpPr>
          <a:xfrm>
            <a:off x="5670128" y="3864618"/>
            <a:ext cx="5239174" cy="850900"/>
            <a:chOff x="5670128" y="3864618"/>
            <a:chExt cx="5239174" cy="850900"/>
          </a:xfrm>
        </p:grpSpPr>
        <p:sp>
          <p:nvSpPr>
            <p:cNvPr id="35" name="MH_Entry_3"/>
            <p:cNvSpPr/>
            <p:nvPr>
              <p:custDataLst>
                <p:tags r:id="rId5"/>
              </p:custDataLst>
            </p:nvPr>
          </p:nvSpPr>
          <p:spPr>
            <a:xfrm flipH="1">
              <a:off x="6796295" y="3948506"/>
              <a:ext cx="4113007" cy="683125"/>
            </a:xfrm>
            <a:prstGeom prst="roundRect">
              <a:avLst>
                <a:gd name="adj" fmla="val 23973"/>
              </a:avLst>
            </a:prstGeom>
            <a:solidFill>
              <a:srgbClr val="C60000"/>
            </a:solidFill>
            <a:ln w="25400" cap="flat" cmpd="sng" algn="ctr">
              <a:noFill/>
              <a:prstDash val="solid"/>
            </a:ln>
            <a:effectLst/>
          </p:spPr>
          <p:txBody>
            <a:bodyPr wrap="square" lIns="0" tIns="0" rIns="0" bIns="0" anchor="ctr">
              <a:noAutofit/>
            </a:bodyPr>
            <a:lstStyle/>
            <a:p>
              <a:pPr lvl="0" algn="ctr"/>
              <a:r>
                <a:rPr lang="zh-CN" altLang="en-US"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成功项目展示</a:t>
              </a:r>
              <a:endParaRPr lang="en-US" altLang="zh-CN"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ct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SUCCESSFUL PROJECT </a:t>
              </a:r>
              <a:endPar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9" name="组合 38"/>
            <p:cNvGrpSpPr/>
            <p:nvPr/>
          </p:nvGrpSpPr>
          <p:grpSpPr>
            <a:xfrm>
              <a:off x="5670128" y="3864618"/>
              <a:ext cx="850900" cy="850900"/>
              <a:chOff x="5670128" y="1315116"/>
              <a:chExt cx="850900" cy="850900"/>
            </a:xfrm>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0128" y="1315116"/>
                <a:ext cx="850900" cy="850900"/>
              </a:xfrm>
              <a:prstGeom prst="rect">
                <a:avLst/>
              </a:prstGeom>
            </p:spPr>
          </p:pic>
          <p:sp>
            <p:nvSpPr>
              <p:cNvPr id="41" name="矩形 40"/>
              <p:cNvSpPr/>
              <p:nvPr/>
            </p:nvSpPr>
            <p:spPr>
              <a:xfrm>
                <a:off x="5791648" y="1489183"/>
                <a:ext cx="607860" cy="502766"/>
              </a:xfrm>
              <a:prstGeom prst="rect">
                <a:avLst/>
              </a:prstGeom>
            </p:spPr>
            <p:txBody>
              <a:bodyPr wrap="none">
                <a:spAutoFit/>
              </a:bodyPr>
              <a:lstStyle/>
              <a:p>
                <a:pPr lvl="0" algn="ctr"/>
                <a:r>
                  <a:rPr lang="en-US" altLang="zh-CN" sz="2665" b="1" dirty="0" smtClean="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2665" b="1"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7" name="组合 16"/>
          <p:cNvGrpSpPr/>
          <p:nvPr/>
        </p:nvGrpSpPr>
        <p:grpSpPr>
          <a:xfrm>
            <a:off x="5670128" y="5139368"/>
            <a:ext cx="5239174" cy="850900"/>
            <a:chOff x="5670128" y="5139368"/>
            <a:chExt cx="5239174" cy="850900"/>
          </a:xfrm>
        </p:grpSpPr>
        <p:sp>
          <p:nvSpPr>
            <p:cNvPr id="37" name="MH_Entry_4"/>
            <p:cNvSpPr/>
            <p:nvPr>
              <p:custDataLst>
                <p:tags r:id="rId6"/>
              </p:custDataLst>
            </p:nvPr>
          </p:nvSpPr>
          <p:spPr>
            <a:xfrm flipH="1">
              <a:off x="6796295" y="5223256"/>
              <a:ext cx="4113007" cy="683125"/>
            </a:xfrm>
            <a:prstGeom prst="roundRect">
              <a:avLst>
                <a:gd name="adj" fmla="val 23973"/>
              </a:avLst>
            </a:prstGeom>
            <a:solidFill>
              <a:srgbClr val="C60000"/>
            </a:solidFill>
            <a:ln w="25400" cap="flat" cmpd="sng" algn="ctr">
              <a:noFill/>
              <a:prstDash val="solid"/>
            </a:ln>
            <a:effectLst/>
          </p:spPr>
          <p:txBody>
            <a:bodyPr wrap="square" lIns="0" tIns="0" rIns="0" bIns="0" anchor="ctr">
              <a:noAutofit/>
            </a:bodyPr>
            <a:lstStyle/>
            <a:p>
              <a:pPr lvl="0" algn="ctr"/>
              <a:r>
                <a:rPr lang="zh-CN" altLang="en-US"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266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algn="ct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NEXT YEAR WORK PLAN</a:t>
              </a:r>
              <a:endPar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2" name="组合 41"/>
            <p:cNvGrpSpPr/>
            <p:nvPr/>
          </p:nvGrpSpPr>
          <p:grpSpPr>
            <a:xfrm>
              <a:off x="5670128" y="5139368"/>
              <a:ext cx="850900" cy="850900"/>
              <a:chOff x="5670128" y="1315116"/>
              <a:chExt cx="850900" cy="850900"/>
            </a:xfrm>
          </p:grpSpPr>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0128" y="1315116"/>
                <a:ext cx="850900" cy="850900"/>
              </a:xfrm>
              <a:prstGeom prst="rect">
                <a:avLst/>
              </a:prstGeom>
            </p:spPr>
          </p:pic>
          <p:sp>
            <p:nvSpPr>
              <p:cNvPr id="44" name="矩形 43"/>
              <p:cNvSpPr/>
              <p:nvPr/>
            </p:nvSpPr>
            <p:spPr>
              <a:xfrm>
                <a:off x="5791648" y="1489183"/>
                <a:ext cx="607860" cy="502766"/>
              </a:xfrm>
              <a:prstGeom prst="rect">
                <a:avLst/>
              </a:prstGeom>
            </p:spPr>
            <p:txBody>
              <a:bodyPr wrap="none">
                <a:spAutoFit/>
              </a:bodyPr>
              <a:lstStyle/>
              <a:p>
                <a:pPr lvl="0" algn="ctr"/>
                <a:r>
                  <a:rPr lang="en-US" altLang="zh-CN" sz="2665" b="1" dirty="0" smtClean="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2665" b="1"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5" name="矩形 79"/>
          <p:cNvSpPr/>
          <p:nvPr/>
        </p:nvSpPr>
        <p:spPr>
          <a:xfrm>
            <a:off x="5082" y="59708"/>
            <a:ext cx="12180993" cy="101600"/>
          </a:xfrm>
          <a:prstGeom prst="rect">
            <a:avLst/>
          </a:prstGeom>
          <a:gradFill>
            <a:gsLst>
              <a:gs pos="0">
                <a:srgbClr val="E30000"/>
              </a:gs>
              <a:gs pos="100000">
                <a:srgbClr val="760303"/>
              </a:gs>
            </a:gsLst>
            <a:lin ang="5400000" scaled="0"/>
          </a:gradFill>
          <a:ln w="9525">
            <a:noFill/>
          </a:ln>
        </p:spPr>
        <p:txBody>
          <a:bodyPr anchor="ctr"/>
          <a:lstStyle/>
          <a:p>
            <a:pPr lvl="0" algn="ctr" eaLnBrk="1" hangingPunct="1"/>
            <a:endParaRPr lang="zh-CN" altLang="en-US" sz="1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877" name="矩形 876"/>
          <p:cNvSpPr/>
          <p:nvPr/>
        </p:nvSpPr>
        <p:spPr>
          <a:xfrm>
            <a:off x="2589054" y="3967292"/>
            <a:ext cx="6550191" cy="1107996"/>
          </a:xfrm>
          <a:prstGeom prst="rect">
            <a:avLst/>
          </a:prstGeom>
        </p:spPr>
        <p:txBody>
          <a:bodyPr wrap="none">
            <a:spAutoFit/>
          </a:bodyPr>
          <a:lstStyle/>
          <a:p>
            <a:pPr algn="ctr"/>
            <a:r>
              <a:rPr lang="en-US" altLang="zh-CN"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年度</a:t>
            </a:r>
            <a:r>
              <a:rPr lang="zh-CN" altLang="en-US" sz="66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工作概述</a:t>
            </a:r>
            <a:endParaRPr lang="en-US" altLang="zh-CN" sz="66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650401"/>
            <a:ext cx="5867400" cy="286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iterate type="lt">
                                    <p:tmPct val="10000"/>
                                  </p:iterate>
                                  <p:childTnLst>
                                    <p:set>
                                      <p:cBhvr>
                                        <p:cTn id="12" dur="1" fill="hold">
                                          <p:stCondLst>
                                            <p:cond delay="0"/>
                                          </p:stCondLst>
                                        </p:cTn>
                                        <p:tgtEl>
                                          <p:spTgt spid="877"/>
                                        </p:tgtEl>
                                        <p:attrNameLst>
                                          <p:attrName>style.visibility</p:attrName>
                                        </p:attrNameLst>
                                      </p:cBhvr>
                                      <p:to>
                                        <p:strVal val="visible"/>
                                      </p:to>
                                    </p:set>
                                    <p:anim calcmode="lin" valueType="num">
                                      <p:cBhvr>
                                        <p:cTn id="13" dur="500" fill="hold"/>
                                        <p:tgtEl>
                                          <p:spTgt spid="877"/>
                                        </p:tgtEl>
                                        <p:attrNameLst>
                                          <p:attrName>ppt_w</p:attrName>
                                        </p:attrNameLst>
                                      </p:cBhvr>
                                      <p:tavLst>
                                        <p:tav tm="0">
                                          <p:val>
                                            <p:fltVal val="0"/>
                                          </p:val>
                                        </p:tav>
                                        <p:tav tm="100000">
                                          <p:val>
                                            <p:strVal val="#ppt_w"/>
                                          </p:val>
                                        </p:tav>
                                      </p:tavLst>
                                    </p:anim>
                                    <p:anim calcmode="lin" valueType="num">
                                      <p:cBhvr>
                                        <p:cTn id="14" dur="500" fill="hold"/>
                                        <p:tgtEl>
                                          <p:spTgt spid="87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矩形 8"/>
          <p:cNvSpPr/>
          <p:nvPr/>
        </p:nvSpPr>
        <p:spPr>
          <a:xfrm>
            <a:off x="1572" y="3187125"/>
            <a:ext cx="12190428" cy="953896"/>
          </a:xfrm>
          <a:prstGeom prst="rect">
            <a:avLst/>
          </a:prstGeom>
          <a:gradFill>
            <a:gsLst>
              <a:gs pos="4000">
                <a:schemeClr val="accent1"/>
              </a:gs>
              <a:gs pos="96000">
                <a:schemeClr val="accent1"/>
              </a:gs>
              <a:gs pos="5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图片 9"/>
          <p:cNvPicPr>
            <a:picLocks noChangeAspect="1"/>
          </p:cNvPicPr>
          <p:nvPr/>
        </p:nvPicPr>
        <p:blipFill rotWithShape="1">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b="23847"/>
          <a:stretch>
            <a:fillRect/>
          </a:stretch>
        </p:blipFill>
        <p:spPr>
          <a:xfrm>
            <a:off x="3787141" y="1570609"/>
            <a:ext cx="4617720" cy="5274815"/>
          </a:xfrm>
          <a:prstGeom prst="rect">
            <a:avLst/>
          </a:prstGeom>
        </p:spPr>
      </p:pic>
      <p:sp>
        <p:nvSpPr>
          <p:cNvPr id="11" name="椭圆 10"/>
          <p:cNvSpPr/>
          <p:nvPr/>
        </p:nvSpPr>
        <p:spPr>
          <a:xfrm>
            <a:off x="1219205" y="3285745"/>
            <a:ext cx="756654" cy="756654"/>
          </a:xfrm>
          <a:prstGeom prst="ellipse">
            <a:avLst/>
          </a:prstGeom>
          <a:solidFill>
            <a:schemeClr val="bg1"/>
          </a:soli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3186118" y="3285745"/>
            <a:ext cx="756654" cy="756654"/>
          </a:xfrm>
          <a:prstGeom prst="ellipse">
            <a:avLst/>
          </a:prstGeom>
          <a:solidFill>
            <a:schemeClr val="bg1"/>
          </a:soli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8249228" y="3285745"/>
            <a:ext cx="756654" cy="756654"/>
          </a:xfrm>
          <a:prstGeom prst="ellipse">
            <a:avLst/>
          </a:prstGeom>
          <a:solidFill>
            <a:schemeClr val="bg1"/>
          </a:soli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10216141" y="3285745"/>
            <a:ext cx="756654" cy="756654"/>
          </a:xfrm>
          <a:prstGeom prst="ellipse">
            <a:avLst/>
          </a:prstGeom>
          <a:solidFill>
            <a:schemeClr val="bg1"/>
          </a:soli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461871" y="2090148"/>
            <a:ext cx="2271322" cy="813090"/>
            <a:chOff x="1025317" y="3249312"/>
            <a:chExt cx="2271322" cy="813089"/>
          </a:xfrm>
        </p:grpSpPr>
        <p:sp>
          <p:nvSpPr>
            <p:cNvPr id="16" name="文本框 15"/>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flipH="1">
              <a:off x="1025317" y="3513341"/>
              <a:ext cx="2271322" cy="549060"/>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2428784" y="4465022"/>
            <a:ext cx="2271322" cy="813090"/>
            <a:chOff x="1025317" y="3249312"/>
            <a:chExt cx="2271322" cy="813089"/>
          </a:xfrm>
        </p:grpSpPr>
        <p:sp>
          <p:nvSpPr>
            <p:cNvPr id="19" name="文本框 18"/>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flipH="1">
              <a:off x="1025317" y="3513341"/>
              <a:ext cx="2271322" cy="549060"/>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7491321" y="4465022"/>
            <a:ext cx="2271322" cy="813090"/>
            <a:chOff x="1025317" y="3249312"/>
            <a:chExt cx="2271322" cy="813089"/>
          </a:xfrm>
        </p:grpSpPr>
        <p:sp>
          <p:nvSpPr>
            <p:cNvPr id="22" name="文本框 21"/>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flipH="1">
              <a:off x="1025317" y="3513341"/>
              <a:ext cx="2271322" cy="549060"/>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9458234" y="2090148"/>
            <a:ext cx="2271322" cy="813090"/>
            <a:chOff x="1025317" y="3249312"/>
            <a:chExt cx="2271322" cy="813089"/>
          </a:xfrm>
        </p:grpSpPr>
        <p:sp>
          <p:nvSpPr>
            <p:cNvPr id="25" name="文本框 24"/>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flipH="1">
              <a:off x="1025317" y="3513341"/>
              <a:ext cx="2271322" cy="549060"/>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1447777" y="3514862"/>
            <a:ext cx="299510" cy="298425"/>
            <a:chOff x="3618897" y="2279040"/>
            <a:chExt cx="706229" cy="703668"/>
          </a:xfrm>
          <a:solidFill>
            <a:schemeClr val="accent1"/>
          </a:solidFill>
        </p:grpSpPr>
        <p:sp>
          <p:nvSpPr>
            <p:cNvPr id="28"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3451472" y="3513155"/>
            <a:ext cx="298114" cy="300131"/>
            <a:chOff x="5042691" y="2273920"/>
            <a:chExt cx="702937" cy="707692"/>
          </a:xfrm>
          <a:solidFill>
            <a:schemeClr val="accent1"/>
          </a:solidFill>
        </p:grpSpPr>
        <p:sp>
          <p:nvSpPr>
            <p:cNvPr id="32"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10481909" y="3491220"/>
            <a:ext cx="223972" cy="297959"/>
            <a:chOff x="7976594" y="2279040"/>
            <a:chExt cx="528116" cy="702571"/>
          </a:xfrm>
          <a:solidFill>
            <a:schemeClr val="accent1"/>
          </a:solidFill>
        </p:grpSpPr>
        <p:sp>
          <p:nvSpPr>
            <p:cNvPr id="35"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组合 36"/>
          <p:cNvGrpSpPr/>
          <p:nvPr/>
        </p:nvGrpSpPr>
        <p:grpSpPr>
          <a:xfrm>
            <a:off x="8481121" y="3496570"/>
            <a:ext cx="300285" cy="298268"/>
            <a:chOff x="6463926" y="2278309"/>
            <a:chExt cx="708057" cy="703302"/>
          </a:xfrm>
          <a:solidFill>
            <a:schemeClr val="accent1"/>
          </a:solidFill>
        </p:grpSpPr>
        <p:sp>
          <p:nvSpPr>
            <p:cNvPr id="38"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3765"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900" decel="100000" fill="hold"/>
                                        <p:tgtEl>
                                          <p:spTgt spid="1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outVertical)">
                                      <p:cBhvr>
                                        <p:cTn id="18" dur="500"/>
                                        <p:tgtEl>
                                          <p:spTgt spid="9"/>
                                        </p:tgtEl>
                                      </p:cBhvr>
                                    </p:animEffect>
                                  </p:childTnLst>
                                </p:cTn>
                              </p:par>
                            </p:childTnLst>
                          </p:cTn>
                        </p:par>
                        <p:par>
                          <p:cTn id="19" fill="hold">
                            <p:stCondLst>
                              <p:cond delay="2000"/>
                            </p:stCondLst>
                            <p:childTnLst>
                              <p:par>
                                <p:cTn id="20" presetID="4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anim calcmode="lin" valueType="num">
                                      <p:cBhvr>
                                        <p:cTn id="23" dur="500" fill="hold"/>
                                        <p:tgtEl>
                                          <p:spTgt spid="11"/>
                                        </p:tgtEl>
                                        <p:attrNameLst>
                                          <p:attrName>ppt_w</p:attrName>
                                        </p:attrNameLst>
                                      </p:cBhvr>
                                      <p:tavLst>
                                        <p:tav tm="0" fmla="#ppt_w*sin(2.5*pi*$)">
                                          <p:val>
                                            <p:fltVal val="0"/>
                                          </p:val>
                                        </p:tav>
                                        <p:tav tm="100000">
                                          <p:val>
                                            <p:fltVal val="1"/>
                                          </p:val>
                                        </p:tav>
                                      </p:tavLst>
                                    </p:anim>
                                    <p:anim calcmode="lin" valueType="num">
                                      <p:cBhvr>
                                        <p:cTn id="24" dur="500" fill="hold"/>
                                        <p:tgtEl>
                                          <p:spTgt spid="11"/>
                                        </p:tgtEl>
                                        <p:attrNameLst>
                                          <p:attrName>ppt_h</p:attrName>
                                        </p:attrNameLst>
                                      </p:cBhvr>
                                      <p:tavLst>
                                        <p:tav tm="0">
                                          <p:val>
                                            <p:strVal val="#ppt_h"/>
                                          </p:val>
                                        </p:tav>
                                        <p:tav tm="100000">
                                          <p:val>
                                            <p:strVal val="#ppt_h"/>
                                          </p:val>
                                        </p:tav>
                                      </p:tavLst>
                                    </p:anim>
                                  </p:childTnLst>
                                </p:cTn>
                              </p:par>
                              <p:par>
                                <p:cTn id="25" presetID="53" presetClass="entr" presetSubtype="16"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outVertical)">
                                      <p:cBhvr>
                                        <p:cTn id="33" dur="500"/>
                                        <p:tgtEl>
                                          <p:spTgt spid="15"/>
                                        </p:tgtEl>
                                      </p:cBhvr>
                                    </p:animEffect>
                                  </p:childTnLst>
                                </p:cTn>
                              </p:par>
                            </p:childTnLst>
                          </p:cTn>
                        </p:par>
                        <p:par>
                          <p:cTn id="34" fill="hold">
                            <p:stCondLst>
                              <p:cond delay="3000"/>
                            </p:stCondLst>
                            <p:childTnLst>
                              <p:par>
                                <p:cTn id="35" presetID="45"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ppt_w</p:attrName>
                                        </p:attrNameLst>
                                      </p:cBhvr>
                                      <p:tavLst>
                                        <p:tav tm="0" fmla="#ppt_w*sin(2.5*pi*$)">
                                          <p:val>
                                            <p:fltVal val="0"/>
                                          </p:val>
                                        </p:tav>
                                        <p:tav tm="100000">
                                          <p:val>
                                            <p:fltVal val="1"/>
                                          </p:val>
                                        </p:tav>
                                      </p:tavLst>
                                    </p:anim>
                                    <p:anim calcmode="lin" valueType="num">
                                      <p:cBhvr>
                                        <p:cTn id="39" dur="500" fill="hold"/>
                                        <p:tgtEl>
                                          <p:spTgt spid="12"/>
                                        </p:tgtEl>
                                        <p:attrNameLst>
                                          <p:attrName>ppt_h</p:attrName>
                                        </p:attrNameLst>
                                      </p:cBhvr>
                                      <p:tavLst>
                                        <p:tav tm="0">
                                          <p:val>
                                            <p:strVal val="#ppt_h"/>
                                          </p:val>
                                        </p:tav>
                                        <p:tav tm="100000">
                                          <p:val>
                                            <p:strVal val="#ppt_h"/>
                                          </p:val>
                                        </p:tav>
                                      </p:tavLst>
                                    </p:anim>
                                  </p:childTnLst>
                                </p:cTn>
                              </p:par>
                              <p:par>
                                <p:cTn id="40" presetID="53" presetClass="entr" presetSubtype="16"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3500"/>
                            </p:stCondLst>
                            <p:childTnLst>
                              <p:par>
                                <p:cTn id="46" presetID="16" presetClass="entr" presetSubtype="37"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outVertical)">
                                      <p:cBhvr>
                                        <p:cTn id="48" dur="500"/>
                                        <p:tgtEl>
                                          <p:spTgt spid="18"/>
                                        </p:tgtEl>
                                      </p:cBhvr>
                                    </p:animEffect>
                                  </p:childTnLst>
                                </p:cTn>
                              </p:par>
                            </p:childTnLst>
                          </p:cTn>
                        </p:par>
                        <p:par>
                          <p:cTn id="49" fill="hold">
                            <p:stCondLst>
                              <p:cond delay="4000"/>
                            </p:stCondLst>
                            <p:childTnLst>
                              <p:par>
                                <p:cTn id="50" presetID="45"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fill="hold"/>
                                        <p:tgtEl>
                                          <p:spTgt spid="13"/>
                                        </p:tgtEl>
                                        <p:attrNameLst>
                                          <p:attrName>ppt_w</p:attrName>
                                        </p:attrNameLst>
                                      </p:cBhvr>
                                      <p:tavLst>
                                        <p:tav tm="0" fmla="#ppt_w*sin(2.5*pi*$)">
                                          <p:val>
                                            <p:fltVal val="0"/>
                                          </p:val>
                                        </p:tav>
                                        <p:tav tm="100000">
                                          <p:val>
                                            <p:fltVal val="1"/>
                                          </p:val>
                                        </p:tav>
                                      </p:tavLst>
                                    </p:anim>
                                    <p:anim calcmode="lin" valueType="num">
                                      <p:cBhvr>
                                        <p:cTn id="54" dur="500" fill="hold"/>
                                        <p:tgtEl>
                                          <p:spTgt spid="13"/>
                                        </p:tgtEl>
                                        <p:attrNameLst>
                                          <p:attrName>ppt_h</p:attrName>
                                        </p:attrNameLst>
                                      </p:cBhvr>
                                      <p:tavLst>
                                        <p:tav tm="0">
                                          <p:val>
                                            <p:strVal val="#ppt_h"/>
                                          </p:val>
                                        </p:tav>
                                        <p:tav tm="100000">
                                          <p:val>
                                            <p:strVal val="#ppt_h"/>
                                          </p:val>
                                        </p:tav>
                                      </p:tavLst>
                                    </p:anim>
                                  </p:childTnLst>
                                </p:cTn>
                              </p:par>
                              <p:par>
                                <p:cTn id="55" presetID="53" presetClass="entr" presetSubtype="16"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childTnLst>
                          </p:cTn>
                        </p:par>
                        <p:par>
                          <p:cTn id="60" fill="hold">
                            <p:stCondLst>
                              <p:cond delay="4500"/>
                            </p:stCondLst>
                            <p:childTnLst>
                              <p:par>
                                <p:cTn id="61" presetID="16" presetClass="entr" presetSubtype="37"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outVertical)">
                                      <p:cBhvr>
                                        <p:cTn id="63" dur="500"/>
                                        <p:tgtEl>
                                          <p:spTgt spid="21"/>
                                        </p:tgtEl>
                                      </p:cBhvr>
                                    </p:animEffect>
                                  </p:childTnLst>
                                </p:cTn>
                              </p:par>
                            </p:childTnLst>
                          </p:cTn>
                        </p:par>
                        <p:par>
                          <p:cTn id="64" fill="hold">
                            <p:stCondLst>
                              <p:cond delay="5000"/>
                            </p:stCondLst>
                            <p:childTnLst>
                              <p:par>
                                <p:cTn id="65" presetID="45"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500"/>
                                        <p:tgtEl>
                                          <p:spTgt spid="14"/>
                                        </p:tgtEl>
                                      </p:cBhvr>
                                    </p:animEffect>
                                    <p:anim calcmode="lin" valueType="num">
                                      <p:cBhvr>
                                        <p:cTn id="68" dur="500" fill="hold"/>
                                        <p:tgtEl>
                                          <p:spTgt spid="14"/>
                                        </p:tgtEl>
                                        <p:attrNameLst>
                                          <p:attrName>ppt_w</p:attrName>
                                        </p:attrNameLst>
                                      </p:cBhvr>
                                      <p:tavLst>
                                        <p:tav tm="0" fmla="#ppt_w*sin(2.5*pi*$)">
                                          <p:val>
                                            <p:fltVal val="0"/>
                                          </p:val>
                                        </p:tav>
                                        <p:tav tm="100000">
                                          <p:val>
                                            <p:fltVal val="1"/>
                                          </p:val>
                                        </p:tav>
                                      </p:tavLst>
                                    </p:anim>
                                    <p:anim calcmode="lin" valueType="num">
                                      <p:cBhvr>
                                        <p:cTn id="69" dur="500" fill="hold"/>
                                        <p:tgtEl>
                                          <p:spTgt spid="14"/>
                                        </p:tgtEl>
                                        <p:attrNameLst>
                                          <p:attrName>ppt_h</p:attrName>
                                        </p:attrNameLst>
                                      </p:cBhvr>
                                      <p:tavLst>
                                        <p:tav tm="0">
                                          <p:val>
                                            <p:strVal val="#ppt_h"/>
                                          </p:val>
                                        </p:tav>
                                        <p:tav tm="100000">
                                          <p:val>
                                            <p:strVal val="#ppt_h"/>
                                          </p:val>
                                        </p:tav>
                                      </p:tavLst>
                                    </p:anim>
                                  </p:childTnLst>
                                </p:cTn>
                              </p:par>
                              <p:par>
                                <p:cTn id="70" presetID="53" presetClass="entr" presetSubtype="16" fill="hold" nodeType="with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Effect transition="in" filter="fade">
                                      <p:cBhvr>
                                        <p:cTn id="74" dur="500"/>
                                        <p:tgtEl>
                                          <p:spTgt spid="34"/>
                                        </p:tgtEl>
                                      </p:cBhvr>
                                    </p:animEffect>
                                  </p:childTnLst>
                                </p:cTn>
                              </p:par>
                            </p:childTnLst>
                          </p:cTn>
                        </p:par>
                        <p:par>
                          <p:cTn id="75" fill="hold">
                            <p:stCondLst>
                              <p:cond delay="5500"/>
                            </p:stCondLst>
                            <p:childTnLst>
                              <p:par>
                                <p:cTn id="76" presetID="16" presetClass="entr" presetSubtype="37" fill="hold"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barn(outVertical)">
                                      <p:cBhvr>
                                        <p:cTn id="7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024995" y="1973847"/>
            <a:ext cx="3485397" cy="2225537"/>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4146" y="1975134"/>
            <a:ext cx="3459945" cy="2224250"/>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7" y="1975134"/>
            <a:ext cx="3459945" cy="2224250"/>
          </a:xfrm>
          <a:prstGeom prst="rect">
            <a:avLst/>
          </a:prstGeom>
        </p:spPr>
      </p:pic>
      <p:sp>
        <p:nvSpPr>
          <p:cNvPr id="9" name="矩形 8"/>
          <p:cNvSpPr/>
          <p:nvPr/>
        </p:nvSpPr>
        <p:spPr>
          <a:xfrm>
            <a:off x="662227" y="4930603"/>
            <a:ext cx="3391012" cy="830997"/>
          </a:xfrm>
          <a:prstGeom prst="rect">
            <a:avLst/>
          </a:prstGeom>
        </p:spPr>
        <p:txBody>
          <a:bodyPr wrap="square">
            <a:spAutoFit/>
          </a:bodyPr>
          <a:lstStyle/>
          <a:p>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公司一直秉承“用户满意”为宗旨，不断的用实际行动来彰显</a:t>
            </a:r>
            <a:r>
              <a:rPr lang="en-US" altLang="zh-CN" sz="1200" spc="600" dirty="0">
                <a:latin typeface="微软雅黑" panose="020B0503020204020204" pitchFamily="34" charset="-122"/>
                <a:ea typeface="微软雅黑" panose="020B0503020204020204" pitchFamily="34" charset="-122"/>
                <a:sym typeface="微软雅黑" panose="020B0503020204020204" pitchFamily="34" charset="-122"/>
              </a:rPr>
              <a:t>90</a:t>
            </a:r>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后设计的魅力，公司致力于</a:t>
            </a:r>
            <a:r>
              <a:rPr lang="en-US" altLang="zh-CN" sz="1200" spc="6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领域五年</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4321422" y="4860112"/>
            <a:ext cx="3391012" cy="830997"/>
          </a:xfrm>
          <a:prstGeom prst="rect">
            <a:avLst/>
          </a:prstGeom>
        </p:spPr>
        <p:txBody>
          <a:bodyPr wrap="square">
            <a:spAutoFit/>
          </a:bodyPr>
          <a:lstStyle/>
          <a:p>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公司一直秉承“用户满意”为宗旨，不断的用实际行动来彰显</a:t>
            </a:r>
            <a:r>
              <a:rPr lang="en-US" altLang="zh-CN" sz="1200" spc="600" dirty="0">
                <a:latin typeface="微软雅黑" panose="020B0503020204020204" pitchFamily="34" charset="-122"/>
                <a:ea typeface="微软雅黑" panose="020B0503020204020204" pitchFamily="34" charset="-122"/>
                <a:sym typeface="微软雅黑" panose="020B0503020204020204" pitchFamily="34" charset="-122"/>
              </a:rPr>
              <a:t>90</a:t>
            </a:r>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后设计的魅力，公司致力于</a:t>
            </a:r>
            <a:r>
              <a:rPr lang="en-US" altLang="zh-CN" sz="1200" spc="6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领域五年</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8119380" y="4930602"/>
            <a:ext cx="3391012" cy="830997"/>
          </a:xfrm>
          <a:prstGeom prst="rect">
            <a:avLst/>
          </a:prstGeom>
        </p:spPr>
        <p:txBody>
          <a:bodyPr wrap="square">
            <a:spAutoFit/>
          </a:bodyPr>
          <a:lstStyle/>
          <a:p>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公司一直秉承“用户满意”为宗旨，不断的用实际行动来彰显</a:t>
            </a:r>
            <a:r>
              <a:rPr lang="en-US" altLang="zh-CN" sz="1200" spc="600" dirty="0">
                <a:latin typeface="微软雅黑" panose="020B0503020204020204" pitchFamily="34" charset="-122"/>
                <a:ea typeface="微软雅黑" panose="020B0503020204020204" pitchFamily="34" charset="-122"/>
                <a:sym typeface="微软雅黑" panose="020B0503020204020204" pitchFamily="34" charset="-122"/>
              </a:rPr>
              <a:t>90</a:t>
            </a:r>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后设计的魅力，公司致力于</a:t>
            </a:r>
            <a:r>
              <a:rPr lang="en-US" altLang="zh-CN" sz="1200" spc="600" dirty="0">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spc="600" dirty="0">
                <a:latin typeface="微软雅黑" panose="020B0503020204020204" pitchFamily="34" charset="-122"/>
                <a:ea typeface="微软雅黑" panose="020B0503020204020204" pitchFamily="34" charset="-122"/>
                <a:sym typeface="微软雅黑" panose="020B0503020204020204" pitchFamily="34" charset="-122"/>
              </a:rPr>
              <a:t>领域五年</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681607" y="4305300"/>
            <a:ext cx="3459945" cy="419100"/>
            <a:chOff x="681607" y="4305300"/>
            <a:chExt cx="3459945" cy="419100"/>
          </a:xfrm>
        </p:grpSpPr>
        <p:sp>
          <p:nvSpPr>
            <p:cNvPr id="13" name="矩形 12"/>
            <p:cNvSpPr/>
            <p:nvPr/>
          </p:nvSpPr>
          <p:spPr>
            <a:xfrm>
              <a:off x="681607" y="4305300"/>
              <a:ext cx="3459945" cy="419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p:nvPr/>
          </p:nvSpPr>
          <p:spPr>
            <a:xfrm>
              <a:off x="1256679" y="4355068"/>
              <a:ext cx="2034829" cy="369332"/>
            </a:xfrm>
            <a:prstGeom prst="rect">
              <a:avLst/>
            </a:prstGeom>
            <a:noFill/>
          </p:spPr>
          <p:txBody>
            <a:bodyPr wrap="square" rtlCol="0">
              <a:spAutoFit/>
            </a:bodyPr>
            <a:lstStyle/>
            <a:p>
              <a:r>
                <a:rPr lang="zh-CN" altLang="en-US" spc="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pc="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3335516" y="4430229"/>
              <a:ext cx="263919" cy="179870"/>
              <a:chOff x="3335516" y="4430229"/>
              <a:chExt cx="263919" cy="179870"/>
            </a:xfrm>
          </p:grpSpPr>
          <p:sp>
            <p:nvSpPr>
              <p:cNvPr id="17" name="箭头: V 形 16"/>
              <p:cNvSpPr/>
              <p:nvPr/>
            </p:nvSpPr>
            <p:spPr>
              <a:xfrm>
                <a:off x="3507581"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箭头: V 形 17"/>
              <p:cNvSpPr/>
              <p:nvPr/>
            </p:nvSpPr>
            <p:spPr>
              <a:xfrm>
                <a:off x="3420212"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箭头: V 形 18"/>
              <p:cNvSpPr/>
              <p:nvPr/>
            </p:nvSpPr>
            <p:spPr>
              <a:xfrm>
                <a:off x="3335516"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椭圆 15"/>
            <p:cNvSpPr/>
            <p:nvPr/>
          </p:nvSpPr>
          <p:spPr>
            <a:xfrm>
              <a:off x="866103" y="4355068"/>
              <a:ext cx="319564" cy="3195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4321422" y="4305300"/>
            <a:ext cx="3459945" cy="419100"/>
            <a:chOff x="4321422" y="4305300"/>
            <a:chExt cx="3459945" cy="419100"/>
          </a:xfrm>
        </p:grpSpPr>
        <p:sp>
          <p:nvSpPr>
            <p:cNvPr id="21" name="矩形 20"/>
            <p:cNvSpPr/>
            <p:nvPr/>
          </p:nvSpPr>
          <p:spPr>
            <a:xfrm>
              <a:off x="4321422" y="4305300"/>
              <a:ext cx="3459945" cy="419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21"/>
            <p:cNvSpPr txBox="1"/>
            <p:nvPr/>
          </p:nvSpPr>
          <p:spPr>
            <a:xfrm>
              <a:off x="4915874" y="4355068"/>
              <a:ext cx="2034829" cy="369332"/>
            </a:xfrm>
            <a:prstGeom prst="rect">
              <a:avLst/>
            </a:prstGeom>
            <a:noFill/>
          </p:spPr>
          <p:txBody>
            <a:bodyPr wrap="square" rtlCol="0">
              <a:spAutoFit/>
            </a:bodyPr>
            <a:lstStyle/>
            <a:p>
              <a:r>
                <a:rPr lang="zh-CN" altLang="en-US" spc="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pc="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6866654" y="4430229"/>
              <a:ext cx="263919" cy="179870"/>
              <a:chOff x="3335516" y="4430229"/>
              <a:chExt cx="263919" cy="179870"/>
            </a:xfrm>
          </p:grpSpPr>
          <p:sp>
            <p:nvSpPr>
              <p:cNvPr id="25" name="箭头: V 形 24"/>
              <p:cNvSpPr/>
              <p:nvPr/>
            </p:nvSpPr>
            <p:spPr>
              <a:xfrm>
                <a:off x="3507581"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箭头: V 形 25"/>
              <p:cNvSpPr/>
              <p:nvPr/>
            </p:nvSpPr>
            <p:spPr>
              <a:xfrm>
                <a:off x="3420212"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箭头: V 形 26"/>
              <p:cNvSpPr/>
              <p:nvPr/>
            </p:nvSpPr>
            <p:spPr>
              <a:xfrm>
                <a:off x="3335516"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椭圆 23"/>
            <p:cNvSpPr/>
            <p:nvPr/>
          </p:nvSpPr>
          <p:spPr>
            <a:xfrm>
              <a:off x="4529891" y="4355068"/>
              <a:ext cx="319564" cy="3195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a:xfrm>
            <a:off x="8050447" y="4305300"/>
            <a:ext cx="3459945" cy="419100"/>
            <a:chOff x="8050447" y="4305300"/>
            <a:chExt cx="3459945" cy="419100"/>
          </a:xfrm>
        </p:grpSpPr>
        <p:sp>
          <p:nvSpPr>
            <p:cNvPr id="29" name="矩形 28"/>
            <p:cNvSpPr/>
            <p:nvPr/>
          </p:nvSpPr>
          <p:spPr>
            <a:xfrm>
              <a:off x="8050447" y="4305300"/>
              <a:ext cx="3459945" cy="419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29"/>
            <p:cNvSpPr txBox="1"/>
            <p:nvPr/>
          </p:nvSpPr>
          <p:spPr>
            <a:xfrm>
              <a:off x="8713832" y="4355068"/>
              <a:ext cx="2034829" cy="369332"/>
            </a:xfrm>
            <a:prstGeom prst="rect">
              <a:avLst/>
            </a:prstGeom>
            <a:noFill/>
          </p:spPr>
          <p:txBody>
            <a:bodyPr wrap="square" rtlCol="0">
              <a:spAutoFit/>
            </a:bodyPr>
            <a:lstStyle/>
            <a:p>
              <a:r>
                <a:rPr lang="zh-CN" altLang="en-US" spc="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zh-CN" altLang="en-US" spc="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组合 30"/>
            <p:cNvGrpSpPr/>
            <p:nvPr/>
          </p:nvGrpSpPr>
          <p:grpSpPr>
            <a:xfrm>
              <a:off x="10595679" y="4430229"/>
              <a:ext cx="263919" cy="179870"/>
              <a:chOff x="3335516" y="4430229"/>
              <a:chExt cx="263919" cy="179870"/>
            </a:xfrm>
          </p:grpSpPr>
          <p:sp>
            <p:nvSpPr>
              <p:cNvPr id="33" name="箭头: V 形 32"/>
              <p:cNvSpPr/>
              <p:nvPr/>
            </p:nvSpPr>
            <p:spPr>
              <a:xfrm>
                <a:off x="3507581"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箭头: V 形 33"/>
              <p:cNvSpPr/>
              <p:nvPr/>
            </p:nvSpPr>
            <p:spPr>
              <a:xfrm>
                <a:off x="3420212"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箭头: V 形 34"/>
              <p:cNvSpPr/>
              <p:nvPr/>
            </p:nvSpPr>
            <p:spPr>
              <a:xfrm>
                <a:off x="3335516" y="4430229"/>
                <a:ext cx="91854" cy="179870"/>
              </a:xfrm>
              <a:prstGeom prst="chevron">
                <a:avLst>
                  <a:gd name="adj" fmla="val 870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椭圆 31"/>
            <p:cNvSpPr/>
            <p:nvPr/>
          </p:nvSpPr>
          <p:spPr>
            <a:xfrm>
              <a:off x="8333140" y="4355068"/>
              <a:ext cx="319564" cy="3195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22" presetClass="entr" presetSubtype="8" fill="hold" nodeType="withEffect">
                                  <p:stCondLst>
                                    <p:cond delay="20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42" presetClass="entr" presetSubtype="0" fill="hold" nodeType="withEffect">
                                  <p:stCondLst>
                                    <p:cond delay="4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1000"/>
                                        <p:tgtEl>
                                          <p:spTgt spid="9">
                                            <p:txEl>
                                              <p:pRg st="0" end="0"/>
                                            </p:txEl>
                                          </p:spTgt>
                                        </p:tgtEl>
                                      </p:cBhvr>
                                    </p:animEffect>
                                    <p:anim calcmode="lin" valueType="num">
                                      <p:cBhvr>
                                        <p:cTn id="1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22" presetClass="entr" presetSubtype="8" fill="hold" nodeType="withEffect">
                                  <p:stCondLst>
                                    <p:cond delay="40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42" presetClass="entr" presetSubtype="0" fill="hold" grpId="0" nodeType="withEffect">
                                  <p:stCondLst>
                                    <p:cond delay="80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22" presetClass="entr" presetSubtype="8" fill="hold" nodeType="withEffect">
                                  <p:stCondLst>
                                    <p:cond delay="30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par>
                                <p:cTn id="39" presetID="42" presetClass="entr" presetSubtype="0" fill="hold" grpId="0" nodeType="withEffect">
                                  <p:stCondLst>
                                    <p:cond delay="6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57"/>
          <p:cNvGrpSpPr/>
          <p:nvPr/>
        </p:nvGrpSpPr>
        <p:grpSpPr>
          <a:xfrm>
            <a:off x="560813" y="3419009"/>
            <a:ext cx="3200400" cy="784772"/>
            <a:chOff x="701702" y="2634888"/>
            <a:chExt cx="2057400" cy="588579"/>
          </a:xfrm>
          <a:solidFill>
            <a:schemeClr val="accent2"/>
          </a:solidFill>
          <a:effectLst>
            <a:outerShdw blurRad="660400" dist="254000" dir="5400000" algn="t" rotWithShape="0">
              <a:prstClr val="black">
                <a:alpha val="40000"/>
              </a:prstClr>
            </a:outerShdw>
          </a:effectLst>
        </p:grpSpPr>
        <p:sp>
          <p:nvSpPr>
            <p:cNvPr id="7" name="Rounded Rectangle 58"/>
            <p:cNvSpPr/>
            <p:nvPr/>
          </p:nvSpPr>
          <p:spPr>
            <a:xfrm>
              <a:off x="701702" y="2766267"/>
              <a:ext cx="2057400" cy="457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8" name="Content Placeholder 2"/>
            <p:cNvSpPr txBox="1"/>
            <p:nvPr/>
          </p:nvSpPr>
          <p:spPr>
            <a:xfrm>
              <a:off x="965587"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9" name="Isosceles Triangle 60"/>
            <p:cNvSpPr/>
            <p:nvPr/>
          </p:nvSpPr>
          <p:spPr>
            <a:xfrm>
              <a:off x="1651537"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10" name="Group 61"/>
          <p:cNvGrpSpPr/>
          <p:nvPr/>
        </p:nvGrpSpPr>
        <p:grpSpPr>
          <a:xfrm>
            <a:off x="3094625" y="3594181"/>
            <a:ext cx="3200400" cy="787521"/>
            <a:chOff x="2555902" y="2766267"/>
            <a:chExt cx="2057400" cy="590641"/>
          </a:xfrm>
          <a:solidFill>
            <a:schemeClr val="accent3"/>
          </a:solidFill>
          <a:effectLst>
            <a:outerShdw blurRad="660400" dist="254000" dir="5400000" algn="t" rotWithShape="0">
              <a:prstClr val="black">
                <a:alpha val="40000"/>
              </a:prstClr>
            </a:outerShdw>
          </a:effectLst>
        </p:grpSpPr>
        <p:sp>
          <p:nvSpPr>
            <p:cNvPr id="11" name="Rounded Rectangle 62"/>
            <p:cNvSpPr/>
            <p:nvPr/>
          </p:nvSpPr>
          <p:spPr>
            <a:xfrm>
              <a:off x="2555902" y="2766267"/>
              <a:ext cx="2057400" cy="457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2" name="Content Placeholder 2"/>
            <p:cNvSpPr txBox="1"/>
            <p:nvPr/>
          </p:nvSpPr>
          <p:spPr>
            <a:xfrm>
              <a:off x="2818479"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3" name="Isosceles Triangle 64"/>
            <p:cNvSpPr/>
            <p:nvPr/>
          </p:nvSpPr>
          <p:spPr>
            <a:xfrm flipV="1">
              <a:off x="3505049" y="3225529"/>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sp>
        <p:nvSpPr>
          <p:cNvPr id="14" name="Content Placeholder 2"/>
          <p:cNvSpPr txBox="1"/>
          <p:nvPr/>
        </p:nvSpPr>
        <p:spPr>
          <a:xfrm>
            <a:off x="857808" y="2270519"/>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5" name="Content Placeholder 2"/>
          <p:cNvSpPr txBox="1"/>
          <p:nvPr/>
        </p:nvSpPr>
        <p:spPr>
          <a:xfrm>
            <a:off x="3355297" y="4460200"/>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6" name="Content Placeholder 2"/>
          <p:cNvSpPr txBox="1"/>
          <p:nvPr/>
        </p:nvSpPr>
        <p:spPr>
          <a:xfrm>
            <a:off x="8639236" y="4409642"/>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7" name="Content Placeholder 2"/>
          <p:cNvSpPr txBox="1"/>
          <p:nvPr/>
        </p:nvSpPr>
        <p:spPr>
          <a:xfrm>
            <a:off x="5936542" y="2241763"/>
            <a:ext cx="2598116" cy="10896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8" name="Title 1"/>
          <p:cNvSpPr txBox="1"/>
          <p:nvPr/>
        </p:nvSpPr>
        <p:spPr>
          <a:xfrm>
            <a:off x="1310047" y="4338919"/>
            <a:ext cx="1693639" cy="1231106"/>
          </a:xfrm>
          <a:prstGeom prst="rect">
            <a:avLst/>
          </a:prstGeom>
          <a:effectLst>
            <a:outerShdw blurRad="660400" dist="254000" dir="5400000" algn="t"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01</a:t>
            </a:r>
            <a:endParaRPr lang="en-US" sz="7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9" name="Title 1"/>
          <p:cNvSpPr txBox="1"/>
          <p:nvPr/>
        </p:nvSpPr>
        <p:spPr>
          <a:xfrm>
            <a:off x="6395990" y="4338919"/>
            <a:ext cx="1693639" cy="1231106"/>
          </a:xfrm>
          <a:prstGeom prst="rect">
            <a:avLst/>
          </a:prstGeom>
          <a:effectLst>
            <a:outerShdw blurRad="660400" dist="254000" dir="5400000" algn="t"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03</a:t>
            </a:r>
            <a:endParaRPr lang="en-US" sz="7200" b="1"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20" name="Title 1"/>
          <p:cNvSpPr txBox="1"/>
          <p:nvPr/>
        </p:nvSpPr>
        <p:spPr>
          <a:xfrm>
            <a:off x="3807535" y="2114695"/>
            <a:ext cx="1693639" cy="1231106"/>
          </a:xfrm>
          <a:prstGeom prst="rect">
            <a:avLst/>
          </a:prstGeom>
          <a:effectLst>
            <a:outerShdw blurRad="660400" dist="254000" dir="5400000" algn="t"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02</a:t>
            </a:r>
            <a:endParaRPr lang="en-US" sz="7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21" name="Title 1"/>
          <p:cNvSpPr txBox="1"/>
          <p:nvPr/>
        </p:nvSpPr>
        <p:spPr>
          <a:xfrm>
            <a:off x="9091474" y="2100317"/>
            <a:ext cx="1693639" cy="1231106"/>
          </a:xfrm>
          <a:prstGeom prst="rect">
            <a:avLst/>
          </a:prstGeom>
          <a:effectLst>
            <a:outerShdw blurRad="660400" dist="254000" dir="5400000" algn="t" rotWithShape="0">
              <a:prstClr val="black">
                <a:alpha val="40000"/>
              </a:prstClr>
            </a:outerShdw>
          </a:effectLst>
        </p:spPr>
        <p:txBody>
          <a:bodyPr vert="horz" wrap="square" lIns="121920" tIns="60960" rIns="121920" bIns="6096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72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04</a:t>
            </a:r>
            <a:endParaRPr lang="en-US" sz="72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nvGrpSpPr>
          <p:cNvPr id="22" name="Group 97"/>
          <p:cNvGrpSpPr/>
          <p:nvPr/>
        </p:nvGrpSpPr>
        <p:grpSpPr>
          <a:xfrm>
            <a:off x="5733945" y="3419009"/>
            <a:ext cx="3200400" cy="784772"/>
            <a:chOff x="4410102" y="2634888"/>
            <a:chExt cx="2057400" cy="588579"/>
          </a:xfrm>
          <a:solidFill>
            <a:schemeClr val="accent4"/>
          </a:solidFill>
          <a:effectLst>
            <a:outerShdw blurRad="660400" dist="254000" dir="5400000" algn="t" rotWithShape="0">
              <a:prstClr val="black">
                <a:alpha val="40000"/>
              </a:prstClr>
            </a:outerShdw>
          </a:effectLst>
        </p:grpSpPr>
        <p:sp>
          <p:nvSpPr>
            <p:cNvPr id="23" name="Rounded Rectangle 98"/>
            <p:cNvSpPr/>
            <p:nvPr/>
          </p:nvSpPr>
          <p:spPr>
            <a:xfrm>
              <a:off x="4410102" y="2766267"/>
              <a:ext cx="2057400" cy="457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24" name="Isosceles Triangle 99"/>
            <p:cNvSpPr/>
            <p:nvPr/>
          </p:nvSpPr>
          <p:spPr>
            <a:xfrm>
              <a:off x="5299252" y="2634888"/>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25" name="Content Placeholder 2"/>
            <p:cNvSpPr txBox="1"/>
            <p:nvPr/>
          </p:nvSpPr>
          <p:spPr>
            <a:xfrm>
              <a:off x="4611010" y="2855038"/>
              <a:ext cx="1538153"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26" name="Group 101"/>
          <p:cNvGrpSpPr/>
          <p:nvPr/>
        </p:nvGrpSpPr>
        <p:grpSpPr>
          <a:xfrm>
            <a:off x="8338094" y="3594181"/>
            <a:ext cx="3200400" cy="787521"/>
            <a:chOff x="6264302" y="2766267"/>
            <a:chExt cx="2057400" cy="590641"/>
          </a:xfrm>
          <a:solidFill>
            <a:schemeClr val="accent5"/>
          </a:solidFill>
          <a:effectLst>
            <a:outerShdw blurRad="660400" dist="254000" dir="5400000" algn="t" rotWithShape="0">
              <a:prstClr val="black">
                <a:alpha val="40000"/>
              </a:prstClr>
            </a:outerShdw>
          </a:effectLst>
        </p:grpSpPr>
        <p:sp>
          <p:nvSpPr>
            <p:cNvPr id="27" name="Rounded Rectangle 102"/>
            <p:cNvSpPr/>
            <p:nvPr/>
          </p:nvSpPr>
          <p:spPr>
            <a:xfrm>
              <a:off x="6264302" y="2766267"/>
              <a:ext cx="2057400" cy="45720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28" name="Content Placeholder 2"/>
            <p:cNvSpPr txBox="1"/>
            <p:nvPr/>
          </p:nvSpPr>
          <p:spPr>
            <a:xfrm>
              <a:off x="6544114" y="2865061"/>
              <a:ext cx="1524301" cy="275513"/>
            </a:xfrm>
            <a:prstGeom prst="rect">
              <a:avLst/>
            </a:prstGeom>
            <a:grpFill/>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29" name="Isosceles Triangle 104"/>
            <p:cNvSpPr/>
            <p:nvPr/>
          </p:nvSpPr>
          <p:spPr>
            <a:xfrm flipV="1">
              <a:off x="7216802" y="3225529"/>
              <a:ext cx="152400" cy="1313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2500"/>
                            </p:stCondLst>
                            <p:childTnLst>
                              <p:par>
                                <p:cTn id="26" presetID="12" presetClass="entr" presetSubtype="4"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ppt_y</p:attrName>
                                        </p:attrNameLst>
                                      </p:cBhvr>
                                      <p:tavLst>
                                        <p:tav tm="0">
                                          <p:val>
                                            <p:strVal val="#ppt_y+#ppt_h*1.125000"/>
                                          </p:val>
                                        </p:tav>
                                        <p:tav tm="100000">
                                          <p:val>
                                            <p:strVal val="#ppt_y"/>
                                          </p:val>
                                        </p:tav>
                                      </p:tavLst>
                                    </p:anim>
                                    <p:animEffect transition="in" filter="wipe(up)">
                                      <p:cBhvr>
                                        <p:cTn id="29" dur="500"/>
                                        <p:tgtEl>
                                          <p:spTgt spid="10"/>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p:tgtEl>
                                          <p:spTgt spid="22"/>
                                        </p:tgtEl>
                                        <p:attrNameLst>
                                          <p:attrName>ppt_y</p:attrName>
                                        </p:attrNameLst>
                                      </p:cBhvr>
                                      <p:tavLst>
                                        <p:tav tm="0">
                                          <p:val>
                                            <p:strVal val="#ppt_y+#ppt_h*1.125000"/>
                                          </p:val>
                                        </p:tav>
                                        <p:tav tm="100000">
                                          <p:val>
                                            <p:strVal val="#ppt_y"/>
                                          </p:val>
                                        </p:tav>
                                      </p:tavLst>
                                    </p:anim>
                                    <p:animEffect transition="in" filter="wipe(up)">
                                      <p:cBhvr>
                                        <p:cTn id="42" dur="500"/>
                                        <p:tgtEl>
                                          <p:spTgt spid="22"/>
                                        </p:tgtEl>
                                      </p:cBhvr>
                                    </p:animEffect>
                                  </p:childTnLst>
                                </p:cTn>
                              </p:par>
                            </p:childTnLst>
                          </p:cTn>
                        </p:par>
                        <p:par>
                          <p:cTn id="43" fill="hold">
                            <p:stCondLst>
                              <p:cond delay="45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up)">
                                      <p:cBhvr>
                                        <p:cTn id="55" dur="500"/>
                                        <p:tgtEl>
                                          <p:spTgt spid="26"/>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65"/>
          <p:cNvGrpSpPr/>
          <p:nvPr/>
        </p:nvGrpSpPr>
        <p:grpSpPr>
          <a:xfrm>
            <a:off x="4785512" y="1842095"/>
            <a:ext cx="2620975" cy="4013844"/>
            <a:chOff x="8420383" y="3052722"/>
            <a:chExt cx="7517842" cy="9433071"/>
          </a:xfrm>
          <a:effectLst>
            <a:outerShdw blurRad="660400" dist="254000" dir="2700000" algn="tl" rotWithShape="0">
              <a:prstClr val="black">
                <a:alpha val="40000"/>
              </a:prstClr>
            </a:outerShdw>
          </a:effectLst>
        </p:grpSpPr>
        <p:sp>
          <p:nvSpPr>
            <p:cNvPr id="7" name="Freeform 33"/>
            <p:cNvSpPr/>
            <p:nvPr/>
          </p:nvSpPr>
          <p:spPr bwMode="auto">
            <a:xfrm rot="20192702" flipH="1">
              <a:off x="12433971" y="3579165"/>
              <a:ext cx="1437678" cy="119373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36"/>
            <p:cNvSpPr/>
            <p:nvPr/>
          </p:nvSpPr>
          <p:spPr bwMode="auto">
            <a:xfrm rot="1695130">
              <a:off x="14908001" y="4900369"/>
              <a:ext cx="679995" cy="872950"/>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30"/>
            <p:cNvSpPr/>
            <p:nvPr/>
          </p:nvSpPr>
          <p:spPr bwMode="auto">
            <a:xfrm rot="19798984">
              <a:off x="12602917" y="3922740"/>
              <a:ext cx="2485253" cy="186868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36"/>
            <p:cNvSpPr/>
            <p:nvPr/>
          </p:nvSpPr>
          <p:spPr bwMode="auto">
            <a:xfrm rot="20742510">
              <a:off x="11999696" y="4895257"/>
              <a:ext cx="679995" cy="872950"/>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5"/>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30"/>
            <p:cNvSpPr/>
            <p:nvPr/>
          </p:nvSpPr>
          <p:spPr bwMode="auto">
            <a:xfrm rot="1666479" flipH="1">
              <a:off x="9204440" y="3052722"/>
              <a:ext cx="2249474" cy="169140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3"/>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8"/>
            <p:cNvSpPr/>
            <p:nvPr/>
          </p:nvSpPr>
          <p:spPr bwMode="auto">
            <a:xfrm>
              <a:off x="8420383" y="5335345"/>
              <a:ext cx="2843467" cy="2617550"/>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2"/>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30"/>
            <p:cNvSpPr/>
            <p:nvPr/>
          </p:nvSpPr>
          <p:spPr bwMode="auto">
            <a:xfrm>
              <a:off x="13161180" y="5403430"/>
              <a:ext cx="2777045" cy="208808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2"/>
            </a:solidFill>
            <a:ln>
              <a:noFill/>
            </a:ln>
          </p:spPr>
          <p:txBody>
            <a:bodyPr vert="horz" wrap="square" lIns="182843" tIns="91422" rIns="182843" bIns="91422" numCol="1" anchor="t" anchorCtr="0" compatLnSpc="1"/>
            <a:lstStyle/>
            <a:p>
              <a:r>
                <a:rPr lang="id-ID" dirty="0">
                  <a:latin typeface="微软雅黑" panose="020B0503020204020204" pitchFamily="34" charset="-122"/>
                  <a:ea typeface="微软雅黑" panose="020B0503020204020204" pitchFamily="34" charset="-122"/>
                  <a:sym typeface="微软雅黑" panose="020B0503020204020204" pitchFamily="34" charset="-122"/>
                </a:rPr>
                <a:t> </a:t>
              </a:r>
              <a:endParaRPr lang="id-ID"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73"/>
            <p:cNvGrpSpPr/>
            <p:nvPr/>
          </p:nvGrpSpPr>
          <p:grpSpPr>
            <a:xfrm>
              <a:off x="10778818" y="4728015"/>
              <a:ext cx="4584026" cy="7757778"/>
              <a:chOff x="5390813" y="2553387"/>
              <a:chExt cx="2292610" cy="3878889"/>
            </a:xfrm>
            <a:solidFill>
              <a:schemeClr val="tx2"/>
            </a:solidFill>
          </p:grpSpPr>
          <p:sp>
            <p:nvSpPr>
              <p:cNvPr id="22" name="Freeform 29"/>
              <p:cNvSpPr/>
              <p:nvPr/>
            </p:nvSpPr>
            <p:spPr bwMode="auto">
              <a:xfrm>
                <a:off x="6408694" y="3371498"/>
                <a:ext cx="1274729" cy="868054"/>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31"/>
              <p:cNvSpPr/>
              <p:nvPr/>
            </p:nvSpPr>
            <p:spPr bwMode="auto">
              <a:xfrm>
                <a:off x="5752304" y="2553387"/>
                <a:ext cx="118912" cy="789180"/>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24"/>
              <p:cNvSpPr/>
              <p:nvPr/>
            </p:nvSpPr>
            <p:spPr bwMode="auto">
              <a:xfrm>
                <a:off x="5390813" y="4008863"/>
                <a:ext cx="168853" cy="1674272"/>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5"/>
              <p:cNvSpPr/>
              <p:nvPr/>
            </p:nvSpPr>
            <p:spPr bwMode="auto">
              <a:xfrm>
                <a:off x="6651273" y="4329923"/>
                <a:ext cx="145071" cy="1353212"/>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6"/>
              <p:cNvSpPr/>
              <p:nvPr/>
            </p:nvSpPr>
            <p:spPr bwMode="auto">
              <a:xfrm>
                <a:off x="6373019" y="3951786"/>
                <a:ext cx="114155" cy="1481636"/>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7"/>
              <p:cNvSpPr>
                <a:spLocks noEditPoints="1"/>
              </p:cNvSpPr>
              <p:nvPr/>
            </p:nvSpPr>
            <p:spPr bwMode="auto">
              <a:xfrm>
                <a:off x="5464537" y="5333535"/>
                <a:ext cx="1277107" cy="109874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32"/>
              <p:cNvSpPr/>
              <p:nvPr/>
            </p:nvSpPr>
            <p:spPr bwMode="auto">
              <a:xfrm>
                <a:off x="5740412" y="3611455"/>
                <a:ext cx="85616" cy="1821968"/>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Freeform 33"/>
            <p:cNvSpPr/>
            <p:nvPr/>
          </p:nvSpPr>
          <p:spPr bwMode="auto">
            <a:xfrm>
              <a:off x="11419939" y="6116171"/>
              <a:ext cx="1707951" cy="1418154"/>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3"/>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34"/>
            <p:cNvSpPr/>
            <p:nvPr/>
          </p:nvSpPr>
          <p:spPr bwMode="auto">
            <a:xfrm>
              <a:off x="10158825" y="4866883"/>
              <a:ext cx="879713" cy="1174846"/>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35"/>
            <p:cNvSpPr/>
            <p:nvPr/>
          </p:nvSpPr>
          <p:spPr bwMode="auto">
            <a:xfrm>
              <a:off x="13332368" y="7919597"/>
              <a:ext cx="1050900" cy="1003614"/>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accent5"/>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36"/>
            <p:cNvSpPr/>
            <p:nvPr/>
          </p:nvSpPr>
          <p:spPr bwMode="auto">
            <a:xfrm>
              <a:off x="12756987" y="4975353"/>
              <a:ext cx="889224" cy="1141550"/>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37"/>
            <p:cNvSpPr/>
            <p:nvPr/>
          </p:nvSpPr>
          <p:spPr bwMode="auto">
            <a:xfrm>
              <a:off x="10950007" y="3700622"/>
              <a:ext cx="1250620" cy="1636220"/>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accent2"/>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33"/>
            <p:cNvSpPr/>
            <p:nvPr/>
          </p:nvSpPr>
          <p:spPr bwMode="auto">
            <a:xfrm>
              <a:off x="8826600" y="4633465"/>
              <a:ext cx="1258862" cy="1045266"/>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4"/>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30"/>
            <p:cNvSpPr/>
            <p:nvPr/>
          </p:nvSpPr>
          <p:spPr bwMode="auto">
            <a:xfrm rot="1801016" flipH="1">
              <a:off x="11411066" y="7614451"/>
              <a:ext cx="1616543" cy="121549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vert="horz" wrap="square" lIns="182843" tIns="91422" rIns="182843" bIns="91422"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Group 88"/>
          <p:cNvGrpSpPr/>
          <p:nvPr/>
        </p:nvGrpSpPr>
        <p:grpSpPr>
          <a:xfrm>
            <a:off x="597878" y="2337578"/>
            <a:ext cx="2655811" cy="1002905"/>
            <a:chOff x="666109" y="2273596"/>
            <a:chExt cx="2423771" cy="1002905"/>
          </a:xfrm>
        </p:grpSpPr>
        <p:sp>
          <p:nvSpPr>
            <p:cNvPr id="30" name="Text Placeholder 32"/>
            <p:cNvSpPr txBox="1"/>
            <p:nvPr/>
          </p:nvSpPr>
          <p:spPr>
            <a:xfrm flipH="1">
              <a:off x="666109" y="2553774"/>
              <a:ext cx="2408296" cy="7227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r" defTabSz="457200">
                <a:lnSpc>
                  <a:spcPct val="100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1" name="Text Placeholder 33"/>
            <p:cNvSpPr txBox="1"/>
            <p:nvPr/>
          </p:nvSpPr>
          <p:spPr>
            <a:xfrm flipH="1">
              <a:off x="1206873" y="2273596"/>
              <a:ext cx="188300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32" name="Group 91"/>
          <p:cNvGrpSpPr/>
          <p:nvPr/>
        </p:nvGrpSpPr>
        <p:grpSpPr>
          <a:xfrm>
            <a:off x="507624" y="3523112"/>
            <a:ext cx="2728892" cy="1002905"/>
            <a:chOff x="674586" y="3622481"/>
            <a:chExt cx="2415295" cy="1002905"/>
          </a:xfrm>
        </p:grpSpPr>
        <p:sp>
          <p:nvSpPr>
            <p:cNvPr id="33" name="Text Placeholder 32"/>
            <p:cNvSpPr txBox="1"/>
            <p:nvPr/>
          </p:nvSpPr>
          <p:spPr>
            <a:xfrm flipH="1">
              <a:off x="674586" y="3902659"/>
              <a:ext cx="2399820" cy="7227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r" defTabSz="457200">
                <a:lnSpc>
                  <a:spcPct val="100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4" name="Text Placeholder 33"/>
            <p:cNvSpPr txBox="1"/>
            <p:nvPr/>
          </p:nvSpPr>
          <p:spPr>
            <a:xfrm flipH="1">
              <a:off x="1206874" y="3622481"/>
              <a:ext cx="188300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35" name="Group 94"/>
          <p:cNvGrpSpPr/>
          <p:nvPr/>
        </p:nvGrpSpPr>
        <p:grpSpPr>
          <a:xfrm>
            <a:off x="597879" y="4853034"/>
            <a:ext cx="2655812" cy="1002905"/>
            <a:chOff x="674586" y="4972220"/>
            <a:chExt cx="2415295" cy="1002905"/>
          </a:xfrm>
        </p:grpSpPr>
        <p:sp>
          <p:nvSpPr>
            <p:cNvPr id="36" name="Text Placeholder 32"/>
            <p:cNvSpPr txBox="1"/>
            <p:nvPr/>
          </p:nvSpPr>
          <p:spPr>
            <a:xfrm flipH="1">
              <a:off x="674586" y="5252398"/>
              <a:ext cx="2399820" cy="7227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r" defTabSz="457200">
                <a:lnSpc>
                  <a:spcPct val="100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7" name="Text Placeholder 33"/>
            <p:cNvSpPr txBox="1"/>
            <p:nvPr/>
          </p:nvSpPr>
          <p:spPr>
            <a:xfrm flipH="1">
              <a:off x="1206874" y="4972220"/>
              <a:ext cx="188300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38" name="Group 97"/>
          <p:cNvGrpSpPr/>
          <p:nvPr/>
        </p:nvGrpSpPr>
        <p:grpSpPr>
          <a:xfrm>
            <a:off x="8849577" y="2223644"/>
            <a:ext cx="2772830" cy="1002905"/>
            <a:chOff x="9430397" y="2273596"/>
            <a:chExt cx="2528722" cy="1002905"/>
          </a:xfrm>
        </p:grpSpPr>
        <p:sp>
          <p:nvSpPr>
            <p:cNvPr id="39" name="Text Placeholder 32"/>
            <p:cNvSpPr txBox="1"/>
            <p:nvPr/>
          </p:nvSpPr>
          <p:spPr>
            <a:xfrm>
              <a:off x="9445871" y="2553774"/>
              <a:ext cx="2513248" cy="7227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defTabSz="457200">
                <a:lnSpc>
                  <a:spcPct val="100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0" name="Text Placeholder 33"/>
            <p:cNvSpPr txBox="1"/>
            <p:nvPr/>
          </p:nvSpPr>
          <p:spPr>
            <a:xfrm>
              <a:off x="9430397" y="2273596"/>
              <a:ext cx="188300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41" name="Group 100"/>
          <p:cNvGrpSpPr/>
          <p:nvPr/>
        </p:nvGrpSpPr>
        <p:grpSpPr>
          <a:xfrm>
            <a:off x="8866545" y="3503087"/>
            <a:ext cx="2799822" cy="1002905"/>
            <a:chOff x="9430397" y="3544561"/>
            <a:chExt cx="2528722" cy="1002905"/>
          </a:xfrm>
        </p:grpSpPr>
        <p:sp>
          <p:nvSpPr>
            <p:cNvPr id="42" name="Text Placeholder 32"/>
            <p:cNvSpPr txBox="1"/>
            <p:nvPr/>
          </p:nvSpPr>
          <p:spPr>
            <a:xfrm>
              <a:off x="9445871" y="3824739"/>
              <a:ext cx="2513248" cy="7227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defTabSz="457200">
                <a:lnSpc>
                  <a:spcPct val="100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3" name="Text Placeholder 33"/>
            <p:cNvSpPr txBox="1"/>
            <p:nvPr/>
          </p:nvSpPr>
          <p:spPr>
            <a:xfrm>
              <a:off x="9430397" y="3544561"/>
              <a:ext cx="188300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44" name="Group 103"/>
          <p:cNvGrpSpPr/>
          <p:nvPr/>
        </p:nvGrpSpPr>
        <p:grpSpPr>
          <a:xfrm>
            <a:off x="8853668" y="4784469"/>
            <a:ext cx="2822519" cy="1002905"/>
            <a:chOff x="9430397" y="4894300"/>
            <a:chExt cx="2528722" cy="1002905"/>
          </a:xfrm>
        </p:grpSpPr>
        <p:sp>
          <p:nvSpPr>
            <p:cNvPr id="45" name="Text Placeholder 32"/>
            <p:cNvSpPr txBox="1"/>
            <p:nvPr/>
          </p:nvSpPr>
          <p:spPr>
            <a:xfrm>
              <a:off x="9445871" y="5174478"/>
              <a:ext cx="2513248" cy="7227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defTabSz="457200">
                <a:lnSpc>
                  <a:spcPct val="100000"/>
                </a:lnSpc>
                <a:spcBef>
                  <a:spcPts val="0"/>
                </a:spcBef>
                <a:buNone/>
              </a:pP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6" name="Text Placeholder 33"/>
            <p:cNvSpPr txBox="1"/>
            <p:nvPr/>
          </p:nvSpPr>
          <p:spPr>
            <a:xfrm>
              <a:off x="9430397" y="4894300"/>
              <a:ext cx="188300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47" name="Group 106"/>
          <p:cNvGrpSpPr/>
          <p:nvPr/>
        </p:nvGrpSpPr>
        <p:grpSpPr>
          <a:xfrm>
            <a:off x="3487604" y="3709097"/>
            <a:ext cx="634468" cy="630936"/>
            <a:chOff x="3330459" y="3622481"/>
            <a:chExt cx="634468" cy="630936"/>
          </a:xfrm>
          <a:effectLst>
            <a:outerShdw blurRad="660400" dist="254000" dir="5400000" algn="t" rotWithShape="0">
              <a:prstClr val="black">
                <a:alpha val="40000"/>
              </a:prstClr>
            </a:outerShdw>
          </a:effectLst>
        </p:grpSpPr>
        <p:sp>
          <p:nvSpPr>
            <p:cNvPr id="48" name="Snip Diagonal Corner Rectangle 107"/>
            <p:cNvSpPr/>
            <p:nvPr/>
          </p:nvSpPr>
          <p:spPr>
            <a:xfrm>
              <a:off x="3330459" y="3622481"/>
              <a:ext cx="634468" cy="630936"/>
            </a:xfrm>
            <a:prstGeom prst="snip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5"/>
            <p:cNvSpPr>
              <a:spLocks noEditPoints="1"/>
            </p:cNvSpPr>
            <p:nvPr/>
          </p:nvSpPr>
          <p:spPr bwMode="auto">
            <a:xfrm>
              <a:off x="3459398" y="3762569"/>
              <a:ext cx="379413" cy="379413"/>
            </a:xfrm>
            <a:custGeom>
              <a:avLst/>
              <a:gdLst>
                <a:gd name="T0" fmla="*/ 88 w 176"/>
                <a:gd name="T1" fmla="*/ 32 h 176"/>
                <a:gd name="T2" fmla="*/ 32 w 176"/>
                <a:gd name="T3" fmla="*/ 88 h 176"/>
                <a:gd name="T4" fmla="*/ 88 w 176"/>
                <a:gd name="T5" fmla="*/ 144 h 176"/>
                <a:gd name="T6" fmla="*/ 144 w 176"/>
                <a:gd name="T7" fmla="*/ 88 h 176"/>
                <a:gd name="T8" fmla="*/ 88 w 176"/>
                <a:gd name="T9" fmla="*/ 32 h 176"/>
                <a:gd name="T10" fmla="*/ 88 w 176"/>
                <a:gd name="T11" fmla="*/ 136 h 176"/>
                <a:gd name="T12" fmla="*/ 40 w 176"/>
                <a:gd name="T13" fmla="*/ 88 h 176"/>
                <a:gd name="T14" fmla="*/ 88 w 176"/>
                <a:gd name="T15" fmla="*/ 40 h 176"/>
                <a:gd name="T16" fmla="*/ 136 w 176"/>
                <a:gd name="T17" fmla="*/ 88 h 176"/>
                <a:gd name="T18" fmla="*/ 88 w 176"/>
                <a:gd name="T19" fmla="*/ 136 h 176"/>
                <a:gd name="T20" fmla="*/ 88 w 176"/>
                <a:gd name="T21" fmla="*/ 64 h 176"/>
                <a:gd name="T22" fmla="*/ 64 w 176"/>
                <a:gd name="T23" fmla="*/ 88 h 176"/>
                <a:gd name="T24" fmla="*/ 88 w 176"/>
                <a:gd name="T25" fmla="*/ 112 h 176"/>
                <a:gd name="T26" fmla="*/ 112 w 176"/>
                <a:gd name="T27" fmla="*/ 88 h 176"/>
                <a:gd name="T28" fmla="*/ 88 w 176"/>
                <a:gd name="T29" fmla="*/ 64 h 176"/>
                <a:gd name="T30" fmla="*/ 88 w 176"/>
                <a:gd name="T31" fmla="*/ 104 h 176"/>
                <a:gd name="T32" fmla="*/ 72 w 176"/>
                <a:gd name="T33" fmla="*/ 88 h 176"/>
                <a:gd name="T34" fmla="*/ 88 w 176"/>
                <a:gd name="T35" fmla="*/ 72 h 176"/>
                <a:gd name="T36" fmla="*/ 104 w 176"/>
                <a:gd name="T37" fmla="*/ 88 h 176"/>
                <a:gd name="T38" fmla="*/ 88 w 176"/>
                <a:gd name="T39" fmla="*/ 104 h 176"/>
                <a:gd name="T40" fmla="*/ 149 w 176"/>
                <a:gd name="T41" fmla="*/ 151 h 176"/>
                <a:gd name="T42" fmla="*/ 176 w 176"/>
                <a:gd name="T43" fmla="*/ 88 h 176"/>
                <a:gd name="T44" fmla="*/ 88 w 176"/>
                <a:gd name="T45" fmla="*/ 0 h 176"/>
                <a:gd name="T46" fmla="*/ 0 w 176"/>
                <a:gd name="T47" fmla="*/ 88 h 176"/>
                <a:gd name="T48" fmla="*/ 27 w 176"/>
                <a:gd name="T49" fmla="*/ 151 h 176"/>
                <a:gd name="T50" fmla="*/ 17 w 176"/>
                <a:gd name="T51" fmla="*/ 169 h 176"/>
                <a:gd name="T52" fmla="*/ 16 w 176"/>
                <a:gd name="T53" fmla="*/ 172 h 176"/>
                <a:gd name="T54" fmla="*/ 20 w 176"/>
                <a:gd name="T55" fmla="*/ 176 h 176"/>
                <a:gd name="T56" fmla="*/ 23 w 176"/>
                <a:gd name="T57" fmla="*/ 175 h 176"/>
                <a:gd name="T58" fmla="*/ 24 w 176"/>
                <a:gd name="T59" fmla="*/ 173 h 176"/>
                <a:gd name="T60" fmla="*/ 33 w 176"/>
                <a:gd name="T61" fmla="*/ 157 h 176"/>
                <a:gd name="T62" fmla="*/ 88 w 176"/>
                <a:gd name="T63" fmla="*/ 176 h 176"/>
                <a:gd name="T64" fmla="*/ 143 w 176"/>
                <a:gd name="T65" fmla="*/ 157 h 176"/>
                <a:gd name="T66" fmla="*/ 152 w 176"/>
                <a:gd name="T67" fmla="*/ 173 h 176"/>
                <a:gd name="T68" fmla="*/ 156 w 176"/>
                <a:gd name="T69" fmla="*/ 176 h 176"/>
                <a:gd name="T70" fmla="*/ 160 w 176"/>
                <a:gd name="T71" fmla="*/ 172 h 176"/>
                <a:gd name="T72" fmla="*/ 159 w 176"/>
                <a:gd name="T73" fmla="*/ 169 h 176"/>
                <a:gd name="T74" fmla="*/ 149 w 176"/>
                <a:gd name="T75" fmla="*/ 151 h 176"/>
                <a:gd name="T76" fmla="*/ 88 w 176"/>
                <a:gd name="T77" fmla="*/ 168 h 176"/>
                <a:gd name="T78" fmla="*/ 8 w 176"/>
                <a:gd name="T79" fmla="*/ 88 h 176"/>
                <a:gd name="T80" fmla="*/ 88 w 176"/>
                <a:gd name="T81" fmla="*/ 8 h 176"/>
                <a:gd name="T82" fmla="*/ 168 w 176"/>
                <a:gd name="T83" fmla="*/ 88 h 176"/>
                <a:gd name="T84" fmla="*/ 88 w 176"/>
                <a:gd name="T8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32"/>
                  </a:moveTo>
                  <a:cubicBezTo>
                    <a:pt x="57" y="32"/>
                    <a:pt x="32" y="57"/>
                    <a:pt x="32" y="88"/>
                  </a:cubicBezTo>
                  <a:cubicBezTo>
                    <a:pt x="32" y="119"/>
                    <a:pt x="57" y="144"/>
                    <a:pt x="88" y="144"/>
                  </a:cubicBezTo>
                  <a:cubicBezTo>
                    <a:pt x="119" y="144"/>
                    <a:pt x="144" y="119"/>
                    <a:pt x="144" y="88"/>
                  </a:cubicBezTo>
                  <a:cubicBezTo>
                    <a:pt x="144" y="57"/>
                    <a:pt x="119" y="32"/>
                    <a:pt x="88" y="32"/>
                  </a:cubicBezTo>
                  <a:close/>
                  <a:moveTo>
                    <a:pt x="88" y="136"/>
                  </a:moveTo>
                  <a:cubicBezTo>
                    <a:pt x="61" y="136"/>
                    <a:pt x="40" y="115"/>
                    <a:pt x="40" y="88"/>
                  </a:cubicBezTo>
                  <a:cubicBezTo>
                    <a:pt x="40" y="61"/>
                    <a:pt x="61" y="40"/>
                    <a:pt x="88" y="40"/>
                  </a:cubicBezTo>
                  <a:cubicBezTo>
                    <a:pt x="115" y="40"/>
                    <a:pt x="136" y="61"/>
                    <a:pt x="136" y="88"/>
                  </a:cubicBezTo>
                  <a:cubicBezTo>
                    <a:pt x="136" y="115"/>
                    <a:pt x="115" y="136"/>
                    <a:pt x="88" y="136"/>
                  </a:cubicBezTo>
                  <a:close/>
                  <a:moveTo>
                    <a:pt x="88" y="64"/>
                  </a:moveTo>
                  <a:cubicBezTo>
                    <a:pt x="75" y="64"/>
                    <a:pt x="64" y="75"/>
                    <a:pt x="64" y="88"/>
                  </a:cubicBezTo>
                  <a:cubicBezTo>
                    <a:pt x="64" y="101"/>
                    <a:pt x="75" y="112"/>
                    <a:pt x="88" y="112"/>
                  </a:cubicBezTo>
                  <a:cubicBezTo>
                    <a:pt x="101" y="112"/>
                    <a:pt x="112" y="101"/>
                    <a:pt x="112" y="88"/>
                  </a:cubicBezTo>
                  <a:cubicBezTo>
                    <a:pt x="112" y="75"/>
                    <a:pt x="101" y="64"/>
                    <a:pt x="88" y="64"/>
                  </a:cubicBezTo>
                  <a:close/>
                  <a:moveTo>
                    <a:pt x="88" y="104"/>
                  </a:moveTo>
                  <a:cubicBezTo>
                    <a:pt x="79" y="104"/>
                    <a:pt x="72" y="97"/>
                    <a:pt x="72" y="88"/>
                  </a:cubicBezTo>
                  <a:cubicBezTo>
                    <a:pt x="72" y="79"/>
                    <a:pt x="79" y="72"/>
                    <a:pt x="88" y="72"/>
                  </a:cubicBezTo>
                  <a:cubicBezTo>
                    <a:pt x="97" y="72"/>
                    <a:pt x="104" y="79"/>
                    <a:pt x="104" y="88"/>
                  </a:cubicBezTo>
                  <a:cubicBezTo>
                    <a:pt x="104" y="97"/>
                    <a:pt x="97" y="104"/>
                    <a:pt x="88" y="104"/>
                  </a:cubicBezTo>
                  <a:close/>
                  <a:moveTo>
                    <a:pt x="149" y="151"/>
                  </a:moveTo>
                  <a:cubicBezTo>
                    <a:pt x="166" y="135"/>
                    <a:pt x="176" y="113"/>
                    <a:pt x="176" y="88"/>
                  </a:cubicBezTo>
                  <a:cubicBezTo>
                    <a:pt x="176" y="39"/>
                    <a:pt x="137"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8" y="176"/>
                    <a:pt x="20" y="176"/>
                  </a:cubicBezTo>
                  <a:cubicBezTo>
                    <a:pt x="21" y="176"/>
                    <a:pt x="22" y="176"/>
                    <a:pt x="23" y="175"/>
                  </a:cubicBezTo>
                  <a:cubicBezTo>
                    <a:pt x="23" y="174"/>
                    <a:pt x="24" y="174"/>
                    <a:pt x="24" y="173"/>
                  </a:cubicBezTo>
                  <a:cubicBezTo>
                    <a:pt x="33" y="157"/>
                    <a:pt x="33" y="157"/>
                    <a:pt x="33" y="157"/>
                  </a:cubicBezTo>
                  <a:cubicBezTo>
                    <a:pt x="48" y="169"/>
                    <a:pt x="67" y="176"/>
                    <a:pt x="88" y="176"/>
                  </a:cubicBezTo>
                  <a:cubicBezTo>
                    <a:pt x="109" y="176"/>
                    <a:pt x="128" y="169"/>
                    <a:pt x="143" y="157"/>
                  </a:cubicBezTo>
                  <a:cubicBezTo>
                    <a:pt x="152" y="173"/>
                    <a:pt x="152" y="173"/>
                    <a:pt x="152" y="173"/>
                  </a:cubicBezTo>
                  <a:cubicBezTo>
                    <a:pt x="153" y="175"/>
                    <a:pt x="154" y="176"/>
                    <a:pt x="156" y="176"/>
                  </a:cubicBezTo>
                  <a:cubicBezTo>
                    <a:pt x="158" y="176"/>
                    <a:pt x="160" y="174"/>
                    <a:pt x="160" y="172"/>
                  </a:cubicBezTo>
                  <a:cubicBezTo>
                    <a:pt x="160" y="171"/>
                    <a:pt x="160" y="170"/>
                    <a:pt x="159" y="169"/>
                  </a:cubicBezTo>
                  <a:lnTo>
                    <a:pt x="149" y="151"/>
                  </a:lnTo>
                  <a:close/>
                  <a:moveTo>
                    <a:pt x="88" y="168"/>
                  </a:moveTo>
                  <a:cubicBezTo>
                    <a:pt x="44" y="168"/>
                    <a:pt x="8" y="132"/>
                    <a:pt x="8" y="88"/>
                  </a:cubicBezTo>
                  <a:cubicBezTo>
                    <a:pt x="8" y="44"/>
                    <a:pt x="44" y="8"/>
                    <a:pt x="88" y="8"/>
                  </a:cubicBezTo>
                  <a:cubicBezTo>
                    <a:pt x="132" y="8"/>
                    <a:pt x="168" y="44"/>
                    <a:pt x="168" y="88"/>
                  </a:cubicBezTo>
                  <a:cubicBezTo>
                    <a:pt x="168" y="132"/>
                    <a:pt x="132" y="168"/>
                    <a:pt x="88" y="168"/>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Group 109"/>
          <p:cNvGrpSpPr/>
          <p:nvPr/>
        </p:nvGrpSpPr>
        <p:grpSpPr>
          <a:xfrm>
            <a:off x="3494267" y="2337578"/>
            <a:ext cx="634468" cy="630936"/>
            <a:chOff x="3330459" y="2273596"/>
            <a:chExt cx="634468" cy="630936"/>
          </a:xfrm>
          <a:effectLst>
            <a:outerShdw blurRad="660400" dist="254000" dir="5400000" algn="t" rotWithShape="0">
              <a:prstClr val="black">
                <a:alpha val="40000"/>
              </a:prstClr>
            </a:outerShdw>
          </a:effectLst>
        </p:grpSpPr>
        <p:sp>
          <p:nvSpPr>
            <p:cNvPr id="51" name="Snip Diagonal Corner Rectangle 110"/>
            <p:cNvSpPr/>
            <p:nvPr/>
          </p:nvSpPr>
          <p:spPr>
            <a:xfrm>
              <a:off x="3330459" y="2273596"/>
              <a:ext cx="634468" cy="630936"/>
            </a:xfrm>
            <a:prstGeom prst="snip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69"/>
            <p:cNvSpPr>
              <a:spLocks noEditPoints="1"/>
            </p:cNvSpPr>
            <p:nvPr/>
          </p:nvSpPr>
          <p:spPr bwMode="auto">
            <a:xfrm>
              <a:off x="3455088" y="2451892"/>
              <a:ext cx="379413" cy="379413"/>
            </a:xfrm>
            <a:custGeom>
              <a:avLst/>
              <a:gdLst>
                <a:gd name="T0" fmla="*/ 116 w 176"/>
                <a:gd name="T1" fmla="*/ 88 h 176"/>
                <a:gd name="T2" fmla="*/ 116 w 176"/>
                <a:gd name="T3" fmla="*/ 80 h 176"/>
                <a:gd name="T4" fmla="*/ 96 w 176"/>
                <a:gd name="T5" fmla="*/ 84 h 176"/>
                <a:gd name="T6" fmla="*/ 100 w 176"/>
                <a:gd name="T7" fmla="*/ 72 h 176"/>
                <a:gd name="T8" fmla="*/ 144 w 176"/>
                <a:gd name="T9" fmla="*/ 68 h 176"/>
                <a:gd name="T10" fmla="*/ 100 w 176"/>
                <a:gd name="T11" fmla="*/ 64 h 176"/>
                <a:gd name="T12" fmla="*/ 100 w 176"/>
                <a:gd name="T13" fmla="*/ 72 h 176"/>
                <a:gd name="T14" fmla="*/ 124 w 176"/>
                <a:gd name="T15" fmla="*/ 56 h 176"/>
                <a:gd name="T16" fmla="*/ 124 w 176"/>
                <a:gd name="T17" fmla="*/ 48 h 176"/>
                <a:gd name="T18" fmla="*/ 96 w 176"/>
                <a:gd name="T19" fmla="*/ 52 h 176"/>
                <a:gd name="T20" fmla="*/ 168 w 176"/>
                <a:gd name="T21" fmla="*/ 8 h 176"/>
                <a:gd name="T22" fmla="*/ 88 w 176"/>
                <a:gd name="T23" fmla="*/ 0 h 176"/>
                <a:gd name="T24" fmla="*/ 8 w 176"/>
                <a:gd name="T25" fmla="*/ 8 h 176"/>
                <a:gd name="T26" fmla="*/ 0 w 176"/>
                <a:gd name="T27" fmla="*/ 24 h 176"/>
                <a:gd name="T28" fmla="*/ 8 w 176"/>
                <a:gd name="T29" fmla="*/ 128 h 176"/>
                <a:gd name="T30" fmla="*/ 84 w 176"/>
                <a:gd name="T31" fmla="*/ 136 h 176"/>
                <a:gd name="T32" fmla="*/ 61 w 176"/>
                <a:gd name="T33" fmla="*/ 169 h 176"/>
                <a:gd name="T34" fmla="*/ 64 w 176"/>
                <a:gd name="T35" fmla="*/ 176 h 176"/>
                <a:gd name="T36" fmla="*/ 88 w 176"/>
                <a:gd name="T37" fmla="*/ 154 h 176"/>
                <a:gd name="T38" fmla="*/ 112 w 176"/>
                <a:gd name="T39" fmla="*/ 176 h 176"/>
                <a:gd name="T40" fmla="*/ 115 w 176"/>
                <a:gd name="T41" fmla="*/ 169 h 176"/>
                <a:gd name="T42" fmla="*/ 92 w 176"/>
                <a:gd name="T43" fmla="*/ 136 h 176"/>
                <a:gd name="T44" fmla="*/ 168 w 176"/>
                <a:gd name="T45" fmla="*/ 128 h 176"/>
                <a:gd name="T46" fmla="*/ 176 w 176"/>
                <a:gd name="T47" fmla="*/ 24 h 176"/>
                <a:gd name="T48" fmla="*/ 168 w 176"/>
                <a:gd name="T49" fmla="*/ 8 h 176"/>
                <a:gd name="T50" fmla="*/ 16 w 176"/>
                <a:gd name="T51" fmla="*/ 128 h 176"/>
                <a:gd name="T52" fmla="*/ 160 w 176"/>
                <a:gd name="T53" fmla="*/ 32 h 176"/>
                <a:gd name="T54" fmla="*/ 168 w 176"/>
                <a:gd name="T55" fmla="*/ 24 h 176"/>
                <a:gd name="T56" fmla="*/ 8 w 176"/>
                <a:gd name="T57" fmla="*/ 16 h 176"/>
                <a:gd name="T58" fmla="*/ 168 w 176"/>
                <a:gd name="T59" fmla="*/ 24 h 176"/>
                <a:gd name="T60" fmla="*/ 72 w 176"/>
                <a:gd name="T61" fmla="*/ 104 h 176"/>
                <a:gd name="T62" fmla="*/ 80 w 176"/>
                <a:gd name="T63" fmla="*/ 56 h 176"/>
                <a:gd name="T64" fmla="*/ 40 w 176"/>
                <a:gd name="T65" fmla="*/ 48 h 176"/>
                <a:gd name="T66" fmla="*/ 32 w 176"/>
                <a:gd name="T67" fmla="*/ 96 h 176"/>
                <a:gd name="T68" fmla="*/ 40 w 176"/>
                <a:gd name="T69" fmla="*/ 56 h 176"/>
                <a:gd name="T70" fmla="*/ 72 w 176"/>
                <a:gd name="T71" fmla="*/ 96 h 176"/>
                <a:gd name="T72" fmla="*/ 40 w 176"/>
                <a:gd name="T73" fmla="*/ 56 h 176"/>
                <a:gd name="T74" fmla="*/ 140 w 176"/>
                <a:gd name="T75" fmla="*/ 104 h 176"/>
                <a:gd name="T76" fmla="*/ 140 w 176"/>
                <a:gd name="T77" fmla="*/ 96 h 176"/>
                <a:gd name="T78" fmla="*/ 96 w 176"/>
                <a:gd name="T79"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00" y="88"/>
                  </a:moveTo>
                  <a:cubicBezTo>
                    <a:pt x="116" y="88"/>
                    <a:pt x="116" y="88"/>
                    <a:pt x="116" y="88"/>
                  </a:cubicBezTo>
                  <a:cubicBezTo>
                    <a:pt x="118" y="88"/>
                    <a:pt x="120" y="86"/>
                    <a:pt x="120" y="84"/>
                  </a:cubicBezTo>
                  <a:cubicBezTo>
                    <a:pt x="120" y="82"/>
                    <a:pt x="118" y="80"/>
                    <a:pt x="116" y="80"/>
                  </a:cubicBezTo>
                  <a:cubicBezTo>
                    <a:pt x="100" y="80"/>
                    <a:pt x="100" y="80"/>
                    <a:pt x="100" y="80"/>
                  </a:cubicBezTo>
                  <a:cubicBezTo>
                    <a:pt x="98" y="80"/>
                    <a:pt x="96" y="82"/>
                    <a:pt x="96" y="84"/>
                  </a:cubicBezTo>
                  <a:cubicBezTo>
                    <a:pt x="96" y="86"/>
                    <a:pt x="98" y="88"/>
                    <a:pt x="100" y="88"/>
                  </a:cubicBezTo>
                  <a:close/>
                  <a:moveTo>
                    <a:pt x="100" y="72"/>
                  </a:moveTo>
                  <a:cubicBezTo>
                    <a:pt x="140" y="72"/>
                    <a:pt x="140" y="72"/>
                    <a:pt x="140" y="72"/>
                  </a:cubicBezTo>
                  <a:cubicBezTo>
                    <a:pt x="142" y="72"/>
                    <a:pt x="144" y="70"/>
                    <a:pt x="144" y="68"/>
                  </a:cubicBezTo>
                  <a:cubicBezTo>
                    <a:pt x="144" y="66"/>
                    <a:pt x="142" y="64"/>
                    <a:pt x="140" y="64"/>
                  </a:cubicBezTo>
                  <a:cubicBezTo>
                    <a:pt x="100" y="64"/>
                    <a:pt x="100" y="64"/>
                    <a:pt x="100" y="64"/>
                  </a:cubicBezTo>
                  <a:cubicBezTo>
                    <a:pt x="98" y="64"/>
                    <a:pt x="96" y="66"/>
                    <a:pt x="96" y="68"/>
                  </a:cubicBezTo>
                  <a:cubicBezTo>
                    <a:pt x="96" y="70"/>
                    <a:pt x="98" y="72"/>
                    <a:pt x="100" y="72"/>
                  </a:cubicBezTo>
                  <a:close/>
                  <a:moveTo>
                    <a:pt x="100" y="56"/>
                  </a:moveTo>
                  <a:cubicBezTo>
                    <a:pt x="124" y="56"/>
                    <a:pt x="124" y="56"/>
                    <a:pt x="124" y="56"/>
                  </a:cubicBezTo>
                  <a:cubicBezTo>
                    <a:pt x="126" y="56"/>
                    <a:pt x="128" y="54"/>
                    <a:pt x="128" y="52"/>
                  </a:cubicBezTo>
                  <a:cubicBezTo>
                    <a:pt x="128" y="50"/>
                    <a:pt x="126" y="48"/>
                    <a:pt x="124" y="48"/>
                  </a:cubicBezTo>
                  <a:cubicBezTo>
                    <a:pt x="100" y="48"/>
                    <a:pt x="100" y="48"/>
                    <a:pt x="100" y="48"/>
                  </a:cubicBezTo>
                  <a:cubicBezTo>
                    <a:pt x="98" y="48"/>
                    <a:pt x="96" y="50"/>
                    <a:pt x="96" y="52"/>
                  </a:cubicBezTo>
                  <a:cubicBezTo>
                    <a:pt x="96" y="54"/>
                    <a:pt x="98" y="56"/>
                    <a:pt x="100" y="56"/>
                  </a:cubicBezTo>
                  <a:close/>
                  <a:moveTo>
                    <a:pt x="168" y="8"/>
                  </a:moveTo>
                  <a:cubicBezTo>
                    <a:pt x="96" y="8"/>
                    <a:pt x="96" y="8"/>
                    <a:pt x="96" y="8"/>
                  </a:cubicBezTo>
                  <a:cubicBezTo>
                    <a:pt x="96" y="4"/>
                    <a:pt x="92" y="0"/>
                    <a:pt x="88" y="0"/>
                  </a:cubicBezTo>
                  <a:cubicBezTo>
                    <a:pt x="84" y="0"/>
                    <a:pt x="80" y="4"/>
                    <a:pt x="80" y="8"/>
                  </a:cubicBezTo>
                  <a:cubicBezTo>
                    <a:pt x="8" y="8"/>
                    <a:pt x="8" y="8"/>
                    <a:pt x="8" y="8"/>
                  </a:cubicBezTo>
                  <a:cubicBezTo>
                    <a:pt x="4" y="8"/>
                    <a:pt x="0" y="12"/>
                    <a:pt x="0" y="16"/>
                  </a:cubicBezTo>
                  <a:cubicBezTo>
                    <a:pt x="0" y="24"/>
                    <a:pt x="0" y="24"/>
                    <a:pt x="0" y="24"/>
                  </a:cubicBezTo>
                  <a:cubicBezTo>
                    <a:pt x="0" y="28"/>
                    <a:pt x="4" y="32"/>
                    <a:pt x="8" y="32"/>
                  </a:cubicBezTo>
                  <a:cubicBezTo>
                    <a:pt x="8" y="128"/>
                    <a:pt x="8" y="128"/>
                    <a:pt x="8" y="128"/>
                  </a:cubicBezTo>
                  <a:cubicBezTo>
                    <a:pt x="8" y="132"/>
                    <a:pt x="12" y="136"/>
                    <a:pt x="16" y="136"/>
                  </a:cubicBezTo>
                  <a:cubicBezTo>
                    <a:pt x="84" y="136"/>
                    <a:pt x="84" y="136"/>
                    <a:pt x="84" y="136"/>
                  </a:cubicBezTo>
                  <a:cubicBezTo>
                    <a:pt x="84" y="146"/>
                    <a:pt x="84" y="146"/>
                    <a:pt x="84" y="146"/>
                  </a:cubicBezTo>
                  <a:cubicBezTo>
                    <a:pt x="61" y="169"/>
                    <a:pt x="61" y="169"/>
                    <a:pt x="61" y="169"/>
                  </a:cubicBezTo>
                  <a:cubicBezTo>
                    <a:pt x="60" y="170"/>
                    <a:pt x="60" y="171"/>
                    <a:pt x="60" y="172"/>
                  </a:cubicBezTo>
                  <a:cubicBezTo>
                    <a:pt x="60" y="174"/>
                    <a:pt x="62" y="176"/>
                    <a:pt x="64" y="176"/>
                  </a:cubicBezTo>
                  <a:cubicBezTo>
                    <a:pt x="65" y="176"/>
                    <a:pt x="66" y="176"/>
                    <a:pt x="67" y="175"/>
                  </a:cubicBezTo>
                  <a:cubicBezTo>
                    <a:pt x="88" y="154"/>
                    <a:pt x="88" y="154"/>
                    <a:pt x="88" y="154"/>
                  </a:cubicBezTo>
                  <a:cubicBezTo>
                    <a:pt x="109" y="175"/>
                    <a:pt x="109" y="175"/>
                    <a:pt x="109" y="175"/>
                  </a:cubicBezTo>
                  <a:cubicBezTo>
                    <a:pt x="110" y="176"/>
                    <a:pt x="111" y="176"/>
                    <a:pt x="112" y="176"/>
                  </a:cubicBezTo>
                  <a:cubicBezTo>
                    <a:pt x="114" y="176"/>
                    <a:pt x="116" y="174"/>
                    <a:pt x="116" y="172"/>
                  </a:cubicBezTo>
                  <a:cubicBezTo>
                    <a:pt x="116" y="171"/>
                    <a:pt x="116" y="170"/>
                    <a:pt x="115" y="169"/>
                  </a:cubicBezTo>
                  <a:cubicBezTo>
                    <a:pt x="92" y="146"/>
                    <a:pt x="92" y="146"/>
                    <a:pt x="92" y="146"/>
                  </a:cubicBezTo>
                  <a:cubicBezTo>
                    <a:pt x="92" y="136"/>
                    <a:pt x="92" y="136"/>
                    <a:pt x="92" y="136"/>
                  </a:cubicBezTo>
                  <a:cubicBezTo>
                    <a:pt x="160" y="136"/>
                    <a:pt x="160" y="136"/>
                    <a:pt x="160" y="136"/>
                  </a:cubicBezTo>
                  <a:cubicBezTo>
                    <a:pt x="164" y="136"/>
                    <a:pt x="168" y="132"/>
                    <a:pt x="168" y="128"/>
                  </a:cubicBezTo>
                  <a:cubicBezTo>
                    <a:pt x="168" y="32"/>
                    <a:pt x="168" y="32"/>
                    <a:pt x="168" y="32"/>
                  </a:cubicBezTo>
                  <a:cubicBezTo>
                    <a:pt x="172" y="32"/>
                    <a:pt x="176" y="28"/>
                    <a:pt x="176" y="24"/>
                  </a:cubicBezTo>
                  <a:cubicBezTo>
                    <a:pt x="176" y="16"/>
                    <a:pt x="176" y="16"/>
                    <a:pt x="176" y="16"/>
                  </a:cubicBezTo>
                  <a:cubicBezTo>
                    <a:pt x="176" y="12"/>
                    <a:pt x="172" y="8"/>
                    <a:pt x="168" y="8"/>
                  </a:cubicBezTo>
                  <a:close/>
                  <a:moveTo>
                    <a:pt x="160" y="128"/>
                  </a:moveTo>
                  <a:cubicBezTo>
                    <a:pt x="16" y="128"/>
                    <a:pt x="16" y="128"/>
                    <a:pt x="16" y="128"/>
                  </a:cubicBezTo>
                  <a:cubicBezTo>
                    <a:pt x="16" y="32"/>
                    <a:pt x="16" y="32"/>
                    <a:pt x="16" y="32"/>
                  </a:cubicBezTo>
                  <a:cubicBezTo>
                    <a:pt x="160" y="32"/>
                    <a:pt x="160" y="32"/>
                    <a:pt x="160" y="32"/>
                  </a:cubicBezTo>
                  <a:lnTo>
                    <a:pt x="160" y="128"/>
                  </a:lnTo>
                  <a:close/>
                  <a:moveTo>
                    <a:pt x="168" y="24"/>
                  </a:moveTo>
                  <a:cubicBezTo>
                    <a:pt x="8" y="24"/>
                    <a:pt x="8" y="24"/>
                    <a:pt x="8" y="24"/>
                  </a:cubicBezTo>
                  <a:cubicBezTo>
                    <a:pt x="8" y="16"/>
                    <a:pt x="8" y="16"/>
                    <a:pt x="8" y="16"/>
                  </a:cubicBezTo>
                  <a:cubicBezTo>
                    <a:pt x="168" y="16"/>
                    <a:pt x="168" y="16"/>
                    <a:pt x="168" y="16"/>
                  </a:cubicBezTo>
                  <a:lnTo>
                    <a:pt x="168" y="24"/>
                  </a:lnTo>
                  <a:close/>
                  <a:moveTo>
                    <a:pt x="40" y="104"/>
                  </a:moveTo>
                  <a:cubicBezTo>
                    <a:pt x="72" y="104"/>
                    <a:pt x="72" y="104"/>
                    <a:pt x="72" y="104"/>
                  </a:cubicBezTo>
                  <a:cubicBezTo>
                    <a:pt x="76" y="104"/>
                    <a:pt x="80" y="100"/>
                    <a:pt x="80" y="96"/>
                  </a:cubicBezTo>
                  <a:cubicBezTo>
                    <a:pt x="80" y="56"/>
                    <a:pt x="80" y="56"/>
                    <a:pt x="80" y="56"/>
                  </a:cubicBezTo>
                  <a:cubicBezTo>
                    <a:pt x="80" y="52"/>
                    <a:pt x="76" y="48"/>
                    <a:pt x="72" y="48"/>
                  </a:cubicBezTo>
                  <a:cubicBezTo>
                    <a:pt x="40" y="48"/>
                    <a:pt x="40" y="48"/>
                    <a:pt x="40" y="48"/>
                  </a:cubicBezTo>
                  <a:cubicBezTo>
                    <a:pt x="36" y="48"/>
                    <a:pt x="32" y="52"/>
                    <a:pt x="32" y="56"/>
                  </a:cubicBezTo>
                  <a:cubicBezTo>
                    <a:pt x="32" y="96"/>
                    <a:pt x="32" y="96"/>
                    <a:pt x="32" y="96"/>
                  </a:cubicBezTo>
                  <a:cubicBezTo>
                    <a:pt x="32" y="100"/>
                    <a:pt x="36" y="104"/>
                    <a:pt x="40" y="104"/>
                  </a:cubicBezTo>
                  <a:close/>
                  <a:moveTo>
                    <a:pt x="40" y="56"/>
                  </a:moveTo>
                  <a:cubicBezTo>
                    <a:pt x="72" y="56"/>
                    <a:pt x="72" y="56"/>
                    <a:pt x="72" y="56"/>
                  </a:cubicBezTo>
                  <a:cubicBezTo>
                    <a:pt x="72" y="96"/>
                    <a:pt x="72" y="96"/>
                    <a:pt x="72" y="96"/>
                  </a:cubicBezTo>
                  <a:cubicBezTo>
                    <a:pt x="40" y="96"/>
                    <a:pt x="40" y="96"/>
                    <a:pt x="40" y="96"/>
                  </a:cubicBezTo>
                  <a:lnTo>
                    <a:pt x="40" y="56"/>
                  </a:lnTo>
                  <a:close/>
                  <a:moveTo>
                    <a:pt x="100" y="104"/>
                  </a:moveTo>
                  <a:cubicBezTo>
                    <a:pt x="140" y="104"/>
                    <a:pt x="140" y="104"/>
                    <a:pt x="140" y="104"/>
                  </a:cubicBezTo>
                  <a:cubicBezTo>
                    <a:pt x="142" y="104"/>
                    <a:pt x="144" y="102"/>
                    <a:pt x="144" y="100"/>
                  </a:cubicBezTo>
                  <a:cubicBezTo>
                    <a:pt x="144" y="98"/>
                    <a:pt x="142" y="96"/>
                    <a:pt x="140" y="96"/>
                  </a:cubicBezTo>
                  <a:cubicBezTo>
                    <a:pt x="100" y="96"/>
                    <a:pt x="100" y="96"/>
                    <a:pt x="100" y="96"/>
                  </a:cubicBezTo>
                  <a:cubicBezTo>
                    <a:pt x="98" y="96"/>
                    <a:pt x="96" y="98"/>
                    <a:pt x="96" y="100"/>
                  </a:cubicBezTo>
                  <a:cubicBezTo>
                    <a:pt x="96" y="102"/>
                    <a:pt x="98" y="104"/>
                    <a:pt x="100" y="10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Group 112"/>
          <p:cNvGrpSpPr/>
          <p:nvPr/>
        </p:nvGrpSpPr>
        <p:grpSpPr>
          <a:xfrm>
            <a:off x="3487604" y="5080616"/>
            <a:ext cx="634468" cy="630936"/>
            <a:chOff x="3330459" y="4972220"/>
            <a:chExt cx="634468" cy="630936"/>
          </a:xfrm>
          <a:effectLst>
            <a:outerShdw blurRad="660400" dist="254000" dir="5400000" algn="t" rotWithShape="0">
              <a:prstClr val="black">
                <a:alpha val="40000"/>
              </a:prstClr>
            </a:outerShdw>
          </a:effectLst>
        </p:grpSpPr>
        <p:sp>
          <p:nvSpPr>
            <p:cNvPr id="54" name="Snip Diagonal Corner Rectangle 113"/>
            <p:cNvSpPr/>
            <p:nvPr/>
          </p:nvSpPr>
          <p:spPr>
            <a:xfrm>
              <a:off x="3330459" y="4972220"/>
              <a:ext cx="634468" cy="630936"/>
            </a:xfrm>
            <a:prstGeom prst="snip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75"/>
            <p:cNvSpPr>
              <a:spLocks noEditPoints="1"/>
            </p:cNvSpPr>
            <p:nvPr/>
          </p:nvSpPr>
          <p:spPr bwMode="auto">
            <a:xfrm>
              <a:off x="3453200" y="5134051"/>
              <a:ext cx="379413" cy="377825"/>
            </a:xfrm>
            <a:custGeom>
              <a:avLst/>
              <a:gdLst>
                <a:gd name="T0" fmla="*/ 80 w 176"/>
                <a:gd name="T1" fmla="*/ 88 h 176"/>
                <a:gd name="T2" fmla="*/ 96 w 176"/>
                <a:gd name="T3" fmla="*/ 88 h 176"/>
                <a:gd name="T4" fmla="*/ 176 w 176"/>
                <a:gd name="T5" fmla="*/ 88 h 176"/>
                <a:gd name="T6" fmla="*/ 150 w 176"/>
                <a:gd name="T7" fmla="*/ 26 h 176"/>
                <a:gd name="T8" fmla="*/ 88 w 176"/>
                <a:gd name="T9" fmla="*/ 0 h 176"/>
                <a:gd name="T10" fmla="*/ 26 w 176"/>
                <a:gd name="T11" fmla="*/ 26 h 176"/>
                <a:gd name="T12" fmla="*/ 0 w 176"/>
                <a:gd name="T13" fmla="*/ 88 h 176"/>
                <a:gd name="T14" fmla="*/ 26 w 176"/>
                <a:gd name="T15" fmla="*/ 150 h 176"/>
                <a:gd name="T16" fmla="*/ 88 w 176"/>
                <a:gd name="T17" fmla="*/ 176 h 176"/>
                <a:gd name="T18" fmla="*/ 150 w 176"/>
                <a:gd name="T19" fmla="*/ 150 h 176"/>
                <a:gd name="T20" fmla="*/ 176 w 176"/>
                <a:gd name="T21" fmla="*/ 88 h 176"/>
                <a:gd name="T22" fmla="*/ 34 w 176"/>
                <a:gd name="T23" fmla="*/ 70 h 176"/>
                <a:gd name="T24" fmla="*/ 34 w 176"/>
                <a:gd name="T25" fmla="*/ 106 h 176"/>
                <a:gd name="T26" fmla="*/ 56 w 176"/>
                <a:gd name="T27" fmla="*/ 75 h 176"/>
                <a:gd name="T28" fmla="*/ 41 w 176"/>
                <a:gd name="T29" fmla="*/ 69 h 176"/>
                <a:gd name="T30" fmla="*/ 56 w 176"/>
                <a:gd name="T31" fmla="*/ 75 h 176"/>
                <a:gd name="T32" fmla="*/ 41 w 176"/>
                <a:gd name="T33" fmla="*/ 107 h 176"/>
                <a:gd name="T34" fmla="*/ 56 w 176"/>
                <a:gd name="T35" fmla="*/ 101 h 176"/>
                <a:gd name="T36" fmla="*/ 31 w 176"/>
                <a:gd name="T37" fmla="*/ 145 h 176"/>
                <a:gd name="T38" fmla="*/ 58 w 176"/>
                <a:gd name="T39" fmla="*/ 118 h 176"/>
                <a:gd name="T40" fmla="*/ 31 w 176"/>
                <a:gd name="T41" fmla="*/ 145 h 176"/>
                <a:gd name="T42" fmla="*/ 37 w 176"/>
                <a:gd name="T43" fmla="*/ 62 h 176"/>
                <a:gd name="T44" fmla="*/ 62 w 176"/>
                <a:gd name="T45" fmla="*/ 37 h 176"/>
                <a:gd name="T46" fmla="*/ 110 w 176"/>
                <a:gd name="T47" fmla="*/ 57 h 176"/>
                <a:gd name="T48" fmla="*/ 94 w 176"/>
                <a:gd name="T49" fmla="*/ 51 h 176"/>
                <a:gd name="T50" fmla="*/ 110 w 176"/>
                <a:gd name="T51" fmla="*/ 57 h 176"/>
                <a:gd name="T52" fmla="*/ 106 w 176"/>
                <a:gd name="T53" fmla="*/ 34 h 176"/>
                <a:gd name="T54" fmla="*/ 70 w 176"/>
                <a:gd name="T55" fmla="*/ 34 h 176"/>
                <a:gd name="T56" fmla="*/ 69 w 176"/>
                <a:gd name="T57" fmla="*/ 41 h 176"/>
                <a:gd name="T58" fmla="*/ 75 w 176"/>
                <a:gd name="T59" fmla="*/ 56 h 176"/>
                <a:gd name="T60" fmla="*/ 69 w 176"/>
                <a:gd name="T61" fmla="*/ 41 h 176"/>
                <a:gd name="T62" fmla="*/ 75 w 176"/>
                <a:gd name="T63" fmla="*/ 120 h 176"/>
                <a:gd name="T64" fmla="*/ 69 w 176"/>
                <a:gd name="T65" fmla="*/ 135 h 176"/>
                <a:gd name="T66" fmla="*/ 88 w 176"/>
                <a:gd name="T67" fmla="*/ 168 h 176"/>
                <a:gd name="T68" fmla="*/ 88 w 176"/>
                <a:gd name="T69" fmla="*/ 130 h 176"/>
                <a:gd name="T70" fmla="*/ 88 w 176"/>
                <a:gd name="T71" fmla="*/ 168 h 176"/>
                <a:gd name="T72" fmla="*/ 94 w 176"/>
                <a:gd name="T73" fmla="*/ 126 h 176"/>
                <a:gd name="T74" fmla="*/ 110 w 176"/>
                <a:gd name="T75" fmla="*/ 119 h 176"/>
                <a:gd name="T76" fmla="*/ 112 w 176"/>
                <a:gd name="T77" fmla="*/ 98 h 176"/>
                <a:gd name="T78" fmla="*/ 98 w 176"/>
                <a:gd name="T79" fmla="*/ 112 h 176"/>
                <a:gd name="T80" fmla="*/ 78 w 176"/>
                <a:gd name="T81" fmla="*/ 112 h 176"/>
                <a:gd name="T82" fmla="*/ 64 w 176"/>
                <a:gd name="T83" fmla="*/ 98 h 176"/>
                <a:gd name="T84" fmla="*/ 64 w 176"/>
                <a:gd name="T85" fmla="*/ 78 h 176"/>
                <a:gd name="T86" fmla="*/ 78 w 176"/>
                <a:gd name="T87" fmla="*/ 64 h 176"/>
                <a:gd name="T88" fmla="*/ 98 w 176"/>
                <a:gd name="T89" fmla="*/ 64 h 176"/>
                <a:gd name="T90" fmla="*/ 112 w 176"/>
                <a:gd name="T91" fmla="*/ 78 h 176"/>
                <a:gd name="T92" fmla="*/ 112 w 176"/>
                <a:gd name="T93" fmla="*/ 98 h 176"/>
                <a:gd name="T94" fmla="*/ 139 w 176"/>
                <a:gd name="T95" fmla="*/ 62 h 176"/>
                <a:gd name="T96" fmla="*/ 114 w 176"/>
                <a:gd name="T97" fmla="*/ 37 h 176"/>
                <a:gd name="T98" fmla="*/ 126 w 176"/>
                <a:gd name="T99" fmla="*/ 82 h 176"/>
                <a:gd name="T100" fmla="*/ 119 w 176"/>
                <a:gd name="T101" fmla="*/ 66 h 176"/>
                <a:gd name="T102" fmla="*/ 126 w 176"/>
                <a:gd name="T103" fmla="*/ 82 h 176"/>
                <a:gd name="T104" fmla="*/ 135 w 176"/>
                <a:gd name="T105" fmla="*/ 107 h 176"/>
                <a:gd name="T106" fmla="*/ 120 w 176"/>
                <a:gd name="T107" fmla="*/ 101 h 176"/>
                <a:gd name="T108" fmla="*/ 145 w 176"/>
                <a:gd name="T109" fmla="*/ 145 h 176"/>
                <a:gd name="T110" fmla="*/ 118 w 176"/>
                <a:gd name="T111" fmla="*/ 118 h 176"/>
                <a:gd name="T112" fmla="*/ 145 w 176"/>
                <a:gd name="T113" fmla="*/ 145 h 176"/>
                <a:gd name="T114" fmla="*/ 130 w 176"/>
                <a:gd name="T115" fmla="*/ 88 h 176"/>
                <a:gd name="T116" fmla="*/ 168 w 176"/>
                <a:gd name="T117"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76">
                  <a:moveTo>
                    <a:pt x="88" y="80"/>
                  </a:moveTo>
                  <a:cubicBezTo>
                    <a:pt x="84" y="80"/>
                    <a:pt x="80" y="84"/>
                    <a:pt x="80" y="88"/>
                  </a:cubicBezTo>
                  <a:cubicBezTo>
                    <a:pt x="80" y="92"/>
                    <a:pt x="84" y="96"/>
                    <a:pt x="88" y="96"/>
                  </a:cubicBezTo>
                  <a:cubicBezTo>
                    <a:pt x="92" y="96"/>
                    <a:pt x="96" y="92"/>
                    <a:pt x="96" y="88"/>
                  </a:cubicBezTo>
                  <a:cubicBezTo>
                    <a:pt x="96" y="84"/>
                    <a:pt x="92" y="80"/>
                    <a:pt x="88" y="80"/>
                  </a:cubicBezTo>
                  <a:close/>
                  <a:moveTo>
                    <a:pt x="176" y="88"/>
                  </a:moveTo>
                  <a:cubicBezTo>
                    <a:pt x="176" y="78"/>
                    <a:pt x="164" y="70"/>
                    <a:pt x="146" y="64"/>
                  </a:cubicBezTo>
                  <a:cubicBezTo>
                    <a:pt x="155" y="47"/>
                    <a:pt x="157" y="33"/>
                    <a:pt x="150" y="26"/>
                  </a:cubicBezTo>
                  <a:cubicBezTo>
                    <a:pt x="143" y="19"/>
                    <a:pt x="129" y="21"/>
                    <a:pt x="112" y="30"/>
                  </a:cubicBezTo>
                  <a:cubicBezTo>
                    <a:pt x="106" y="12"/>
                    <a:pt x="98" y="0"/>
                    <a:pt x="88" y="0"/>
                  </a:cubicBezTo>
                  <a:cubicBezTo>
                    <a:pt x="78" y="0"/>
                    <a:pt x="70" y="12"/>
                    <a:pt x="64" y="30"/>
                  </a:cubicBezTo>
                  <a:cubicBezTo>
                    <a:pt x="47" y="21"/>
                    <a:pt x="33" y="19"/>
                    <a:pt x="26" y="26"/>
                  </a:cubicBezTo>
                  <a:cubicBezTo>
                    <a:pt x="19" y="33"/>
                    <a:pt x="21" y="47"/>
                    <a:pt x="30" y="64"/>
                  </a:cubicBezTo>
                  <a:cubicBezTo>
                    <a:pt x="12" y="70"/>
                    <a:pt x="0" y="78"/>
                    <a:pt x="0" y="88"/>
                  </a:cubicBezTo>
                  <a:cubicBezTo>
                    <a:pt x="0" y="98"/>
                    <a:pt x="12" y="106"/>
                    <a:pt x="30" y="112"/>
                  </a:cubicBezTo>
                  <a:cubicBezTo>
                    <a:pt x="21" y="129"/>
                    <a:pt x="19" y="143"/>
                    <a:pt x="26" y="150"/>
                  </a:cubicBezTo>
                  <a:cubicBezTo>
                    <a:pt x="33" y="157"/>
                    <a:pt x="47" y="155"/>
                    <a:pt x="64" y="146"/>
                  </a:cubicBezTo>
                  <a:cubicBezTo>
                    <a:pt x="70" y="164"/>
                    <a:pt x="78" y="176"/>
                    <a:pt x="88" y="176"/>
                  </a:cubicBezTo>
                  <a:cubicBezTo>
                    <a:pt x="98" y="176"/>
                    <a:pt x="106" y="164"/>
                    <a:pt x="112" y="146"/>
                  </a:cubicBezTo>
                  <a:cubicBezTo>
                    <a:pt x="129" y="155"/>
                    <a:pt x="143" y="157"/>
                    <a:pt x="150" y="150"/>
                  </a:cubicBezTo>
                  <a:cubicBezTo>
                    <a:pt x="157" y="143"/>
                    <a:pt x="155" y="129"/>
                    <a:pt x="146" y="112"/>
                  </a:cubicBezTo>
                  <a:cubicBezTo>
                    <a:pt x="164" y="106"/>
                    <a:pt x="176" y="98"/>
                    <a:pt x="176" y="88"/>
                  </a:cubicBezTo>
                  <a:close/>
                  <a:moveTo>
                    <a:pt x="8" y="88"/>
                  </a:moveTo>
                  <a:cubicBezTo>
                    <a:pt x="8" y="81"/>
                    <a:pt x="18" y="75"/>
                    <a:pt x="34" y="70"/>
                  </a:cubicBezTo>
                  <a:cubicBezTo>
                    <a:pt x="37" y="76"/>
                    <a:pt x="41" y="82"/>
                    <a:pt x="46" y="88"/>
                  </a:cubicBezTo>
                  <a:cubicBezTo>
                    <a:pt x="41" y="94"/>
                    <a:pt x="37" y="100"/>
                    <a:pt x="34" y="106"/>
                  </a:cubicBezTo>
                  <a:cubicBezTo>
                    <a:pt x="18" y="101"/>
                    <a:pt x="8" y="95"/>
                    <a:pt x="8" y="88"/>
                  </a:cubicBezTo>
                  <a:close/>
                  <a:moveTo>
                    <a:pt x="56" y="75"/>
                  </a:moveTo>
                  <a:cubicBezTo>
                    <a:pt x="54" y="77"/>
                    <a:pt x="52" y="79"/>
                    <a:pt x="50" y="82"/>
                  </a:cubicBezTo>
                  <a:cubicBezTo>
                    <a:pt x="47" y="77"/>
                    <a:pt x="44" y="73"/>
                    <a:pt x="41" y="69"/>
                  </a:cubicBezTo>
                  <a:cubicBezTo>
                    <a:pt x="46" y="67"/>
                    <a:pt x="51" y="67"/>
                    <a:pt x="57" y="66"/>
                  </a:cubicBezTo>
                  <a:cubicBezTo>
                    <a:pt x="57" y="69"/>
                    <a:pt x="57" y="72"/>
                    <a:pt x="56" y="75"/>
                  </a:cubicBezTo>
                  <a:close/>
                  <a:moveTo>
                    <a:pt x="57" y="110"/>
                  </a:moveTo>
                  <a:cubicBezTo>
                    <a:pt x="51" y="109"/>
                    <a:pt x="46" y="109"/>
                    <a:pt x="41" y="107"/>
                  </a:cubicBezTo>
                  <a:cubicBezTo>
                    <a:pt x="44" y="103"/>
                    <a:pt x="47" y="99"/>
                    <a:pt x="50" y="94"/>
                  </a:cubicBezTo>
                  <a:cubicBezTo>
                    <a:pt x="52" y="97"/>
                    <a:pt x="54" y="99"/>
                    <a:pt x="56" y="101"/>
                  </a:cubicBezTo>
                  <a:cubicBezTo>
                    <a:pt x="57" y="104"/>
                    <a:pt x="57" y="107"/>
                    <a:pt x="57" y="110"/>
                  </a:cubicBezTo>
                  <a:close/>
                  <a:moveTo>
                    <a:pt x="31" y="145"/>
                  </a:moveTo>
                  <a:cubicBezTo>
                    <a:pt x="27" y="140"/>
                    <a:pt x="29" y="128"/>
                    <a:pt x="37" y="114"/>
                  </a:cubicBezTo>
                  <a:cubicBezTo>
                    <a:pt x="44" y="116"/>
                    <a:pt x="50" y="117"/>
                    <a:pt x="58" y="118"/>
                  </a:cubicBezTo>
                  <a:cubicBezTo>
                    <a:pt x="59" y="126"/>
                    <a:pt x="60" y="133"/>
                    <a:pt x="62" y="139"/>
                  </a:cubicBezTo>
                  <a:cubicBezTo>
                    <a:pt x="48" y="147"/>
                    <a:pt x="36" y="149"/>
                    <a:pt x="31" y="145"/>
                  </a:cubicBezTo>
                  <a:close/>
                  <a:moveTo>
                    <a:pt x="58" y="58"/>
                  </a:moveTo>
                  <a:cubicBezTo>
                    <a:pt x="50" y="59"/>
                    <a:pt x="44" y="60"/>
                    <a:pt x="37" y="62"/>
                  </a:cubicBezTo>
                  <a:cubicBezTo>
                    <a:pt x="29" y="48"/>
                    <a:pt x="27" y="36"/>
                    <a:pt x="31" y="31"/>
                  </a:cubicBezTo>
                  <a:cubicBezTo>
                    <a:pt x="36" y="27"/>
                    <a:pt x="48" y="29"/>
                    <a:pt x="62" y="37"/>
                  </a:cubicBezTo>
                  <a:cubicBezTo>
                    <a:pt x="60" y="44"/>
                    <a:pt x="59" y="50"/>
                    <a:pt x="58" y="58"/>
                  </a:cubicBezTo>
                  <a:close/>
                  <a:moveTo>
                    <a:pt x="110" y="57"/>
                  </a:moveTo>
                  <a:cubicBezTo>
                    <a:pt x="107" y="57"/>
                    <a:pt x="104" y="57"/>
                    <a:pt x="101" y="56"/>
                  </a:cubicBezTo>
                  <a:cubicBezTo>
                    <a:pt x="99" y="54"/>
                    <a:pt x="97" y="52"/>
                    <a:pt x="94" y="51"/>
                  </a:cubicBezTo>
                  <a:cubicBezTo>
                    <a:pt x="99" y="47"/>
                    <a:pt x="103" y="44"/>
                    <a:pt x="107" y="41"/>
                  </a:cubicBezTo>
                  <a:cubicBezTo>
                    <a:pt x="109" y="46"/>
                    <a:pt x="109" y="51"/>
                    <a:pt x="110" y="57"/>
                  </a:cubicBezTo>
                  <a:close/>
                  <a:moveTo>
                    <a:pt x="88" y="8"/>
                  </a:moveTo>
                  <a:cubicBezTo>
                    <a:pt x="95" y="8"/>
                    <a:pt x="101" y="18"/>
                    <a:pt x="106" y="34"/>
                  </a:cubicBezTo>
                  <a:cubicBezTo>
                    <a:pt x="100" y="37"/>
                    <a:pt x="94" y="41"/>
                    <a:pt x="88" y="46"/>
                  </a:cubicBezTo>
                  <a:cubicBezTo>
                    <a:pt x="82" y="41"/>
                    <a:pt x="76" y="37"/>
                    <a:pt x="70" y="34"/>
                  </a:cubicBezTo>
                  <a:cubicBezTo>
                    <a:pt x="75" y="18"/>
                    <a:pt x="81" y="8"/>
                    <a:pt x="88" y="8"/>
                  </a:cubicBezTo>
                  <a:close/>
                  <a:moveTo>
                    <a:pt x="69" y="41"/>
                  </a:moveTo>
                  <a:cubicBezTo>
                    <a:pt x="73" y="44"/>
                    <a:pt x="77" y="47"/>
                    <a:pt x="82" y="50"/>
                  </a:cubicBezTo>
                  <a:cubicBezTo>
                    <a:pt x="79" y="52"/>
                    <a:pt x="77" y="54"/>
                    <a:pt x="75" y="56"/>
                  </a:cubicBezTo>
                  <a:cubicBezTo>
                    <a:pt x="72" y="57"/>
                    <a:pt x="69" y="57"/>
                    <a:pt x="66" y="57"/>
                  </a:cubicBezTo>
                  <a:cubicBezTo>
                    <a:pt x="67" y="51"/>
                    <a:pt x="67" y="46"/>
                    <a:pt x="69" y="41"/>
                  </a:cubicBezTo>
                  <a:close/>
                  <a:moveTo>
                    <a:pt x="66" y="119"/>
                  </a:moveTo>
                  <a:cubicBezTo>
                    <a:pt x="69" y="119"/>
                    <a:pt x="72" y="119"/>
                    <a:pt x="75" y="120"/>
                  </a:cubicBezTo>
                  <a:cubicBezTo>
                    <a:pt x="77" y="122"/>
                    <a:pt x="79" y="124"/>
                    <a:pt x="82" y="126"/>
                  </a:cubicBezTo>
                  <a:cubicBezTo>
                    <a:pt x="77" y="129"/>
                    <a:pt x="73" y="132"/>
                    <a:pt x="69" y="135"/>
                  </a:cubicBezTo>
                  <a:cubicBezTo>
                    <a:pt x="67" y="130"/>
                    <a:pt x="67" y="125"/>
                    <a:pt x="66" y="119"/>
                  </a:cubicBezTo>
                  <a:close/>
                  <a:moveTo>
                    <a:pt x="88" y="168"/>
                  </a:moveTo>
                  <a:cubicBezTo>
                    <a:pt x="81" y="168"/>
                    <a:pt x="75" y="158"/>
                    <a:pt x="70" y="142"/>
                  </a:cubicBezTo>
                  <a:cubicBezTo>
                    <a:pt x="76" y="139"/>
                    <a:pt x="82" y="135"/>
                    <a:pt x="88" y="130"/>
                  </a:cubicBezTo>
                  <a:cubicBezTo>
                    <a:pt x="94" y="135"/>
                    <a:pt x="100" y="139"/>
                    <a:pt x="106" y="142"/>
                  </a:cubicBezTo>
                  <a:cubicBezTo>
                    <a:pt x="101" y="158"/>
                    <a:pt x="95" y="168"/>
                    <a:pt x="88" y="168"/>
                  </a:cubicBezTo>
                  <a:close/>
                  <a:moveTo>
                    <a:pt x="107" y="135"/>
                  </a:moveTo>
                  <a:cubicBezTo>
                    <a:pt x="103" y="132"/>
                    <a:pt x="99" y="129"/>
                    <a:pt x="94" y="126"/>
                  </a:cubicBezTo>
                  <a:cubicBezTo>
                    <a:pt x="97" y="124"/>
                    <a:pt x="99" y="122"/>
                    <a:pt x="101" y="120"/>
                  </a:cubicBezTo>
                  <a:cubicBezTo>
                    <a:pt x="104" y="119"/>
                    <a:pt x="107" y="119"/>
                    <a:pt x="110" y="119"/>
                  </a:cubicBezTo>
                  <a:cubicBezTo>
                    <a:pt x="109" y="125"/>
                    <a:pt x="109" y="130"/>
                    <a:pt x="107" y="135"/>
                  </a:cubicBezTo>
                  <a:close/>
                  <a:moveTo>
                    <a:pt x="112" y="98"/>
                  </a:moveTo>
                  <a:cubicBezTo>
                    <a:pt x="110" y="100"/>
                    <a:pt x="107" y="103"/>
                    <a:pt x="105" y="105"/>
                  </a:cubicBezTo>
                  <a:cubicBezTo>
                    <a:pt x="103" y="107"/>
                    <a:pt x="100" y="110"/>
                    <a:pt x="98" y="112"/>
                  </a:cubicBezTo>
                  <a:cubicBezTo>
                    <a:pt x="95" y="112"/>
                    <a:pt x="91" y="112"/>
                    <a:pt x="88" y="112"/>
                  </a:cubicBezTo>
                  <a:cubicBezTo>
                    <a:pt x="85" y="112"/>
                    <a:pt x="81" y="112"/>
                    <a:pt x="78" y="112"/>
                  </a:cubicBezTo>
                  <a:cubicBezTo>
                    <a:pt x="76" y="110"/>
                    <a:pt x="73" y="107"/>
                    <a:pt x="71" y="105"/>
                  </a:cubicBezTo>
                  <a:cubicBezTo>
                    <a:pt x="69" y="103"/>
                    <a:pt x="66" y="100"/>
                    <a:pt x="64" y="98"/>
                  </a:cubicBezTo>
                  <a:cubicBezTo>
                    <a:pt x="64" y="95"/>
                    <a:pt x="64" y="91"/>
                    <a:pt x="64" y="88"/>
                  </a:cubicBezTo>
                  <a:cubicBezTo>
                    <a:pt x="64" y="85"/>
                    <a:pt x="64" y="81"/>
                    <a:pt x="64" y="78"/>
                  </a:cubicBezTo>
                  <a:cubicBezTo>
                    <a:pt x="66" y="76"/>
                    <a:pt x="69" y="73"/>
                    <a:pt x="71" y="71"/>
                  </a:cubicBezTo>
                  <a:cubicBezTo>
                    <a:pt x="73" y="69"/>
                    <a:pt x="76" y="66"/>
                    <a:pt x="78" y="64"/>
                  </a:cubicBezTo>
                  <a:cubicBezTo>
                    <a:pt x="81" y="64"/>
                    <a:pt x="85" y="64"/>
                    <a:pt x="88" y="64"/>
                  </a:cubicBezTo>
                  <a:cubicBezTo>
                    <a:pt x="91" y="64"/>
                    <a:pt x="95" y="64"/>
                    <a:pt x="98" y="64"/>
                  </a:cubicBezTo>
                  <a:cubicBezTo>
                    <a:pt x="100" y="66"/>
                    <a:pt x="103" y="69"/>
                    <a:pt x="105" y="71"/>
                  </a:cubicBezTo>
                  <a:cubicBezTo>
                    <a:pt x="107" y="73"/>
                    <a:pt x="110" y="76"/>
                    <a:pt x="112" y="78"/>
                  </a:cubicBezTo>
                  <a:cubicBezTo>
                    <a:pt x="112" y="81"/>
                    <a:pt x="112" y="85"/>
                    <a:pt x="112" y="88"/>
                  </a:cubicBezTo>
                  <a:cubicBezTo>
                    <a:pt x="112" y="91"/>
                    <a:pt x="112" y="95"/>
                    <a:pt x="112" y="98"/>
                  </a:cubicBezTo>
                  <a:close/>
                  <a:moveTo>
                    <a:pt x="145" y="31"/>
                  </a:moveTo>
                  <a:cubicBezTo>
                    <a:pt x="149" y="36"/>
                    <a:pt x="147" y="48"/>
                    <a:pt x="139" y="62"/>
                  </a:cubicBezTo>
                  <a:cubicBezTo>
                    <a:pt x="133" y="60"/>
                    <a:pt x="126" y="59"/>
                    <a:pt x="118" y="58"/>
                  </a:cubicBezTo>
                  <a:cubicBezTo>
                    <a:pt x="117" y="50"/>
                    <a:pt x="116" y="44"/>
                    <a:pt x="114" y="37"/>
                  </a:cubicBezTo>
                  <a:cubicBezTo>
                    <a:pt x="128" y="29"/>
                    <a:pt x="140" y="27"/>
                    <a:pt x="145" y="31"/>
                  </a:cubicBezTo>
                  <a:close/>
                  <a:moveTo>
                    <a:pt x="126" y="82"/>
                  </a:moveTo>
                  <a:cubicBezTo>
                    <a:pt x="124" y="79"/>
                    <a:pt x="122" y="77"/>
                    <a:pt x="120" y="75"/>
                  </a:cubicBezTo>
                  <a:cubicBezTo>
                    <a:pt x="119" y="72"/>
                    <a:pt x="119" y="69"/>
                    <a:pt x="119" y="66"/>
                  </a:cubicBezTo>
                  <a:cubicBezTo>
                    <a:pt x="125" y="67"/>
                    <a:pt x="130" y="67"/>
                    <a:pt x="135" y="69"/>
                  </a:cubicBezTo>
                  <a:cubicBezTo>
                    <a:pt x="132" y="73"/>
                    <a:pt x="129" y="77"/>
                    <a:pt x="126" y="82"/>
                  </a:cubicBezTo>
                  <a:close/>
                  <a:moveTo>
                    <a:pt x="126" y="94"/>
                  </a:moveTo>
                  <a:cubicBezTo>
                    <a:pt x="129" y="99"/>
                    <a:pt x="132" y="103"/>
                    <a:pt x="135" y="107"/>
                  </a:cubicBezTo>
                  <a:cubicBezTo>
                    <a:pt x="130" y="109"/>
                    <a:pt x="125" y="109"/>
                    <a:pt x="119" y="110"/>
                  </a:cubicBezTo>
                  <a:cubicBezTo>
                    <a:pt x="119" y="107"/>
                    <a:pt x="119" y="104"/>
                    <a:pt x="120" y="101"/>
                  </a:cubicBezTo>
                  <a:cubicBezTo>
                    <a:pt x="122" y="99"/>
                    <a:pt x="124" y="97"/>
                    <a:pt x="126" y="94"/>
                  </a:cubicBezTo>
                  <a:close/>
                  <a:moveTo>
                    <a:pt x="145" y="145"/>
                  </a:moveTo>
                  <a:cubicBezTo>
                    <a:pt x="140" y="149"/>
                    <a:pt x="128" y="147"/>
                    <a:pt x="114" y="139"/>
                  </a:cubicBezTo>
                  <a:cubicBezTo>
                    <a:pt x="116" y="133"/>
                    <a:pt x="117" y="126"/>
                    <a:pt x="118" y="118"/>
                  </a:cubicBezTo>
                  <a:cubicBezTo>
                    <a:pt x="126" y="117"/>
                    <a:pt x="133" y="116"/>
                    <a:pt x="139" y="114"/>
                  </a:cubicBezTo>
                  <a:cubicBezTo>
                    <a:pt x="147" y="128"/>
                    <a:pt x="149" y="140"/>
                    <a:pt x="145" y="145"/>
                  </a:cubicBezTo>
                  <a:close/>
                  <a:moveTo>
                    <a:pt x="142" y="106"/>
                  </a:moveTo>
                  <a:cubicBezTo>
                    <a:pt x="139" y="100"/>
                    <a:pt x="135" y="94"/>
                    <a:pt x="130" y="88"/>
                  </a:cubicBezTo>
                  <a:cubicBezTo>
                    <a:pt x="135" y="82"/>
                    <a:pt x="139" y="76"/>
                    <a:pt x="142" y="70"/>
                  </a:cubicBezTo>
                  <a:cubicBezTo>
                    <a:pt x="158" y="75"/>
                    <a:pt x="168" y="81"/>
                    <a:pt x="168" y="88"/>
                  </a:cubicBezTo>
                  <a:cubicBezTo>
                    <a:pt x="168" y="95"/>
                    <a:pt x="158" y="101"/>
                    <a:pt x="142" y="106"/>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Group 115"/>
          <p:cNvGrpSpPr/>
          <p:nvPr/>
        </p:nvGrpSpPr>
        <p:grpSpPr>
          <a:xfrm>
            <a:off x="8019071" y="2259811"/>
            <a:ext cx="630937" cy="630936"/>
            <a:chOff x="8555352" y="2273596"/>
            <a:chExt cx="630937" cy="630936"/>
          </a:xfrm>
          <a:effectLst>
            <a:outerShdw blurRad="660400" dist="254000" dir="5400000" algn="t" rotWithShape="0">
              <a:prstClr val="black">
                <a:alpha val="40000"/>
              </a:prstClr>
            </a:outerShdw>
          </a:effectLst>
        </p:grpSpPr>
        <p:sp>
          <p:nvSpPr>
            <p:cNvPr id="57" name="Snip Diagonal Corner Rectangle 116"/>
            <p:cNvSpPr/>
            <p:nvPr/>
          </p:nvSpPr>
          <p:spPr>
            <a:xfrm>
              <a:off x="8555352" y="2273596"/>
              <a:ext cx="630937" cy="630936"/>
            </a:xfrm>
            <a:prstGeom prst="snip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76"/>
            <p:cNvSpPr>
              <a:spLocks noEditPoints="1"/>
            </p:cNvSpPr>
            <p:nvPr/>
          </p:nvSpPr>
          <p:spPr bwMode="auto">
            <a:xfrm>
              <a:off x="8731957" y="2413684"/>
              <a:ext cx="274638" cy="377825"/>
            </a:xfrm>
            <a:custGeom>
              <a:avLst/>
              <a:gdLst>
                <a:gd name="T0" fmla="*/ 127 w 128"/>
                <a:gd name="T1" fmla="*/ 138 h 176"/>
                <a:gd name="T2" fmla="*/ 116 w 128"/>
                <a:gd name="T3" fmla="*/ 104 h 176"/>
                <a:gd name="T4" fmla="*/ 119 w 128"/>
                <a:gd name="T5" fmla="*/ 98 h 176"/>
                <a:gd name="T6" fmla="*/ 100 w 128"/>
                <a:gd name="T7" fmla="*/ 72 h 176"/>
                <a:gd name="T8" fmla="*/ 112 w 128"/>
                <a:gd name="T9" fmla="*/ 68 h 176"/>
                <a:gd name="T10" fmla="*/ 111 w 128"/>
                <a:gd name="T11" fmla="*/ 65 h 176"/>
                <a:gd name="T12" fmla="*/ 96 w 128"/>
                <a:gd name="T13" fmla="*/ 40 h 176"/>
                <a:gd name="T14" fmla="*/ 99 w 128"/>
                <a:gd name="T15" fmla="*/ 33 h 176"/>
                <a:gd name="T16" fmla="*/ 64 w 128"/>
                <a:gd name="T17" fmla="*/ 0 h 176"/>
                <a:gd name="T18" fmla="*/ 29 w 128"/>
                <a:gd name="T19" fmla="*/ 33 h 176"/>
                <a:gd name="T20" fmla="*/ 32 w 128"/>
                <a:gd name="T21" fmla="*/ 40 h 176"/>
                <a:gd name="T22" fmla="*/ 17 w 128"/>
                <a:gd name="T23" fmla="*/ 65 h 176"/>
                <a:gd name="T24" fmla="*/ 16 w 128"/>
                <a:gd name="T25" fmla="*/ 68 h 176"/>
                <a:gd name="T26" fmla="*/ 28 w 128"/>
                <a:gd name="T27" fmla="*/ 72 h 176"/>
                <a:gd name="T28" fmla="*/ 9 w 128"/>
                <a:gd name="T29" fmla="*/ 98 h 176"/>
                <a:gd name="T30" fmla="*/ 12 w 128"/>
                <a:gd name="T31" fmla="*/ 104 h 176"/>
                <a:gd name="T32" fmla="*/ 1 w 128"/>
                <a:gd name="T33" fmla="*/ 138 h 176"/>
                <a:gd name="T34" fmla="*/ 0 w 128"/>
                <a:gd name="T35" fmla="*/ 140 h 176"/>
                <a:gd name="T36" fmla="*/ 48 w 128"/>
                <a:gd name="T37" fmla="*/ 144 h 176"/>
                <a:gd name="T38" fmla="*/ 52 w 128"/>
                <a:gd name="T39" fmla="*/ 176 h 176"/>
                <a:gd name="T40" fmla="*/ 80 w 128"/>
                <a:gd name="T41" fmla="*/ 172 h 176"/>
                <a:gd name="T42" fmla="*/ 124 w 128"/>
                <a:gd name="T43" fmla="*/ 144 h 176"/>
                <a:gd name="T44" fmla="*/ 127 w 128"/>
                <a:gd name="T45" fmla="*/ 138 h 176"/>
                <a:gd name="T46" fmla="*/ 56 w 128"/>
                <a:gd name="T47" fmla="*/ 168 h 176"/>
                <a:gd name="T48" fmla="*/ 72 w 128"/>
                <a:gd name="T49" fmla="*/ 144 h 176"/>
                <a:gd name="T50" fmla="*/ 11 w 128"/>
                <a:gd name="T51" fmla="*/ 136 h 176"/>
                <a:gd name="T52" fmla="*/ 31 w 128"/>
                <a:gd name="T53" fmla="*/ 102 h 176"/>
                <a:gd name="T54" fmla="*/ 28 w 128"/>
                <a:gd name="T55" fmla="*/ 96 h 176"/>
                <a:gd name="T56" fmla="*/ 39 w 128"/>
                <a:gd name="T57" fmla="*/ 70 h 176"/>
                <a:gd name="T58" fmla="*/ 40 w 128"/>
                <a:gd name="T59" fmla="*/ 68 h 176"/>
                <a:gd name="T60" fmla="*/ 29 w 128"/>
                <a:gd name="T61" fmla="*/ 64 h 176"/>
                <a:gd name="T62" fmla="*/ 51 w 128"/>
                <a:gd name="T63" fmla="*/ 39 h 176"/>
                <a:gd name="T64" fmla="*/ 48 w 128"/>
                <a:gd name="T65" fmla="*/ 32 h 176"/>
                <a:gd name="T66" fmla="*/ 64 w 128"/>
                <a:gd name="T67" fmla="*/ 10 h 176"/>
                <a:gd name="T68" fmla="*/ 80 w 128"/>
                <a:gd name="T69" fmla="*/ 32 h 176"/>
                <a:gd name="T70" fmla="*/ 77 w 128"/>
                <a:gd name="T71" fmla="*/ 39 h 176"/>
                <a:gd name="T72" fmla="*/ 99 w 128"/>
                <a:gd name="T73" fmla="*/ 64 h 176"/>
                <a:gd name="T74" fmla="*/ 88 w 128"/>
                <a:gd name="T75" fmla="*/ 68 h 176"/>
                <a:gd name="T76" fmla="*/ 89 w 128"/>
                <a:gd name="T77" fmla="*/ 70 h 176"/>
                <a:gd name="T78" fmla="*/ 100 w 128"/>
                <a:gd name="T79" fmla="*/ 96 h 176"/>
                <a:gd name="T80" fmla="*/ 97 w 128"/>
                <a:gd name="T81" fmla="*/ 102 h 176"/>
                <a:gd name="T82" fmla="*/ 117 w 128"/>
                <a:gd name="T83"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76">
                  <a:moveTo>
                    <a:pt x="127" y="138"/>
                  </a:moveTo>
                  <a:cubicBezTo>
                    <a:pt x="127" y="138"/>
                    <a:pt x="127" y="138"/>
                    <a:pt x="127" y="138"/>
                  </a:cubicBezTo>
                  <a:cubicBezTo>
                    <a:pt x="107" y="104"/>
                    <a:pt x="107" y="104"/>
                    <a:pt x="107" y="104"/>
                  </a:cubicBezTo>
                  <a:cubicBezTo>
                    <a:pt x="116" y="104"/>
                    <a:pt x="116" y="104"/>
                    <a:pt x="116" y="104"/>
                  </a:cubicBezTo>
                  <a:cubicBezTo>
                    <a:pt x="118" y="104"/>
                    <a:pt x="120" y="102"/>
                    <a:pt x="120" y="100"/>
                  </a:cubicBezTo>
                  <a:cubicBezTo>
                    <a:pt x="120" y="99"/>
                    <a:pt x="120" y="98"/>
                    <a:pt x="119" y="98"/>
                  </a:cubicBezTo>
                  <a:cubicBezTo>
                    <a:pt x="119" y="98"/>
                    <a:pt x="119" y="98"/>
                    <a:pt x="119" y="98"/>
                  </a:cubicBezTo>
                  <a:cubicBezTo>
                    <a:pt x="100" y="72"/>
                    <a:pt x="100" y="72"/>
                    <a:pt x="100" y="72"/>
                  </a:cubicBezTo>
                  <a:cubicBezTo>
                    <a:pt x="108" y="72"/>
                    <a:pt x="108" y="72"/>
                    <a:pt x="108" y="72"/>
                  </a:cubicBezTo>
                  <a:cubicBezTo>
                    <a:pt x="110" y="72"/>
                    <a:pt x="112" y="70"/>
                    <a:pt x="112" y="68"/>
                  </a:cubicBezTo>
                  <a:cubicBezTo>
                    <a:pt x="112" y="67"/>
                    <a:pt x="111" y="66"/>
                    <a:pt x="111" y="65"/>
                  </a:cubicBezTo>
                  <a:cubicBezTo>
                    <a:pt x="111" y="65"/>
                    <a:pt x="111" y="65"/>
                    <a:pt x="111" y="65"/>
                  </a:cubicBezTo>
                  <a:cubicBezTo>
                    <a:pt x="89" y="40"/>
                    <a:pt x="89" y="40"/>
                    <a:pt x="89" y="40"/>
                  </a:cubicBezTo>
                  <a:cubicBezTo>
                    <a:pt x="96" y="40"/>
                    <a:pt x="96" y="40"/>
                    <a:pt x="96" y="40"/>
                  </a:cubicBezTo>
                  <a:cubicBezTo>
                    <a:pt x="98" y="40"/>
                    <a:pt x="100" y="38"/>
                    <a:pt x="100" y="36"/>
                  </a:cubicBezTo>
                  <a:cubicBezTo>
                    <a:pt x="100" y="35"/>
                    <a:pt x="100" y="34"/>
                    <a:pt x="99" y="33"/>
                  </a:cubicBezTo>
                  <a:cubicBezTo>
                    <a:pt x="67" y="1"/>
                    <a:pt x="67" y="1"/>
                    <a:pt x="67" y="1"/>
                  </a:cubicBezTo>
                  <a:cubicBezTo>
                    <a:pt x="66" y="0"/>
                    <a:pt x="65" y="0"/>
                    <a:pt x="64" y="0"/>
                  </a:cubicBezTo>
                  <a:cubicBezTo>
                    <a:pt x="63" y="0"/>
                    <a:pt x="62" y="0"/>
                    <a:pt x="61" y="1"/>
                  </a:cubicBezTo>
                  <a:cubicBezTo>
                    <a:pt x="29" y="33"/>
                    <a:pt x="29" y="33"/>
                    <a:pt x="29" y="33"/>
                  </a:cubicBezTo>
                  <a:cubicBezTo>
                    <a:pt x="28" y="34"/>
                    <a:pt x="28" y="35"/>
                    <a:pt x="28" y="36"/>
                  </a:cubicBezTo>
                  <a:cubicBezTo>
                    <a:pt x="28" y="38"/>
                    <a:pt x="30" y="40"/>
                    <a:pt x="32" y="40"/>
                  </a:cubicBezTo>
                  <a:cubicBezTo>
                    <a:pt x="39" y="40"/>
                    <a:pt x="39" y="40"/>
                    <a:pt x="39" y="40"/>
                  </a:cubicBezTo>
                  <a:cubicBezTo>
                    <a:pt x="17" y="65"/>
                    <a:pt x="17" y="65"/>
                    <a:pt x="17" y="65"/>
                  </a:cubicBezTo>
                  <a:cubicBezTo>
                    <a:pt x="17" y="65"/>
                    <a:pt x="17" y="65"/>
                    <a:pt x="17" y="65"/>
                  </a:cubicBezTo>
                  <a:cubicBezTo>
                    <a:pt x="17" y="66"/>
                    <a:pt x="16" y="67"/>
                    <a:pt x="16" y="68"/>
                  </a:cubicBezTo>
                  <a:cubicBezTo>
                    <a:pt x="16" y="70"/>
                    <a:pt x="18" y="72"/>
                    <a:pt x="20" y="72"/>
                  </a:cubicBezTo>
                  <a:cubicBezTo>
                    <a:pt x="28" y="72"/>
                    <a:pt x="28" y="72"/>
                    <a:pt x="28" y="72"/>
                  </a:cubicBezTo>
                  <a:cubicBezTo>
                    <a:pt x="9" y="98"/>
                    <a:pt x="9" y="98"/>
                    <a:pt x="9" y="98"/>
                  </a:cubicBezTo>
                  <a:cubicBezTo>
                    <a:pt x="9" y="98"/>
                    <a:pt x="9" y="98"/>
                    <a:pt x="9" y="98"/>
                  </a:cubicBezTo>
                  <a:cubicBezTo>
                    <a:pt x="8" y="98"/>
                    <a:pt x="8" y="99"/>
                    <a:pt x="8" y="100"/>
                  </a:cubicBezTo>
                  <a:cubicBezTo>
                    <a:pt x="8" y="102"/>
                    <a:pt x="10" y="104"/>
                    <a:pt x="12" y="104"/>
                  </a:cubicBezTo>
                  <a:cubicBezTo>
                    <a:pt x="21" y="104"/>
                    <a:pt x="21" y="104"/>
                    <a:pt x="21" y="104"/>
                  </a:cubicBezTo>
                  <a:cubicBezTo>
                    <a:pt x="1" y="138"/>
                    <a:pt x="1" y="138"/>
                    <a:pt x="1" y="138"/>
                  </a:cubicBezTo>
                  <a:cubicBezTo>
                    <a:pt x="1" y="138"/>
                    <a:pt x="1" y="138"/>
                    <a:pt x="1" y="138"/>
                  </a:cubicBezTo>
                  <a:cubicBezTo>
                    <a:pt x="0" y="139"/>
                    <a:pt x="0" y="139"/>
                    <a:pt x="0" y="140"/>
                  </a:cubicBezTo>
                  <a:cubicBezTo>
                    <a:pt x="0" y="142"/>
                    <a:pt x="2" y="144"/>
                    <a:pt x="4" y="144"/>
                  </a:cubicBezTo>
                  <a:cubicBezTo>
                    <a:pt x="48" y="144"/>
                    <a:pt x="48" y="144"/>
                    <a:pt x="48" y="144"/>
                  </a:cubicBezTo>
                  <a:cubicBezTo>
                    <a:pt x="48" y="172"/>
                    <a:pt x="48" y="172"/>
                    <a:pt x="48" y="172"/>
                  </a:cubicBezTo>
                  <a:cubicBezTo>
                    <a:pt x="48" y="174"/>
                    <a:pt x="50" y="176"/>
                    <a:pt x="52" y="176"/>
                  </a:cubicBezTo>
                  <a:cubicBezTo>
                    <a:pt x="76" y="176"/>
                    <a:pt x="76" y="176"/>
                    <a:pt x="76" y="176"/>
                  </a:cubicBezTo>
                  <a:cubicBezTo>
                    <a:pt x="78" y="176"/>
                    <a:pt x="80" y="174"/>
                    <a:pt x="80" y="172"/>
                  </a:cubicBezTo>
                  <a:cubicBezTo>
                    <a:pt x="80" y="144"/>
                    <a:pt x="80" y="144"/>
                    <a:pt x="80" y="144"/>
                  </a:cubicBezTo>
                  <a:cubicBezTo>
                    <a:pt x="124" y="144"/>
                    <a:pt x="124" y="144"/>
                    <a:pt x="124" y="144"/>
                  </a:cubicBezTo>
                  <a:cubicBezTo>
                    <a:pt x="126" y="144"/>
                    <a:pt x="128" y="142"/>
                    <a:pt x="128" y="140"/>
                  </a:cubicBezTo>
                  <a:cubicBezTo>
                    <a:pt x="128" y="139"/>
                    <a:pt x="128" y="139"/>
                    <a:pt x="127" y="138"/>
                  </a:cubicBezTo>
                  <a:close/>
                  <a:moveTo>
                    <a:pt x="72" y="168"/>
                  </a:moveTo>
                  <a:cubicBezTo>
                    <a:pt x="56" y="168"/>
                    <a:pt x="56" y="168"/>
                    <a:pt x="56" y="168"/>
                  </a:cubicBezTo>
                  <a:cubicBezTo>
                    <a:pt x="56" y="144"/>
                    <a:pt x="56" y="144"/>
                    <a:pt x="56" y="144"/>
                  </a:cubicBezTo>
                  <a:cubicBezTo>
                    <a:pt x="72" y="144"/>
                    <a:pt x="72" y="144"/>
                    <a:pt x="72" y="144"/>
                  </a:cubicBezTo>
                  <a:lnTo>
                    <a:pt x="72" y="168"/>
                  </a:lnTo>
                  <a:close/>
                  <a:moveTo>
                    <a:pt x="11" y="136"/>
                  </a:moveTo>
                  <a:cubicBezTo>
                    <a:pt x="31" y="102"/>
                    <a:pt x="31" y="102"/>
                    <a:pt x="31" y="102"/>
                  </a:cubicBezTo>
                  <a:cubicBezTo>
                    <a:pt x="31" y="102"/>
                    <a:pt x="31" y="102"/>
                    <a:pt x="31" y="102"/>
                  </a:cubicBezTo>
                  <a:cubicBezTo>
                    <a:pt x="32" y="101"/>
                    <a:pt x="32" y="101"/>
                    <a:pt x="32" y="100"/>
                  </a:cubicBezTo>
                  <a:cubicBezTo>
                    <a:pt x="32" y="98"/>
                    <a:pt x="30" y="96"/>
                    <a:pt x="28" y="96"/>
                  </a:cubicBezTo>
                  <a:cubicBezTo>
                    <a:pt x="20" y="96"/>
                    <a:pt x="20" y="96"/>
                    <a:pt x="20" y="96"/>
                  </a:cubicBezTo>
                  <a:cubicBezTo>
                    <a:pt x="39" y="70"/>
                    <a:pt x="39" y="70"/>
                    <a:pt x="39" y="70"/>
                  </a:cubicBezTo>
                  <a:cubicBezTo>
                    <a:pt x="39" y="70"/>
                    <a:pt x="39" y="70"/>
                    <a:pt x="39" y="70"/>
                  </a:cubicBezTo>
                  <a:cubicBezTo>
                    <a:pt x="40" y="70"/>
                    <a:pt x="40" y="69"/>
                    <a:pt x="40" y="68"/>
                  </a:cubicBezTo>
                  <a:cubicBezTo>
                    <a:pt x="40" y="66"/>
                    <a:pt x="38" y="64"/>
                    <a:pt x="36" y="64"/>
                  </a:cubicBezTo>
                  <a:cubicBezTo>
                    <a:pt x="29" y="64"/>
                    <a:pt x="29" y="64"/>
                    <a:pt x="29" y="64"/>
                  </a:cubicBezTo>
                  <a:cubicBezTo>
                    <a:pt x="51" y="39"/>
                    <a:pt x="51" y="39"/>
                    <a:pt x="51" y="39"/>
                  </a:cubicBezTo>
                  <a:cubicBezTo>
                    <a:pt x="51" y="39"/>
                    <a:pt x="51" y="39"/>
                    <a:pt x="51" y="39"/>
                  </a:cubicBezTo>
                  <a:cubicBezTo>
                    <a:pt x="51" y="38"/>
                    <a:pt x="52" y="37"/>
                    <a:pt x="52" y="36"/>
                  </a:cubicBezTo>
                  <a:cubicBezTo>
                    <a:pt x="52" y="34"/>
                    <a:pt x="50" y="32"/>
                    <a:pt x="48" y="32"/>
                  </a:cubicBezTo>
                  <a:cubicBezTo>
                    <a:pt x="42" y="32"/>
                    <a:pt x="42" y="32"/>
                    <a:pt x="42" y="32"/>
                  </a:cubicBezTo>
                  <a:cubicBezTo>
                    <a:pt x="64" y="10"/>
                    <a:pt x="64" y="10"/>
                    <a:pt x="64" y="10"/>
                  </a:cubicBezTo>
                  <a:cubicBezTo>
                    <a:pt x="86" y="32"/>
                    <a:pt x="86" y="32"/>
                    <a:pt x="86" y="32"/>
                  </a:cubicBezTo>
                  <a:cubicBezTo>
                    <a:pt x="80" y="32"/>
                    <a:pt x="80" y="32"/>
                    <a:pt x="80" y="32"/>
                  </a:cubicBezTo>
                  <a:cubicBezTo>
                    <a:pt x="78" y="32"/>
                    <a:pt x="76" y="34"/>
                    <a:pt x="76" y="36"/>
                  </a:cubicBezTo>
                  <a:cubicBezTo>
                    <a:pt x="76" y="37"/>
                    <a:pt x="77" y="38"/>
                    <a:pt x="77" y="39"/>
                  </a:cubicBezTo>
                  <a:cubicBezTo>
                    <a:pt x="77" y="39"/>
                    <a:pt x="77" y="39"/>
                    <a:pt x="77" y="39"/>
                  </a:cubicBezTo>
                  <a:cubicBezTo>
                    <a:pt x="99" y="64"/>
                    <a:pt x="99" y="64"/>
                    <a:pt x="99" y="64"/>
                  </a:cubicBezTo>
                  <a:cubicBezTo>
                    <a:pt x="92" y="64"/>
                    <a:pt x="92" y="64"/>
                    <a:pt x="92" y="64"/>
                  </a:cubicBezTo>
                  <a:cubicBezTo>
                    <a:pt x="90" y="64"/>
                    <a:pt x="88" y="66"/>
                    <a:pt x="88" y="68"/>
                  </a:cubicBezTo>
                  <a:cubicBezTo>
                    <a:pt x="88" y="69"/>
                    <a:pt x="88" y="70"/>
                    <a:pt x="89" y="70"/>
                  </a:cubicBezTo>
                  <a:cubicBezTo>
                    <a:pt x="89" y="70"/>
                    <a:pt x="89" y="70"/>
                    <a:pt x="89" y="70"/>
                  </a:cubicBezTo>
                  <a:cubicBezTo>
                    <a:pt x="108" y="96"/>
                    <a:pt x="108" y="96"/>
                    <a:pt x="108" y="96"/>
                  </a:cubicBezTo>
                  <a:cubicBezTo>
                    <a:pt x="100" y="96"/>
                    <a:pt x="100" y="96"/>
                    <a:pt x="100" y="96"/>
                  </a:cubicBezTo>
                  <a:cubicBezTo>
                    <a:pt x="98" y="96"/>
                    <a:pt x="96" y="98"/>
                    <a:pt x="96" y="100"/>
                  </a:cubicBezTo>
                  <a:cubicBezTo>
                    <a:pt x="96" y="101"/>
                    <a:pt x="96" y="101"/>
                    <a:pt x="97" y="102"/>
                  </a:cubicBezTo>
                  <a:cubicBezTo>
                    <a:pt x="97" y="102"/>
                    <a:pt x="97" y="102"/>
                    <a:pt x="97" y="102"/>
                  </a:cubicBezTo>
                  <a:cubicBezTo>
                    <a:pt x="117" y="136"/>
                    <a:pt x="117" y="136"/>
                    <a:pt x="117" y="136"/>
                  </a:cubicBezTo>
                  <a:lnTo>
                    <a:pt x="11" y="13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Group 118"/>
          <p:cNvGrpSpPr/>
          <p:nvPr/>
        </p:nvGrpSpPr>
        <p:grpSpPr>
          <a:xfrm>
            <a:off x="8079500" y="4956922"/>
            <a:ext cx="634469" cy="630936"/>
            <a:chOff x="8555352" y="4894300"/>
            <a:chExt cx="634469" cy="630936"/>
          </a:xfrm>
          <a:effectLst>
            <a:outerShdw blurRad="660400" dist="254000" dir="5400000" algn="t" rotWithShape="0">
              <a:prstClr val="black">
                <a:alpha val="40000"/>
              </a:prstClr>
            </a:outerShdw>
          </a:effectLst>
        </p:grpSpPr>
        <p:sp>
          <p:nvSpPr>
            <p:cNvPr id="60" name="Snip Diagonal Corner Rectangle 119"/>
            <p:cNvSpPr/>
            <p:nvPr/>
          </p:nvSpPr>
          <p:spPr>
            <a:xfrm>
              <a:off x="8555352" y="4894300"/>
              <a:ext cx="634469" cy="630936"/>
            </a:xfrm>
            <a:prstGeom prst="snip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78"/>
            <p:cNvSpPr>
              <a:spLocks noEditPoints="1"/>
            </p:cNvSpPr>
            <p:nvPr/>
          </p:nvSpPr>
          <p:spPr bwMode="auto">
            <a:xfrm>
              <a:off x="8697848" y="5034388"/>
              <a:ext cx="379413" cy="377825"/>
            </a:xfrm>
            <a:custGeom>
              <a:avLst/>
              <a:gdLst>
                <a:gd name="T0" fmla="*/ 124 w 176"/>
                <a:gd name="T1" fmla="*/ 52 h 176"/>
                <a:gd name="T2" fmla="*/ 120 w 176"/>
                <a:gd name="T3" fmla="*/ 8 h 176"/>
                <a:gd name="T4" fmla="*/ 116 w 176"/>
                <a:gd name="T5" fmla="*/ 52 h 176"/>
                <a:gd name="T6" fmla="*/ 96 w 176"/>
                <a:gd name="T7" fmla="*/ 48 h 176"/>
                <a:gd name="T8" fmla="*/ 100 w 176"/>
                <a:gd name="T9" fmla="*/ 20 h 176"/>
                <a:gd name="T10" fmla="*/ 92 w 176"/>
                <a:gd name="T11" fmla="*/ 20 h 176"/>
                <a:gd name="T12" fmla="*/ 96 w 176"/>
                <a:gd name="T13" fmla="*/ 48 h 176"/>
                <a:gd name="T14" fmla="*/ 76 w 176"/>
                <a:gd name="T15" fmla="*/ 44 h 176"/>
                <a:gd name="T16" fmla="*/ 72 w 176"/>
                <a:gd name="T17" fmla="*/ 0 h 176"/>
                <a:gd name="T18" fmla="*/ 68 w 176"/>
                <a:gd name="T19" fmla="*/ 44 h 176"/>
                <a:gd name="T20" fmla="*/ 24 w 176"/>
                <a:gd name="T21" fmla="*/ 48 h 176"/>
                <a:gd name="T22" fmla="*/ 28 w 176"/>
                <a:gd name="T23" fmla="*/ 20 h 176"/>
                <a:gd name="T24" fmla="*/ 20 w 176"/>
                <a:gd name="T25" fmla="*/ 20 h 176"/>
                <a:gd name="T26" fmla="*/ 24 w 176"/>
                <a:gd name="T27" fmla="*/ 48 h 176"/>
                <a:gd name="T28" fmla="*/ 52 w 176"/>
                <a:gd name="T29" fmla="*/ 52 h 176"/>
                <a:gd name="T30" fmla="*/ 48 w 176"/>
                <a:gd name="T31" fmla="*/ 8 h 176"/>
                <a:gd name="T32" fmla="*/ 44 w 176"/>
                <a:gd name="T33" fmla="*/ 52 h 176"/>
                <a:gd name="T34" fmla="*/ 152 w 176"/>
                <a:gd name="T35" fmla="*/ 84 h 176"/>
                <a:gd name="T36" fmla="*/ 144 w 176"/>
                <a:gd name="T37" fmla="*/ 72 h 176"/>
                <a:gd name="T38" fmla="*/ 8 w 176"/>
                <a:gd name="T39" fmla="*/ 64 h 176"/>
                <a:gd name="T40" fmla="*/ 0 w 176"/>
                <a:gd name="T41" fmla="*/ 120 h 176"/>
                <a:gd name="T42" fmla="*/ 4 w 176"/>
                <a:gd name="T43" fmla="*/ 168 h 176"/>
                <a:gd name="T44" fmla="*/ 4 w 176"/>
                <a:gd name="T45" fmla="*/ 176 h 176"/>
                <a:gd name="T46" fmla="*/ 144 w 176"/>
                <a:gd name="T47" fmla="*/ 172 h 176"/>
                <a:gd name="T48" fmla="*/ 117 w 176"/>
                <a:gd name="T49" fmla="*/ 168 h 176"/>
                <a:gd name="T50" fmla="*/ 152 w 176"/>
                <a:gd name="T51" fmla="*/ 132 h 176"/>
                <a:gd name="T52" fmla="*/ 152 w 176"/>
                <a:gd name="T53" fmla="*/ 84 h 176"/>
                <a:gd name="T54" fmla="*/ 56 w 176"/>
                <a:gd name="T55" fmla="*/ 168 h 176"/>
                <a:gd name="T56" fmla="*/ 124 w 176"/>
                <a:gd name="T57" fmla="*/ 152 h 176"/>
                <a:gd name="T58" fmla="*/ 136 w 176"/>
                <a:gd name="T59" fmla="*/ 120 h 176"/>
                <a:gd name="T60" fmla="*/ 14 w 176"/>
                <a:gd name="T61" fmla="*/ 144 h 176"/>
                <a:gd name="T62" fmla="*/ 8 w 176"/>
                <a:gd name="T63" fmla="*/ 72 h 176"/>
                <a:gd name="T64" fmla="*/ 136 w 176"/>
                <a:gd name="T65" fmla="*/ 120 h 176"/>
                <a:gd name="T66" fmla="*/ 144 w 176"/>
                <a:gd name="T67" fmla="*/ 124 h 176"/>
                <a:gd name="T68" fmla="*/ 144 w 176"/>
                <a:gd name="T69" fmla="*/ 92 h 176"/>
                <a:gd name="T70" fmla="*/ 168 w 176"/>
                <a:gd name="T71" fmla="*/ 10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120" y="56"/>
                  </a:moveTo>
                  <a:cubicBezTo>
                    <a:pt x="122" y="56"/>
                    <a:pt x="124" y="54"/>
                    <a:pt x="124" y="52"/>
                  </a:cubicBezTo>
                  <a:cubicBezTo>
                    <a:pt x="124" y="12"/>
                    <a:pt x="124" y="12"/>
                    <a:pt x="124" y="12"/>
                  </a:cubicBezTo>
                  <a:cubicBezTo>
                    <a:pt x="124" y="10"/>
                    <a:pt x="122" y="8"/>
                    <a:pt x="120" y="8"/>
                  </a:cubicBezTo>
                  <a:cubicBezTo>
                    <a:pt x="118" y="8"/>
                    <a:pt x="116" y="10"/>
                    <a:pt x="116" y="12"/>
                  </a:cubicBezTo>
                  <a:cubicBezTo>
                    <a:pt x="116" y="52"/>
                    <a:pt x="116" y="52"/>
                    <a:pt x="116" y="52"/>
                  </a:cubicBezTo>
                  <a:cubicBezTo>
                    <a:pt x="116" y="54"/>
                    <a:pt x="118" y="56"/>
                    <a:pt x="120" y="56"/>
                  </a:cubicBezTo>
                  <a:close/>
                  <a:moveTo>
                    <a:pt x="96" y="48"/>
                  </a:moveTo>
                  <a:cubicBezTo>
                    <a:pt x="98" y="48"/>
                    <a:pt x="100" y="46"/>
                    <a:pt x="100" y="44"/>
                  </a:cubicBezTo>
                  <a:cubicBezTo>
                    <a:pt x="100" y="20"/>
                    <a:pt x="100" y="20"/>
                    <a:pt x="100" y="20"/>
                  </a:cubicBezTo>
                  <a:cubicBezTo>
                    <a:pt x="100" y="18"/>
                    <a:pt x="98" y="16"/>
                    <a:pt x="96" y="16"/>
                  </a:cubicBezTo>
                  <a:cubicBezTo>
                    <a:pt x="94" y="16"/>
                    <a:pt x="92" y="18"/>
                    <a:pt x="92" y="20"/>
                  </a:cubicBezTo>
                  <a:cubicBezTo>
                    <a:pt x="92" y="44"/>
                    <a:pt x="92" y="44"/>
                    <a:pt x="92" y="44"/>
                  </a:cubicBezTo>
                  <a:cubicBezTo>
                    <a:pt x="92" y="46"/>
                    <a:pt x="94" y="48"/>
                    <a:pt x="96" y="48"/>
                  </a:cubicBezTo>
                  <a:close/>
                  <a:moveTo>
                    <a:pt x="72" y="48"/>
                  </a:moveTo>
                  <a:cubicBezTo>
                    <a:pt x="74" y="48"/>
                    <a:pt x="76" y="46"/>
                    <a:pt x="76" y="44"/>
                  </a:cubicBezTo>
                  <a:cubicBezTo>
                    <a:pt x="76" y="4"/>
                    <a:pt x="76" y="4"/>
                    <a:pt x="76" y="4"/>
                  </a:cubicBezTo>
                  <a:cubicBezTo>
                    <a:pt x="76" y="2"/>
                    <a:pt x="74" y="0"/>
                    <a:pt x="72" y="0"/>
                  </a:cubicBezTo>
                  <a:cubicBezTo>
                    <a:pt x="70" y="0"/>
                    <a:pt x="68" y="2"/>
                    <a:pt x="68" y="4"/>
                  </a:cubicBezTo>
                  <a:cubicBezTo>
                    <a:pt x="68" y="44"/>
                    <a:pt x="68" y="44"/>
                    <a:pt x="68" y="44"/>
                  </a:cubicBezTo>
                  <a:cubicBezTo>
                    <a:pt x="68" y="46"/>
                    <a:pt x="70" y="48"/>
                    <a:pt x="72" y="48"/>
                  </a:cubicBezTo>
                  <a:close/>
                  <a:moveTo>
                    <a:pt x="24" y="48"/>
                  </a:moveTo>
                  <a:cubicBezTo>
                    <a:pt x="26" y="48"/>
                    <a:pt x="28" y="46"/>
                    <a:pt x="28" y="44"/>
                  </a:cubicBezTo>
                  <a:cubicBezTo>
                    <a:pt x="28" y="20"/>
                    <a:pt x="28" y="20"/>
                    <a:pt x="28" y="20"/>
                  </a:cubicBezTo>
                  <a:cubicBezTo>
                    <a:pt x="28" y="18"/>
                    <a:pt x="26" y="16"/>
                    <a:pt x="24" y="16"/>
                  </a:cubicBezTo>
                  <a:cubicBezTo>
                    <a:pt x="22" y="16"/>
                    <a:pt x="20" y="18"/>
                    <a:pt x="20" y="20"/>
                  </a:cubicBezTo>
                  <a:cubicBezTo>
                    <a:pt x="20" y="44"/>
                    <a:pt x="20" y="44"/>
                    <a:pt x="20" y="44"/>
                  </a:cubicBezTo>
                  <a:cubicBezTo>
                    <a:pt x="20" y="46"/>
                    <a:pt x="22" y="48"/>
                    <a:pt x="24" y="48"/>
                  </a:cubicBezTo>
                  <a:close/>
                  <a:moveTo>
                    <a:pt x="48" y="56"/>
                  </a:moveTo>
                  <a:cubicBezTo>
                    <a:pt x="50" y="56"/>
                    <a:pt x="52" y="54"/>
                    <a:pt x="52" y="52"/>
                  </a:cubicBezTo>
                  <a:cubicBezTo>
                    <a:pt x="52" y="12"/>
                    <a:pt x="52" y="12"/>
                    <a:pt x="52" y="12"/>
                  </a:cubicBezTo>
                  <a:cubicBezTo>
                    <a:pt x="52" y="10"/>
                    <a:pt x="50" y="8"/>
                    <a:pt x="48" y="8"/>
                  </a:cubicBezTo>
                  <a:cubicBezTo>
                    <a:pt x="46" y="8"/>
                    <a:pt x="44" y="10"/>
                    <a:pt x="44" y="12"/>
                  </a:cubicBezTo>
                  <a:cubicBezTo>
                    <a:pt x="44" y="52"/>
                    <a:pt x="44" y="52"/>
                    <a:pt x="44" y="52"/>
                  </a:cubicBezTo>
                  <a:cubicBezTo>
                    <a:pt x="44" y="54"/>
                    <a:pt x="46" y="56"/>
                    <a:pt x="48" y="56"/>
                  </a:cubicBezTo>
                  <a:close/>
                  <a:moveTo>
                    <a:pt x="152" y="84"/>
                  </a:moveTo>
                  <a:cubicBezTo>
                    <a:pt x="144" y="84"/>
                    <a:pt x="144" y="84"/>
                    <a:pt x="144" y="84"/>
                  </a:cubicBezTo>
                  <a:cubicBezTo>
                    <a:pt x="144" y="72"/>
                    <a:pt x="144" y="72"/>
                    <a:pt x="144" y="72"/>
                  </a:cubicBezTo>
                  <a:cubicBezTo>
                    <a:pt x="144" y="68"/>
                    <a:pt x="140" y="64"/>
                    <a:pt x="136" y="64"/>
                  </a:cubicBezTo>
                  <a:cubicBezTo>
                    <a:pt x="8" y="64"/>
                    <a:pt x="8" y="64"/>
                    <a:pt x="8" y="64"/>
                  </a:cubicBezTo>
                  <a:cubicBezTo>
                    <a:pt x="4" y="64"/>
                    <a:pt x="0" y="68"/>
                    <a:pt x="0" y="72"/>
                  </a:cubicBezTo>
                  <a:cubicBezTo>
                    <a:pt x="0" y="120"/>
                    <a:pt x="0" y="120"/>
                    <a:pt x="0" y="120"/>
                  </a:cubicBezTo>
                  <a:cubicBezTo>
                    <a:pt x="0" y="140"/>
                    <a:pt x="11" y="158"/>
                    <a:pt x="27" y="168"/>
                  </a:cubicBezTo>
                  <a:cubicBezTo>
                    <a:pt x="4" y="168"/>
                    <a:pt x="4" y="168"/>
                    <a:pt x="4" y="168"/>
                  </a:cubicBezTo>
                  <a:cubicBezTo>
                    <a:pt x="2" y="168"/>
                    <a:pt x="0" y="170"/>
                    <a:pt x="0" y="172"/>
                  </a:cubicBezTo>
                  <a:cubicBezTo>
                    <a:pt x="0" y="174"/>
                    <a:pt x="2" y="176"/>
                    <a:pt x="4" y="176"/>
                  </a:cubicBezTo>
                  <a:cubicBezTo>
                    <a:pt x="140" y="176"/>
                    <a:pt x="140" y="176"/>
                    <a:pt x="140" y="176"/>
                  </a:cubicBezTo>
                  <a:cubicBezTo>
                    <a:pt x="142" y="176"/>
                    <a:pt x="144" y="174"/>
                    <a:pt x="144" y="172"/>
                  </a:cubicBezTo>
                  <a:cubicBezTo>
                    <a:pt x="144" y="170"/>
                    <a:pt x="142" y="168"/>
                    <a:pt x="140" y="168"/>
                  </a:cubicBezTo>
                  <a:cubicBezTo>
                    <a:pt x="117" y="168"/>
                    <a:pt x="117" y="168"/>
                    <a:pt x="117" y="168"/>
                  </a:cubicBezTo>
                  <a:cubicBezTo>
                    <a:pt x="130" y="160"/>
                    <a:pt x="139" y="147"/>
                    <a:pt x="143" y="132"/>
                  </a:cubicBezTo>
                  <a:cubicBezTo>
                    <a:pt x="152" y="132"/>
                    <a:pt x="152" y="132"/>
                    <a:pt x="152" y="132"/>
                  </a:cubicBezTo>
                  <a:cubicBezTo>
                    <a:pt x="165" y="132"/>
                    <a:pt x="176" y="121"/>
                    <a:pt x="176" y="108"/>
                  </a:cubicBezTo>
                  <a:cubicBezTo>
                    <a:pt x="176" y="95"/>
                    <a:pt x="165" y="84"/>
                    <a:pt x="152" y="84"/>
                  </a:cubicBezTo>
                  <a:close/>
                  <a:moveTo>
                    <a:pt x="88" y="168"/>
                  </a:moveTo>
                  <a:cubicBezTo>
                    <a:pt x="56" y="168"/>
                    <a:pt x="56" y="168"/>
                    <a:pt x="56" y="168"/>
                  </a:cubicBezTo>
                  <a:cubicBezTo>
                    <a:pt x="42" y="168"/>
                    <a:pt x="29" y="162"/>
                    <a:pt x="20" y="152"/>
                  </a:cubicBezTo>
                  <a:cubicBezTo>
                    <a:pt x="124" y="152"/>
                    <a:pt x="124" y="152"/>
                    <a:pt x="124" y="152"/>
                  </a:cubicBezTo>
                  <a:cubicBezTo>
                    <a:pt x="115" y="162"/>
                    <a:pt x="102" y="168"/>
                    <a:pt x="88" y="168"/>
                  </a:cubicBezTo>
                  <a:close/>
                  <a:moveTo>
                    <a:pt x="136" y="120"/>
                  </a:moveTo>
                  <a:cubicBezTo>
                    <a:pt x="136" y="129"/>
                    <a:pt x="134" y="137"/>
                    <a:pt x="130" y="144"/>
                  </a:cubicBezTo>
                  <a:cubicBezTo>
                    <a:pt x="14" y="144"/>
                    <a:pt x="14" y="144"/>
                    <a:pt x="14" y="144"/>
                  </a:cubicBezTo>
                  <a:cubicBezTo>
                    <a:pt x="10" y="137"/>
                    <a:pt x="8" y="129"/>
                    <a:pt x="8" y="120"/>
                  </a:cubicBezTo>
                  <a:cubicBezTo>
                    <a:pt x="8" y="72"/>
                    <a:pt x="8" y="72"/>
                    <a:pt x="8" y="72"/>
                  </a:cubicBezTo>
                  <a:cubicBezTo>
                    <a:pt x="136" y="72"/>
                    <a:pt x="136" y="72"/>
                    <a:pt x="136" y="72"/>
                  </a:cubicBezTo>
                  <a:lnTo>
                    <a:pt x="136" y="120"/>
                  </a:lnTo>
                  <a:close/>
                  <a:moveTo>
                    <a:pt x="152" y="124"/>
                  </a:moveTo>
                  <a:cubicBezTo>
                    <a:pt x="144" y="124"/>
                    <a:pt x="144" y="124"/>
                    <a:pt x="144" y="124"/>
                  </a:cubicBezTo>
                  <a:cubicBezTo>
                    <a:pt x="144" y="123"/>
                    <a:pt x="144" y="121"/>
                    <a:pt x="144" y="120"/>
                  </a:cubicBezTo>
                  <a:cubicBezTo>
                    <a:pt x="144" y="92"/>
                    <a:pt x="144" y="92"/>
                    <a:pt x="144" y="92"/>
                  </a:cubicBezTo>
                  <a:cubicBezTo>
                    <a:pt x="152" y="92"/>
                    <a:pt x="152" y="92"/>
                    <a:pt x="152" y="92"/>
                  </a:cubicBezTo>
                  <a:cubicBezTo>
                    <a:pt x="161" y="92"/>
                    <a:pt x="168" y="99"/>
                    <a:pt x="168" y="108"/>
                  </a:cubicBezTo>
                  <a:cubicBezTo>
                    <a:pt x="168" y="117"/>
                    <a:pt x="161" y="124"/>
                    <a:pt x="152" y="12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Group 121"/>
          <p:cNvGrpSpPr/>
          <p:nvPr/>
        </p:nvGrpSpPr>
        <p:grpSpPr>
          <a:xfrm>
            <a:off x="8069041" y="3607183"/>
            <a:ext cx="630937" cy="630936"/>
            <a:chOff x="8555352" y="3544561"/>
            <a:chExt cx="630937" cy="630936"/>
          </a:xfrm>
          <a:effectLst>
            <a:outerShdw blurRad="660400" dist="254000" dir="5400000" algn="t" rotWithShape="0">
              <a:prstClr val="black">
                <a:alpha val="40000"/>
              </a:prstClr>
            </a:outerShdw>
          </a:effectLst>
        </p:grpSpPr>
        <p:sp>
          <p:nvSpPr>
            <p:cNvPr id="63" name="Snip Diagonal Corner Rectangle 122"/>
            <p:cNvSpPr/>
            <p:nvPr/>
          </p:nvSpPr>
          <p:spPr>
            <a:xfrm>
              <a:off x="8555352" y="3544561"/>
              <a:ext cx="630937" cy="630936"/>
            </a:xfrm>
            <a:prstGeom prst="snip2Diag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84"/>
            <p:cNvSpPr>
              <a:spLocks noEditPoints="1"/>
            </p:cNvSpPr>
            <p:nvPr/>
          </p:nvSpPr>
          <p:spPr bwMode="auto">
            <a:xfrm>
              <a:off x="8675601" y="3694773"/>
              <a:ext cx="387350" cy="377825"/>
            </a:xfrm>
            <a:custGeom>
              <a:avLst/>
              <a:gdLst>
                <a:gd name="T0" fmla="*/ 0 w 180"/>
                <a:gd name="T1" fmla="*/ 176 h 176"/>
                <a:gd name="T2" fmla="*/ 74 w 180"/>
                <a:gd name="T3" fmla="*/ 145 h 176"/>
                <a:gd name="T4" fmla="*/ 14 w 180"/>
                <a:gd name="T5" fmla="*/ 162 h 176"/>
                <a:gd name="T6" fmla="*/ 36 w 180"/>
                <a:gd name="T7" fmla="*/ 136 h 176"/>
                <a:gd name="T8" fmla="*/ 14 w 180"/>
                <a:gd name="T9" fmla="*/ 162 h 176"/>
                <a:gd name="T10" fmla="*/ 100 w 180"/>
                <a:gd name="T11" fmla="*/ 80 h 176"/>
                <a:gd name="T12" fmla="*/ 92 w 180"/>
                <a:gd name="T13" fmla="*/ 80 h 176"/>
                <a:gd name="T14" fmla="*/ 175 w 180"/>
                <a:gd name="T15" fmla="*/ 1 h 176"/>
                <a:gd name="T16" fmla="*/ 84 w 180"/>
                <a:gd name="T17" fmla="*/ 36 h 176"/>
                <a:gd name="T18" fmla="*/ 10 w 180"/>
                <a:gd name="T19" fmla="*/ 87 h 176"/>
                <a:gd name="T20" fmla="*/ 50 w 180"/>
                <a:gd name="T21" fmla="*/ 126 h 176"/>
                <a:gd name="T22" fmla="*/ 79 w 180"/>
                <a:gd name="T23" fmla="*/ 136 h 176"/>
                <a:gd name="T24" fmla="*/ 112 w 180"/>
                <a:gd name="T25" fmla="*/ 121 h 176"/>
                <a:gd name="T26" fmla="*/ 175 w 180"/>
                <a:gd name="T27" fmla="*/ 1 h 176"/>
                <a:gd name="T28" fmla="*/ 93 w 180"/>
                <a:gd name="T29" fmla="*/ 147 h 176"/>
                <a:gd name="T30" fmla="*/ 79 w 180"/>
                <a:gd name="T31" fmla="*/ 128 h 176"/>
                <a:gd name="T32" fmla="*/ 72 w 180"/>
                <a:gd name="T33" fmla="*/ 128 h 176"/>
                <a:gd name="T34" fmla="*/ 48 w 180"/>
                <a:gd name="T35" fmla="*/ 99 h 176"/>
                <a:gd name="T36" fmla="*/ 29 w 180"/>
                <a:gd name="T37" fmla="*/ 83 h 176"/>
                <a:gd name="T38" fmla="*/ 58 w 180"/>
                <a:gd name="T39" fmla="*/ 72 h 176"/>
                <a:gd name="T40" fmla="*/ 104 w 180"/>
                <a:gd name="T41" fmla="*/ 119 h 176"/>
                <a:gd name="T42" fmla="*/ 128 w 180"/>
                <a:gd name="T43" fmla="*/ 94 h 176"/>
                <a:gd name="T44" fmla="*/ 64 w 180"/>
                <a:gd name="T45" fmla="*/ 66 h 176"/>
                <a:gd name="T46" fmla="*/ 89 w 180"/>
                <a:gd name="T47" fmla="*/ 42 h 176"/>
                <a:gd name="T48" fmla="*/ 134 w 180"/>
                <a:gd name="T49" fmla="*/ 87 h 176"/>
                <a:gd name="T50" fmla="*/ 112 w 180"/>
                <a:gd name="T51" fmla="*/ 92 h 176"/>
                <a:gd name="T52" fmla="*/ 104 w 180"/>
                <a:gd name="T53" fmla="*/ 92 h 176"/>
                <a:gd name="T54" fmla="*/ 132 w 180"/>
                <a:gd name="T55" fmla="*/ 56 h 176"/>
                <a:gd name="T56" fmla="*/ 132 w 180"/>
                <a:gd name="T57" fmla="*/ 32 h 176"/>
                <a:gd name="T58" fmla="*/ 132 w 180"/>
                <a:gd name="T59" fmla="*/ 56 h 176"/>
                <a:gd name="T60" fmla="*/ 136 w 180"/>
                <a:gd name="T61" fmla="*/ 44 h 176"/>
                <a:gd name="T62" fmla="*/ 128 w 180"/>
                <a:gd name="T63" fmla="*/ 44 h 176"/>
                <a:gd name="T64" fmla="*/ 84 w 180"/>
                <a:gd name="T65" fmla="*/ 64 h 176"/>
                <a:gd name="T66" fmla="*/ 84 w 180"/>
                <a:gd name="T67" fmla="*/ 72 h 176"/>
                <a:gd name="T68" fmla="*/ 84 w 180"/>
                <a:gd name="T69"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76">
                  <a:moveTo>
                    <a:pt x="31" y="98"/>
                  </a:moveTo>
                  <a:cubicBezTo>
                    <a:pt x="0" y="176"/>
                    <a:pt x="0" y="176"/>
                    <a:pt x="0" y="176"/>
                  </a:cubicBezTo>
                  <a:cubicBezTo>
                    <a:pt x="78" y="145"/>
                    <a:pt x="78" y="145"/>
                    <a:pt x="78" y="145"/>
                  </a:cubicBezTo>
                  <a:cubicBezTo>
                    <a:pt x="76" y="145"/>
                    <a:pt x="75" y="145"/>
                    <a:pt x="74" y="145"/>
                  </a:cubicBezTo>
                  <a:cubicBezTo>
                    <a:pt x="50" y="145"/>
                    <a:pt x="28" y="122"/>
                    <a:pt x="31" y="98"/>
                  </a:cubicBezTo>
                  <a:close/>
                  <a:moveTo>
                    <a:pt x="14" y="162"/>
                  </a:moveTo>
                  <a:cubicBezTo>
                    <a:pt x="29" y="125"/>
                    <a:pt x="29" y="125"/>
                    <a:pt x="29" y="125"/>
                  </a:cubicBezTo>
                  <a:cubicBezTo>
                    <a:pt x="31" y="129"/>
                    <a:pt x="33" y="132"/>
                    <a:pt x="36" y="136"/>
                  </a:cubicBezTo>
                  <a:cubicBezTo>
                    <a:pt x="40" y="140"/>
                    <a:pt x="45" y="144"/>
                    <a:pt x="51" y="147"/>
                  </a:cubicBezTo>
                  <a:lnTo>
                    <a:pt x="14" y="162"/>
                  </a:lnTo>
                  <a:close/>
                  <a:moveTo>
                    <a:pt x="96" y="84"/>
                  </a:moveTo>
                  <a:cubicBezTo>
                    <a:pt x="98" y="84"/>
                    <a:pt x="100" y="82"/>
                    <a:pt x="100" y="80"/>
                  </a:cubicBezTo>
                  <a:cubicBezTo>
                    <a:pt x="100" y="78"/>
                    <a:pt x="98" y="76"/>
                    <a:pt x="96" y="76"/>
                  </a:cubicBezTo>
                  <a:cubicBezTo>
                    <a:pt x="94" y="76"/>
                    <a:pt x="92" y="78"/>
                    <a:pt x="92" y="80"/>
                  </a:cubicBezTo>
                  <a:cubicBezTo>
                    <a:pt x="92" y="82"/>
                    <a:pt x="94" y="84"/>
                    <a:pt x="96" y="84"/>
                  </a:cubicBezTo>
                  <a:close/>
                  <a:moveTo>
                    <a:pt x="175" y="1"/>
                  </a:moveTo>
                  <a:cubicBezTo>
                    <a:pt x="174" y="0"/>
                    <a:pt x="171" y="0"/>
                    <a:pt x="168" y="0"/>
                  </a:cubicBezTo>
                  <a:cubicBezTo>
                    <a:pt x="151" y="0"/>
                    <a:pt x="107" y="12"/>
                    <a:pt x="84" y="36"/>
                  </a:cubicBezTo>
                  <a:cubicBezTo>
                    <a:pt x="78" y="41"/>
                    <a:pt x="60" y="58"/>
                    <a:pt x="55" y="64"/>
                  </a:cubicBezTo>
                  <a:cubicBezTo>
                    <a:pt x="41" y="68"/>
                    <a:pt x="21" y="76"/>
                    <a:pt x="10" y="87"/>
                  </a:cubicBezTo>
                  <a:cubicBezTo>
                    <a:pt x="10" y="87"/>
                    <a:pt x="24" y="87"/>
                    <a:pt x="40" y="98"/>
                  </a:cubicBezTo>
                  <a:cubicBezTo>
                    <a:pt x="38" y="107"/>
                    <a:pt x="41" y="118"/>
                    <a:pt x="50" y="126"/>
                  </a:cubicBezTo>
                  <a:cubicBezTo>
                    <a:pt x="56" y="133"/>
                    <a:pt x="64" y="136"/>
                    <a:pt x="72" y="136"/>
                  </a:cubicBezTo>
                  <a:cubicBezTo>
                    <a:pt x="74" y="136"/>
                    <a:pt x="76" y="136"/>
                    <a:pt x="79" y="136"/>
                  </a:cubicBezTo>
                  <a:cubicBezTo>
                    <a:pt x="89" y="152"/>
                    <a:pt x="89" y="166"/>
                    <a:pt x="89" y="166"/>
                  </a:cubicBezTo>
                  <a:cubicBezTo>
                    <a:pt x="100" y="155"/>
                    <a:pt x="108" y="135"/>
                    <a:pt x="112" y="121"/>
                  </a:cubicBezTo>
                  <a:cubicBezTo>
                    <a:pt x="118" y="116"/>
                    <a:pt x="135" y="98"/>
                    <a:pt x="140" y="92"/>
                  </a:cubicBezTo>
                  <a:cubicBezTo>
                    <a:pt x="168" y="64"/>
                    <a:pt x="180" y="7"/>
                    <a:pt x="175" y="1"/>
                  </a:cubicBezTo>
                  <a:close/>
                  <a:moveTo>
                    <a:pt x="104" y="119"/>
                  </a:moveTo>
                  <a:cubicBezTo>
                    <a:pt x="101" y="129"/>
                    <a:pt x="97" y="139"/>
                    <a:pt x="93" y="147"/>
                  </a:cubicBezTo>
                  <a:cubicBezTo>
                    <a:pt x="91" y="142"/>
                    <a:pt x="89" y="137"/>
                    <a:pt x="85" y="131"/>
                  </a:cubicBezTo>
                  <a:cubicBezTo>
                    <a:pt x="84" y="129"/>
                    <a:pt x="81" y="128"/>
                    <a:pt x="79" y="128"/>
                  </a:cubicBezTo>
                  <a:cubicBezTo>
                    <a:pt x="78" y="128"/>
                    <a:pt x="77" y="128"/>
                    <a:pt x="77" y="128"/>
                  </a:cubicBezTo>
                  <a:cubicBezTo>
                    <a:pt x="75" y="128"/>
                    <a:pt x="73" y="128"/>
                    <a:pt x="72" y="128"/>
                  </a:cubicBezTo>
                  <a:cubicBezTo>
                    <a:pt x="66" y="128"/>
                    <a:pt x="60" y="126"/>
                    <a:pt x="55" y="121"/>
                  </a:cubicBezTo>
                  <a:cubicBezTo>
                    <a:pt x="49" y="114"/>
                    <a:pt x="46" y="107"/>
                    <a:pt x="48" y="99"/>
                  </a:cubicBezTo>
                  <a:cubicBezTo>
                    <a:pt x="49" y="96"/>
                    <a:pt x="48" y="93"/>
                    <a:pt x="45" y="91"/>
                  </a:cubicBezTo>
                  <a:cubicBezTo>
                    <a:pt x="39" y="87"/>
                    <a:pt x="34" y="85"/>
                    <a:pt x="29" y="83"/>
                  </a:cubicBezTo>
                  <a:cubicBezTo>
                    <a:pt x="37" y="79"/>
                    <a:pt x="47" y="75"/>
                    <a:pt x="57" y="72"/>
                  </a:cubicBezTo>
                  <a:cubicBezTo>
                    <a:pt x="58" y="72"/>
                    <a:pt x="58" y="72"/>
                    <a:pt x="58" y="72"/>
                  </a:cubicBezTo>
                  <a:cubicBezTo>
                    <a:pt x="104" y="118"/>
                    <a:pt x="104" y="118"/>
                    <a:pt x="104" y="118"/>
                  </a:cubicBezTo>
                  <a:cubicBezTo>
                    <a:pt x="104" y="118"/>
                    <a:pt x="104" y="118"/>
                    <a:pt x="104" y="119"/>
                  </a:cubicBezTo>
                  <a:close/>
                  <a:moveTo>
                    <a:pt x="134" y="87"/>
                  </a:moveTo>
                  <a:cubicBezTo>
                    <a:pt x="133" y="88"/>
                    <a:pt x="130" y="91"/>
                    <a:pt x="128" y="94"/>
                  </a:cubicBezTo>
                  <a:cubicBezTo>
                    <a:pt x="122" y="99"/>
                    <a:pt x="114" y="108"/>
                    <a:pt x="110" y="112"/>
                  </a:cubicBezTo>
                  <a:cubicBezTo>
                    <a:pt x="64" y="66"/>
                    <a:pt x="64" y="66"/>
                    <a:pt x="64" y="66"/>
                  </a:cubicBezTo>
                  <a:cubicBezTo>
                    <a:pt x="68" y="62"/>
                    <a:pt x="77" y="54"/>
                    <a:pt x="82" y="49"/>
                  </a:cubicBezTo>
                  <a:cubicBezTo>
                    <a:pt x="85" y="46"/>
                    <a:pt x="88" y="43"/>
                    <a:pt x="89" y="42"/>
                  </a:cubicBezTo>
                  <a:cubicBezTo>
                    <a:pt x="111" y="20"/>
                    <a:pt x="152" y="8"/>
                    <a:pt x="168" y="8"/>
                  </a:cubicBezTo>
                  <a:cubicBezTo>
                    <a:pt x="168" y="21"/>
                    <a:pt x="157" y="64"/>
                    <a:pt x="134" y="87"/>
                  </a:cubicBezTo>
                  <a:close/>
                  <a:moveTo>
                    <a:pt x="108" y="96"/>
                  </a:moveTo>
                  <a:cubicBezTo>
                    <a:pt x="110" y="96"/>
                    <a:pt x="112" y="94"/>
                    <a:pt x="112" y="92"/>
                  </a:cubicBezTo>
                  <a:cubicBezTo>
                    <a:pt x="112" y="90"/>
                    <a:pt x="110" y="88"/>
                    <a:pt x="108" y="88"/>
                  </a:cubicBezTo>
                  <a:cubicBezTo>
                    <a:pt x="106" y="88"/>
                    <a:pt x="104" y="90"/>
                    <a:pt x="104" y="92"/>
                  </a:cubicBezTo>
                  <a:cubicBezTo>
                    <a:pt x="104" y="94"/>
                    <a:pt x="106" y="96"/>
                    <a:pt x="108" y="96"/>
                  </a:cubicBezTo>
                  <a:close/>
                  <a:moveTo>
                    <a:pt x="132" y="56"/>
                  </a:moveTo>
                  <a:cubicBezTo>
                    <a:pt x="139" y="56"/>
                    <a:pt x="144" y="51"/>
                    <a:pt x="144" y="44"/>
                  </a:cubicBezTo>
                  <a:cubicBezTo>
                    <a:pt x="144" y="37"/>
                    <a:pt x="139" y="32"/>
                    <a:pt x="132" y="32"/>
                  </a:cubicBezTo>
                  <a:cubicBezTo>
                    <a:pt x="125" y="32"/>
                    <a:pt x="120" y="37"/>
                    <a:pt x="120" y="44"/>
                  </a:cubicBezTo>
                  <a:cubicBezTo>
                    <a:pt x="120" y="51"/>
                    <a:pt x="125" y="56"/>
                    <a:pt x="132" y="56"/>
                  </a:cubicBezTo>
                  <a:close/>
                  <a:moveTo>
                    <a:pt x="132" y="40"/>
                  </a:moveTo>
                  <a:cubicBezTo>
                    <a:pt x="134" y="40"/>
                    <a:pt x="136" y="42"/>
                    <a:pt x="136" y="44"/>
                  </a:cubicBezTo>
                  <a:cubicBezTo>
                    <a:pt x="136" y="46"/>
                    <a:pt x="134" y="48"/>
                    <a:pt x="132" y="48"/>
                  </a:cubicBezTo>
                  <a:cubicBezTo>
                    <a:pt x="130" y="48"/>
                    <a:pt x="128" y="46"/>
                    <a:pt x="128" y="44"/>
                  </a:cubicBezTo>
                  <a:cubicBezTo>
                    <a:pt x="128" y="42"/>
                    <a:pt x="130" y="40"/>
                    <a:pt x="132" y="40"/>
                  </a:cubicBezTo>
                  <a:close/>
                  <a:moveTo>
                    <a:pt x="84" y="64"/>
                  </a:moveTo>
                  <a:cubicBezTo>
                    <a:pt x="82" y="64"/>
                    <a:pt x="80" y="66"/>
                    <a:pt x="80" y="68"/>
                  </a:cubicBezTo>
                  <a:cubicBezTo>
                    <a:pt x="80" y="70"/>
                    <a:pt x="82" y="72"/>
                    <a:pt x="84" y="72"/>
                  </a:cubicBezTo>
                  <a:cubicBezTo>
                    <a:pt x="86" y="72"/>
                    <a:pt x="88" y="70"/>
                    <a:pt x="88" y="68"/>
                  </a:cubicBezTo>
                  <a:cubicBezTo>
                    <a:pt x="88" y="66"/>
                    <a:pt x="86" y="64"/>
                    <a:pt x="84" y="6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par>
                                <p:cTn id="17" presetID="10"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10" presetClass="entr" presetSubtype="0"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childTnLst>
                          </p:cTn>
                        </p:par>
                        <p:par>
                          <p:cTn id="48" fill="hold">
                            <p:stCondLst>
                              <p:cond delay="3500"/>
                            </p:stCondLst>
                            <p:childTnLst>
                              <p:par>
                                <p:cTn id="49" presetID="10"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par>
                                <p:cTn id="52" presetID="10" presetClass="entr" presetSubtype="0" fill="hold"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矩形 41"/>
          <p:cNvSpPr/>
          <p:nvPr/>
        </p:nvSpPr>
        <p:spPr>
          <a:xfrm>
            <a:off x="1770460" y="3674048"/>
            <a:ext cx="8651081" cy="57352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组合 42"/>
          <p:cNvGrpSpPr/>
          <p:nvPr/>
        </p:nvGrpSpPr>
        <p:grpSpPr>
          <a:xfrm>
            <a:off x="1337874" y="3436072"/>
            <a:ext cx="1049483" cy="1049483"/>
            <a:chOff x="781050" y="2960688"/>
            <a:chExt cx="1295400" cy="1295400"/>
          </a:xfrm>
        </p:grpSpPr>
        <p:sp>
          <p:nvSpPr>
            <p:cNvPr id="44" name="椭圆 43"/>
            <p:cNvSpPr/>
            <p:nvPr/>
          </p:nvSpPr>
          <p:spPr>
            <a:xfrm>
              <a:off x="781050" y="2960688"/>
              <a:ext cx="1295400" cy="1295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44"/>
            <p:cNvSpPr/>
            <p:nvPr/>
          </p:nvSpPr>
          <p:spPr>
            <a:xfrm>
              <a:off x="938213" y="3117851"/>
              <a:ext cx="981074" cy="9810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组合 45"/>
          <p:cNvGrpSpPr/>
          <p:nvPr/>
        </p:nvGrpSpPr>
        <p:grpSpPr>
          <a:xfrm>
            <a:off x="4160131" y="3436072"/>
            <a:ext cx="1049483" cy="1049483"/>
            <a:chOff x="781050" y="2960688"/>
            <a:chExt cx="1295400" cy="1295400"/>
          </a:xfrm>
        </p:grpSpPr>
        <p:sp>
          <p:nvSpPr>
            <p:cNvPr id="47" name="椭圆 46"/>
            <p:cNvSpPr/>
            <p:nvPr/>
          </p:nvSpPr>
          <p:spPr>
            <a:xfrm>
              <a:off x="781050" y="2960688"/>
              <a:ext cx="1295400" cy="1295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椭圆 47"/>
            <p:cNvSpPr/>
            <p:nvPr/>
          </p:nvSpPr>
          <p:spPr>
            <a:xfrm>
              <a:off x="938213" y="3117851"/>
              <a:ext cx="981074" cy="9810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9" name="组合 48"/>
          <p:cNvGrpSpPr/>
          <p:nvPr/>
        </p:nvGrpSpPr>
        <p:grpSpPr>
          <a:xfrm>
            <a:off x="6982388" y="3436072"/>
            <a:ext cx="1049483" cy="1049483"/>
            <a:chOff x="781050" y="2960688"/>
            <a:chExt cx="1295400" cy="1295400"/>
          </a:xfrm>
        </p:grpSpPr>
        <p:sp>
          <p:nvSpPr>
            <p:cNvPr id="50" name="椭圆 49"/>
            <p:cNvSpPr/>
            <p:nvPr/>
          </p:nvSpPr>
          <p:spPr>
            <a:xfrm>
              <a:off x="781050" y="2960688"/>
              <a:ext cx="1295400" cy="1295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0"/>
            <p:cNvSpPr/>
            <p:nvPr/>
          </p:nvSpPr>
          <p:spPr>
            <a:xfrm>
              <a:off x="938213" y="3117851"/>
              <a:ext cx="981074" cy="9810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4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组合 51"/>
          <p:cNvGrpSpPr/>
          <p:nvPr/>
        </p:nvGrpSpPr>
        <p:grpSpPr>
          <a:xfrm>
            <a:off x="9804645" y="3436072"/>
            <a:ext cx="1049483" cy="1049483"/>
            <a:chOff x="781050" y="2960688"/>
            <a:chExt cx="1295400" cy="1295400"/>
          </a:xfrm>
        </p:grpSpPr>
        <p:sp>
          <p:nvSpPr>
            <p:cNvPr id="53" name="椭圆 52"/>
            <p:cNvSpPr/>
            <p:nvPr/>
          </p:nvSpPr>
          <p:spPr>
            <a:xfrm>
              <a:off x="781050" y="2960688"/>
              <a:ext cx="1295400" cy="1295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椭圆 53"/>
            <p:cNvSpPr/>
            <p:nvPr/>
          </p:nvSpPr>
          <p:spPr>
            <a:xfrm>
              <a:off x="938213" y="3117851"/>
              <a:ext cx="981074" cy="9810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5" name="矩形 54"/>
          <p:cNvSpPr/>
          <p:nvPr/>
        </p:nvSpPr>
        <p:spPr>
          <a:xfrm>
            <a:off x="444700" y="1820740"/>
            <a:ext cx="10921963" cy="700576"/>
          </a:xfrm>
          <a:prstGeom prst="rect">
            <a:avLst/>
          </a:prstGeom>
        </p:spPr>
        <p:txBody>
          <a:bodyPr wrap="square">
            <a:spAutoFit/>
          </a:bodyPr>
          <a:lstStyle/>
          <a:p>
            <a:pPr>
              <a:lnSpc>
                <a:spcPct val="150000"/>
              </a:lnSpc>
            </a:pPr>
            <a:r>
              <a:rPr lang="zh-CN" altLang="en-US"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用户可以在投影仪或者计算机上进行演示，也可以将演示文稿打印出来，制作成胶片，以便应用到更广泛的领域中。利用</a:t>
            </a:r>
            <a:r>
              <a:rPr lang="en-US" altLang="zh-CN"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Microsoft Office PowerPoint</a:t>
            </a:r>
            <a:r>
              <a:rPr lang="zh-CN" altLang="en-US"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不仅可以创建演示文稿</a:t>
            </a:r>
            <a:endParaRPr lang="en-US" altLang="zh-CN"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6" name="组合 55"/>
          <p:cNvGrpSpPr/>
          <p:nvPr/>
        </p:nvGrpSpPr>
        <p:grpSpPr>
          <a:xfrm>
            <a:off x="2863439" y="3942314"/>
            <a:ext cx="712020" cy="36996"/>
            <a:chOff x="3091415" y="3894463"/>
            <a:chExt cx="712020" cy="36996"/>
          </a:xfrm>
          <a:solidFill>
            <a:schemeClr val="tx1">
              <a:lumMod val="75000"/>
              <a:lumOff val="25000"/>
            </a:schemeClr>
          </a:solidFill>
        </p:grpSpPr>
        <p:sp>
          <p:nvSpPr>
            <p:cNvPr id="57" name="椭圆 56"/>
            <p:cNvSpPr/>
            <p:nvPr/>
          </p:nvSpPr>
          <p:spPr>
            <a:xfrm>
              <a:off x="3091415"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椭圆 57"/>
            <p:cNvSpPr/>
            <p:nvPr/>
          </p:nvSpPr>
          <p:spPr>
            <a:xfrm>
              <a:off x="3187847"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椭圆 58"/>
            <p:cNvSpPr/>
            <p:nvPr/>
          </p:nvSpPr>
          <p:spPr>
            <a:xfrm>
              <a:off x="3284279"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椭圆 59"/>
            <p:cNvSpPr/>
            <p:nvPr/>
          </p:nvSpPr>
          <p:spPr>
            <a:xfrm>
              <a:off x="3380711"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椭圆 60"/>
            <p:cNvSpPr/>
            <p:nvPr/>
          </p:nvSpPr>
          <p:spPr>
            <a:xfrm>
              <a:off x="3477143"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椭圆 61"/>
            <p:cNvSpPr/>
            <p:nvPr/>
          </p:nvSpPr>
          <p:spPr>
            <a:xfrm>
              <a:off x="3573575"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椭圆 62"/>
            <p:cNvSpPr/>
            <p:nvPr/>
          </p:nvSpPr>
          <p:spPr>
            <a:xfrm>
              <a:off x="3670007"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椭圆 63"/>
            <p:cNvSpPr/>
            <p:nvPr/>
          </p:nvSpPr>
          <p:spPr>
            <a:xfrm>
              <a:off x="3766439"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组合 64"/>
          <p:cNvGrpSpPr/>
          <p:nvPr/>
        </p:nvGrpSpPr>
        <p:grpSpPr>
          <a:xfrm>
            <a:off x="5712818" y="3942314"/>
            <a:ext cx="712020" cy="36996"/>
            <a:chOff x="3091415" y="3894463"/>
            <a:chExt cx="712020" cy="36996"/>
          </a:xfrm>
          <a:solidFill>
            <a:schemeClr val="tx1">
              <a:lumMod val="75000"/>
              <a:lumOff val="25000"/>
            </a:schemeClr>
          </a:solidFill>
        </p:grpSpPr>
        <p:sp>
          <p:nvSpPr>
            <p:cNvPr id="66" name="椭圆 65"/>
            <p:cNvSpPr/>
            <p:nvPr/>
          </p:nvSpPr>
          <p:spPr>
            <a:xfrm>
              <a:off x="3091415"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椭圆 66"/>
            <p:cNvSpPr/>
            <p:nvPr/>
          </p:nvSpPr>
          <p:spPr>
            <a:xfrm>
              <a:off x="3187847"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椭圆 67"/>
            <p:cNvSpPr/>
            <p:nvPr/>
          </p:nvSpPr>
          <p:spPr>
            <a:xfrm>
              <a:off x="3284279"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椭圆 68"/>
            <p:cNvSpPr/>
            <p:nvPr/>
          </p:nvSpPr>
          <p:spPr>
            <a:xfrm>
              <a:off x="3380711"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椭圆 69"/>
            <p:cNvSpPr/>
            <p:nvPr/>
          </p:nvSpPr>
          <p:spPr>
            <a:xfrm>
              <a:off x="3477143"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椭圆 70"/>
            <p:cNvSpPr/>
            <p:nvPr/>
          </p:nvSpPr>
          <p:spPr>
            <a:xfrm>
              <a:off x="3573575"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椭圆 71"/>
            <p:cNvSpPr/>
            <p:nvPr/>
          </p:nvSpPr>
          <p:spPr>
            <a:xfrm>
              <a:off x="3670007"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椭圆 72"/>
            <p:cNvSpPr/>
            <p:nvPr/>
          </p:nvSpPr>
          <p:spPr>
            <a:xfrm>
              <a:off x="3766439"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组合 73"/>
          <p:cNvGrpSpPr/>
          <p:nvPr/>
        </p:nvGrpSpPr>
        <p:grpSpPr>
          <a:xfrm>
            <a:off x="8562197" y="3942314"/>
            <a:ext cx="712020" cy="36996"/>
            <a:chOff x="3091415" y="3894463"/>
            <a:chExt cx="712020" cy="36996"/>
          </a:xfrm>
          <a:solidFill>
            <a:schemeClr val="tx1">
              <a:lumMod val="75000"/>
              <a:lumOff val="25000"/>
            </a:schemeClr>
          </a:solidFill>
        </p:grpSpPr>
        <p:sp>
          <p:nvSpPr>
            <p:cNvPr id="75" name="椭圆 74"/>
            <p:cNvSpPr/>
            <p:nvPr/>
          </p:nvSpPr>
          <p:spPr>
            <a:xfrm>
              <a:off x="3091415"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椭圆 75"/>
            <p:cNvSpPr/>
            <p:nvPr/>
          </p:nvSpPr>
          <p:spPr>
            <a:xfrm>
              <a:off x="3187847"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椭圆 76"/>
            <p:cNvSpPr/>
            <p:nvPr/>
          </p:nvSpPr>
          <p:spPr>
            <a:xfrm>
              <a:off x="3284279"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椭圆 77"/>
            <p:cNvSpPr/>
            <p:nvPr/>
          </p:nvSpPr>
          <p:spPr>
            <a:xfrm>
              <a:off x="3380711"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椭圆 78"/>
            <p:cNvSpPr/>
            <p:nvPr/>
          </p:nvSpPr>
          <p:spPr>
            <a:xfrm>
              <a:off x="3477143"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椭圆 79"/>
            <p:cNvSpPr/>
            <p:nvPr/>
          </p:nvSpPr>
          <p:spPr>
            <a:xfrm>
              <a:off x="3573575"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80"/>
            <p:cNvSpPr/>
            <p:nvPr/>
          </p:nvSpPr>
          <p:spPr>
            <a:xfrm>
              <a:off x="3670007"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椭圆 81"/>
            <p:cNvSpPr/>
            <p:nvPr/>
          </p:nvSpPr>
          <p:spPr>
            <a:xfrm>
              <a:off x="3766439" y="3894463"/>
              <a:ext cx="36996" cy="369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83" name="直接箭头连接符 82"/>
          <p:cNvCxnSpPr/>
          <p:nvPr/>
        </p:nvCxnSpPr>
        <p:spPr>
          <a:xfrm>
            <a:off x="2485738" y="4524375"/>
            <a:ext cx="1526857" cy="0"/>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p:nvPr/>
        </p:nvCxnSpPr>
        <p:spPr>
          <a:xfrm>
            <a:off x="5332572" y="4524375"/>
            <a:ext cx="1526857" cy="0"/>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p:nvPr/>
        </p:nvCxnSpPr>
        <p:spPr>
          <a:xfrm>
            <a:off x="8201338" y="4524375"/>
            <a:ext cx="1526857" cy="0"/>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2083788" y="4810971"/>
            <a:ext cx="2271322" cy="813090"/>
            <a:chOff x="1025317" y="3249312"/>
            <a:chExt cx="2271322" cy="813090"/>
          </a:xfrm>
        </p:grpSpPr>
        <p:sp>
          <p:nvSpPr>
            <p:cNvPr id="87" name="文本框 86"/>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矩形 87"/>
            <p:cNvSpPr/>
            <p:nvPr/>
          </p:nvSpPr>
          <p:spPr>
            <a:xfrm flipH="1">
              <a:off x="1025317" y="3513341"/>
              <a:ext cx="2271322"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4960339" y="4810971"/>
            <a:ext cx="2271322" cy="813090"/>
            <a:chOff x="1025317" y="3249312"/>
            <a:chExt cx="2271322" cy="813090"/>
          </a:xfrm>
        </p:grpSpPr>
        <p:sp>
          <p:nvSpPr>
            <p:cNvPr id="90" name="文本框 89"/>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矩形 90"/>
            <p:cNvSpPr/>
            <p:nvPr/>
          </p:nvSpPr>
          <p:spPr>
            <a:xfrm flipH="1">
              <a:off x="1025317" y="3513341"/>
              <a:ext cx="2271322"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组合 91"/>
          <p:cNvGrpSpPr/>
          <p:nvPr/>
        </p:nvGrpSpPr>
        <p:grpSpPr>
          <a:xfrm>
            <a:off x="7836890" y="4810971"/>
            <a:ext cx="2271322" cy="813090"/>
            <a:chOff x="1025317" y="3249312"/>
            <a:chExt cx="2271322" cy="813090"/>
          </a:xfrm>
        </p:grpSpPr>
        <p:sp>
          <p:nvSpPr>
            <p:cNvPr id="93" name="文本框 92"/>
            <p:cNvSpPr txBox="1"/>
            <p:nvPr/>
          </p:nvSpPr>
          <p:spPr>
            <a:xfrm flipH="1">
              <a:off x="1025317" y="3249312"/>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矩形 93"/>
            <p:cNvSpPr/>
            <p:nvPr/>
          </p:nvSpPr>
          <p:spPr>
            <a:xfrm flipH="1">
              <a:off x="1025317" y="3513341"/>
              <a:ext cx="2271322"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5" name="文本框 94"/>
          <p:cNvSpPr txBox="1"/>
          <p:nvPr/>
        </p:nvSpPr>
        <p:spPr>
          <a:xfrm flipH="1">
            <a:off x="972505" y="2918114"/>
            <a:ext cx="1780220" cy="362792"/>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文本框 95"/>
          <p:cNvSpPr txBox="1"/>
          <p:nvPr/>
        </p:nvSpPr>
        <p:spPr>
          <a:xfrm flipH="1">
            <a:off x="3794762" y="2918114"/>
            <a:ext cx="1780220" cy="362792"/>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文本框 96"/>
          <p:cNvSpPr txBox="1"/>
          <p:nvPr/>
        </p:nvSpPr>
        <p:spPr>
          <a:xfrm flipH="1">
            <a:off x="6617019" y="2918114"/>
            <a:ext cx="1780220" cy="362792"/>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文本框 97"/>
          <p:cNvSpPr txBox="1"/>
          <p:nvPr/>
        </p:nvSpPr>
        <p:spPr>
          <a:xfrm flipH="1">
            <a:off x="9439276" y="2918114"/>
            <a:ext cx="1780220" cy="362792"/>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600" b="1" dirty="0">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5057"/>
                                  </p:iterate>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fltVal val="0"/>
                                          </p:val>
                                        </p:tav>
                                        <p:tav tm="100000">
                                          <p:val>
                                            <p:strVal val="#ppt_w"/>
                                          </p:val>
                                        </p:tav>
                                      </p:tavLst>
                                    </p:anim>
                                    <p:anim calcmode="lin" valueType="num">
                                      <p:cBhvr>
                                        <p:cTn id="12" dur="500" fill="hold"/>
                                        <p:tgtEl>
                                          <p:spTgt spid="55"/>
                                        </p:tgtEl>
                                        <p:attrNameLst>
                                          <p:attrName>ppt_h</p:attrName>
                                        </p:attrNameLst>
                                      </p:cBhvr>
                                      <p:tavLst>
                                        <p:tav tm="0">
                                          <p:val>
                                            <p:fltVal val="0"/>
                                          </p:val>
                                        </p:tav>
                                        <p:tav tm="100000">
                                          <p:val>
                                            <p:strVal val="#ppt_h"/>
                                          </p:val>
                                        </p:tav>
                                      </p:tavLst>
                                    </p:anim>
                                    <p:animEffect transition="in" filter="fade">
                                      <p:cBhvr>
                                        <p:cTn id="13" dur="500"/>
                                        <p:tgtEl>
                                          <p:spTgt spid="55"/>
                                        </p:tgtEl>
                                      </p:cBhvr>
                                    </p:animEffect>
                                  </p:childTnLst>
                                </p:cTn>
                              </p:par>
                            </p:childTnLst>
                          </p:cTn>
                        </p:par>
                        <p:par>
                          <p:cTn id="14" fill="hold">
                            <p:stCondLst>
                              <p:cond delay="3250"/>
                            </p:stCondLst>
                            <p:childTnLst>
                              <p:par>
                                <p:cTn id="15" presetID="2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1400"/>
                                        <p:tgtEl>
                                          <p:spTgt spid="42"/>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 calcmode="lin" valueType="num">
                                      <p:cBhvr>
                                        <p:cTn id="22" dur="500" fill="hold"/>
                                        <p:tgtEl>
                                          <p:spTgt spid="43"/>
                                        </p:tgtEl>
                                        <p:attrNameLst>
                                          <p:attrName>style.rotation</p:attrName>
                                        </p:attrNameLst>
                                      </p:cBhvr>
                                      <p:tavLst>
                                        <p:tav tm="0">
                                          <p:val>
                                            <p:fltVal val="360"/>
                                          </p:val>
                                        </p:tav>
                                        <p:tav tm="100000">
                                          <p:val>
                                            <p:fltVal val="0"/>
                                          </p:val>
                                        </p:tav>
                                      </p:tavLst>
                                    </p:anim>
                                    <p:animEffect transition="in" filter="fade">
                                      <p:cBhvr>
                                        <p:cTn id="23" dur="500"/>
                                        <p:tgtEl>
                                          <p:spTgt spid="43"/>
                                        </p:tgtEl>
                                      </p:cBhvr>
                                    </p:animEffect>
                                  </p:childTnLst>
                                </p:cTn>
                              </p:par>
                              <p:par>
                                <p:cTn id="24" presetID="49" presetClass="entr" presetSubtype="0" decel="100000" fill="hold" nodeType="withEffect">
                                  <p:stCondLst>
                                    <p:cond delay="30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 calcmode="lin" valueType="num">
                                      <p:cBhvr>
                                        <p:cTn id="28" dur="500" fill="hold"/>
                                        <p:tgtEl>
                                          <p:spTgt spid="46"/>
                                        </p:tgtEl>
                                        <p:attrNameLst>
                                          <p:attrName>style.rotation</p:attrName>
                                        </p:attrNameLst>
                                      </p:cBhvr>
                                      <p:tavLst>
                                        <p:tav tm="0">
                                          <p:val>
                                            <p:fltVal val="360"/>
                                          </p:val>
                                        </p:tav>
                                        <p:tav tm="100000">
                                          <p:val>
                                            <p:fltVal val="0"/>
                                          </p:val>
                                        </p:tav>
                                      </p:tavLst>
                                    </p:anim>
                                    <p:animEffect transition="in" filter="fade">
                                      <p:cBhvr>
                                        <p:cTn id="29" dur="500"/>
                                        <p:tgtEl>
                                          <p:spTgt spid="46"/>
                                        </p:tgtEl>
                                      </p:cBhvr>
                                    </p:animEffect>
                                  </p:childTnLst>
                                </p:cTn>
                              </p:par>
                              <p:par>
                                <p:cTn id="30" presetID="49" presetClass="entr" presetSubtype="0" decel="100000" fill="hold" nodeType="withEffect">
                                  <p:stCondLst>
                                    <p:cond delay="60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 calcmode="lin" valueType="num">
                                      <p:cBhvr>
                                        <p:cTn id="34" dur="500" fill="hold"/>
                                        <p:tgtEl>
                                          <p:spTgt spid="49"/>
                                        </p:tgtEl>
                                        <p:attrNameLst>
                                          <p:attrName>style.rotation</p:attrName>
                                        </p:attrNameLst>
                                      </p:cBhvr>
                                      <p:tavLst>
                                        <p:tav tm="0">
                                          <p:val>
                                            <p:fltVal val="360"/>
                                          </p:val>
                                        </p:tav>
                                        <p:tav tm="100000">
                                          <p:val>
                                            <p:fltVal val="0"/>
                                          </p:val>
                                        </p:tav>
                                      </p:tavLst>
                                    </p:anim>
                                    <p:animEffect transition="in" filter="fade">
                                      <p:cBhvr>
                                        <p:cTn id="35" dur="500"/>
                                        <p:tgtEl>
                                          <p:spTgt spid="49"/>
                                        </p:tgtEl>
                                      </p:cBhvr>
                                    </p:animEffect>
                                  </p:childTnLst>
                                </p:cTn>
                              </p:par>
                              <p:par>
                                <p:cTn id="36" presetID="49" presetClass="entr" presetSubtype="0" decel="100000" fill="hold" nodeType="withEffect">
                                  <p:stCondLst>
                                    <p:cond delay="90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anim calcmode="lin" valueType="num">
                                      <p:cBhvr>
                                        <p:cTn id="40" dur="500" fill="hold"/>
                                        <p:tgtEl>
                                          <p:spTgt spid="52"/>
                                        </p:tgtEl>
                                        <p:attrNameLst>
                                          <p:attrName>style.rotation</p:attrName>
                                        </p:attrNameLst>
                                      </p:cBhvr>
                                      <p:tavLst>
                                        <p:tav tm="0">
                                          <p:val>
                                            <p:fltVal val="360"/>
                                          </p:val>
                                        </p:tav>
                                        <p:tav tm="100000">
                                          <p:val>
                                            <p:fltVal val="0"/>
                                          </p:val>
                                        </p:tav>
                                      </p:tavLst>
                                    </p:anim>
                                    <p:animEffect transition="in" filter="fade">
                                      <p:cBhvr>
                                        <p:cTn id="41" dur="500"/>
                                        <p:tgtEl>
                                          <p:spTgt spid="52"/>
                                        </p:tgtEl>
                                      </p:cBhvr>
                                    </p:animEffect>
                                  </p:childTnLst>
                                </p:cTn>
                              </p:par>
                            </p:childTnLst>
                          </p:cTn>
                        </p:par>
                        <p:par>
                          <p:cTn id="42" fill="hold">
                            <p:stCondLst>
                              <p:cond delay="4750"/>
                            </p:stCondLst>
                            <p:childTnLst>
                              <p:par>
                                <p:cTn id="43" presetID="16" presetClass="entr" presetSubtype="37" fill="hold" grpId="0" nodeType="after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barn(outVertical)">
                                      <p:cBhvr>
                                        <p:cTn id="45" dur="500"/>
                                        <p:tgtEl>
                                          <p:spTgt spid="95"/>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barn(outVertical)">
                                      <p:cBhvr>
                                        <p:cTn id="48" dur="500"/>
                                        <p:tgtEl>
                                          <p:spTgt spid="96"/>
                                        </p:tgtEl>
                                      </p:cBhvr>
                                    </p:animEffect>
                                  </p:childTnLst>
                                </p:cTn>
                              </p:par>
                              <p:par>
                                <p:cTn id="49" presetID="16" presetClass="entr" presetSubtype="37" fill="hold" grpId="0" nodeType="with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barn(outVertical)">
                                      <p:cBhvr>
                                        <p:cTn id="51" dur="500"/>
                                        <p:tgtEl>
                                          <p:spTgt spid="97"/>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98"/>
                                        </p:tgtEl>
                                        <p:attrNameLst>
                                          <p:attrName>style.visibility</p:attrName>
                                        </p:attrNameLst>
                                      </p:cBhvr>
                                      <p:to>
                                        <p:strVal val="visible"/>
                                      </p:to>
                                    </p:set>
                                    <p:animEffect transition="in" filter="barn(outVertical)">
                                      <p:cBhvr>
                                        <p:cTn id="54" dur="500"/>
                                        <p:tgtEl>
                                          <p:spTgt spid="98"/>
                                        </p:tgtEl>
                                      </p:cBhvr>
                                    </p:animEffect>
                                  </p:childTnLst>
                                </p:cTn>
                              </p:par>
                            </p:childTnLst>
                          </p:cTn>
                        </p:par>
                        <p:par>
                          <p:cTn id="55" fill="hold">
                            <p:stCondLst>
                              <p:cond delay="5250"/>
                            </p:stCondLst>
                            <p:childTnLst>
                              <p:par>
                                <p:cTn id="56" presetID="22" presetClass="entr" presetSubtype="8"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left)">
                                      <p:cBhvr>
                                        <p:cTn id="58" dur="500"/>
                                        <p:tgtEl>
                                          <p:spTgt spid="56"/>
                                        </p:tgtEl>
                                      </p:cBhvr>
                                    </p:animEffect>
                                  </p:childTnLst>
                                </p:cTn>
                              </p:par>
                              <p:par>
                                <p:cTn id="59" presetID="22" presetClass="entr" presetSubtype="8" fill="hold" nodeType="with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left)">
                                      <p:cBhvr>
                                        <p:cTn id="61" dur="500"/>
                                        <p:tgtEl>
                                          <p:spTgt spid="65"/>
                                        </p:tgtEl>
                                      </p:cBhvr>
                                    </p:animEffect>
                                  </p:childTnLst>
                                </p:cTn>
                              </p:par>
                              <p:par>
                                <p:cTn id="62" presetID="22" presetClass="entr" presetSubtype="8" fill="hold" nodeType="with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left)">
                                      <p:cBhvr>
                                        <p:cTn id="64" dur="500"/>
                                        <p:tgtEl>
                                          <p:spTgt spid="74"/>
                                        </p:tgtEl>
                                      </p:cBhvr>
                                    </p:animEffect>
                                  </p:childTnLst>
                                </p:cTn>
                              </p:par>
                            </p:childTnLst>
                          </p:cTn>
                        </p:par>
                        <p:par>
                          <p:cTn id="65" fill="hold">
                            <p:stCondLst>
                              <p:cond delay="5750"/>
                            </p:stCondLst>
                            <p:childTnLst>
                              <p:par>
                                <p:cTn id="66" presetID="16" presetClass="entr" presetSubtype="37" fill="hold" nodeType="after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barn(outVertical)">
                                      <p:cBhvr>
                                        <p:cTn id="68" dur="500"/>
                                        <p:tgtEl>
                                          <p:spTgt spid="83"/>
                                        </p:tgtEl>
                                      </p:cBhvr>
                                    </p:animEffect>
                                  </p:childTnLst>
                                </p:cTn>
                              </p:par>
                              <p:par>
                                <p:cTn id="69" presetID="16" presetClass="entr" presetSubtype="37" fill="hold" nodeType="with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barn(outVertical)">
                                      <p:cBhvr>
                                        <p:cTn id="71" dur="500"/>
                                        <p:tgtEl>
                                          <p:spTgt spid="86"/>
                                        </p:tgtEl>
                                      </p:cBhvr>
                                    </p:animEffect>
                                  </p:childTnLst>
                                </p:cTn>
                              </p:par>
                            </p:childTnLst>
                          </p:cTn>
                        </p:par>
                        <p:par>
                          <p:cTn id="72" fill="hold">
                            <p:stCondLst>
                              <p:cond delay="6250"/>
                            </p:stCondLst>
                            <p:childTnLst>
                              <p:par>
                                <p:cTn id="73" presetID="16" presetClass="entr" presetSubtype="37"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barn(outVertical)">
                                      <p:cBhvr>
                                        <p:cTn id="75" dur="500"/>
                                        <p:tgtEl>
                                          <p:spTgt spid="84"/>
                                        </p:tgtEl>
                                      </p:cBhvr>
                                    </p:animEffect>
                                  </p:childTnLst>
                                </p:cTn>
                              </p:par>
                              <p:par>
                                <p:cTn id="76" presetID="16" presetClass="entr" presetSubtype="37" fill="hold" nodeType="withEffect">
                                  <p:stCondLst>
                                    <p:cond delay="0"/>
                                  </p:stCondLst>
                                  <p:childTnLst>
                                    <p:set>
                                      <p:cBhvr>
                                        <p:cTn id="77" dur="1" fill="hold">
                                          <p:stCondLst>
                                            <p:cond delay="0"/>
                                          </p:stCondLst>
                                        </p:cTn>
                                        <p:tgtEl>
                                          <p:spTgt spid="89"/>
                                        </p:tgtEl>
                                        <p:attrNameLst>
                                          <p:attrName>style.visibility</p:attrName>
                                        </p:attrNameLst>
                                      </p:cBhvr>
                                      <p:to>
                                        <p:strVal val="visible"/>
                                      </p:to>
                                    </p:set>
                                    <p:animEffect transition="in" filter="barn(outVertical)">
                                      <p:cBhvr>
                                        <p:cTn id="78" dur="500"/>
                                        <p:tgtEl>
                                          <p:spTgt spid="89"/>
                                        </p:tgtEl>
                                      </p:cBhvr>
                                    </p:animEffect>
                                  </p:childTnLst>
                                </p:cTn>
                              </p:par>
                            </p:childTnLst>
                          </p:cTn>
                        </p:par>
                        <p:par>
                          <p:cTn id="79" fill="hold">
                            <p:stCondLst>
                              <p:cond delay="6750"/>
                            </p:stCondLst>
                            <p:childTnLst>
                              <p:par>
                                <p:cTn id="80" presetID="16" presetClass="entr" presetSubtype="37" fill="hold" nodeType="after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barn(outVertical)">
                                      <p:cBhvr>
                                        <p:cTn id="82" dur="500"/>
                                        <p:tgtEl>
                                          <p:spTgt spid="85"/>
                                        </p:tgtEl>
                                      </p:cBhvr>
                                    </p:animEffect>
                                  </p:childTnLst>
                                </p:cTn>
                              </p:par>
                              <p:par>
                                <p:cTn id="83" presetID="16" presetClass="entr" presetSubtype="37" fill="hold" nodeType="withEffect">
                                  <p:stCondLst>
                                    <p:cond delay="0"/>
                                  </p:stCondLst>
                                  <p:childTnLst>
                                    <p:set>
                                      <p:cBhvr>
                                        <p:cTn id="84" dur="1" fill="hold">
                                          <p:stCondLst>
                                            <p:cond delay="0"/>
                                          </p:stCondLst>
                                        </p:cTn>
                                        <p:tgtEl>
                                          <p:spTgt spid="92"/>
                                        </p:tgtEl>
                                        <p:attrNameLst>
                                          <p:attrName>style.visibility</p:attrName>
                                        </p:attrNameLst>
                                      </p:cBhvr>
                                      <p:to>
                                        <p:strVal val="visible"/>
                                      </p:to>
                                    </p:set>
                                    <p:animEffect transition="in" filter="barn(outVertical)">
                                      <p:cBhvr>
                                        <p:cTn id="8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55" grpId="0"/>
      <p:bldP spid="95" grpId="0"/>
      <p:bldP spid="96" grpId="0"/>
      <p:bldP spid="97" grpId="0"/>
      <p:bldP spid="9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2589053" y="3967292"/>
            <a:ext cx="6550191" cy="1107996"/>
          </a:xfrm>
          <a:prstGeom prst="rect">
            <a:avLst/>
          </a:prstGeom>
        </p:spPr>
        <p:txBody>
          <a:bodyPr wrap="none">
            <a:spAutoFit/>
          </a:bodyPr>
          <a:lstStyle/>
          <a:p>
            <a:pPr algn="ctr"/>
            <a:r>
              <a:rPr lang="en-US" altLang="zh-CN"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66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650401"/>
            <a:ext cx="5867400" cy="286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153"/>
          <p:cNvGrpSpPr/>
          <p:nvPr/>
        </p:nvGrpSpPr>
        <p:grpSpPr>
          <a:xfrm>
            <a:off x="3489371" y="2677963"/>
            <a:ext cx="5068888" cy="3263902"/>
            <a:chOff x="3561557" y="3067756"/>
            <a:chExt cx="5068888" cy="3263902"/>
          </a:xfrm>
          <a:effectLst>
            <a:outerShdw blurRad="660400" dist="254000" dir="5400000" algn="t" rotWithShape="0">
              <a:prstClr val="black">
                <a:alpha val="40000"/>
              </a:prstClr>
            </a:outerShdw>
          </a:effectLst>
        </p:grpSpPr>
        <p:sp>
          <p:nvSpPr>
            <p:cNvPr id="7" name="Freeform 69"/>
            <p:cNvSpPr/>
            <p:nvPr/>
          </p:nvSpPr>
          <p:spPr bwMode="auto">
            <a:xfrm rot="5400000">
              <a:off x="3843338" y="4417926"/>
              <a:ext cx="1481138" cy="565150"/>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4"/>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70"/>
            <p:cNvSpPr/>
            <p:nvPr/>
          </p:nvSpPr>
          <p:spPr bwMode="auto">
            <a:xfrm rot="5400000">
              <a:off x="3703638" y="3817851"/>
              <a:ext cx="738188" cy="1022350"/>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4"/>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71"/>
            <p:cNvSpPr/>
            <p:nvPr/>
          </p:nvSpPr>
          <p:spPr bwMode="auto">
            <a:xfrm rot="5400000">
              <a:off x="3701257" y="4558420"/>
              <a:ext cx="742950" cy="1022350"/>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4"/>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72"/>
            <p:cNvSpPr/>
            <p:nvPr/>
          </p:nvSpPr>
          <p:spPr bwMode="auto">
            <a:xfrm rot="5400000">
              <a:off x="4348957" y="4521907"/>
              <a:ext cx="2371725" cy="355600"/>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73"/>
            <p:cNvSpPr/>
            <p:nvPr/>
          </p:nvSpPr>
          <p:spPr bwMode="auto">
            <a:xfrm rot="5400000">
              <a:off x="4452145" y="3615445"/>
              <a:ext cx="1184275" cy="981075"/>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74"/>
            <p:cNvSpPr/>
            <p:nvPr/>
          </p:nvSpPr>
          <p:spPr bwMode="auto">
            <a:xfrm rot="5400000">
              <a:off x="4450557" y="4801307"/>
              <a:ext cx="1187450" cy="981075"/>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75"/>
            <p:cNvSpPr/>
            <p:nvPr/>
          </p:nvSpPr>
          <p:spPr bwMode="auto">
            <a:xfrm rot="5400000">
              <a:off x="6866731" y="4418719"/>
              <a:ext cx="1481138" cy="563563"/>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76"/>
            <p:cNvSpPr/>
            <p:nvPr/>
          </p:nvSpPr>
          <p:spPr bwMode="auto">
            <a:xfrm rot="5400000">
              <a:off x="7750176" y="3817851"/>
              <a:ext cx="738188" cy="1022350"/>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77"/>
            <p:cNvSpPr/>
            <p:nvPr/>
          </p:nvSpPr>
          <p:spPr bwMode="auto">
            <a:xfrm rot="5400000">
              <a:off x="7747795" y="4558420"/>
              <a:ext cx="742950" cy="1022350"/>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78"/>
            <p:cNvSpPr/>
            <p:nvPr/>
          </p:nvSpPr>
          <p:spPr bwMode="auto">
            <a:xfrm rot="5400000">
              <a:off x="5469732" y="4521907"/>
              <a:ext cx="2371725" cy="355600"/>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2"/>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79"/>
            <p:cNvSpPr/>
            <p:nvPr/>
          </p:nvSpPr>
          <p:spPr bwMode="auto">
            <a:xfrm rot="5400000">
              <a:off x="6554788" y="3616238"/>
              <a:ext cx="1184275" cy="979488"/>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2"/>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80"/>
            <p:cNvSpPr/>
            <p:nvPr/>
          </p:nvSpPr>
          <p:spPr bwMode="auto">
            <a:xfrm rot="5400000">
              <a:off x="6553201" y="4802101"/>
              <a:ext cx="1187450" cy="979488"/>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2"/>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81"/>
            <p:cNvSpPr/>
            <p:nvPr/>
          </p:nvSpPr>
          <p:spPr bwMode="auto">
            <a:xfrm rot="5400000">
              <a:off x="5274469" y="3374144"/>
              <a:ext cx="1630363" cy="1017588"/>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5"/>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82"/>
            <p:cNvSpPr/>
            <p:nvPr/>
          </p:nvSpPr>
          <p:spPr bwMode="auto">
            <a:xfrm rot="5400000">
              <a:off x="5272882" y="5006095"/>
              <a:ext cx="1633538" cy="1017588"/>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5"/>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83"/>
            <p:cNvSpPr/>
            <p:nvPr/>
          </p:nvSpPr>
          <p:spPr bwMode="auto">
            <a:xfrm rot="5400000">
              <a:off x="8252620" y="4328232"/>
              <a:ext cx="12700" cy="742950"/>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84"/>
            <p:cNvSpPr/>
            <p:nvPr/>
          </p:nvSpPr>
          <p:spPr bwMode="auto">
            <a:xfrm rot="5400000">
              <a:off x="7228682" y="4298069"/>
              <a:ext cx="12700" cy="803275"/>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85"/>
            <p:cNvSpPr/>
            <p:nvPr/>
          </p:nvSpPr>
          <p:spPr bwMode="auto">
            <a:xfrm rot="5400000">
              <a:off x="3926682" y="4328232"/>
              <a:ext cx="12700" cy="742950"/>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86"/>
            <p:cNvSpPr/>
            <p:nvPr/>
          </p:nvSpPr>
          <p:spPr bwMode="auto">
            <a:xfrm rot="5400000">
              <a:off x="4949032" y="4298069"/>
              <a:ext cx="12700" cy="803275"/>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87"/>
            <p:cNvSpPr/>
            <p:nvPr/>
          </p:nvSpPr>
          <p:spPr bwMode="auto">
            <a:xfrm rot="5400000">
              <a:off x="6083301" y="4190913"/>
              <a:ext cx="12700" cy="1017588"/>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88"/>
            <p:cNvSpPr/>
            <p:nvPr/>
          </p:nvSpPr>
          <p:spPr bwMode="auto">
            <a:xfrm rot="5400000">
              <a:off x="7663657" y="4474282"/>
              <a:ext cx="1481138" cy="452438"/>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89"/>
            <p:cNvSpPr/>
            <p:nvPr/>
          </p:nvSpPr>
          <p:spPr bwMode="auto">
            <a:xfrm rot="5400000">
              <a:off x="7012781" y="4555244"/>
              <a:ext cx="1481138" cy="290513"/>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90"/>
            <p:cNvSpPr/>
            <p:nvPr/>
          </p:nvSpPr>
          <p:spPr bwMode="auto">
            <a:xfrm rot="5400000">
              <a:off x="6266657" y="4515557"/>
              <a:ext cx="2371725" cy="36830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91"/>
            <p:cNvSpPr/>
            <p:nvPr/>
          </p:nvSpPr>
          <p:spPr bwMode="auto">
            <a:xfrm rot="5400000">
              <a:off x="5568157" y="4602870"/>
              <a:ext cx="2371725" cy="193675"/>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92"/>
            <p:cNvSpPr/>
            <p:nvPr/>
          </p:nvSpPr>
          <p:spPr bwMode="auto">
            <a:xfrm rot="5400000">
              <a:off x="3047207" y="4474282"/>
              <a:ext cx="1481138" cy="452438"/>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93"/>
            <p:cNvSpPr/>
            <p:nvPr/>
          </p:nvSpPr>
          <p:spPr bwMode="auto">
            <a:xfrm rot="5400000">
              <a:off x="3698081" y="4555244"/>
              <a:ext cx="1481138" cy="290513"/>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94"/>
            <p:cNvSpPr/>
            <p:nvPr/>
          </p:nvSpPr>
          <p:spPr bwMode="auto">
            <a:xfrm rot="5400000">
              <a:off x="3552825" y="4514763"/>
              <a:ext cx="2371725" cy="369888"/>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95"/>
            <p:cNvSpPr/>
            <p:nvPr/>
          </p:nvSpPr>
          <p:spPr bwMode="auto">
            <a:xfrm rot="5400000">
              <a:off x="4252120" y="4602870"/>
              <a:ext cx="2371725" cy="193675"/>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96"/>
            <p:cNvSpPr/>
            <p:nvPr/>
          </p:nvSpPr>
          <p:spPr bwMode="auto">
            <a:xfrm rot="5400000">
              <a:off x="4868863" y="4602075"/>
              <a:ext cx="3263900" cy="195263"/>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97"/>
            <p:cNvSpPr/>
            <p:nvPr/>
          </p:nvSpPr>
          <p:spPr bwMode="auto">
            <a:xfrm rot="5400000">
              <a:off x="4043363" y="4605250"/>
              <a:ext cx="3263900" cy="18891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6" name="Straight Connector 183"/>
          <p:cNvCxnSpPr/>
          <p:nvPr/>
        </p:nvCxnSpPr>
        <p:spPr>
          <a:xfrm>
            <a:off x="1125785" y="4303563"/>
            <a:ext cx="2204042" cy="0"/>
          </a:xfrm>
          <a:prstGeom prst="line">
            <a:avLst/>
          </a:prstGeom>
          <a:ln w="19050">
            <a:solidFill>
              <a:srgbClr val="656D78"/>
            </a:solidFill>
            <a:prstDash val="sysDot"/>
            <a:headEnd type="oval"/>
            <a:tailEnd type="oval"/>
          </a:ln>
          <a:effectLst>
            <a:outerShdw blurRad="660400" dist="2540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Straight Connector 184"/>
          <p:cNvCxnSpPr/>
          <p:nvPr/>
        </p:nvCxnSpPr>
        <p:spPr>
          <a:xfrm>
            <a:off x="8786494" y="4303563"/>
            <a:ext cx="2148840" cy="0"/>
          </a:xfrm>
          <a:prstGeom prst="line">
            <a:avLst/>
          </a:prstGeom>
          <a:ln w="19050">
            <a:solidFill>
              <a:srgbClr val="656D78"/>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185"/>
          <p:cNvCxnSpPr/>
          <p:nvPr/>
        </p:nvCxnSpPr>
        <p:spPr>
          <a:xfrm>
            <a:off x="7365252" y="3124051"/>
            <a:ext cx="2204042" cy="0"/>
          </a:xfrm>
          <a:prstGeom prst="line">
            <a:avLst/>
          </a:prstGeom>
          <a:ln w="19050">
            <a:solidFill>
              <a:srgbClr val="656D78"/>
            </a:solidFill>
            <a:prstDash val="sysDot"/>
            <a:headEnd type="oval"/>
            <a:tailEnd type="oval"/>
          </a:ln>
          <a:effectLst>
            <a:outerShdw blurRad="660400" dist="2540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Connector 186"/>
          <p:cNvCxnSpPr/>
          <p:nvPr/>
        </p:nvCxnSpPr>
        <p:spPr>
          <a:xfrm>
            <a:off x="2459877" y="3124051"/>
            <a:ext cx="2204042" cy="0"/>
          </a:xfrm>
          <a:prstGeom prst="line">
            <a:avLst/>
          </a:prstGeom>
          <a:ln w="19050">
            <a:solidFill>
              <a:srgbClr val="656D78"/>
            </a:solidFill>
            <a:prstDash val="sysDot"/>
            <a:headEnd type="oval"/>
            <a:tailEnd type="oval"/>
          </a:ln>
          <a:effectLst>
            <a:outerShdw blurRad="660400" dist="2540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TextBox 187"/>
          <p:cNvSpPr txBox="1"/>
          <p:nvPr/>
        </p:nvSpPr>
        <p:spPr>
          <a:xfrm>
            <a:off x="2902416" y="2261259"/>
            <a:ext cx="1352450" cy="307777"/>
          </a:xfrm>
          <a:prstGeom prst="rect">
            <a:avLst/>
          </a:prstGeom>
          <a:noFill/>
        </p:spPr>
        <p:txBody>
          <a:bodyPr wrap="square" rtlCol="0">
            <a:spAutoFit/>
          </a:bodyPr>
          <a:lstStyle/>
          <a:p>
            <a:pPr algn="ct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1" name="TextBox 188"/>
          <p:cNvSpPr txBox="1"/>
          <p:nvPr/>
        </p:nvSpPr>
        <p:spPr>
          <a:xfrm>
            <a:off x="2626216" y="2615711"/>
            <a:ext cx="1976254" cy="461665"/>
          </a:xfrm>
          <a:prstGeom prst="rect">
            <a:avLst/>
          </a:prstGeom>
          <a:noFill/>
        </p:spPr>
        <p:txBody>
          <a:bodyPr wrap="square" rtlCol="0">
            <a:spAutoFit/>
          </a:bodyPr>
          <a:lstStyle/>
          <a:p>
            <a:pPr algn="ct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2" name="TextBox 189"/>
          <p:cNvSpPr txBox="1"/>
          <p:nvPr/>
        </p:nvSpPr>
        <p:spPr>
          <a:xfrm>
            <a:off x="1565182" y="3451516"/>
            <a:ext cx="1352450" cy="307777"/>
          </a:xfrm>
          <a:prstGeom prst="rect">
            <a:avLst/>
          </a:prstGeom>
          <a:noFill/>
        </p:spPr>
        <p:txBody>
          <a:bodyPr wrap="square" rtlCol="0">
            <a:spAutoFit/>
          </a:bodyPr>
          <a:lstStyle/>
          <a:p>
            <a:pPr algn="ct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3" name="TextBox 190"/>
          <p:cNvSpPr txBox="1"/>
          <p:nvPr/>
        </p:nvSpPr>
        <p:spPr>
          <a:xfrm>
            <a:off x="1239513" y="3791940"/>
            <a:ext cx="2074467" cy="461665"/>
          </a:xfrm>
          <a:prstGeom prst="rect">
            <a:avLst/>
          </a:prstGeom>
          <a:noFill/>
        </p:spPr>
        <p:txBody>
          <a:bodyPr wrap="square" rtlCol="0">
            <a:spAutoFit/>
          </a:bodyPr>
          <a:lstStyle/>
          <a:p>
            <a:pPr algn="ct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4" name="TextBox 191"/>
          <p:cNvSpPr txBox="1"/>
          <p:nvPr/>
        </p:nvSpPr>
        <p:spPr>
          <a:xfrm>
            <a:off x="7723662" y="2243439"/>
            <a:ext cx="1352450" cy="307777"/>
          </a:xfrm>
          <a:prstGeom prst="rect">
            <a:avLst/>
          </a:prstGeom>
          <a:noFill/>
        </p:spPr>
        <p:txBody>
          <a:bodyPr wrap="square" rtlCol="0">
            <a:spAutoFit/>
          </a:bodyPr>
          <a:lstStyle/>
          <a:p>
            <a:pPr algn="ct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5" name="TextBox 192"/>
          <p:cNvSpPr txBox="1"/>
          <p:nvPr/>
        </p:nvSpPr>
        <p:spPr>
          <a:xfrm>
            <a:off x="7504419" y="2587021"/>
            <a:ext cx="1898948" cy="646331"/>
          </a:xfrm>
          <a:prstGeom prst="rect">
            <a:avLst/>
          </a:prstGeom>
          <a:noFill/>
        </p:spPr>
        <p:txBody>
          <a:bodyPr wrap="square" rtlCol="0">
            <a:spAutoFit/>
          </a:bodyPr>
          <a:lstStyle/>
          <a:p>
            <a:pPr algn="ct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pPr algn="ctr"/>
            <a:r>
              <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a:t>
            </a:r>
            <a:endPar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6" name="TextBox 193"/>
          <p:cNvSpPr txBox="1"/>
          <p:nvPr/>
        </p:nvSpPr>
        <p:spPr>
          <a:xfrm>
            <a:off x="9184689" y="3451515"/>
            <a:ext cx="1352450" cy="307777"/>
          </a:xfrm>
          <a:prstGeom prst="rect">
            <a:avLst/>
          </a:prstGeom>
          <a:noFill/>
        </p:spPr>
        <p:txBody>
          <a:bodyPr wrap="square" rtlCol="0">
            <a:spAutoFit/>
          </a:bodyPr>
          <a:lstStyle/>
          <a:p>
            <a:pPr algn="ct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7" name="TextBox 194"/>
          <p:cNvSpPr txBox="1"/>
          <p:nvPr/>
        </p:nvSpPr>
        <p:spPr>
          <a:xfrm>
            <a:off x="8935465" y="3791939"/>
            <a:ext cx="1958908" cy="461665"/>
          </a:xfrm>
          <a:prstGeom prst="rect">
            <a:avLst/>
          </a:prstGeom>
          <a:noFill/>
        </p:spPr>
        <p:txBody>
          <a:bodyPr wrap="square" rtlCol="0">
            <a:spAutoFit/>
          </a:bodyPr>
          <a:lstStyle/>
          <a:p>
            <a:pPr algn="ct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8" name="TextBox 195"/>
          <p:cNvSpPr txBox="1"/>
          <p:nvPr/>
        </p:nvSpPr>
        <p:spPr>
          <a:xfrm>
            <a:off x="4914458" y="1985847"/>
            <a:ext cx="2215169" cy="307777"/>
          </a:xfrm>
          <a:prstGeom prst="rect">
            <a:avLst/>
          </a:prstGeom>
          <a:noFill/>
        </p:spPr>
        <p:txBody>
          <a:bodyPr wrap="square" rtlCol="0">
            <a:spAutoFit/>
          </a:bodyPr>
          <a:lstStyle/>
          <a:p>
            <a:pPr algn="ctr"/>
            <a:r>
              <a:rPr lang="zh-CN" alt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您的标题</a:t>
            </a:r>
            <a:endParaRPr lang="en-US" altLang="zh-CN"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9" name="TextBox 196"/>
          <p:cNvSpPr txBox="1"/>
          <p:nvPr/>
        </p:nvSpPr>
        <p:spPr>
          <a:xfrm>
            <a:off x="4461591" y="2338279"/>
            <a:ext cx="3121745" cy="276999"/>
          </a:xfrm>
          <a:prstGeom prst="rect">
            <a:avLst/>
          </a:prstGeom>
          <a:noFill/>
        </p:spPr>
        <p:txBody>
          <a:bodyPr wrap="square" rtlCol="0">
            <a:spAutoFit/>
          </a:bodyPr>
          <a:lstStyle/>
          <a:p>
            <a:pPr algn="ctr"/>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altLang="zh-CN"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right)">
                                      <p:cBhvr>
                                        <p:cTn id="15" dur="500"/>
                                        <p:tgtEl>
                                          <p:spTgt spid="3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down)">
                                      <p:cBhvr>
                                        <p:cTn id="30" dur="500"/>
                                        <p:tgtEl>
                                          <p:spTgt spid="4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down)">
                                      <p:cBhvr>
                                        <p:cTn id="33" dur="500"/>
                                        <p:tgtEl>
                                          <p:spTgt spid="42"/>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down)">
                                      <p:cBhvr>
                                        <p:cTn id="40" dur="500"/>
                                        <p:tgtEl>
                                          <p:spTgt spid="48"/>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down)">
                                      <p:cBhvr>
                                        <p:cTn id="48" dur="500"/>
                                        <p:tgtEl>
                                          <p:spTgt spid="45"/>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down)">
                                      <p:cBhvr>
                                        <p:cTn id="51" dur="500"/>
                                        <p:tgtEl>
                                          <p:spTgt spid="44"/>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down)">
                                      <p:cBhvr>
                                        <p:cTn id="6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图片占位符 11"/>
          <p:cNvPicPr>
            <a:picLocks noChangeAspect="1"/>
          </p:cNvPicPr>
          <p:nvPr/>
        </p:nvPicPr>
        <p:blipFill>
          <a:blip r:embed="rId1" cstate="print">
            <a:extLst>
              <a:ext uri="{28A0092B-C50C-407E-A947-70E740481C1C}">
                <a14:useLocalDpi xmlns:a14="http://schemas.microsoft.com/office/drawing/2010/main" val="0"/>
              </a:ext>
            </a:extLst>
          </a:blip>
          <a:srcRect t="2665" b="2665"/>
          <a:stretch>
            <a:fillRect/>
          </a:stretch>
        </p:blipFill>
        <p:spPr>
          <a:xfrm>
            <a:off x="1025525" y="2006600"/>
            <a:ext cx="4894263" cy="2193925"/>
          </a:xfrm>
          <a:prstGeom prst="rect">
            <a:avLst/>
          </a:prstGeom>
        </p:spPr>
      </p:pic>
      <p:pic>
        <p:nvPicPr>
          <p:cNvPr id="7" name="图片占位符 12"/>
          <p:cNvPicPr>
            <a:picLocks noChangeAspect="1"/>
          </p:cNvPicPr>
          <p:nvPr/>
        </p:nvPicPr>
        <p:blipFill>
          <a:blip r:embed="rId2" cstate="print">
            <a:extLst>
              <a:ext uri="{28A0092B-C50C-407E-A947-70E740481C1C}">
                <a14:useLocalDpi xmlns:a14="http://schemas.microsoft.com/office/drawing/2010/main" val="0"/>
              </a:ext>
            </a:extLst>
          </a:blip>
          <a:srcRect t="16372" b="16372"/>
          <a:stretch>
            <a:fillRect/>
          </a:stretch>
        </p:blipFill>
        <p:spPr>
          <a:xfrm>
            <a:off x="6272715" y="2006600"/>
            <a:ext cx="4894263" cy="2193925"/>
          </a:xfrm>
          <a:prstGeom prst="rect">
            <a:avLst/>
          </a:prstGeom>
        </p:spPr>
      </p:pic>
      <p:sp>
        <p:nvSpPr>
          <p:cNvPr id="8" name="矩形: 圆角 7"/>
          <p:cNvSpPr/>
          <p:nvPr/>
        </p:nvSpPr>
        <p:spPr>
          <a:xfrm>
            <a:off x="1617050" y="3837150"/>
            <a:ext cx="3710600" cy="726749"/>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圆角 8"/>
          <p:cNvSpPr/>
          <p:nvPr/>
        </p:nvSpPr>
        <p:spPr>
          <a:xfrm>
            <a:off x="6864351" y="3837150"/>
            <a:ext cx="3710600" cy="72674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1697326" y="3911887"/>
            <a:ext cx="577273" cy="577273"/>
            <a:chOff x="1697326" y="3581687"/>
            <a:chExt cx="577273" cy="577273"/>
          </a:xfrm>
        </p:grpSpPr>
        <p:sp>
          <p:nvSpPr>
            <p:cNvPr id="11" name="椭圆 10"/>
            <p:cNvSpPr/>
            <p:nvPr/>
          </p:nvSpPr>
          <p:spPr>
            <a:xfrm>
              <a:off x="1697326" y="3581687"/>
              <a:ext cx="577273" cy="577273"/>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05"/>
            <p:cNvSpPr/>
            <p:nvPr/>
          </p:nvSpPr>
          <p:spPr bwMode="auto">
            <a:xfrm>
              <a:off x="1821342" y="3749797"/>
              <a:ext cx="329240" cy="241052"/>
            </a:xfrm>
            <a:custGeom>
              <a:avLst/>
              <a:gdLst>
                <a:gd name="T0" fmla="*/ 4 w 290"/>
                <a:gd name="T1" fmla="*/ 131 h 213"/>
                <a:gd name="T2" fmla="*/ 4 w 290"/>
                <a:gd name="T3" fmla="*/ 115 h 213"/>
                <a:gd name="T4" fmla="*/ 33 w 290"/>
                <a:gd name="T5" fmla="*/ 86 h 213"/>
                <a:gd name="T6" fmla="*/ 49 w 290"/>
                <a:gd name="T7" fmla="*/ 86 h 213"/>
                <a:gd name="T8" fmla="*/ 96 w 290"/>
                <a:gd name="T9" fmla="*/ 133 h 213"/>
                <a:gd name="T10" fmla="*/ 113 w 290"/>
                <a:gd name="T11" fmla="*/ 133 h 213"/>
                <a:gd name="T12" fmla="*/ 241 w 290"/>
                <a:gd name="T13" fmla="*/ 4 h 213"/>
                <a:gd name="T14" fmla="*/ 257 w 290"/>
                <a:gd name="T15" fmla="*/ 4 h 213"/>
                <a:gd name="T16" fmla="*/ 286 w 290"/>
                <a:gd name="T17" fmla="*/ 33 h 213"/>
                <a:gd name="T18" fmla="*/ 286 w 290"/>
                <a:gd name="T19" fmla="*/ 49 h 213"/>
                <a:gd name="T20" fmla="*/ 130 w 290"/>
                <a:gd name="T21" fmla="*/ 205 h 213"/>
                <a:gd name="T22" fmla="*/ 111 w 290"/>
                <a:gd name="T23" fmla="*/ 213 h 213"/>
                <a:gd name="T24" fmla="*/ 97 w 290"/>
                <a:gd name="T25" fmla="*/ 213 h 213"/>
                <a:gd name="T26" fmla="*/ 78 w 290"/>
                <a:gd name="T27" fmla="*/ 205 h 213"/>
                <a:gd name="T28" fmla="*/ 4 w 290"/>
                <a:gd name="T29" fmla="*/ 1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6939886" y="3911887"/>
            <a:ext cx="577273" cy="577273"/>
            <a:chOff x="6939886" y="3581687"/>
            <a:chExt cx="577273" cy="577273"/>
          </a:xfrm>
        </p:grpSpPr>
        <p:sp>
          <p:nvSpPr>
            <p:cNvPr id="14" name="椭圆 13"/>
            <p:cNvSpPr/>
            <p:nvPr/>
          </p:nvSpPr>
          <p:spPr>
            <a:xfrm>
              <a:off x="6939886" y="3581687"/>
              <a:ext cx="577273" cy="577273"/>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11"/>
            <p:cNvSpPr/>
            <p:nvPr/>
          </p:nvSpPr>
          <p:spPr bwMode="auto">
            <a:xfrm>
              <a:off x="7082312" y="3729589"/>
              <a:ext cx="292420" cy="292420"/>
            </a:xfrm>
            <a:custGeom>
              <a:avLst/>
              <a:gdLst>
                <a:gd name="T0" fmla="*/ 111 w 111"/>
                <a:gd name="T1" fmla="*/ 24 h 111"/>
                <a:gd name="T2" fmla="*/ 86 w 111"/>
                <a:gd name="T3" fmla="*/ 0 h 111"/>
                <a:gd name="T4" fmla="*/ 55 w 111"/>
                <a:gd name="T5" fmla="*/ 31 h 111"/>
                <a:gd name="T6" fmla="*/ 24 w 111"/>
                <a:gd name="T7" fmla="*/ 0 h 111"/>
                <a:gd name="T8" fmla="*/ 0 w 111"/>
                <a:gd name="T9" fmla="*/ 24 h 111"/>
                <a:gd name="T10" fmla="*/ 31 w 111"/>
                <a:gd name="T11" fmla="*/ 55 h 111"/>
                <a:gd name="T12" fmla="*/ 0 w 111"/>
                <a:gd name="T13" fmla="*/ 86 h 111"/>
                <a:gd name="T14" fmla="*/ 24 w 111"/>
                <a:gd name="T15" fmla="*/ 111 h 111"/>
                <a:gd name="T16" fmla="*/ 55 w 111"/>
                <a:gd name="T17" fmla="*/ 80 h 111"/>
                <a:gd name="T18" fmla="*/ 86 w 111"/>
                <a:gd name="T19" fmla="*/ 111 h 111"/>
                <a:gd name="T20" fmla="*/ 111 w 111"/>
                <a:gd name="T21" fmla="*/ 86 h 111"/>
                <a:gd name="T22" fmla="*/ 80 w 111"/>
                <a:gd name="T23" fmla="*/ 55 h 111"/>
                <a:gd name="T24" fmla="*/ 111 w 111"/>
                <a:gd name="T25" fmla="*/ 2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11">
                  <a:moveTo>
                    <a:pt x="111" y="24"/>
                  </a:moveTo>
                  <a:lnTo>
                    <a:pt x="86" y="0"/>
                  </a:lnTo>
                  <a:lnTo>
                    <a:pt x="55" y="31"/>
                  </a:lnTo>
                  <a:lnTo>
                    <a:pt x="24" y="0"/>
                  </a:lnTo>
                  <a:lnTo>
                    <a:pt x="0" y="24"/>
                  </a:lnTo>
                  <a:lnTo>
                    <a:pt x="31" y="55"/>
                  </a:lnTo>
                  <a:lnTo>
                    <a:pt x="0" y="86"/>
                  </a:lnTo>
                  <a:lnTo>
                    <a:pt x="24" y="111"/>
                  </a:lnTo>
                  <a:lnTo>
                    <a:pt x="55" y="80"/>
                  </a:lnTo>
                  <a:lnTo>
                    <a:pt x="86" y="111"/>
                  </a:lnTo>
                  <a:lnTo>
                    <a:pt x="111" y="86"/>
                  </a:lnTo>
                  <a:lnTo>
                    <a:pt x="80" y="55"/>
                  </a:lnTo>
                  <a:lnTo>
                    <a:pt x="111" y="24"/>
                  </a:lnTo>
                  <a:close/>
                </a:path>
              </a:pathLst>
            </a:cu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文本框 15"/>
          <p:cNvSpPr txBox="1"/>
          <p:nvPr/>
        </p:nvSpPr>
        <p:spPr>
          <a:xfrm flipH="1">
            <a:off x="2398614" y="3934536"/>
            <a:ext cx="2574075" cy="497957"/>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这里是您的标题</a:t>
            </a:r>
            <a:endParaRPr lang="en-US" altLang="zh-CN"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p:nvPr/>
        </p:nvSpPr>
        <p:spPr>
          <a:xfrm flipH="1">
            <a:off x="7659584" y="3934536"/>
            <a:ext cx="2574075" cy="497957"/>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这里您的是标题</a:t>
            </a:r>
            <a:endParaRPr lang="en-US" altLang="zh-CN"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1550375" y="4884409"/>
            <a:ext cx="4905491" cy="1369606"/>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l"/>
            </a:pPr>
            <a:r>
              <a:rPr lang="zh-CN" altLang="en-US"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a:t>
            </a:r>
            <a:endParaRPr lang="en-US" altLang="zh-CN"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a:lnSpc>
                <a:spcPct val="150000"/>
              </a:lnSpc>
              <a:spcAft>
                <a:spcPts val="1200"/>
              </a:spcAft>
              <a:buFont typeface="Wingdings" panose="05000000000000000000" pitchFamily="2" charset="2"/>
              <a:buChar char="l"/>
            </a:pPr>
            <a:r>
              <a:rPr lang="zh-CN" altLang="en-US"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也可以将演示文稿打印出来，制作成胶片</a:t>
            </a:r>
            <a:endParaRPr lang="en-US" altLang="zh-CN"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a:lnSpc>
                <a:spcPct val="150000"/>
              </a:lnSpc>
              <a:spcAft>
                <a:spcPts val="1200"/>
              </a:spcAft>
              <a:buFont typeface="Wingdings" panose="05000000000000000000" pitchFamily="2" charset="2"/>
              <a:buChar char="l"/>
            </a:pPr>
            <a:r>
              <a:rPr lang="zh-CN" altLang="en-US"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也可以将演示文稿打印出来，制作成胶片</a:t>
            </a:r>
            <a:endParaRPr lang="en-US" altLang="zh-CN"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6797676" y="4884409"/>
            <a:ext cx="4905491" cy="1369606"/>
          </a:xfrm>
          <a:prstGeom prst="rect">
            <a:avLst/>
          </a:prstGeom>
        </p:spPr>
        <p:txBody>
          <a:bodyPr wrap="square">
            <a:spAutoFit/>
          </a:bodyPr>
          <a:lstStyle/>
          <a:p>
            <a:pPr marL="342900" indent="-342900">
              <a:lnSpc>
                <a:spcPct val="150000"/>
              </a:lnSpc>
              <a:spcAft>
                <a:spcPts val="1200"/>
              </a:spcAft>
              <a:buFont typeface="Wingdings" panose="05000000000000000000" pitchFamily="2" charset="2"/>
              <a:buChar char="l"/>
            </a:pPr>
            <a:r>
              <a:rPr lang="zh-CN" altLang="en-US"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a:t>
            </a:r>
            <a:endParaRPr lang="en-US" altLang="zh-CN"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a:lnSpc>
                <a:spcPct val="150000"/>
              </a:lnSpc>
              <a:spcAft>
                <a:spcPts val="1200"/>
              </a:spcAft>
              <a:buFont typeface="Wingdings" panose="05000000000000000000" pitchFamily="2" charset="2"/>
              <a:buChar char="l"/>
            </a:pPr>
            <a:r>
              <a:rPr lang="zh-CN" altLang="en-US"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也可以将演示文稿打印出来，制作成胶片</a:t>
            </a:r>
            <a:endParaRPr lang="en-US" altLang="zh-CN"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42900" indent="-342900">
              <a:lnSpc>
                <a:spcPct val="150000"/>
              </a:lnSpc>
              <a:spcAft>
                <a:spcPts val="1200"/>
              </a:spcAft>
              <a:buFont typeface="Wingdings" panose="05000000000000000000" pitchFamily="2" charset="2"/>
              <a:buChar char="l"/>
            </a:pPr>
            <a:r>
              <a:rPr lang="zh-CN" altLang="en-US"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也可以将演示文稿打印出来，制作成胶片</a:t>
            </a:r>
            <a:endParaRPr lang="en-US" altLang="zh-CN" sz="1400" spc="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900" decel="100000" fill="hold"/>
                                            <p:tgtEl>
                                              <p:spTgt spid="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21" fill="hold">
                                <p:stCondLst>
                                  <p:cond delay="1500"/>
                                </p:stCondLst>
                                <p:childTnLst>
                                  <p:par>
                                    <p:cTn id="22" presetID="16" presetClass="entr" presetSubtype="37"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outVertical)">
                                          <p:cBhvr>
                                            <p:cTn id="24" dur="500"/>
                                            <p:tgtEl>
                                              <p:spTgt spid="8"/>
                                            </p:tgtEl>
                                          </p:cBhvr>
                                        </p:animEffect>
                                      </p:childTnLst>
                                    </p:cTn>
                                  </p:par>
                                </p:childTnLst>
                              </p:cTn>
                            </p:par>
                            <p:par>
                              <p:cTn id="25" fill="hold">
                                <p:stCondLst>
                                  <p:cond delay="2000"/>
                                </p:stCondLst>
                                <p:childTnLst>
                                  <p:par>
                                    <p:cTn id="26" presetID="2" presetClass="entr" presetSubtype="4" accel="60000" fill="hold" nodeType="afterEffect" p14:presetBounceEnd="4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40000">
                                          <p:cBhvr additive="base">
                                            <p:cTn id="28"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iterate type="lt">
                                        <p:tmPct val="5057"/>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3651"/>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4151"/>
                                </p:stCondLst>
                                <p:childTnLst>
                                  <p:par>
                                    <p:cTn id="41" presetID="16" presetClass="entr" presetSubtype="37"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outVertical)">
                                          <p:cBhvr>
                                            <p:cTn id="43" dur="500"/>
                                            <p:tgtEl>
                                              <p:spTgt spid="9"/>
                                            </p:tgtEl>
                                          </p:cBhvr>
                                        </p:animEffect>
                                      </p:childTnLst>
                                    </p:cTn>
                                  </p:par>
                                </p:childTnLst>
                              </p:cTn>
                            </p:par>
                            <p:par>
                              <p:cTn id="44" fill="hold">
                                <p:stCondLst>
                                  <p:cond delay="4651"/>
                                </p:stCondLst>
                                <p:childTnLst>
                                  <p:par>
                                    <p:cTn id="45" presetID="2" presetClass="entr" presetSubtype="4" accel="60000" fill="hold" nodeType="afterEffect" p14:presetBounceEnd="40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40000">
                                          <p:cBhvr additive="base">
                                            <p:cTn id="4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515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par>
                              <p:cTn id="55" fill="hold">
                                <p:stCondLst>
                                  <p:cond delay="5803"/>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6" grpId="0"/>
          <p:bldP spid="17" grpId="0"/>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900" decel="100000" fill="hold"/>
                                            <p:tgtEl>
                                              <p:spTgt spid="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21" fill="hold">
                                <p:stCondLst>
                                  <p:cond delay="1500"/>
                                </p:stCondLst>
                                <p:childTnLst>
                                  <p:par>
                                    <p:cTn id="22" presetID="16" presetClass="entr" presetSubtype="37"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outVertical)">
                                          <p:cBhvr>
                                            <p:cTn id="24" dur="500"/>
                                            <p:tgtEl>
                                              <p:spTgt spid="8"/>
                                            </p:tgtEl>
                                          </p:cBhvr>
                                        </p:animEffect>
                                      </p:childTnLst>
                                    </p:cTn>
                                  </p:par>
                                </p:childTnLst>
                              </p:cTn>
                            </p:par>
                            <p:par>
                              <p:cTn id="25" fill="hold">
                                <p:stCondLst>
                                  <p:cond delay="2000"/>
                                </p:stCondLst>
                                <p:childTnLst>
                                  <p:par>
                                    <p:cTn id="26" presetID="2" presetClass="entr" presetSubtype="4" accel="6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iterate type="lt">
                                        <p:tmPct val="5057"/>
                                      </p:iterate>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3651"/>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4151"/>
                                </p:stCondLst>
                                <p:childTnLst>
                                  <p:par>
                                    <p:cTn id="41" presetID="16" presetClass="entr" presetSubtype="37"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outVertical)">
                                          <p:cBhvr>
                                            <p:cTn id="43" dur="500"/>
                                            <p:tgtEl>
                                              <p:spTgt spid="9"/>
                                            </p:tgtEl>
                                          </p:cBhvr>
                                        </p:animEffect>
                                      </p:childTnLst>
                                    </p:cTn>
                                  </p:par>
                                </p:childTnLst>
                              </p:cTn>
                            </p:par>
                            <p:par>
                              <p:cTn id="44" fill="hold">
                                <p:stCondLst>
                                  <p:cond delay="4651"/>
                                </p:stCondLst>
                                <p:childTnLst>
                                  <p:par>
                                    <p:cTn id="45" presetID="2" presetClass="entr" presetSubtype="4" accel="6000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5151"/>
                                </p:stCondLst>
                                <p:childTnLst>
                                  <p:par>
                                    <p:cTn id="50" presetID="53" presetClass="entr" presetSubtype="16" fill="hold" grpId="0" nodeType="afterEffect">
                                      <p:stCondLst>
                                        <p:cond delay="0"/>
                                      </p:stCondLst>
                                      <p:iterate type="lt">
                                        <p:tmPct val="5057"/>
                                      </p:iterate>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par>
                              <p:cTn id="55" fill="hold">
                                <p:stCondLst>
                                  <p:cond delay="5803"/>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6" grpId="0"/>
          <p:bldP spid="17" grpId="0"/>
          <p:bldP spid="18" grpId="0"/>
          <p:bldP spid="1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Group 4"/>
          <p:cNvGrpSpPr>
            <a:grpSpLocks noChangeAspect="1"/>
          </p:cNvGrpSpPr>
          <p:nvPr/>
        </p:nvGrpSpPr>
        <p:grpSpPr bwMode="auto">
          <a:xfrm>
            <a:off x="613184" y="2211515"/>
            <a:ext cx="3481749" cy="3704082"/>
            <a:chOff x="3057" y="1327"/>
            <a:chExt cx="1566" cy="1666"/>
          </a:xfrm>
          <a:effectLst>
            <a:outerShdw blurRad="660400" dist="254000" dir="5400000" algn="t" rotWithShape="0">
              <a:prstClr val="black">
                <a:alpha val="40000"/>
              </a:prstClr>
            </a:outerShdw>
          </a:effectLst>
        </p:grpSpPr>
        <p:sp>
          <p:nvSpPr>
            <p:cNvPr id="48" name="AutoShape 3"/>
            <p:cNvSpPr>
              <a:spLocks noChangeAspect="1" noChangeArrowheads="1" noTextEdit="1"/>
            </p:cNvSpPr>
            <p:nvPr/>
          </p:nvSpPr>
          <p:spPr bwMode="auto">
            <a:xfrm>
              <a:off x="3057" y="1327"/>
              <a:ext cx="1566" cy="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5"/>
            <p:cNvSpPr/>
            <p:nvPr/>
          </p:nvSpPr>
          <p:spPr bwMode="auto">
            <a:xfrm>
              <a:off x="4058" y="1704"/>
              <a:ext cx="112" cy="69"/>
            </a:xfrm>
            <a:custGeom>
              <a:avLst/>
              <a:gdLst>
                <a:gd name="T0" fmla="*/ 4 w 47"/>
                <a:gd name="T1" fmla="*/ 19 h 29"/>
                <a:gd name="T2" fmla="*/ 47 w 47"/>
                <a:gd name="T3" fmla="*/ 29 h 29"/>
                <a:gd name="T4" fmla="*/ 40 w 47"/>
                <a:gd name="T5" fmla="*/ 7 h 29"/>
                <a:gd name="T6" fmla="*/ 0 w 47"/>
                <a:gd name="T7" fmla="*/ 0 h 29"/>
                <a:gd name="T8" fmla="*/ 4 w 47"/>
                <a:gd name="T9" fmla="*/ 19 h 29"/>
              </a:gdLst>
              <a:ahLst/>
              <a:cxnLst>
                <a:cxn ang="0">
                  <a:pos x="T0" y="T1"/>
                </a:cxn>
                <a:cxn ang="0">
                  <a:pos x="T2" y="T3"/>
                </a:cxn>
                <a:cxn ang="0">
                  <a:pos x="T4" y="T5"/>
                </a:cxn>
                <a:cxn ang="0">
                  <a:pos x="T6" y="T7"/>
                </a:cxn>
                <a:cxn ang="0">
                  <a:pos x="T8" y="T9"/>
                </a:cxn>
              </a:cxnLst>
              <a:rect l="0" t="0" r="r" b="b"/>
              <a:pathLst>
                <a:path w="47" h="29">
                  <a:moveTo>
                    <a:pt x="4" y="19"/>
                  </a:moveTo>
                  <a:cubicBezTo>
                    <a:pt x="19" y="22"/>
                    <a:pt x="34" y="25"/>
                    <a:pt x="47" y="29"/>
                  </a:cubicBezTo>
                  <a:cubicBezTo>
                    <a:pt x="45" y="22"/>
                    <a:pt x="43" y="14"/>
                    <a:pt x="40" y="7"/>
                  </a:cubicBezTo>
                  <a:cubicBezTo>
                    <a:pt x="27" y="4"/>
                    <a:pt x="14" y="2"/>
                    <a:pt x="0" y="0"/>
                  </a:cubicBezTo>
                  <a:cubicBezTo>
                    <a:pt x="1" y="6"/>
                    <a:pt x="3" y="12"/>
                    <a:pt x="4" y="19"/>
                  </a:cubicBezTo>
                  <a:close/>
                </a:path>
              </a:pathLst>
            </a:custGeom>
            <a:solidFill>
              <a:srgbClr val="C3D2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6"/>
            <p:cNvSpPr/>
            <p:nvPr/>
          </p:nvSpPr>
          <p:spPr bwMode="auto">
            <a:xfrm>
              <a:off x="3055" y="1704"/>
              <a:ext cx="567" cy="750"/>
            </a:xfrm>
            <a:custGeom>
              <a:avLst/>
              <a:gdLst>
                <a:gd name="T0" fmla="*/ 141 w 239"/>
                <a:gd name="T1" fmla="*/ 296 h 316"/>
                <a:gd name="T2" fmla="*/ 33 w 239"/>
                <a:gd name="T3" fmla="*/ 172 h 316"/>
                <a:gd name="T4" fmla="*/ 235 w 239"/>
                <a:gd name="T5" fmla="*/ 19 h 316"/>
                <a:gd name="T6" fmla="*/ 239 w 239"/>
                <a:gd name="T7" fmla="*/ 0 h 316"/>
                <a:gd name="T8" fmla="*/ 0 w 239"/>
                <a:gd name="T9" fmla="*/ 172 h 316"/>
                <a:gd name="T10" fmla="*/ 134 w 239"/>
                <a:gd name="T11" fmla="*/ 316 h 316"/>
                <a:gd name="T12" fmla="*/ 141 w 239"/>
                <a:gd name="T13" fmla="*/ 296 h 316"/>
              </a:gdLst>
              <a:ahLst/>
              <a:cxnLst>
                <a:cxn ang="0">
                  <a:pos x="T0" y="T1"/>
                </a:cxn>
                <a:cxn ang="0">
                  <a:pos x="T2" y="T3"/>
                </a:cxn>
                <a:cxn ang="0">
                  <a:pos x="T4" y="T5"/>
                </a:cxn>
                <a:cxn ang="0">
                  <a:pos x="T6" y="T7"/>
                </a:cxn>
                <a:cxn ang="0">
                  <a:pos x="T8" y="T9"/>
                </a:cxn>
                <a:cxn ang="0">
                  <a:pos x="T10" y="T11"/>
                </a:cxn>
                <a:cxn ang="0">
                  <a:pos x="T12" y="T13"/>
                </a:cxn>
              </a:cxnLst>
              <a:rect l="0" t="0" r="r" b="b"/>
              <a:pathLst>
                <a:path w="239" h="316">
                  <a:moveTo>
                    <a:pt x="141" y="296"/>
                  </a:moveTo>
                  <a:cubicBezTo>
                    <a:pt x="75" y="267"/>
                    <a:pt x="33" y="222"/>
                    <a:pt x="33" y="172"/>
                  </a:cubicBezTo>
                  <a:cubicBezTo>
                    <a:pt x="33" y="101"/>
                    <a:pt x="117" y="41"/>
                    <a:pt x="235" y="19"/>
                  </a:cubicBezTo>
                  <a:cubicBezTo>
                    <a:pt x="236" y="12"/>
                    <a:pt x="238" y="6"/>
                    <a:pt x="239" y="0"/>
                  </a:cubicBezTo>
                  <a:cubicBezTo>
                    <a:pt x="101" y="21"/>
                    <a:pt x="0" y="90"/>
                    <a:pt x="0" y="172"/>
                  </a:cubicBezTo>
                  <a:cubicBezTo>
                    <a:pt x="0" y="231"/>
                    <a:pt x="52" y="284"/>
                    <a:pt x="134" y="316"/>
                  </a:cubicBezTo>
                  <a:cubicBezTo>
                    <a:pt x="136" y="310"/>
                    <a:pt x="138" y="303"/>
                    <a:pt x="141" y="29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7"/>
            <p:cNvSpPr/>
            <p:nvPr/>
          </p:nvSpPr>
          <p:spPr bwMode="auto">
            <a:xfrm>
              <a:off x="4222" y="1740"/>
              <a:ext cx="403" cy="714"/>
            </a:xfrm>
            <a:custGeom>
              <a:avLst/>
              <a:gdLst>
                <a:gd name="T0" fmla="*/ 0 w 170"/>
                <a:gd name="T1" fmla="*/ 0 h 301"/>
                <a:gd name="T2" fmla="*/ 6 w 170"/>
                <a:gd name="T3" fmla="*/ 23 h 301"/>
                <a:gd name="T4" fmla="*/ 137 w 170"/>
                <a:gd name="T5" fmla="*/ 157 h 301"/>
                <a:gd name="T6" fmla="*/ 29 w 170"/>
                <a:gd name="T7" fmla="*/ 281 h 301"/>
                <a:gd name="T8" fmla="*/ 36 w 170"/>
                <a:gd name="T9" fmla="*/ 301 h 301"/>
                <a:gd name="T10" fmla="*/ 170 w 170"/>
                <a:gd name="T11" fmla="*/ 157 h 301"/>
                <a:gd name="T12" fmla="*/ 0 w 170"/>
                <a:gd name="T13" fmla="*/ 0 h 301"/>
              </a:gdLst>
              <a:ahLst/>
              <a:cxnLst>
                <a:cxn ang="0">
                  <a:pos x="T0" y="T1"/>
                </a:cxn>
                <a:cxn ang="0">
                  <a:pos x="T2" y="T3"/>
                </a:cxn>
                <a:cxn ang="0">
                  <a:pos x="T4" y="T5"/>
                </a:cxn>
                <a:cxn ang="0">
                  <a:pos x="T6" y="T7"/>
                </a:cxn>
                <a:cxn ang="0">
                  <a:pos x="T8" y="T9"/>
                </a:cxn>
                <a:cxn ang="0">
                  <a:pos x="T10" y="T11"/>
                </a:cxn>
                <a:cxn ang="0">
                  <a:pos x="T12" y="T13"/>
                </a:cxn>
              </a:cxnLst>
              <a:rect l="0" t="0" r="r" b="b"/>
              <a:pathLst>
                <a:path w="170" h="301">
                  <a:moveTo>
                    <a:pt x="0" y="0"/>
                  </a:moveTo>
                  <a:cubicBezTo>
                    <a:pt x="2" y="8"/>
                    <a:pt x="4" y="15"/>
                    <a:pt x="6" y="23"/>
                  </a:cubicBezTo>
                  <a:cubicBezTo>
                    <a:pt x="85" y="52"/>
                    <a:pt x="137" y="101"/>
                    <a:pt x="137" y="157"/>
                  </a:cubicBezTo>
                  <a:cubicBezTo>
                    <a:pt x="137" y="207"/>
                    <a:pt x="95" y="252"/>
                    <a:pt x="29" y="281"/>
                  </a:cubicBezTo>
                  <a:cubicBezTo>
                    <a:pt x="32" y="288"/>
                    <a:pt x="34" y="295"/>
                    <a:pt x="36" y="301"/>
                  </a:cubicBezTo>
                  <a:cubicBezTo>
                    <a:pt x="118" y="269"/>
                    <a:pt x="170" y="216"/>
                    <a:pt x="170" y="157"/>
                  </a:cubicBezTo>
                  <a:cubicBezTo>
                    <a:pt x="170" y="90"/>
                    <a:pt x="102" y="31"/>
                    <a:pt x="0" y="0"/>
                  </a:cubicBezTo>
                  <a:close/>
                </a:path>
              </a:pathLst>
            </a:custGeom>
            <a:solidFill>
              <a:srgbClr val="C3D2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8"/>
            <p:cNvSpPr/>
            <p:nvPr/>
          </p:nvSpPr>
          <p:spPr bwMode="auto">
            <a:xfrm>
              <a:off x="3467" y="1329"/>
              <a:ext cx="337" cy="401"/>
            </a:xfrm>
            <a:custGeom>
              <a:avLst/>
              <a:gdLst>
                <a:gd name="T0" fmla="*/ 110 w 142"/>
                <a:gd name="T1" fmla="*/ 45 h 169"/>
                <a:gd name="T2" fmla="*/ 142 w 142"/>
                <a:gd name="T3" fmla="*/ 0 h 169"/>
                <a:gd name="T4" fmla="*/ 0 w 142"/>
                <a:gd name="T5" fmla="*/ 169 h 169"/>
                <a:gd name="T6" fmla="*/ 23 w 142"/>
                <a:gd name="T7" fmla="*/ 163 h 169"/>
                <a:gd name="T8" fmla="*/ 110 w 142"/>
                <a:gd name="T9" fmla="*/ 45 h 169"/>
              </a:gdLst>
              <a:ahLst/>
              <a:cxnLst>
                <a:cxn ang="0">
                  <a:pos x="T0" y="T1"/>
                </a:cxn>
                <a:cxn ang="0">
                  <a:pos x="T2" y="T3"/>
                </a:cxn>
                <a:cxn ang="0">
                  <a:pos x="T4" y="T5"/>
                </a:cxn>
                <a:cxn ang="0">
                  <a:pos x="T6" y="T7"/>
                </a:cxn>
                <a:cxn ang="0">
                  <a:pos x="T8" y="T9"/>
                </a:cxn>
              </a:cxnLst>
              <a:rect l="0" t="0" r="r" b="b"/>
              <a:pathLst>
                <a:path w="142" h="169">
                  <a:moveTo>
                    <a:pt x="110" y="45"/>
                  </a:moveTo>
                  <a:cubicBezTo>
                    <a:pt x="122" y="24"/>
                    <a:pt x="133" y="10"/>
                    <a:pt x="142" y="0"/>
                  </a:cubicBezTo>
                  <a:cubicBezTo>
                    <a:pt x="81" y="9"/>
                    <a:pt x="28" y="75"/>
                    <a:pt x="0" y="169"/>
                  </a:cubicBezTo>
                  <a:cubicBezTo>
                    <a:pt x="8" y="167"/>
                    <a:pt x="15" y="165"/>
                    <a:pt x="23" y="163"/>
                  </a:cubicBezTo>
                  <a:cubicBezTo>
                    <a:pt x="44" y="107"/>
                    <a:pt x="74" y="65"/>
                    <a:pt x="110"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9"/>
            <p:cNvSpPr/>
            <p:nvPr/>
          </p:nvSpPr>
          <p:spPr bwMode="auto">
            <a:xfrm>
              <a:off x="3503" y="2537"/>
              <a:ext cx="240" cy="342"/>
            </a:xfrm>
            <a:custGeom>
              <a:avLst/>
              <a:gdLst>
                <a:gd name="T0" fmla="*/ 64 w 101"/>
                <a:gd name="T1" fmla="*/ 82 h 144"/>
                <a:gd name="T2" fmla="*/ 13 w 101"/>
                <a:gd name="T3" fmla="*/ 0 h 144"/>
                <a:gd name="T4" fmla="*/ 0 w 101"/>
                <a:gd name="T5" fmla="*/ 23 h 144"/>
                <a:gd name="T6" fmla="*/ 101 w 101"/>
                <a:gd name="T7" fmla="*/ 144 h 144"/>
                <a:gd name="T8" fmla="*/ 92 w 101"/>
                <a:gd name="T9" fmla="*/ 123 h 144"/>
                <a:gd name="T10" fmla="*/ 64 w 101"/>
                <a:gd name="T11" fmla="*/ 82 h 144"/>
              </a:gdLst>
              <a:ahLst/>
              <a:cxnLst>
                <a:cxn ang="0">
                  <a:pos x="T0" y="T1"/>
                </a:cxn>
                <a:cxn ang="0">
                  <a:pos x="T2" y="T3"/>
                </a:cxn>
                <a:cxn ang="0">
                  <a:pos x="T4" y="T5"/>
                </a:cxn>
                <a:cxn ang="0">
                  <a:pos x="T6" y="T7"/>
                </a:cxn>
                <a:cxn ang="0">
                  <a:pos x="T8" y="T9"/>
                </a:cxn>
                <a:cxn ang="0">
                  <a:pos x="T10" y="T11"/>
                </a:cxn>
              </a:cxnLst>
              <a:rect l="0" t="0" r="r" b="b"/>
              <a:pathLst>
                <a:path w="101" h="144">
                  <a:moveTo>
                    <a:pt x="64" y="82"/>
                  </a:moveTo>
                  <a:cubicBezTo>
                    <a:pt x="44" y="62"/>
                    <a:pt x="26" y="34"/>
                    <a:pt x="13" y="0"/>
                  </a:cubicBezTo>
                  <a:cubicBezTo>
                    <a:pt x="6" y="6"/>
                    <a:pt x="2" y="13"/>
                    <a:pt x="0" y="23"/>
                  </a:cubicBezTo>
                  <a:cubicBezTo>
                    <a:pt x="24" y="83"/>
                    <a:pt x="60" y="126"/>
                    <a:pt x="101" y="144"/>
                  </a:cubicBezTo>
                  <a:cubicBezTo>
                    <a:pt x="98" y="137"/>
                    <a:pt x="94" y="130"/>
                    <a:pt x="92" y="123"/>
                  </a:cubicBezTo>
                  <a:cubicBezTo>
                    <a:pt x="79" y="113"/>
                    <a:pt x="69" y="99"/>
                    <a:pt x="64" y="8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10"/>
            <p:cNvSpPr/>
            <p:nvPr/>
          </p:nvSpPr>
          <p:spPr bwMode="auto">
            <a:xfrm>
              <a:off x="3413" y="1783"/>
              <a:ext cx="88" cy="543"/>
            </a:xfrm>
            <a:custGeom>
              <a:avLst/>
              <a:gdLst>
                <a:gd name="T0" fmla="*/ 23 w 37"/>
                <a:gd name="T1" fmla="*/ 208 h 229"/>
                <a:gd name="T2" fmla="*/ 18 w 37"/>
                <a:gd name="T3" fmla="*/ 139 h 229"/>
                <a:gd name="T4" fmla="*/ 37 w 37"/>
                <a:gd name="T5" fmla="*/ 0 h 229"/>
                <a:gd name="T6" fmla="*/ 15 w 37"/>
                <a:gd name="T7" fmla="*/ 7 h 229"/>
                <a:gd name="T8" fmla="*/ 0 w 37"/>
                <a:gd name="T9" fmla="*/ 139 h 229"/>
                <a:gd name="T10" fmla="*/ 7 w 37"/>
                <a:gd name="T11" fmla="*/ 229 h 229"/>
                <a:gd name="T12" fmla="*/ 23 w 37"/>
                <a:gd name="T13" fmla="*/ 208 h 229"/>
              </a:gdLst>
              <a:ahLst/>
              <a:cxnLst>
                <a:cxn ang="0">
                  <a:pos x="T0" y="T1"/>
                </a:cxn>
                <a:cxn ang="0">
                  <a:pos x="T2" y="T3"/>
                </a:cxn>
                <a:cxn ang="0">
                  <a:pos x="T4" y="T5"/>
                </a:cxn>
                <a:cxn ang="0">
                  <a:pos x="T6" y="T7"/>
                </a:cxn>
                <a:cxn ang="0">
                  <a:pos x="T8" y="T9"/>
                </a:cxn>
                <a:cxn ang="0">
                  <a:pos x="T10" y="T11"/>
                </a:cxn>
                <a:cxn ang="0">
                  <a:pos x="T12" y="T13"/>
                </a:cxn>
              </a:cxnLst>
              <a:rect l="0" t="0" r="r" b="b"/>
              <a:pathLst>
                <a:path w="37" h="229">
                  <a:moveTo>
                    <a:pt x="23" y="208"/>
                  </a:moveTo>
                  <a:cubicBezTo>
                    <a:pt x="20" y="186"/>
                    <a:pt x="18" y="163"/>
                    <a:pt x="18" y="139"/>
                  </a:cubicBezTo>
                  <a:cubicBezTo>
                    <a:pt x="18" y="89"/>
                    <a:pt x="25" y="41"/>
                    <a:pt x="37" y="0"/>
                  </a:cubicBezTo>
                  <a:cubicBezTo>
                    <a:pt x="30" y="2"/>
                    <a:pt x="22" y="4"/>
                    <a:pt x="15" y="7"/>
                  </a:cubicBezTo>
                  <a:cubicBezTo>
                    <a:pt x="6" y="48"/>
                    <a:pt x="0" y="92"/>
                    <a:pt x="0" y="139"/>
                  </a:cubicBezTo>
                  <a:cubicBezTo>
                    <a:pt x="0" y="170"/>
                    <a:pt x="3" y="200"/>
                    <a:pt x="7" y="229"/>
                  </a:cubicBezTo>
                  <a:cubicBezTo>
                    <a:pt x="12" y="222"/>
                    <a:pt x="17" y="214"/>
                    <a:pt x="23" y="208"/>
                  </a:cubicBezTo>
                  <a:close/>
                </a:path>
              </a:pathLst>
            </a:custGeom>
            <a:solidFill>
              <a:srgbClr val="C3D2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11"/>
            <p:cNvSpPr/>
            <p:nvPr/>
          </p:nvSpPr>
          <p:spPr bwMode="auto">
            <a:xfrm>
              <a:off x="3937" y="2537"/>
              <a:ext cx="240" cy="342"/>
            </a:xfrm>
            <a:custGeom>
              <a:avLst/>
              <a:gdLst>
                <a:gd name="T0" fmla="*/ 88 w 101"/>
                <a:gd name="T1" fmla="*/ 0 h 144"/>
                <a:gd name="T2" fmla="*/ 37 w 101"/>
                <a:gd name="T3" fmla="*/ 82 h 144"/>
                <a:gd name="T4" fmla="*/ 9 w 101"/>
                <a:gd name="T5" fmla="*/ 123 h 144"/>
                <a:gd name="T6" fmla="*/ 0 w 101"/>
                <a:gd name="T7" fmla="*/ 144 h 144"/>
                <a:gd name="T8" fmla="*/ 101 w 101"/>
                <a:gd name="T9" fmla="*/ 23 h 144"/>
                <a:gd name="T10" fmla="*/ 88 w 101"/>
                <a:gd name="T11" fmla="*/ 0 h 144"/>
              </a:gdLst>
              <a:ahLst/>
              <a:cxnLst>
                <a:cxn ang="0">
                  <a:pos x="T0" y="T1"/>
                </a:cxn>
                <a:cxn ang="0">
                  <a:pos x="T2" y="T3"/>
                </a:cxn>
                <a:cxn ang="0">
                  <a:pos x="T4" y="T5"/>
                </a:cxn>
                <a:cxn ang="0">
                  <a:pos x="T6" y="T7"/>
                </a:cxn>
                <a:cxn ang="0">
                  <a:pos x="T8" y="T9"/>
                </a:cxn>
                <a:cxn ang="0">
                  <a:pos x="T10" y="T11"/>
                </a:cxn>
              </a:cxnLst>
              <a:rect l="0" t="0" r="r" b="b"/>
              <a:pathLst>
                <a:path w="101" h="144">
                  <a:moveTo>
                    <a:pt x="88" y="0"/>
                  </a:moveTo>
                  <a:cubicBezTo>
                    <a:pt x="75" y="34"/>
                    <a:pt x="57" y="62"/>
                    <a:pt x="37" y="82"/>
                  </a:cubicBezTo>
                  <a:cubicBezTo>
                    <a:pt x="32" y="99"/>
                    <a:pt x="22" y="113"/>
                    <a:pt x="9" y="123"/>
                  </a:cubicBezTo>
                  <a:cubicBezTo>
                    <a:pt x="7" y="130"/>
                    <a:pt x="3" y="137"/>
                    <a:pt x="0" y="144"/>
                  </a:cubicBezTo>
                  <a:cubicBezTo>
                    <a:pt x="41" y="126"/>
                    <a:pt x="77" y="83"/>
                    <a:pt x="101" y="23"/>
                  </a:cubicBezTo>
                  <a:cubicBezTo>
                    <a:pt x="99" y="13"/>
                    <a:pt x="95" y="6"/>
                    <a:pt x="88" y="0"/>
                  </a:cubicBezTo>
                  <a:close/>
                </a:path>
              </a:pathLst>
            </a:custGeom>
            <a:solidFill>
              <a:srgbClr val="C3D2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2"/>
            <p:cNvSpPr/>
            <p:nvPr/>
          </p:nvSpPr>
          <p:spPr bwMode="auto">
            <a:xfrm>
              <a:off x="3876" y="1329"/>
              <a:ext cx="391" cy="997"/>
            </a:xfrm>
            <a:custGeom>
              <a:avLst/>
              <a:gdLst>
                <a:gd name="T0" fmla="*/ 2 w 165"/>
                <a:gd name="T1" fmla="*/ 2 h 420"/>
                <a:gd name="T2" fmla="*/ 2 w 165"/>
                <a:gd name="T3" fmla="*/ 2 h 420"/>
                <a:gd name="T4" fmla="*/ 3 w 165"/>
                <a:gd name="T5" fmla="*/ 4 h 420"/>
                <a:gd name="T6" fmla="*/ 3 w 165"/>
                <a:gd name="T7" fmla="*/ 4 h 420"/>
                <a:gd name="T8" fmla="*/ 5 w 165"/>
                <a:gd name="T9" fmla="*/ 6 h 420"/>
                <a:gd name="T10" fmla="*/ 5 w 165"/>
                <a:gd name="T11" fmla="*/ 6 h 420"/>
                <a:gd name="T12" fmla="*/ 7 w 165"/>
                <a:gd name="T13" fmla="*/ 8 h 420"/>
                <a:gd name="T14" fmla="*/ 7 w 165"/>
                <a:gd name="T15" fmla="*/ 8 h 420"/>
                <a:gd name="T16" fmla="*/ 32 w 165"/>
                <a:gd name="T17" fmla="*/ 45 h 420"/>
                <a:gd name="T18" fmla="*/ 147 w 165"/>
                <a:gd name="T19" fmla="*/ 330 h 420"/>
                <a:gd name="T20" fmla="*/ 142 w 165"/>
                <a:gd name="T21" fmla="*/ 399 h 420"/>
                <a:gd name="T22" fmla="*/ 142 w 165"/>
                <a:gd name="T23" fmla="*/ 399 h 420"/>
                <a:gd name="T24" fmla="*/ 146 w 165"/>
                <a:gd name="T25" fmla="*/ 404 h 420"/>
                <a:gd name="T26" fmla="*/ 147 w 165"/>
                <a:gd name="T27" fmla="*/ 404 h 420"/>
                <a:gd name="T28" fmla="*/ 150 w 165"/>
                <a:gd name="T29" fmla="*/ 409 h 420"/>
                <a:gd name="T30" fmla="*/ 151 w 165"/>
                <a:gd name="T31" fmla="*/ 409 h 420"/>
                <a:gd name="T32" fmla="*/ 158 w 165"/>
                <a:gd name="T33" fmla="*/ 420 h 420"/>
                <a:gd name="T34" fmla="*/ 165 w 165"/>
                <a:gd name="T35" fmla="*/ 330 h 420"/>
                <a:gd name="T36" fmla="*/ 0 w 165"/>
                <a:gd name="T37" fmla="*/ 0 h 420"/>
                <a:gd name="T38" fmla="*/ 2 w 165"/>
                <a:gd name="T39" fmla="*/ 2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5" h="420">
                  <a:moveTo>
                    <a:pt x="2" y="2"/>
                  </a:moveTo>
                  <a:cubicBezTo>
                    <a:pt x="2" y="2"/>
                    <a:pt x="2" y="2"/>
                    <a:pt x="2" y="2"/>
                  </a:cubicBezTo>
                  <a:cubicBezTo>
                    <a:pt x="2" y="2"/>
                    <a:pt x="3" y="3"/>
                    <a:pt x="3" y="4"/>
                  </a:cubicBezTo>
                  <a:cubicBezTo>
                    <a:pt x="3" y="4"/>
                    <a:pt x="3" y="4"/>
                    <a:pt x="3" y="4"/>
                  </a:cubicBezTo>
                  <a:cubicBezTo>
                    <a:pt x="4" y="4"/>
                    <a:pt x="5" y="5"/>
                    <a:pt x="5" y="6"/>
                  </a:cubicBezTo>
                  <a:cubicBezTo>
                    <a:pt x="5" y="6"/>
                    <a:pt x="5" y="6"/>
                    <a:pt x="5" y="6"/>
                  </a:cubicBezTo>
                  <a:cubicBezTo>
                    <a:pt x="6" y="7"/>
                    <a:pt x="6" y="7"/>
                    <a:pt x="7" y="8"/>
                  </a:cubicBezTo>
                  <a:cubicBezTo>
                    <a:pt x="7" y="8"/>
                    <a:pt x="7" y="8"/>
                    <a:pt x="7" y="8"/>
                  </a:cubicBezTo>
                  <a:cubicBezTo>
                    <a:pt x="14" y="17"/>
                    <a:pt x="23" y="29"/>
                    <a:pt x="32" y="45"/>
                  </a:cubicBezTo>
                  <a:cubicBezTo>
                    <a:pt x="98" y="82"/>
                    <a:pt x="147" y="196"/>
                    <a:pt x="147" y="330"/>
                  </a:cubicBezTo>
                  <a:cubicBezTo>
                    <a:pt x="147" y="354"/>
                    <a:pt x="145" y="377"/>
                    <a:pt x="142" y="399"/>
                  </a:cubicBezTo>
                  <a:cubicBezTo>
                    <a:pt x="142" y="399"/>
                    <a:pt x="142" y="399"/>
                    <a:pt x="142" y="399"/>
                  </a:cubicBezTo>
                  <a:cubicBezTo>
                    <a:pt x="144" y="400"/>
                    <a:pt x="145" y="402"/>
                    <a:pt x="146" y="404"/>
                  </a:cubicBezTo>
                  <a:cubicBezTo>
                    <a:pt x="147" y="404"/>
                    <a:pt x="147" y="404"/>
                    <a:pt x="147" y="404"/>
                  </a:cubicBezTo>
                  <a:cubicBezTo>
                    <a:pt x="148" y="406"/>
                    <a:pt x="149" y="407"/>
                    <a:pt x="150" y="409"/>
                  </a:cubicBezTo>
                  <a:cubicBezTo>
                    <a:pt x="150" y="409"/>
                    <a:pt x="150" y="409"/>
                    <a:pt x="151" y="409"/>
                  </a:cubicBezTo>
                  <a:cubicBezTo>
                    <a:pt x="153" y="413"/>
                    <a:pt x="156" y="416"/>
                    <a:pt x="158" y="420"/>
                  </a:cubicBezTo>
                  <a:cubicBezTo>
                    <a:pt x="162" y="391"/>
                    <a:pt x="165" y="361"/>
                    <a:pt x="165" y="330"/>
                  </a:cubicBezTo>
                  <a:cubicBezTo>
                    <a:pt x="165" y="156"/>
                    <a:pt x="92" y="14"/>
                    <a:pt x="0" y="0"/>
                  </a:cubicBezTo>
                  <a:cubicBezTo>
                    <a:pt x="1" y="0"/>
                    <a:pt x="1" y="1"/>
                    <a:pt x="2" y="2"/>
                  </a:cubicBezTo>
                  <a:close/>
                </a:path>
              </a:pathLst>
            </a:custGeom>
            <a:solidFill>
              <a:srgbClr val="C3D2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13"/>
            <p:cNvSpPr/>
            <p:nvPr/>
          </p:nvSpPr>
          <p:spPr bwMode="auto">
            <a:xfrm>
              <a:off x="4058" y="1704"/>
              <a:ext cx="112" cy="69"/>
            </a:xfrm>
            <a:custGeom>
              <a:avLst/>
              <a:gdLst>
                <a:gd name="T0" fmla="*/ 4 w 47"/>
                <a:gd name="T1" fmla="*/ 19 h 29"/>
                <a:gd name="T2" fmla="*/ 47 w 47"/>
                <a:gd name="T3" fmla="*/ 29 h 29"/>
                <a:gd name="T4" fmla="*/ 40 w 47"/>
                <a:gd name="T5" fmla="*/ 7 h 29"/>
                <a:gd name="T6" fmla="*/ 0 w 47"/>
                <a:gd name="T7" fmla="*/ 0 h 29"/>
                <a:gd name="T8" fmla="*/ 4 w 47"/>
                <a:gd name="T9" fmla="*/ 19 h 29"/>
              </a:gdLst>
              <a:ahLst/>
              <a:cxnLst>
                <a:cxn ang="0">
                  <a:pos x="T0" y="T1"/>
                </a:cxn>
                <a:cxn ang="0">
                  <a:pos x="T2" y="T3"/>
                </a:cxn>
                <a:cxn ang="0">
                  <a:pos x="T4" y="T5"/>
                </a:cxn>
                <a:cxn ang="0">
                  <a:pos x="T6" y="T7"/>
                </a:cxn>
                <a:cxn ang="0">
                  <a:pos x="T8" y="T9"/>
                </a:cxn>
              </a:cxnLst>
              <a:rect l="0" t="0" r="r" b="b"/>
              <a:pathLst>
                <a:path w="47" h="29">
                  <a:moveTo>
                    <a:pt x="4" y="19"/>
                  </a:moveTo>
                  <a:cubicBezTo>
                    <a:pt x="19" y="22"/>
                    <a:pt x="34" y="25"/>
                    <a:pt x="47" y="29"/>
                  </a:cubicBezTo>
                  <a:cubicBezTo>
                    <a:pt x="45" y="22"/>
                    <a:pt x="43" y="14"/>
                    <a:pt x="40" y="7"/>
                  </a:cubicBezTo>
                  <a:cubicBezTo>
                    <a:pt x="27" y="4"/>
                    <a:pt x="14" y="2"/>
                    <a:pt x="0" y="0"/>
                  </a:cubicBezTo>
                  <a:cubicBezTo>
                    <a:pt x="1" y="6"/>
                    <a:pt x="3" y="12"/>
                    <a:pt x="4"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14"/>
            <p:cNvSpPr/>
            <p:nvPr/>
          </p:nvSpPr>
          <p:spPr bwMode="auto">
            <a:xfrm>
              <a:off x="3055" y="1704"/>
              <a:ext cx="567" cy="750"/>
            </a:xfrm>
            <a:custGeom>
              <a:avLst/>
              <a:gdLst>
                <a:gd name="T0" fmla="*/ 141 w 239"/>
                <a:gd name="T1" fmla="*/ 296 h 316"/>
                <a:gd name="T2" fmla="*/ 33 w 239"/>
                <a:gd name="T3" fmla="*/ 172 h 316"/>
                <a:gd name="T4" fmla="*/ 235 w 239"/>
                <a:gd name="T5" fmla="*/ 19 h 316"/>
                <a:gd name="T6" fmla="*/ 239 w 239"/>
                <a:gd name="T7" fmla="*/ 0 h 316"/>
                <a:gd name="T8" fmla="*/ 0 w 239"/>
                <a:gd name="T9" fmla="*/ 172 h 316"/>
                <a:gd name="T10" fmla="*/ 134 w 239"/>
                <a:gd name="T11" fmla="*/ 316 h 316"/>
                <a:gd name="T12" fmla="*/ 141 w 239"/>
                <a:gd name="T13" fmla="*/ 296 h 316"/>
              </a:gdLst>
              <a:ahLst/>
              <a:cxnLst>
                <a:cxn ang="0">
                  <a:pos x="T0" y="T1"/>
                </a:cxn>
                <a:cxn ang="0">
                  <a:pos x="T2" y="T3"/>
                </a:cxn>
                <a:cxn ang="0">
                  <a:pos x="T4" y="T5"/>
                </a:cxn>
                <a:cxn ang="0">
                  <a:pos x="T6" y="T7"/>
                </a:cxn>
                <a:cxn ang="0">
                  <a:pos x="T8" y="T9"/>
                </a:cxn>
                <a:cxn ang="0">
                  <a:pos x="T10" y="T11"/>
                </a:cxn>
                <a:cxn ang="0">
                  <a:pos x="T12" y="T13"/>
                </a:cxn>
              </a:cxnLst>
              <a:rect l="0" t="0" r="r" b="b"/>
              <a:pathLst>
                <a:path w="239" h="316">
                  <a:moveTo>
                    <a:pt x="141" y="296"/>
                  </a:moveTo>
                  <a:cubicBezTo>
                    <a:pt x="75" y="267"/>
                    <a:pt x="33" y="222"/>
                    <a:pt x="33" y="172"/>
                  </a:cubicBezTo>
                  <a:cubicBezTo>
                    <a:pt x="33" y="101"/>
                    <a:pt x="117" y="41"/>
                    <a:pt x="235" y="19"/>
                  </a:cubicBezTo>
                  <a:cubicBezTo>
                    <a:pt x="236" y="12"/>
                    <a:pt x="238" y="6"/>
                    <a:pt x="239" y="0"/>
                  </a:cubicBezTo>
                  <a:cubicBezTo>
                    <a:pt x="101" y="21"/>
                    <a:pt x="0" y="90"/>
                    <a:pt x="0" y="172"/>
                  </a:cubicBezTo>
                  <a:cubicBezTo>
                    <a:pt x="0" y="231"/>
                    <a:pt x="52" y="284"/>
                    <a:pt x="134" y="316"/>
                  </a:cubicBezTo>
                  <a:cubicBezTo>
                    <a:pt x="136" y="310"/>
                    <a:pt x="138" y="303"/>
                    <a:pt x="141" y="29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15"/>
            <p:cNvSpPr/>
            <p:nvPr/>
          </p:nvSpPr>
          <p:spPr bwMode="auto">
            <a:xfrm>
              <a:off x="4222" y="1740"/>
              <a:ext cx="403" cy="714"/>
            </a:xfrm>
            <a:custGeom>
              <a:avLst/>
              <a:gdLst>
                <a:gd name="T0" fmla="*/ 0 w 170"/>
                <a:gd name="T1" fmla="*/ 0 h 301"/>
                <a:gd name="T2" fmla="*/ 6 w 170"/>
                <a:gd name="T3" fmla="*/ 23 h 301"/>
                <a:gd name="T4" fmla="*/ 137 w 170"/>
                <a:gd name="T5" fmla="*/ 157 h 301"/>
                <a:gd name="T6" fmla="*/ 29 w 170"/>
                <a:gd name="T7" fmla="*/ 281 h 301"/>
                <a:gd name="T8" fmla="*/ 36 w 170"/>
                <a:gd name="T9" fmla="*/ 301 h 301"/>
                <a:gd name="T10" fmla="*/ 170 w 170"/>
                <a:gd name="T11" fmla="*/ 157 h 301"/>
                <a:gd name="T12" fmla="*/ 0 w 170"/>
                <a:gd name="T13" fmla="*/ 0 h 301"/>
              </a:gdLst>
              <a:ahLst/>
              <a:cxnLst>
                <a:cxn ang="0">
                  <a:pos x="T0" y="T1"/>
                </a:cxn>
                <a:cxn ang="0">
                  <a:pos x="T2" y="T3"/>
                </a:cxn>
                <a:cxn ang="0">
                  <a:pos x="T4" y="T5"/>
                </a:cxn>
                <a:cxn ang="0">
                  <a:pos x="T6" y="T7"/>
                </a:cxn>
                <a:cxn ang="0">
                  <a:pos x="T8" y="T9"/>
                </a:cxn>
                <a:cxn ang="0">
                  <a:pos x="T10" y="T11"/>
                </a:cxn>
                <a:cxn ang="0">
                  <a:pos x="T12" y="T13"/>
                </a:cxn>
              </a:cxnLst>
              <a:rect l="0" t="0" r="r" b="b"/>
              <a:pathLst>
                <a:path w="170" h="301">
                  <a:moveTo>
                    <a:pt x="0" y="0"/>
                  </a:moveTo>
                  <a:cubicBezTo>
                    <a:pt x="2" y="8"/>
                    <a:pt x="4" y="15"/>
                    <a:pt x="6" y="23"/>
                  </a:cubicBezTo>
                  <a:cubicBezTo>
                    <a:pt x="85" y="52"/>
                    <a:pt x="137" y="101"/>
                    <a:pt x="137" y="157"/>
                  </a:cubicBezTo>
                  <a:cubicBezTo>
                    <a:pt x="137" y="207"/>
                    <a:pt x="95" y="252"/>
                    <a:pt x="29" y="281"/>
                  </a:cubicBezTo>
                  <a:cubicBezTo>
                    <a:pt x="32" y="288"/>
                    <a:pt x="34" y="295"/>
                    <a:pt x="36" y="301"/>
                  </a:cubicBezTo>
                  <a:cubicBezTo>
                    <a:pt x="118" y="269"/>
                    <a:pt x="170" y="216"/>
                    <a:pt x="170" y="157"/>
                  </a:cubicBezTo>
                  <a:cubicBezTo>
                    <a:pt x="170" y="90"/>
                    <a:pt x="102" y="31"/>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16"/>
            <p:cNvSpPr/>
            <p:nvPr/>
          </p:nvSpPr>
          <p:spPr bwMode="auto">
            <a:xfrm>
              <a:off x="3467" y="1329"/>
              <a:ext cx="337" cy="401"/>
            </a:xfrm>
            <a:custGeom>
              <a:avLst/>
              <a:gdLst>
                <a:gd name="T0" fmla="*/ 110 w 142"/>
                <a:gd name="T1" fmla="*/ 45 h 169"/>
                <a:gd name="T2" fmla="*/ 142 w 142"/>
                <a:gd name="T3" fmla="*/ 0 h 169"/>
                <a:gd name="T4" fmla="*/ 0 w 142"/>
                <a:gd name="T5" fmla="*/ 169 h 169"/>
                <a:gd name="T6" fmla="*/ 23 w 142"/>
                <a:gd name="T7" fmla="*/ 163 h 169"/>
                <a:gd name="T8" fmla="*/ 110 w 142"/>
                <a:gd name="T9" fmla="*/ 45 h 169"/>
              </a:gdLst>
              <a:ahLst/>
              <a:cxnLst>
                <a:cxn ang="0">
                  <a:pos x="T0" y="T1"/>
                </a:cxn>
                <a:cxn ang="0">
                  <a:pos x="T2" y="T3"/>
                </a:cxn>
                <a:cxn ang="0">
                  <a:pos x="T4" y="T5"/>
                </a:cxn>
                <a:cxn ang="0">
                  <a:pos x="T6" y="T7"/>
                </a:cxn>
                <a:cxn ang="0">
                  <a:pos x="T8" y="T9"/>
                </a:cxn>
              </a:cxnLst>
              <a:rect l="0" t="0" r="r" b="b"/>
              <a:pathLst>
                <a:path w="142" h="169">
                  <a:moveTo>
                    <a:pt x="110" y="45"/>
                  </a:moveTo>
                  <a:cubicBezTo>
                    <a:pt x="122" y="24"/>
                    <a:pt x="133" y="10"/>
                    <a:pt x="142" y="0"/>
                  </a:cubicBezTo>
                  <a:cubicBezTo>
                    <a:pt x="81" y="9"/>
                    <a:pt x="28" y="75"/>
                    <a:pt x="0" y="169"/>
                  </a:cubicBezTo>
                  <a:cubicBezTo>
                    <a:pt x="8" y="167"/>
                    <a:pt x="15" y="165"/>
                    <a:pt x="23" y="163"/>
                  </a:cubicBezTo>
                  <a:cubicBezTo>
                    <a:pt x="44" y="107"/>
                    <a:pt x="74" y="65"/>
                    <a:pt x="110" y="4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17"/>
            <p:cNvSpPr/>
            <p:nvPr/>
          </p:nvSpPr>
          <p:spPr bwMode="auto">
            <a:xfrm>
              <a:off x="3503" y="2537"/>
              <a:ext cx="240" cy="342"/>
            </a:xfrm>
            <a:custGeom>
              <a:avLst/>
              <a:gdLst>
                <a:gd name="T0" fmla="*/ 64 w 101"/>
                <a:gd name="T1" fmla="*/ 82 h 144"/>
                <a:gd name="T2" fmla="*/ 13 w 101"/>
                <a:gd name="T3" fmla="*/ 0 h 144"/>
                <a:gd name="T4" fmla="*/ 0 w 101"/>
                <a:gd name="T5" fmla="*/ 23 h 144"/>
                <a:gd name="T6" fmla="*/ 101 w 101"/>
                <a:gd name="T7" fmla="*/ 144 h 144"/>
                <a:gd name="T8" fmla="*/ 92 w 101"/>
                <a:gd name="T9" fmla="*/ 123 h 144"/>
                <a:gd name="T10" fmla="*/ 64 w 101"/>
                <a:gd name="T11" fmla="*/ 82 h 144"/>
              </a:gdLst>
              <a:ahLst/>
              <a:cxnLst>
                <a:cxn ang="0">
                  <a:pos x="T0" y="T1"/>
                </a:cxn>
                <a:cxn ang="0">
                  <a:pos x="T2" y="T3"/>
                </a:cxn>
                <a:cxn ang="0">
                  <a:pos x="T4" y="T5"/>
                </a:cxn>
                <a:cxn ang="0">
                  <a:pos x="T6" y="T7"/>
                </a:cxn>
                <a:cxn ang="0">
                  <a:pos x="T8" y="T9"/>
                </a:cxn>
                <a:cxn ang="0">
                  <a:pos x="T10" y="T11"/>
                </a:cxn>
              </a:cxnLst>
              <a:rect l="0" t="0" r="r" b="b"/>
              <a:pathLst>
                <a:path w="101" h="144">
                  <a:moveTo>
                    <a:pt x="64" y="82"/>
                  </a:moveTo>
                  <a:cubicBezTo>
                    <a:pt x="44" y="62"/>
                    <a:pt x="26" y="34"/>
                    <a:pt x="13" y="0"/>
                  </a:cubicBezTo>
                  <a:cubicBezTo>
                    <a:pt x="6" y="6"/>
                    <a:pt x="2" y="13"/>
                    <a:pt x="0" y="23"/>
                  </a:cubicBezTo>
                  <a:cubicBezTo>
                    <a:pt x="24" y="83"/>
                    <a:pt x="60" y="126"/>
                    <a:pt x="101" y="144"/>
                  </a:cubicBezTo>
                  <a:cubicBezTo>
                    <a:pt x="98" y="137"/>
                    <a:pt x="94" y="130"/>
                    <a:pt x="92" y="123"/>
                  </a:cubicBezTo>
                  <a:cubicBezTo>
                    <a:pt x="79" y="113"/>
                    <a:pt x="69" y="99"/>
                    <a:pt x="64" y="8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18"/>
            <p:cNvSpPr/>
            <p:nvPr/>
          </p:nvSpPr>
          <p:spPr bwMode="auto">
            <a:xfrm>
              <a:off x="3413" y="1783"/>
              <a:ext cx="88" cy="543"/>
            </a:xfrm>
            <a:custGeom>
              <a:avLst/>
              <a:gdLst>
                <a:gd name="T0" fmla="*/ 23 w 37"/>
                <a:gd name="T1" fmla="*/ 208 h 229"/>
                <a:gd name="T2" fmla="*/ 18 w 37"/>
                <a:gd name="T3" fmla="*/ 139 h 229"/>
                <a:gd name="T4" fmla="*/ 37 w 37"/>
                <a:gd name="T5" fmla="*/ 0 h 229"/>
                <a:gd name="T6" fmla="*/ 15 w 37"/>
                <a:gd name="T7" fmla="*/ 7 h 229"/>
                <a:gd name="T8" fmla="*/ 0 w 37"/>
                <a:gd name="T9" fmla="*/ 139 h 229"/>
                <a:gd name="T10" fmla="*/ 7 w 37"/>
                <a:gd name="T11" fmla="*/ 229 h 229"/>
                <a:gd name="T12" fmla="*/ 23 w 37"/>
                <a:gd name="T13" fmla="*/ 208 h 229"/>
              </a:gdLst>
              <a:ahLst/>
              <a:cxnLst>
                <a:cxn ang="0">
                  <a:pos x="T0" y="T1"/>
                </a:cxn>
                <a:cxn ang="0">
                  <a:pos x="T2" y="T3"/>
                </a:cxn>
                <a:cxn ang="0">
                  <a:pos x="T4" y="T5"/>
                </a:cxn>
                <a:cxn ang="0">
                  <a:pos x="T6" y="T7"/>
                </a:cxn>
                <a:cxn ang="0">
                  <a:pos x="T8" y="T9"/>
                </a:cxn>
                <a:cxn ang="0">
                  <a:pos x="T10" y="T11"/>
                </a:cxn>
                <a:cxn ang="0">
                  <a:pos x="T12" y="T13"/>
                </a:cxn>
              </a:cxnLst>
              <a:rect l="0" t="0" r="r" b="b"/>
              <a:pathLst>
                <a:path w="37" h="229">
                  <a:moveTo>
                    <a:pt x="23" y="208"/>
                  </a:moveTo>
                  <a:cubicBezTo>
                    <a:pt x="20" y="186"/>
                    <a:pt x="18" y="163"/>
                    <a:pt x="18" y="139"/>
                  </a:cubicBezTo>
                  <a:cubicBezTo>
                    <a:pt x="18" y="89"/>
                    <a:pt x="25" y="41"/>
                    <a:pt x="37" y="0"/>
                  </a:cubicBezTo>
                  <a:cubicBezTo>
                    <a:pt x="30" y="2"/>
                    <a:pt x="22" y="4"/>
                    <a:pt x="15" y="7"/>
                  </a:cubicBezTo>
                  <a:cubicBezTo>
                    <a:pt x="6" y="48"/>
                    <a:pt x="0" y="92"/>
                    <a:pt x="0" y="139"/>
                  </a:cubicBezTo>
                  <a:cubicBezTo>
                    <a:pt x="0" y="170"/>
                    <a:pt x="3" y="200"/>
                    <a:pt x="7" y="229"/>
                  </a:cubicBezTo>
                  <a:cubicBezTo>
                    <a:pt x="12" y="222"/>
                    <a:pt x="17" y="214"/>
                    <a:pt x="23" y="20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19"/>
            <p:cNvSpPr/>
            <p:nvPr/>
          </p:nvSpPr>
          <p:spPr bwMode="auto">
            <a:xfrm>
              <a:off x="3937" y="2537"/>
              <a:ext cx="240" cy="342"/>
            </a:xfrm>
            <a:custGeom>
              <a:avLst/>
              <a:gdLst>
                <a:gd name="T0" fmla="*/ 88 w 101"/>
                <a:gd name="T1" fmla="*/ 0 h 144"/>
                <a:gd name="T2" fmla="*/ 37 w 101"/>
                <a:gd name="T3" fmla="*/ 82 h 144"/>
                <a:gd name="T4" fmla="*/ 9 w 101"/>
                <a:gd name="T5" fmla="*/ 123 h 144"/>
                <a:gd name="T6" fmla="*/ 0 w 101"/>
                <a:gd name="T7" fmla="*/ 144 h 144"/>
                <a:gd name="T8" fmla="*/ 101 w 101"/>
                <a:gd name="T9" fmla="*/ 23 h 144"/>
                <a:gd name="T10" fmla="*/ 88 w 101"/>
                <a:gd name="T11" fmla="*/ 0 h 144"/>
              </a:gdLst>
              <a:ahLst/>
              <a:cxnLst>
                <a:cxn ang="0">
                  <a:pos x="T0" y="T1"/>
                </a:cxn>
                <a:cxn ang="0">
                  <a:pos x="T2" y="T3"/>
                </a:cxn>
                <a:cxn ang="0">
                  <a:pos x="T4" y="T5"/>
                </a:cxn>
                <a:cxn ang="0">
                  <a:pos x="T6" y="T7"/>
                </a:cxn>
                <a:cxn ang="0">
                  <a:pos x="T8" y="T9"/>
                </a:cxn>
                <a:cxn ang="0">
                  <a:pos x="T10" y="T11"/>
                </a:cxn>
              </a:cxnLst>
              <a:rect l="0" t="0" r="r" b="b"/>
              <a:pathLst>
                <a:path w="101" h="144">
                  <a:moveTo>
                    <a:pt x="88" y="0"/>
                  </a:moveTo>
                  <a:cubicBezTo>
                    <a:pt x="75" y="34"/>
                    <a:pt x="57" y="62"/>
                    <a:pt x="37" y="82"/>
                  </a:cubicBezTo>
                  <a:cubicBezTo>
                    <a:pt x="32" y="99"/>
                    <a:pt x="22" y="113"/>
                    <a:pt x="9" y="123"/>
                  </a:cubicBezTo>
                  <a:cubicBezTo>
                    <a:pt x="7" y="130"/>
                    <a:pt x="3" y="137"/>
                    <a:pt x="0" y="144"/>
                  </a:cubicBezTo>
                  <a:cubicBezTo>
                    <a:pt x="41" y="126"/>
                    <a:pt x="77" y="83"/>
                    <a:pt x="101" y="23"/>
                  </a:cubicBezTo>
                  <a:cubicBezTo>
                    <a:pt x="99" y="13"/>
                    <a:pt x="95" y="6"/>
                    <a:pt x="8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20"/>
            <p:cNvSpPr/>
            <p:nvPr/>
          </p:nvSpPr>
          <p:spPr bwMode="auto">
            <a:xfrm>
              <a:off x="3876" y="1329"/>
              <a:ext cx="391" cy="997"/>
            </a:xfrm>
            <a:custGeom>
              <a:avLst/>
              <a:gdLst>
                <a:gd name="T0" fmla="*/ 2 w 165"/>
                <a:gd name="T1" fmla="*/ 2 h 420"/>
                <a:gd name="T2" fmla="*/ 2 w 165"/>
                <a:gd name="T3" fmla="*/ 2 h 420"/>
                <a:gd name="T4" fmla="*/ 3 w 165"/>
                <a:gd name="T5" fmla="*/ 4 h 420"/>
                <a:gd name="T6" fmla="*/ 3 w 165"/>
                <a:gd name="T7" fmla="*/ 4 h 420"/>
                <a:gd name="T8" fmla="*/ 5 w 165"/>
                <a:gd name="T9" fmla="*/ 6 h 420"/>
                <a:gd name="T10" fmla="*/ 5 w 165"/>
                <a:gd name="T11" fmla="*/ 6 h 420"/>
                <a:gd name="T12" fmla="*/ 7 w 165"/>
                <a:gd name="T13" fmla="*/ 8 h 420"/>
                <a:gd name="T14" fmla="*/ 7 w 165"/>
                <a:gd name="T15" fmla="*/ 8 h 420"/>
                <a:gd name="T16" fmla="*/ 32 w 165"/>
                <a:gd name="T17" fmla="*/ 45 h 420"/>
                <a:gd name="T18" fmla="*/ 147 w 165"/>
                <a:gd name="T19" fmla="*/ 330 h 420"/>
                <a:gd name="T20" fmla="*/ 142 w 165"/>
                <a:gd name="T21" fmla="*/ 399 h 420"/>
                <a:gd name="T22" fmla="*/ 142 w 165"/>
                <a:gd name="T23" fmla="*/ 399 h 420"/>
                <a:gd name="T24" fmla="*/ 146 w 165"/>
                <a:gd name="T25" fmla="*/ 404 h 420"/>
                <a:gd name="T26" fmla="*/ 147 w 165"/>
                <a:gd name="T27" fmla="*/ 404 h 420"/>
                <a:gd name="T28" fmla="*/ 150 w 165"/>
                <a:gd name="T29" fmla="*/ 409 h 420"/>
                <a:gd name="T30" fmla="*/ 151 w 165"/>
                <a:gd name="T31" fmla="*/ 409 h 420"/>
                <a:gd name="T32" fmla="*/ 158 w 165"/>
                <a:gd name="T33" fmla="*/ 420 h 420"/>
                <a:gd name="T34" fmla="*/ 165 w 165"/>
                <a:gd name="T35" fmla="*/ 330 h 420"/>
                <a:gd name="T36" fmla="*/ 0 w 165"/>
                <a:gd name="T37" fmla="*/ 0 h 420"/>
                <a:gd name="T38" fmla="*/ 2 w 165"/>
                <a:gd name="T39" fmla="*/ 2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5" h="420">
                  <a:moveTo>
                    <a:pt x="2" y="2"/>
                  </a:moveTo>
                  <a:cubicBezTo>
                    <a:pt x="2" y="2"/>
                    <a:pt x="2" y="2"/>
                    <a:pt x="2" y="2"/>
                  </a:cubicBezTo>
                  <a:cubicBezTo>
                    <a:pt x="2" y="2"/>
                    <a:pt x="3" y="3"/>
                    <a:pt x="3" y="4"/>
                  </a:cubicBezTo>
                  <a:cubicBezTo>
                    <a:pt x="3" y="4"/>
                    <a:pt x="3" y="4"/>
                    <a:pt x="3" y="4"/>
                  </a:cubicBezTo>
                  <a:cubicBezTo>
                    <a:pt x="4" y="4"/>
                    <a:pt x="5" y="5"/>
                    <a:pt x="5" y="6"/>
                  </a:cubicBezTo>
                  <a:cubicBezTo>
                    <a:pt x="5" y="6"/>
                    <a:pt x="5" y="6"/>
                    <a:pt x="5" y="6"/>
                  </a:cubicBezTo>
                  <a:cubicBezTo>
                    <a:pt x="6" y="7"/>
                    <a:pt x="6" y="7"/>
                    <a:pt x="7" y="8"/>
                  </a:cubicBezTo>
                  <a:cubicBezTo>
                    <a:pt x="7" y="8"/>
                    <a:pt x="7" y="8"/>
                    <a:pt x="7" y="8"/>
                  </a:cubicBezTo>
                  <a:cubicBezTo>
                    <a:pt x="14" y="17"/>
                    <a:pt x="23" y="29"/>
                    <a:pt x="32" y="45"/>
                  </a:cubicBezTo>
                  <a:cubicBezTo>
                    <a:pt x="98" y="82"/>
                    <a:pt x="147" y="196"/>
                    <a:pt x="147" y="330"/>
                  </a:cubicBezTo>
                  <a:cubicBezTo>
                    <a:pt x="147" y="354"/>
                    <a:pt x="145" y="377"/>
                    <a:pt x="142" y="399"/>
                  </a:cubicBezTo>
                  <a:cubicBezTo>
                    <a:pt x="142" y="399"/>
                    <a:pt x="142" y="399"/>
                    <a:pt x="142" y="399"/>
                  </a:cubicBezTo>
                  <a:cubicBezTo>
                    <a:pt x="144" y="400"/>
                    <a:pt x="145" y="402"/>
                    <a:pt x="146" y="404"/>
                  </a:cubicBezTo>
                  <a:cubicBezTo>
                    <a:pt x="147" y="404"/>
                    <a:pt x="147" y="404"/>
                    <a:pt x="147" y="404"/>
                  </a:cubicBezTo>
                  <a:cubicBezTo>
                    <a:pt x="148" y="406"/>
                    <a:pt x="149" y="407"/>
                    <a:pt x="150" y="409"/>
                  </a:cubicBezTo>
                  <a:cubicBezTo>
                    <a:pt x="150" y="409"/>
                    <a:pt x="150" y="409"/>
                    <a:pt x="151" y="409"/>
                  </a:cubicBezTo>
                  <a:cubicBezTo>
                    <a:pt x="153" y="413"/>
                    <a:pt x="156" y="416"/>
                    <a:pt x="158" y="420"/>
                  </a:cubicBezTo>
                  <a:cubicBezTo>
                    <a:pt x="162" y="391"/>
                    <a:pt x="165" y="361"/>
                    <a:pt x="165" y="330"/>
                  </a:cubicBezTo>
                  <a:cubicBezTo>
                    <a:pt x="165" y="156"/>
                    <a:pt x="92" y="14"/>
                    <a:pt x="0" y="0"/>
                  </a:cubicBezTo>
                  <a:cubicBezTo>
                    <a:pt x="1" y="0"/>
                    <a:pt x="1" y="1"/>
                    <a:pt x="2" y="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Oval 21"/>
            <p:cNvSpPr>
              <a:spLocks noChangeArrowheads="1"/>
            </p:cNvSpPr>
            <p:nvPr/>
          </p:nvSpPr>
          <p:spPr bwMode="auto">
            <a:xfrm>
              <a:off x="3717" y="2502"/>
              <a:ext cx="246" cy="247"/>
            </a:xfrm>
            <a:prstGeom prst="ellipse">
              <a:avLst/>
            </a:pr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Oval 22"/>
            <p:cNvSpPr>
              <a:spLocks noChangeArrowheads="1"/>
            </p:cNvSpPr>
            <p:nvPr/>
          </p:nvSpPr>
          <p:spPr bwMode="auto">
            <a:xfrm>
              <a:off x="3740" y="2528"/>
              <a:ext cx="200" cy="282"/>
            </a:xfrm>
            <a:prstGeom prst="ellipse">
              <a:avLst/>
            </a:prstGeom>
            <a:solidFill>
              <a:srgbClr val="434E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Oval 23"/>
            <p:cNvSpPr>
              <a:spLocks noChangeArrowheads="1"/>
            </p:cNvSpPr>
            <p:nvPr/>
          </p:nvSpPr>
          <p:spPr bwMode="auto">
            <a:xfrm>
              <a:off x="3766" y="2552"/>
              <a:ext cx="147" cy="32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Oval 24"/>
            <p:cNvSpPr>
              <a:spLocks noChangeArrowheads="1"/>
            </p:cNvSpPr>
            <p:nvPr/>
          </p:nvSpPr>
          <p:spPr bwMode="auto">
            <a:xfrm>
              <a:off x="3790" y="2575"/>
              <a:ext cx="100" cy="356"/>
            </a:xfrm>
            <a:prstGeom prst="ellipse">
              <a:avLst/>
            </a:pr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Oval 25"/>
            <p:cNvSpPr>
              <a:spLocks noChangeArrowheads="1"/>
            </p:cNvSpPr>
            <p:nvPr/>
          </p:nvSpPr>
          <p:spPr bwMode="auto">
            <a:xfrm>
              <a:off x="3816" y="2601"/>
              <a:ext cx="48" cy="392"/>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Freeform 26"/>
            <p:cNvSpPr/>
            <p:nvPr/>
          </p:nvSpPr>
          <p:spPr bwMode="auto">
            <a:xfrm>
              <a:off x="3467" y="2084"/>
              <a:ext cx="745" cy="458"/>
            </a:xfrm>
            <a:custGeom>
              <a:avLst/>
              <a:gdLst>
                <a:gd name="T0" fmla="*/ 157 w 314"/>
                <a:gd name="T1" fmla="*/ 108 h 193"/>
                <a:gd name="T2" fmla="*/ 310 w 314"/>
                <a:gd name="T3" fmla="*/ 193 h 193"/>
                <a:gd name="T4" fmla="*/ 314 w 314"/>
                <a:gd name="T5" fmla="*/ 157 h 193"/>
                <a:gd name="T6" fmla="*/ 157 w 314"/>
                <a:gd name="T7" fmla="*/ 0 h 193"/>
                <a:gd name="T8" fmla="*/ 0 w 314"/>
                <a:gd name="T9" fmla="*/ 157 h 193"/>
                <a:gd name="T10" fmla="*/ 4 w 314"/>
                <a:gd name="T11" fmla="*/ 193 h 193"/>
                <a:gd name="T12" fmla="*/ 157 w 314"/>
                <a:gd name="T13" fmla="*/ 108 h 193"/>
              </a:gdLst>
              <a:ahLst/>
              <a:cxnLst>
                <a:cxn ang="0">
                  <a:pos x="T0" y="T1"/>
                </a:cxn>
                <a:cxn ang="0">
                  <a:pos x="T2" y="T3"/>
                </a:cxn>
                <a:cxn ang="0">
                  <a:pos x="T4" y="T5"/>
                </a:cxn>
                <a:cxn ang="0">
                  <a:pos x="T6" y="T7"/>
                </a:cxn>
                <a:cxn ang="0">
                  <a:pos x="T8" y="T9"/>
                </a:cxn>
                <a:cxn ang="0">
                  <a:pos x="T10" y="T11"/>
                </a:cxn>
                <a:cxn ang="0">
                  <a:pos x="T12" y="T13"/>
                </a:cxn>
              </a:cxnLst>
              <a:rect l="0" t="0" r="r" b="b"/>
              <a:pathLst>
                <a:path w="314" h="193">
                  <a:moveTo>
                    <a:pt x="157" y="108"/>
                  </a:moveTo>
                  <a:cubicBezTo>
                    <a:pt x="231" y="108"/>
                    <a:pt x="294" y="124"/>
                    <a:pt x="310" y="193"/>
                  </a:cubicBezTo>
                  <a:cubicBezTo>
                    <a:pt x="313" y="182"/>
                    <a:pt x="314" y="170"/>
                    <a:pt x="314" y="157"/>
                  </a:cubicBezTo>
                  <a:cubicBezTo>
                    <a:pt x="314" y="71"/>
                    <a:pt x="244" y="0"/>
                    <a:pt x="157" y="0"/>
                  </a:cubicBezTo>
                  <a:cubicBezTo>
                    <a:pt x="70" y="0"/>
                    <a:pt x="0" y="71"/>
                    <a:pt x="0" y="157"/>
                  </a:cubicBezTo>
                  <a:cubicBezTo>
                    <a:pt x="0" y="170"/>
                    <a:pt x="1" y="182"/>
                    <a:pt x="4" y="193"/>
                  </a:cubicBezTo>
                  <a:cubicBezTo>
                    <a:pt x="20" y="124"/>
                    <a:pt x="83" y="108"/>
                    <a:pt x="157" y="108"/>
                  </a:cubicBez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Freeform 27"/>
            <p:cNvSpPr/>
            <p:nvPr/>
          </p:nvSpPr>
          <p:spPr bwMode="auto">
            <a:xfrm>
              <a:off x="3617" y="1465"/>
              <a:ext cx="448" cy="1006"/>
            </a:xfrm>
            <a:custGeom>
              <a:avLst/>
              <a:gdLst>
                <a:gd name="T0" fmla="*/ 155 w 189"/>
                <a:gd name="T1" fmla="*/ 424 h 424"/>
                <a:gd name="T2" fmla="*/ 177 w 189"/>
                <a:gd name="T3" fmla="*/ 207 h 424"/>
                <a:gd name="T4" fmla="*/ 94 w 189"/>
                <a:gd name="T5" fmla="*/ 0 h 424"/>
                <a:gd name="T6" fmla="*/ 94 w 189"/>
                <a:gd name="T7" fmla="*/ 0 h 424"/>
                <a:gd name="T8" fmla="*/ 94 w 189"/>
                <a:gd name="T9" fmla="*/ 0 h 424"/>
                <a:gd name="T10" fmla="*/ 94 w 189"/>
                <a:gd name="T11" fmla="*/ 0 h 424"/>
                <a:gd name="T12" fmla="*/ 94 w 189"/>
                <a:gd name="T13" fmla="*/ 0 h 424"/>
                <a:gd name="T14" fmla="*/ 11 w 189"/>
                <a:gd name="T15" fmla="*/ 207 h 424"/>
                <a:gd name="T16" fmla="*/ 33 w 189"/>
                <a:gd name="T17" fmla="*/ 424 h 424"/>
                <a:gd name="T18" fmla="*/ 94 w 189"/>
                <a:gd name="T19" fmla="*/ 417 h 424"/>
                <a:gd name="T20" fmla="*/ 155 w 189"/>
                <a:gd name="T21" fmla="*/ 42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424">
                  <a:moveTo>
                    <a:pt x="155" y="424"/>
                  </a:moveTo>
                  <a:cubicBezTo>
                    <a:pt x="155" y="424"/>
                    <a:pt x="189" y="341"/>
                    <a:pt x="177" y="207"/>
                  </a:cubicBezTo>
                  <a:cubicBezTo>
                    <a:pt x="164" y="55"/>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24" y="55"/>
                    <a:pt x="11" y="207"/>
                  </a:cubicBezTo>
                  <a:cubicBezTo>
                    <a:pt x="0" y="341"/>
                    <a:pt x="33" y="424"/>
                    <a:pt x="33" y="424"/>
                  </a:cubicBezTo>
                  <a:cubicBezTo>
                    <a:pt x="33" y="424"/>
                    <a:pt x="42" y="417"/>
                    <a:pt x="94" y="417"/>
                  </a:cubicBezTo>
                  <a:cubicBezTo>
                    <a:pt x="146" y="417"/>
                    <a:pt x="155" y="424"/>
                    <a:pt x="155" y="424"/>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Oval 28"/>
            <p:cNvSpPr>
              <a:spLocks noChangeArrowheads="1"/>
            </p:cNvSpPr>
            <p:nvPr/>
          </p:nvSpPr>
          <p:spPr bwMode="auto">
            <a:xfrm>
              <a:off x="3819" y="1942"/>
              <a:ext cx="42" cy="4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Oval 29"/>
            <p:cNvSpPr>
              <a:spLocks noChangeArrowheads="1"/>
            </p:cNvSpPr>
            <p:nvPr/>
          </p:nvSpPr>
          <p:spPr bwMode="auto">
            <a:xfrm>
              <a:off x="3819" y="2027"/>
              <a:ext cx="42" cy="4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Oval 30"/>
            <p:cNvSpPr>
              <a:spLocks noChangeArrowheads="1"/>
            </p:cNvSpPr>
            <p:nvPr/>
          </p:nvSpPr>
          <p:spPr bwMode="auto">
            <a:xfrm>
              <a:off x="3819" y="2113"/>
              <a:ext cx="42" cy="4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Oval 31"/>
            <p:cNvSpPr>
              <a:spLocks noChangeArrowheads="1"/>
            </p:cNvSpPr>
            <p:nvPr/>
          </p:nvSpPr>
          <p:spPr bwMode="auto">
            <a:xfrm>
              <a:off x="3819" y="2198"/>
              <a:ext cx="42" cy="4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Oval 32"/>
            <p:cNvSpPr>
              <a:spLocks noChangeArrowheads="1"/>
            </p:cNvSpPr>
            <p:nvPr/>
          </p:nvSpPr>
          <p:spPr bwMode="auto">
            <a:xfrm>
              <a:off x="3819" y="2283"/>
              <a:ext cx="42" cy="41"/>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Oval 33"/>
            <p:cNvSpPr>
              <a:spLocks noChangeArrowheads="1"/>
            </p:cNvSpPr>
            <p:nvPr/>
          </p:nvSpPr>
          <p:spPr bwMode="auto">
            <a:xfrm>
              <a:off x="3755" y="1692"/>
              <a:ext cx="170" cy="69"/>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 name="Rectangle 97"/>
          <p:cNvSpPr/>
          <p:nvPr/>
        </p:nvSpPr>
        <p:spPr>
          <a:xfrm>
            <a:off x="4783015" y="2172918"/>
            <a:ext cx="6893168" cy="1107996"/>
          </a:xfrm>
          <a:prstGeom prst="rect">
            <a:avLst/>
          </a:prstGeom>
        </p:spPr>
        <p:txBody>
          <a:bodyPr wrap="square">
            <a:spAutoFit/>
          </a:bodyPr>
          <a:lstStyle/>
          <a:p>
            <a:pPr>
              <a:lnSpc>
                <a:spcPct val="150000"/>
              </a:lnSpc>
            </a:pPr>
            <a:r>
              <a:rPr lang="zh-CN" altLang="en-US" sz="20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这里是您的标题</a:t>
            </a:r>
            <a:endParaRPr lang="en-US" altLang="zh-CN" sz="20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pPr>
              <a:lnSpc>
                <a:spcPct val="150000"/>
              </a:lnSpc>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用户可以在投影仪或者计算机上进行演示，也可以将演示文稿打印出来，制作成胶片，以便应用到更广泛的领域中。利用</a:t>
            </a:r>
            <a:r>
              <a:rPr 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Microsoft Office PowerPoint</a:t>
            </a: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不仅可以创建演示文稿</a:t>
            </a:r>
            <a:endPar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endParaRPr>
          </a:p>
        </p:txBody>
      </p:sp>
      <p:sp>
        <p:nvSpPr>
          <p:cNvPr id="81" name="Flowchart: Document 98"/>
          <p:cNvSpPr>
            <a:spLocks noChangeAspect="1"/>
          </p:cNvSpPr>
          <p:nvPr/>
        </p:nvSpPr>
        <p:spPr>
          <a:xfrm>
            <a:off x="8337164" y="4284410"/>
            <a:ext cx="731520" cy="731520"/>
          </a:xfrm>
          <a:prstGeom prst="flowChartDocument">
            <a:avLst/>
          </a:prstGeom>
          <a:solidFill>
            <a:schemeClr val="accent5"/>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Flowchart: Document 99"/>
          <p:cNvSpPr>
            <a:spLocks noChangeAspect="1"/>
          </p:cNvSpPr>
          <p:nvPr/>
        </p:nvSpPr>
        <p:spPr>
          <a:xfrm>
            <a:off x="8337164" y="3416523"/>
            <a:ext cx="731520" cy="731520"/>
          </a:xfrm>
          <a:prstGeom prst="flowChartDocument">
            <a:avLst/>
          </a:prstGeom>
          <a:solidFill>
            <a:schemeClr val="accent4"/>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Flowchart: Document 100"/>
          <p:cNvSpPr>
            <a:spLocks noChangeAspect="1"/>
          </p:cNvSpPr>
          <p:nvPr/>
        </p:nvSpPr>
        <p:spPr>
          <a:xfrm>
            <a:off x="4888524" y="5157512"/>
            <a:ext cx="731520" cy="731520"/>
          </a:xfrm>
          <a:prstGeom prst="flowChartDocument">
            <a:avLst/>
          </a:prstGeom>
          <a:solidFill>
            <a:schemeClr val="accent3"/>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lowchart: Document 101"/>
          <p:cNvSpPr>
            <a:spLocks noChangeAspect="1"/>
          </p:cNvSpPr>
          <p:nvPr/>
        </p:nvSpPr>
        <p:spPr>
          <a:xfrm>
            <a:off x="4888524" y="4289625"/>
            <a:ext cx="731520" cy="731520"/>
          </a:xfrm>
          <a:prstGeom prst="flowChartDocument">
            <a:avLst/>
          </a:prstGeom>
          <a:solidFill>
            <a:schemeClr val="accent2"/>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lowchart: Document 102"/>
          <p:cNvSpPr>
            <a:spLocks noChangeAspect="1"/>
          </p:cNvSpPr>
          <p:nvPr/>
        </p:nvSpPr>
        <p:spPr>
          <a:xfrm>
            <a:off x="4888524" y="3421738"/>
            <a:ext cx="731520" cy="731520"/>
          </a:xfrm>
          <a:prstGeom prst="flowChartDocument">
            <a:avLst/>
          </a:prstGeom>
          <a:solidFill>
            <a:schemeClr val="accent1"/>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TextBox 103"/>
          <p:cNvSpPr txBox="1"/>
          <p:nvPr/>
        </p:nvSpPr>
        <p:spPr>
          <a:xfrm>
            <a:off x="5829171" y="5163736"/>
            <a:ext cx="2428079" cy="646331"/>
          </a:xfrm>
          <a:prstGeom prst="rect">
            <a:avLst/>
          </a:prstGeom>
          <a:noFill/>
        </p:spPr>
        <p:txBody>
          <a:bodyPr wrap="square" rtlCol="0">
            <a:spAutoFit/>
          </a:bodyPr>
          <a:lstStyle/>
          <a:p>
            <a:pPr lvl="0"/>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87" name="TextBox 104"/>
          <p:cNvSpPr txBox="1"/>
          <p:nvPr/>
        </p:nvSpPr>
        <p:spPr>
          <a:xfrm>
            <a:off x="5829172" y="4287741"/>
            <a:ext cx="2428078" cy="646331"/>
          </a:xfrm>
          <a:prstGeom prst="rect">
            <a:avLst/>
          </a:prstGeom>
          <a:noFill/>
        </p:spPr>
        <p:txBody>
          <a:bodyPr wrap="square" rtlCol="0">
            <a:spAutoFit/>
          </a:bodyPr>
          <a:lstStyle/>
          <a:p>
            <a:pPr lvl="0"/>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88" name="TextBox 105"/>
          <p:cNvSpPr txBox="1"/>
          <p:nvPr/>
        </p:nvSpPr>
        <p:spPr>
          <a:xfrm>
            <a:off x="5838131" y="3416523"/>
            <a:ext cx="2419119" cy="646331"/>
          </a:xfrm>
          <a:prstGeom prst="rect">
            <a:avLst/>
          </a:prstGeom>
          <a:noFill/>
        </p:spPr>
        <p:txBody>
          <a:bodyPr wrap="square" rtlCol="0">
            <a:spAutoFit/>
          </a:bodyPr>
          <a:lstStyle/>
          <a:p>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89" name="TextBox 106"/>
          <p:cNvSpPr txBox="1"/>
          <p:nvPr/>
        </p:nvSpPr>
        <p:spPr>
          <a:xfrm>
            <a:off x="9221304" y="3433979"/>
            <a:ext cx="2366958" cy="646331"/>
          </a:xfrm>
          <a:prstGeom prst="rect">
            <a:avLst/>
          </a:prstGeom>
          <a:noFill/>
        </p:spPr>
        <p:txBody>
          <a:bodyPr wrap="square" rtlCol="0">
            <a:spAutoFit/>
          </a:bodyPr>
          <a:lstStyle/>
          <a:p>
            <a:pPr lvl="0"/>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90" name="TextBox 107"/>
          <p:cNvSpPr txBox="1"/>
          <p:nvPr/>
        </p:nvSpPr>
        <p:spPr>
          <a:xfrm>
            <a:off x="9276352" y="4284466"/>
            <a:ext cx="2399831" cy="646331"/>
          </a:xfrm>
          <a:prstGeom prst="rect">
            <a:avLst/>
          </a:prstGeom>
          <a:noFill/>
        </p:spPr>
        <p:txBody>
          <a:bodyPr wrap="square" rtlCol="0">
            <a:spAutoFit/>
          </a:bodyPr>
          <a:lstStyle/>
          <a:p>
            <a:pPr lvl="0"/>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91" name="TextBox 108"/>
          <p:cNvSpPr txBox="1"/>
          <p:nvPr/>
        </p:nvSpPr>
        <p:spPr>
          <a:xfrm>
            <a:off x="9248861" y="5129335"/>
            <a:ext cx="2427323" cy="646331"/>
          </a:xfrm>
          <a:prstGeom prst="rect">
            <a:avLst/>
          </a:prstGeom>
          <a:noFill/>
        </p:spPr>
        <p:txBody>
          <a:bodyPr wrap="square" rtlCol="0">
            <a:spAutoFit/>
          </a:bodyPr>
          <a:lstStyle/>
          <a:p>
            <a:pPr lvl="0"/>
            <a:r>
              <a:rPr lang="zh-CN" alt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92" name="Flowchart: Document 109"/>
          <p:cNvSpPr>
            <a:spLocks noChangeAspect="1"/>
          </p:cNvSpPr>
          <p:nvPr/>
        </p:nvSpPr>
        <p:spPr>
          <a:xfrm>
            <a:off x="8337164" y="5152297"/>
            <a:ext cx="731520" cy="731520"/>
          </a:xfrm>
          <a:prstGeom prst="flowChartDocument">
            <a:avLst/>
          </a:prstGeom>
          <a:solidFill>
            <a:schemeClr val="accent6"/>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Freeform 69"/>
          <p:cNvSpPr>
            <a:spLocks noEditPoints="1"/>
          </p:cNvSpPr>
          <p:nvPr/>
        </p:nvSpPr>
        <p:spPr bwMode="auto">
          <a:xfrm>
            <a:off x="5062406" y="5347693"/>
            <a:ext cx="379413" cy="379413"/>
          </a:xfrm>
          <a:custGeom>
            <a:avLst/>
            <a:gdLst>
              <a:gd name="T0" fmla="*/ 116 w 176"/>
              <a:gd name="T1" fmla="*/ 88 h 176"/>
              <a:gd name="T2" fmla="*/ 116 w 176"/>
              <a:gd name="T3" fmla="*/ 80 h 176"/>
              <a:gd name="T4" fmla="*/ 96 w 176"/>
              <a:gd name="T5" fmla="*/ 84 h 176"/>
              <a:gd name="T6" fmla="*/ 100 w 176"/>
              <a:gd name="T7" fmla="*/ 72 h 176"/>
              <a:gd name="T8" fmla="*/ 144 w 176"/>
              <a:gd name="T9" fmla="*/ 68 h 176"/>
              <a:gd name="T10" fmla="*/ 100 w 176"/>
              <a:gd name="T11" fmla="*/ 64 h 176"/>
              <a:gd name="T12" fmla="*/ 100 w 176"/>
              <a:gd name="T13" fmla="*/ 72 h 176"/>
              <a:gd name="T14" fmla="*/ 124 w 176"/>
              <a:gd name="T15" fmla="*/ 56 h 176"/>
              <a:gd name="T16" fmla="*/ 124 w 176"/>
              <a:gd name="T17" fmla="*/ 48 h 176"/>
              <a:gd name="T18" fmla="*/ 96 w 176"/>
              <a:gd name="T19" fmla="*/ 52 h 176"/>
              <a:gd name="T20" fmla="*/ 168 w 176"/>
              <a:gd name="T21" fmla="*/ 8 h 176"/>
              <a:gd name="T22" fmla="*/ 88 w 176"/>
              <a:gd name="T23" fmla="*/ 0 h 176"/>
              <a:gd name="T24" fmla="*/ 8 w 176"/>
              <a:gd name="T25" fmla="*/ 8 h 176"/>
              <a:gd name="T26" fmla="*/ 0 w 176"/>
              <a:gd name="T27" fmla="*/ 24 h 176"/>
              <a:gd name="T28" fmla="*/ 8 w 176"/>
              <a:gd name="T29" fmla="*/ 128 h 176"/>
              <a:gd name="T30" fmla="*/ 84 w 176"/>
              <a:gd name="T31" fmla="*/ 136 h 176"/>
              <a:gd name="T32" fmla="*/ 61 w 176"/>
              <a:gd name="T33" fmla="*/ 169 h 176"/>
              <a:gd name="T34" fmla="*/ 64 w 176"/>
              <a:gd name="T35" fmla="*/ 176 h 176"/>
              <a:gd name="T36" fmla="*/ 88 w 176"/>
              <a:gd name="T37" fmla="*/ 154 h 176"/>
              <a:gd name="T38" fmla="*/ 112 w 176"/>
              <a:gd name="T39" fmla="*/ 176 h 176"/>
              <a:gd name="T40" fmla="*/ 115 w 176"/>
              <a:gd name="T41" fmla="*/ 169 h 176"/>
              <a:gd name="T42" fmla="*/ 92 w 176"/>
              <a:gd name="T43" fmla="*/ 136 h 176"/>
              <a:gd name="T44" fmla="*/ 168 w 176"/>
              <a:gd name="T45" fmla="*/ 128 h 176"/>
              <a:gd name="T46" fmla="*/ 176 w 176"/>
              <a:gd name="T47" fmla="*/ 24 h 176"/>
              <a:gd name="T48" fmla="*/ 168 w 176"/>
              <a:gd name="T49" fmla="*/ 8 h 176"/>
              <a:gd name="T50" fmla="*/ 16 w 176"/>
              <a:gd name="T51" fmla="*/ 128 h 176"/>
              <a:gd name="T52" fmla="*/ 160 w 176"/>
              <a:gd name="T53" fmla="*/ 32 h 176"/>
              <a:gd name="T54" fmla="*/ 168 w 176"/>
              <a:gd name="T55" fmla="*/ 24 h 176"/>
              <a:gd name="T56" fmla="*/ 8 w 176"/>
              <a:gd name="T57" fmla="*/ 16 h 176"/>
              <a:gd name="T58" fmla="*/ 168 w 176"/>
              <a:gd name="T59" fmla="*/ 24 h 176"/>
              <a:gd name="T60" fmla="*/ 72 w 176"/>
              <a:gd name="T61" fmla="*/ 104 h 176"/>
              <a:gd name="T62" fmla="*/ 80 w 176"/>
              <a:gd name="T63" fmla="*/ 56 h 176"/>
              <a:gd name="T64" fmla="*/ 40 w 176"/>
              <a:gd name="T65" fmla="*/ 48 h 176"/>
              <a:gd name="T66" fmla="*/ 32 w 176"/>
              <a:gd name="T67" fmla="*/ 96 h 176"/>
              <a:gd name="T68" fmla="*/ 40 w 176"/>
              <a:gd name="T69" fmla="*/ 56 h 176"/>
              <a:gd name="T70" fmla="*/ 72 w 176"/>
              <a:gd name="T71" fmla="*/ 96 h 176"/>
              <a:gd name="T72" fmla="*/ 40 w 176"/>
              <a:gd name="T73" fmla="*/ 56 h 176"/>
              <a:gd name="T74" fmla="*/ 140 w 176"/>
              <a:gd name="T75" fmla="*/ 104 h 176"/>
              <a:gd name="T76" fmla="*/ 140 w 176"/>
              <a:gd name="T77" fmla="*/ 96 h 176"/>
              <a:gd name="T78" fmla="*/ 96 w 176"/>
              <a:gd name="T79"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00" y="88"/>
                </a:moveTo>
                <a:cubicBezTo>
                  <a:pt x="116" y="88"/>
                  <a:pt x="116" y="88"/>
                  <a:pt x="116" y="88"/>
                </a:cubicBezTo>
                <a:cubicBezTo>
                  <a:pt x="118" y="88"/>
                  <a:pt x="120" y="86"/>
                  <a:pt x="120" y="84"/>
                </a:cubicBezTo>
                <a:cubicBezTo>
                  <a:pt x="120" y="82"/>
                  <a:pt x="118" y="80"/>
                  <a:pt x="116" y="80"/>
                </a:cubicBezTo>
                <a:cubicBezTo>
                  <a:pt x="100" y="80"/>
                  <a:pt x="100" y="80"/>
                  <a:pt x="100" y="80"/>
                </a:cubicBezTo>
                <a:cubicBezTo>
                  <a:pt x="98" y="80"/>
                  <a:pt x="96" y="82"/>
                  <a:pt x="96" y="84"/>
                </a:cubicBezTo>
                <a:cubicBezTo>
                  <a:pt x="96" y="86"/>
                  <a:pt x="98" y="88"/>
                  <a:pt x="100" y="88"/>
                </a:cubicBezTo>
                <a:close/>
                <a:moveTo>
                  <a:pt x="100" y="72"/>
                </a:moveTo>
                <a:cubicBezTo>
                  <a:pt x="140" y="72"/>
                  <a:pt x="140" y="72"/>
                  <a:pt x="140" y="72"/>
                </a:cubicBezTo>
                <a:cubicBezTo>
                  <a:pt x="142" y="72"/>
                  <a:pt x="144" y="70"/>
                  <a:pt x="144" y="68"/>
                </a:cubicBezTo>
                <a:cubicBezTo>
                  <a:pt x="144" y="66"/>
                  <a:pt x="142" y="64"/>
                  <a:pt x="140" y="64"/>
                </a:cubicBezTo>
                <a:cubicBezTo>
                  <a:pt x="100" y="64"/>
                  <a:pt x="100" y="64"/>
                  <a:pt x="100" y="64"/>
                </a:cubicBezTo>
                <a:cubicBezTo>
                  <a:pt x="98" y="64"/>
                  <a:pt x="96" y="66"/>
                  <a:pt x="96" y="68"/>
                </a:cubicBezTo>
                <a:cubicBezTo>
                  <a:pt x="96" y="70"/>
                  <a:pt x="98" y="72"/>
                  <a:pt x="100" y="72"/>
                </a:cubicBezTo>
                <a:close/>
                <a:moveTo>
                  <a:pt x="100" y="56"/>
                </a:moveTo>
                <a:cubicBezTo>
                  <a:pt x="124" y="56"/>
                  <a:pt x="124" y="56"/>
                  <a:pt x="124" y="56"/>
                </a:cubicBezTo>
                <a:cubicBezTo>
                  <a:pt x="126" y="56"/>
                  <a:pt x="128" y="54"/>
                  <a:pt x="128" y="52"/>
                </a:cubicBezTo>
                <a:cubicBezTo>
                  <a:pt x="128" y="50"/>
                  <a:pt x="126" y="48"/>
                  <a:pt x="124" y="48"/>
                </a:cubicBezTo>
                <a:cubicBezTo>
                  <a:pt x="100" y="48"/>
                  <a:pt x="100" y="48"/>
                  <a:pt x="100" y="48"/>
                </a:cubicBezTo>
                <a:cubicBezTo>
                  <a:pt x="98" y="48"/>
                  <a:pt x="96" y="50"/>
                  <a:pt x="96" y="52"/>
                </a:cubicBezTo>
                <a:cubicBezTo>
                  <a:pt x="96" y="54"/>
                  <a:pt x="98" y="56"/>
                  <a:pt x="100" y="56"/>
                </a:cubicBezTo>
                <a:close/>
                <a:moveTo>
                  <a:pt x="168" y="8"/>
                </a:moveTo>
                <a:cubicBezTo>
                  <a:pt x="96" y="8"/>
                  <a:pt x="96" y="8"/>
                  <a:pt x="96" y="8"/>
                </a:cubicBezTo>
                <a:cubicBezTo>
                  <a:pt x="96" y="4"/>
                  <a:pt x="92" y="0"/>
                  <a:pt x="88" y="0"/>
                </a:cubicBezTo>
                <a:cubicBezTo>
                  <a:pt x="84" y="0"/>
                  <a:pt x="80" y="4"/>
                  <a:pt x="80" y="8"/>
                </a:cubicBezTo>
                <a:cubicBezTo>
                  <a:pt x="8" y="8"/>
                  <a:pt x="8" y="8"/>
                  <a:pt x="8" y="8"/>
                </a:cubicBezTo>
                <a:cubicBezTo>
                  <a:pt x="4" y="8"/>
                  <a:pt x="0" y="12"/>
                  <a:pt x="0" y="16"/>
                </a:cubicBezTo>
                <a:cubicBezTo>
                  <a:pt x="0" y="24"/>
                  <a:pt x="0" y="24"/>
                  <a:pt x="0" y="24"/>
                </a:cubicBezTo>
                <a:cubicBezTo>
                  <a:pt x="0" y="28"/>
                  <a:pt x="4" y="32"/>
                  <a:pt x="8" y="32"/>
                </a:cubicBezTo>
                <a:cubicBezTo>
                  <a:pt x="8" y="128"/>
                  <a:pt x="8" y="128"/>
                  <a:pt x="8" y="128"/>
                </a:cubicBezTo>
                <a:cubicBezTo>
                  <a:pt x="8" y="132"/>
                  <a:pt x="12" y="136"/>
                  <a:pt x="16" y="136"/>
                </a:cubicBezTo>
                <a:cubicBezTo>
                  <a:pt x="84" y="136"/>
                  <a:pt x="84" y="136"/>
                  <a:pt x="84" y="136"/>
                </a:cubicBezTo>
                <a:cubicBezTo>
                  <a:pt x="84" y="146"/>
                  <a:pt x="84" y="146"/>
                  <a:pt x="84" y="146"/>
                </a:cubicBezTo>
                <a:cubicBezTo>
                  <a:pt x="61" y="169"/>
                  <a:pt x="61" y="169"/>
                  <a:pt x="61" y="169"/>
                </a:cubicBezTo>
                <a:cubicBezTo>
                  <a:pt x="60" y="170"/>
                  <a:pt x="60" y="171"/>
                  <a:pt x="60" y="172"/>
                </a:cubicBezTo>
                <a:cubicBezTo>
                  <a:pt x="60" y="174"/>
                  <a:pt x="62" y="176"/>
                  <a:pt x="64" y="176"/>
                </a:cubicBezTo>
                <a:cubicBezTo>
                  <a:pt x="65" y="176"/>
                  <a:pt x="66" y="176"/>
                  <a:pt x="67" y="175"/>
                </a:cubicBezTo>
                <a:cubicBezTo>
                  <a:pt x="88" y="154"/>
                  <a:pt x="88" y="154"/>
                  <a:pt x="88" y="154"/>
                </a:cubicBezTo>
                <a:cubicBezTo>
                  <a:pt x="109" y="175"/>
                  <a:pt x="109" y="175"/>
                  <a:pt x="109" y="175"/>
                </a:cubicBezTo>
                <a:cubicBezTo>
                  <a:pt x="110" y="176"/>
                  <a:pt x="111" y="176"/>
                  <a:pt x="112" y="176"/>
                </a:cubicBezTo>
                <a:cubicBezTo>
                  <a:pt x="114" y="176"/>
                  <a:pt x="116" y="174"/>
                  <a:pt x="116" y="172"/>
                </a:cubicBezTo>
                <a:cubicBezTo>
                  <a:pt x="116" y="171"/>
                  <a:pt x="116" y="170"/>
                  <a:pt x="115" y="169"/>
                </a:cubicBezTo>
                <a:cubicBezTo>
                  <a:pt x="92" y="146"/>
                  <a:pt x="92" y="146"/>
                  <a:pt x="92" y="146"/>
                </a:cubicBezTo>
                <a:cubicBezTo>
                  <a:pt x="92" y="136"/>
                  <a:pt x="92" y="136"/>
                  <a:pt x="92" y="136"/>
                </a:cubicBezTo>
                <a:cubicBezTo>
                  <a:pt x="160" y="136"/>
                  <a:pt x="160" y="136"/>
                  <a:pt x="160" y="136"/>
                </a:cubicBezTo>
                <a:cubicBezTo>
                  <a:pt x="164" y="136"/>
                  <a:pt x="168" y="132"/>
                  <a:pt x="168" y="128"/>
                </a:cubicBezTo>
                <a:cubicBezTo>
                  <a:pt x="168" y="32"/>
                  <a:pt x="168" y="32"/>
                  <a:pt x="168" y="32"/>
                </a:cubicBezTo>
                <a:cubicBezTo>
                  <a:pt x="172" y="32"/>
                  <a:pt x="176" y="28"/>
                  <a:pt x="176" y="24"/>
                </a:cubicBezTo>
                <a:cubicBezTo>
                  <a:pt x="176" y="16"/>
                  <a:pt x="176" y="16"/>
                  <a:pt x="176" y="16"/>
                </a:cubicBezTo>
                <a:cubicBezTo>
                  <a:pt x="176" y="12"/>
                  <a:pt x="172" y="8"/>
                  <a:pt x="168" y="8"/>
                </a:cubicBezTo>
                <a:close/>
                <a:moveTo>
                  <a:pt x="160" y="128"/>
                </a:moveTo>
                <a:cubicBezTo>
                  <a:pt x="16" y="128"/>
                  <a:pt x="16" y="128"/>
                  <a:pt x="16" y="128"/>
                </a:cubicBezTo>
                <a:cubicBezTo>
                  <a:pt x="16" y="32"/>
                  <a:pt x="16" y="32"/>
                  <a:pt x="16" y="32"/>
                </a:cubicBezTo>
                <a:cubicBezTo>
                  <a:pt x="160" y="32"/>
                  <a:pt x="160" y="32"/>
                  <a:pt x="160" y="32"/>
                </a:cubicBezTo>
                <a:lnTo>
                  <a:pt x="160" y="128"/>
                </a:lnTo>
                <a:close/>
                <a:moveTo>
                  <a:pt x="168" y="24"/>
                </a:moveTo>
                <a:cubicBezTo>
                  <a:pt x="8" y="24"/>
                  <a:pt x="8" y="24"/>
                  <a:pt x="8" y="24"/>
                </a:cubicBezTo>
                <a:cubicBezTo>
                  <a:pt x="8" y="16"/>
                  <a:pt x="8" y="16"/>
                  <a:pt x="8" y="16"/>
                </a:cubicBezTo>
                <a:cubicBezTo>
                  <a:pt x="168" y="16"/>
                  <a:pt x="168" y="16"/>
                  <a:pt x="168" y="16"/>
                </a:cubicBezTo>
                <a:lnTo>
                  <a:pt x="168" y="24"/>
                </a:lnTo>
                <a:close/>
                <a:moveTo>
                  <a:pt x="40" y="104"/>
                </a:moveTo>
                <a:cubicBezTo>
                  <a:pt x="72" y="104"/>
                  <a:pt x="72" y="104"/>
                  <a:pt x="72" y="104"/>
                </a:cubicBezTo>
                <a:cubicBezTo>
                  <a:pt x="76" y="104"/>
                  <a:pt x="80" y="100"/>
                  <a:pt x="80" y="96"/>
                </a:cubicBezTo>
                <a:cubicBezTo>
                  <a:pt x="80" y="56"/>
                  <a:pt x="80" y="56"/>
                  <a:pt x="80" y="56"/>
                </a:cubicBezTo>
                <a:cubicBezTo>
                  <a:pt x="80" y="52"/>
                  <a:pt x="76" y="48"/>
                  <a:pt x="72" y="48"/>
                </a:cubicBezTo>
                <a:cubicBezTo>
                  <a:pt x="40" y="48"/>
                  <a:pt x="40" y="48"/>
                  <a:pt x="40" y="48"/>
                </a:cubicBezTo>
                <a:cubicBezTo>
                  <a:pt x="36" y="48"/>
                  <a:pt x="32" y="52"/>
                  <a:pt x="32" y="56"/>
                </a:cubicBezTo>
                <a:cubicBezTo>
                  <a:pt x="32" y="96"/>
                  <a:pt x="32" y="96"/>
                  <a:pt x="32" y="96"/>
                </a:cubicBezTo>
                <a:cubicBezTo>
                  <a:pt x="32" y="100"/>
                  <a:pt x="36" y="104"/>
                  <a:pt x="40" y="104"/>
                </a:cubicBezTo>
                <a:close/>
                <a:moveTo>
                  <a:pt x="40" y="56"/>
                </a:moveTo>
                <a:cubicBezTo>
                  <a:pt x="72" y="56"/>
                  <a:pt x="72" y="56"/>
                  <a:pt x="72" y="56"/>
                </a:cubicBezTo>
                <a:cubicBezTo>
                  <a:pt x="72" y="96"/>
                  <a:pt x="72" y="96"/>
                  <a:pt x="72" y="96"/>
                </a:cubicBezTo>
                <a:cubicBezTo>
                  <a:pt x="40" y="96"/>
                  <a:pt x="40" y="96"/>
                  <a:pt x="40" y="96"/>
                </a:cubicBezTo>
                <a:lnTo>
                  <a:pt x="40" y="56"/>
                </a:lnTo>
                <a:close/>
                <a:moveTo>
                  <a:pt x="100" y="104"/>
                </a:moveTo>
                <a:cubicBezTo>
                  <a:pt x="140" y="104"/>
                  <a:pt x="140" y="104"/>
                  <a:pt x="140" y="104"/>
                </a:cubicBezTo>
                <a:cubicBezTo>
                  <a:pt x="142" y="104"/>
                  <a:pt x="144" y="102"/>
                  <a:pt x="144" y="100"/>
                </a:cubicBezTo>
                <a:cubicBezTo>
                  <a:pt x="144" y="98"/>
                  <a:pt x="142" y="96"/>
                  <a:pt x="140" y="96"/>
                </a:cubicBezTo>
                <a:cubicBezTo>
                  <a:pt x="100" y="96"/>
                  <a:pt x="100" y="96"/>
                  <a:pt x="100" y="96"/>
                </a:cubicBezTo>
                <a:cubicBezTo>
                  <a:pt x="98" y="96"/>
                  <a:pt x="96" y="98"/>
                  <a:pt x="96" y="100"/>
                </a:cubicBezTo>
                <a:cubicBezTo>
                  <a:pt x="96" y="102"/>
                  <a:pt x="98" y="104"/>
                  <a:pt x="100" y="10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Freeform 78"/>
          <p:cNvSpPr>
            <a:spLocks noEditPoints="1"/>
          </p:cNvSpPr>
          <p:nvPr/>
        </p:nvSpPr>
        <p:spPr bwMode="auto">
          <a:xfrm>
            <a:off x="8523878" y="5264589"/>
            <a:ext cx="379413" cy="377825"/>
          </a:xfrm>
          <a:custGeom>
            <a:avLst/>
            <a:gdLst>
              <a:gd name="T0" fmla="*/ 124 w 176"/>
              <a:gd name="T1" fmla="*/ 52 h 176"/>
              <a:gd name="T2" fmla="*/ 120 w 176"/>
              <a:gd name="T3" fmla="*/ 8 h 176"/>
              <a:gd name="T4" fmla="*/ 116 w 176"/>
              <a:gd name="T5" fmla="*/ 52 h 176"/>
              <a:gd name="T6" fmla="*/ 96 w 176"/>
              <a:gd name="T7" fmla="*/ 48 h 176"/>
              <a:gd name="T8" fmla="*/ 100 w 176"/>
              <a:gd name="T9" fmla="*/ 20 h 176"/>
              <a:gd name="T10" fmla="*/ 92 w 176"/>
              <a:gd name="T11" fmla="*/ 20 h 176"/>
              <a:gd name="T12" fmla="*/ 96 w 176"/>
              <a:gd name="T13" fmla="*/ 48 h 176"/>
              <a:gd name="T14" fmla="*/ 76 w 176"/>
              <a:gd name="T15" fmla="*/ 44 h 176"/>
              <a:gd name="T16" fmla="*/ 72 w 176"/>
              <a:gd name="T17" fmla="*/ 0 h 176"/>
              <a:gd name="T18" fmla="*/ 68 w 176"/>
              <a:gd name="T19" fmla="*/ 44 h 176"/>
              <a:gd name="T20" fmla="*/ 24 w 176"/>
              <a:gd name="T21" fmla="*/ 48 h 176"/>
              <a:gd name="T22" fmla="*/ 28 w 176"/>
              <a:gd name="T23" fmla="*/ 20 h 176"/>
              <a:gd name="T24" fmla="*/ 20 w 176"/>
              <a:gd name="T25" fmla="*/ 20 h 176"/>
              <a:gd name="T26" fmla="*/ 24 w 176"/>
              <a:gd name="T27" fmla="*/ 48 h 176"/>
              <a:gd name="T28" fmla="*/ 52 w 176"/>
              <a:gd name="T29" fmla="*/ 52 h 176"/>
              <a:gd name="T30" fmla="*/ 48 w 176"/>
              <a:gd name="T31" fmla="*/ 8 h 176"/>
              <a:gd name="T32" fmla="*/ 44 w 176"/>
              <a:gd name="T33" fmla="*/ 52 h 176"/>
              <a:gd name="T34" fmla="*/ 152 w 176"/>
              <a:gd name="T35" fmla="*/ 84 h 176"/>
              <a:gd name="T36" fmla="*/ 144 w 176"/>
              <a:gd name="T37" fmla="*/ 72 h 176"/>
              <a:gd name="T38" fmla="*/ 8 w 176"/>
              <a:gd name="T39" fmla="*/ 64 h 176"/>
              <a:gd name="T40" fmla="*/ 0 w 176"/>
              <a:gd name="T41" fmla="*/ 120 h 176"/>
              <a:gd name="T42" fmla="*/ 4 w 176"/>
              <a:gd name="T43" fmla="*/ 168 h 176"/>
              <a:gd name="T44" fmla="*/ 4 w 176"/>
              <a:gd name="T45" fmla="*/ 176 h 176"/>
              <a:gd name="T46" fmla="*/ 144 w 176"/>
              <a:gd name="T47" fmla="*/ 172 h 176"/>
              <a:gd name="T48" fmla="*/ 117 w 176"/>
              <a:gd name="T49" fmla="*/ 168 h 176"/>
              <a:gd name="T50" fmla="*/ 152 w 176"/>
              <a:gd name="T51" fmla="*/ 132 h 176"/>
              <a:gd name="T52" fmla="*/ 152 w 176"/>
              <a:gd name="T53" fmla="*/ 84 h 176"/>
              <a:gd name="T54" fmla="*/ 56 w 176"/>
              <a:gd name="T55" fmla="*/ 168 h 176"/>
              <a:gd name="T56" fmla="*/ 124 w 176"/>
              <a:gd name="T57" fmla="*/ 152 h 176"/>
              <a:gd name="T58" fmla="*/ 136 w 176"/>
              <a:gd name="T59" fmla="*/ 120 h 176"/>
              <a:gd name="T60" fmla="*/ 14 w 176"/>
              <a:gd name="T61" fmla="*/ 144 h 176"/>
              <a:gd name="T62" fmla="*/ 8 w 176"/>
              <a:gd name="T63" fmla="*/ 72 h 176"/>
              <a:gd name="T64" fmla="*/ 136 w 176"/>
              <a:gd name="T65" fmla="*/ 120 h 176"/>
              <a:gd name="T66" fmla="*/ 144 w 176"/>
              <a:gd name="T67" fmla="*/ 124 h 176"/>
              <a:gd name="T68" fmla="*/ 144 w 176"/>
              <a:gd name="T69" fmla="*/ 92 h 176"/>
              <a:gd name="T70" fmla="*/ 168 w 176"/>
              <a:gd name="T71" fmla="*/ 10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120" y="56"/>
                </a:moveTo>
                <a:cubicBezTo>
                  <a:pt x="122" y="56"/>
                  <a:pt x="124" y="54"/>
                  <a:pt x="124" y="52"/>
                </a:cubicBezTo>
                <a:cubicBezTo>
                  <a:pt x="124" y="12"/>
                  <a:pt x="124" y="12"/>
                  <a:pt x="124" y="12"/>
                </a:cubicBezTo>
                <a:cubicBezTo>
                  <a:pt x="124" y="10"/>
                  <a:pt x="122" y="8"/>
                  <a:pt x="120" y="8"/>
                </a:cubicBezTo>
                <a:cubicBezTo>
                  <a:pt x="118" y="8"/>
                  <a:pt x="116" y="10"/>
                  <a:pt x="116" y="12"/>
                </a:cubicBezTo>
                <a:cubicBezTo>
                  <a:pt x="116" y="52"/>
                  <a:pt x="116" y="52"/>
                  <a:pt x="116" y="52"/>
                </a:cubicBezTo>
                <a:cubicBezTo>
                  <a:pt x="116" y="54"/>
                  <a:pt x="118" y="56"/>
                  <a:pt x="120" y="56"/>
                </a:cubicBezTo>
                <a:close/>
                <a:moveTo>
                  <a:pt x="96" y="48"/>
                </a:moveTo>
                <a:cubicBezTo>
                  <a:pt x="98" y="48"/>
                  <a:pt x="100" y="46"/>
                  <a:pt x="100" y="44"/>
                </a:cubicBezTo>
                <a:cubicBezTo>
                  <a:pt x="100" y="20"/>
                  <a:pt x="100" y="20"/>
                  <a:pt x="100" y="20"/>
                </a:cubicBezTo>
                <a:cubicBezTo>
                  <a:pt x="100" y="18"/>
                  <a:pt x="98" y="16"/>
                  <a:pt x="96" y="16"/>
                </a:cubicBezTo>
                <a:cubicBezTo>
                  <a:pt x="94" y="16"/>
                  <a:pt x="92" y="18"/>
                  <a:pt x="92" y="20"/>
                </a:cubicBezTo>
                <a:cubicBezTo>
                  <a:pt x="92" y="44"/>
                  <a:pt x="92" y="44"/>
                  <a:pt x="92" y="44"/>
                </a:cubicBezTo>
                <a:cubicBezTo>
                  <a:pt x="92" y="46"/>
                  <a:pt x="94" y="48"/>
                  <a:pt x="96" y="48"/>
                </a:cubicBezTo>
                <a:close/>
                <a:moveTo>
                  <a:pt x="72" y="48"/>
                </a:moveTo>
                <a:cubicBezTo>
                  <a:pt x="74" y="48"/>
                  <a:pt x="76" y="46"/>
                  <a:pt x="76" y="44"/>
                </a:cubicBezTo>
                <a:cubicBezTo>
                  <a:pt x="76" y="4"/>
                  <a:pt x="76" y="4"/>
                  <a:pt x="76" y="4"/>
                </a:cubicBezTo>
                <a:cubicBezTo>
                  <a:pt x="76" y="2"/>
                  <a:pt x="74" y="0"/>
                  <a:pt x="72" y="0"/>
                </a:cubicBezTo>
                <a:cubicBezTo>
                  <a:pt x="70" y="0"/>
                  <a:pt x="68" y="2"/>
                  <a:pt x="68" y="4"/>
                </a:cubicBezTo>
                <a:cubicBezTo>
                  <a:pt x="68" y="44"/>
                  <a:pt x="68" y="44"/>
                  <a:pt x="68" y="44"/>
                </a:cubicBezTo>
                <a:cubicBezTo>
                  <a:pt x="68" y="46"/>
                  <a:pt x="70" y="48"/>
                  <a:pt x="72" y="48"/>
                </a:cubicBezTo>
                <a:close/>
                <a:moveTo>
                  <a:pt x="24" y="48"/>
                </a:moveTo>
                <a:cubicBezTo>
                  <a:pt x="26" y="48"/>
                  <a:pt x="28" y="46"/>
                  <a:pt x="28" y="44"/>
                </a:cubicBezTo>
                <a:cubicBezTo>
                  <a:pt x="28" y="20"/>
                  <a:pt x="28" y="20"/>
                  <a:pt x="28" y="20"/>
                </a:cubicBezTo>
                <a:cubicBezTo>
                  <a:pt x="28" y="18"/>
                  <a:pt x="26" y="16"/>
                  <a:pt x="24" y="16"/>
                </a:cubicBezTo>
                <a:cubicBezTo>
                  <a:pt x="22" y="16"/>
                  <a:pt x="20" y="18"/>
                  <a:pt x="20" y="20"/>
                </a:cubicBezTo>
                <a:cubicBezTo>
                  <a:pt x="20" y="44"/>
                  <a:pt x="20" y="44"/>
                  <a:pt x="20" y="44"/>
                </a:cubicBezTo>
                <a:cubicBezTo>
                  <a:pt x="20" y="46"/>
                  <a:pt x="22" y="48"/>
                  <a:pt x="24" y="48"/>
                </a:cubicBezTo>
                <a:close/>
                <a:moveTo>
                  <a:pt x="48" y="56"/>
                </a:moveTo>
                <a:cubicBezTo>
                  <a:pt x="50" y="56"/>
                  <a:pt x="52" y="54"/>
                  <a:pt x="52" y="52"/>
                </a:cubicBezTo>
                <a:cubicBezTo>
                  <a:pt x="52" y="12"/>
                  <a:pt x="52" y="12"/>
                  <a:pt x="52" y="12"/>
                </a:cubicBezTo>
                <a:cubicBezTo>
                  <a:pt x="52" y="10"/>
                  <a:pt x="50" y="8"/>
                  <a:pt x="48" y="8"/>
                </a:cubicBezTo>
                <a:cubicBezTo>
                  <a:pt x="46" y="8"/>
                  <a:pt x="44" y="10"/>
                  <a:pt x="44" y="12"/>
                </a:cubicBezTo>
                <a:cubicBezTo>
                  <a:pt x="44" y="52"/>
                  <a:pt x="44" y="52"/>
                  <a:pt x="44" y="52"/>
                </a:cubicBezTo>
                <a:cubicBezTo>
                  <a:pt x="44" y="54"/>
                  <a:pt x="46" y="56"/>
                  <a:pt x="48" y="56"/>
                </a:cubicBezTo>
                <a:close/>
                <a:moveTo>
                  <a:pt x="152" y="84"/>
                </a:moveTo>
                <a:cubicBezTo>
                  <a:pt x="144" y="84"/>
                  <a:pt x="144" y="84"/>
                  <a:pt x="144" y="84"/>
                </a:cubicBezTo>
                <a:cubicBezTo>
                  <a:pt x="144" y="72"/>
                  <a:pt x="144" y="72"/>
                  <a:pt x="144" y="72"/>
                </a:cubicBezTo>
                <a:cubicBezTo>
                  <a:pt x="144" y="68"/>
                  <a:pt x="140" y="64"/>
                  <a:pt x="136" y="64"/>
                </a:cubicBezTo>
                <a:cubicBezTo>
                  <a:pt x="8" y="64"/>
                  <a:pt x="8" y="64"/>
                  <a:pt x="8" y="64"/>
                </a:cubicBezTo>
                <a:cubicBezTo>
                  <a:pt x="4" y="64"/>
                  <a:pt x="0" y="68"/>
                  <a:pt x="0" y="72"/>
                </a:cubicBezTo>
                <a:cubicBezTo>
                  <a:pt x="0" y="120"/>
                  <a:pt x="0" y="120"/>
                  <a:pt x="0" y="120"/>
                </a:cubicBezTo>
                <a:cubicBezTo>
                  <a:pt x="0" y="140"/>
                  <a:pt x="11" y="158"/>
                  <a:pt x="27" y="168"/>
                </a:cubicBezTo>
                <a:cubicBezTo>
                  <a:pt x="4" y="168"/>
                  <a:pt x="4" y="168"/>
                  <a:pt x="4" y="168"/>
                </a:cubicBezTo>
                <a:cubicBezTo>
                  <a:pt x="2" y="168"/>
                  <a:pt x="0" y="170"/>
                  <a:pt x="0" y="172"/>
                </a:cubicBezTo>
                <a:cubicBezTo>
                  <a:pt x="0" y="174"/>
                  <a:pt x="2" y="176"/>
                  <a:pt x="4" y="176"/>
                </a:cubicBezTo>
                <a:cubicBezTo>
                  <a:pt x="140" y="176"/>
                  <a:pt x="140" y="176"/>
                  <a:pt x="140" y="176"/>
                </a:cubicBezTo>
                <a:cubicBezTo>
                  <a:pt x="142" y="176"/>
                  <a:pt x="144" y="174"/>
                  <a:pt x="144" y="172"/>
                </a:cubicBezTo>
                <a:cubicBezTo>
                  <a:pt x="144" y="170"/>
                  <a:pt x="142" y="168"/>
                  <a:pt x="140" y="168"/>
                </a:cubicBezTo>
                <a:cubicBezTo>
                  <a:pt x="117" y="168"/>
                  <a:pt x="117" y="168"/>
                  <a:pt x="117" y="168"/>
                </a:cubicBezTo>
                <a:cubicBezTo>
                  <a:pt x="130" y="160"/>
                  <a:pt x="139" y="147"/>
                  <a:pt x="143" y="132"/>
                </a:cubicBezTo>
                <a:cubicBezTo>
                  <a:pt x="152" y="132"/>
                  <a:pt x="152" y="132"/>
                  <a:pt x="152" y="132"/>
                </a:cubicBezTo>
                <a:cubicBezTo>
                  <a:pt x="165" y="132"/>
                  <a:pt x="176" y="121"/>
                  <a:pt x="176" y="108"/>
                </a:cubicBezTo>
                <a:cubicBezTo>
                  <a:pt x="176" y="95"/>
                  <a:pt x="165" y="84"/>
                  <a:pt x="152" y="84"/>
                </a:cubicBezTo>
                <a:close/>
                <a:moveTo>
                  <a:pt x="88" y="168"/>
                </a:moveTo>
                <a:cubicBezTo>
                  <a:pt x="56" y="168"/>
                  <a:pt x="56" y="168"/>
                  <a:pt x="56" y="168"/>
                </a:cubicBezTo>
                <a:cubicBezTo>
                  <a:pt x="42" y="168"/>
                  <a:pt x="29" y="162"/>
                  <a:pt x="20" y="152"/>
                </a:cubicBezTo>
                <a:cubicBezTo>
                  <a:pt x="124" y="152"/>
                  <a:pt x="124" y="152"/>
                  <a:pt x="124" y="152"/>
                </a:cubicBezTo>
                <a:cubicBezTo>
                  <a:pt x="115" y="162"/>
                  <a:pt x="102" y="168"/>
                  <a:pt x="88" y="168"/>
                </a:cubicBezTo>
                <a:close/>
                <a:moveTo>
                  <a:pt x="136" y="120"/>
                </a:moveTo>
                <a:cubicBezTo>
                  <a:pt x="136" y="129"/>
                  <a:pt x="134" y="137"/>
                  <a:pt x="130" y="144"/>
                </a:cubicBezTo>
                <a:cubicBezTo>
                  <a:pt x="14" y="144"/>
                  <a:pt x="14" y="144"/>
                  <a:pt x="14" y="144"/>
                </a:cubicBezTo>
                <a:cubicBezTo>
                  <a:pt x="10" y="137"/>
                  <a:pt x="8" y="129"/>
                  <a:pt x="8" y="120"/>
                </a:cubicBezTo>
                <a:cubicBezTo>
                  <a:pt x="8" y="72"/>
                  <a:pt x="8" y="72"/>
                  <a:pt x="8" y="72"/>
                </a:cubicBezTo>
                <a:cubicBezTo>
                  <a:pt x="136" y="72"/>
                  <a:pt x="136" y="72"/>
                  <a:pt x="136" y="72"/>
                </a:cubicBezTo>
                <a:lnTo>
                  <a:pt x="136" y="120"/>
                </a:lnTo>
                <a:close/>
                <a:moveTo>
                  <a:pt x="152" y="124"/>
                </a:moveTo>
                <a:cubicBezTo>
                  <a:pt x="144" y="124"/>
                  <a:pt x="144" y="124"/>
                  <a:pt x="144" y="124"/>
                </a:cubicBezTo>
                <a:cubicBezTo>
                  <a:pt x="144" y="123"/>
                  <a:pt x="144" y="121"/>
                  <a:pt x="144" y="120"/>
                </a:cubicBezTo>
                <a:cubicBezTo>
                  <a:pt x="144" y="92"/>
                  <a:pt x="144" y="92"/>
                  <a:pt x="144" y="92"/>
                </a:cubicBezTo>
                <a:cubicBezTo>
                  <a:pt x="152" y="92"/>
                  <a:pt x="152" y="92"/>
                  <a:pt x="152" y="92"/>
                </a:cubicBezTo>
                <a:cubicBezTo>
                  <a:pt x="161" y="92"/>
                  <a:pt x="168" y="99"/>
                  <a:pt x="168" y="108"/>
                </a:cubicBezTo>
                <a:cubicBezTo>
                  <a:pt x="168" y="117"/>
                  <a:pt x="161" y="124"/>
                  <a:pt x="152" y="12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Freeform 45"/>
          <p:cNvSpPr>
            <a:spLocks noEditPoints="1"/>
          </p:cNvSpPr>
          <p:nvPr/>
        </p:nvSpPr>
        <p:spPr bwMode="auto">
          <a:xfrm>
            <a:off x="5064577" y="3552071"/>
            <a:ext cx="379413" cy="379413"/>
          </a:xfrm>
          <a:custGeom>
            <a:avLst/>
            <a:gdLst>
              <a:gd name="T0" fmla="*/ 88 w 176"/>
              <a:gd name="T1" fmla="*/ 32 h 176"/>
              <a:gd name="T2" fmla="*/ 32 w 176"/>
              <a:gd name="T3" fmla="*/ 88 h 176"/>
              <a:gd name="T4" fmla="*/ 88 w 176"/>
              <a:gd name="T5" fmla="*/ 144 h 176"/>
              <a:gd name="T6" fmla="*/ 144 w 176"/>
              <a:gd name="T7" fmla="*/ 88 h 176"/>
              <a:gd name="T8" fmla="*/ 88 w 176"/>
              <a:gd name="T9" fmla="*/ 32 h 176"/>
              <a:gd name="T10" fmla="*/ 88 w 176"/>
              <a:gd name="T11" fmla="*/ 136 h 176"/>
              <a:gd name="T12" fmla="*/ 40 w 176"/>
              <a:gd name="T13" fmla="*/ 88 h 176"/>
              <a:gd name="T14" fmla="*/ 88 w 176"/>
              <a:gd name="T15" fmla="*/ 40 h 176"/>
              <a:gd name="T16" fmla="*/ 136 w 176"/>
              <a:gd name="T17" fmla="*/ 88 h 176"/>
              <a:gd name="T18" fmla="*/ 88 w 176"/>
              <a:gd name="T19" fmla="*/ 136 h 176"/>
              <a:gd name="T20" fmla="*/ 88 w 176"/>
              <a:gd name="T21" fmla="*/ 64 h 176"/>
              <a:gd name="T22" fmla="*/ 64 w 176"/>
              <a:gd name="T23" fmla="*/ 88 h 176"/>
              <a:gd name="T24" fmla="*/ 88 w 176"/>
              <a:gd name="T25" fmla="*/ 112 h 176"/>
              <a:gd name="T26" fmla="*/ 112 w 176"/>
              <a:gd name="T27" fmla="*/ 88 h 176"/>
              <a:gd name="T28" fmla="*/ 88 w 176"/>
              <a:gd name="T29" fmla="*/ 64 h 176"/>
              <a:gd name="T30" fmla="*/ 88 w 176"/>
              <a:gd name="T31" fmla="*/ 104 h 176"/>
              <a:gd name="T32" fmla="*/ 72 w 176"/>
              <a:gd name="T33" fmla="*/ 88 h 176"/>
              <a:gd name="T34" fmla="*/ 88 w 176"/>
              <a:gd name="T35" fmla="*/ 72 h 176"/>
              <a:gd name="T36" fmla="*/ 104 w 176"/>
              <a:gd name="T37" fmla="*/ 88 h 176"/>
              <a:gd name="T38" fmla="*/ 88 w 176"/>
              <a:gd name="T39" fmla="*/ 104 h 176"/>
              <a:gd name="T40" fmla="*/ 149 w 176"/>
              <a:gd name="T41" fmla="*/ 151 h 176"/>
              <a:gd name="T42" fmla="*/ 176 w 176"/>
              <a:gd name="T43" fmla="*/ 88 h 176"/>
              <a:gd name="T44" fmla="*/ 88 w 176"/>
              <a:gd name="T45" fmla="*/ 0 h 176"/>
              <a:gd name="T46" fmla="*/ 0 w 176"/>
              <a:gd name="T47" fmla="*/ 88 h 176"/>
              <a:gd name="T48" fmla="*/ 27 w 176"/>
              <a:gd name="T49" fmla="*/ 151 h 176"/>
              <a:gd name="T50" fmla="*/ 17 w 176"/>
              <a:gd name="T51" fmla="*/ 169 h 176"/>
              <a:gd name="T52" fmla="*/ 16 w 176"/>
              <a:gd name="T53" fmla="*/ 172 h 176"/>
              <a:gd name="T54" fmla="*/ 20 w 176"/>
              <a:gd name="T55" fmla="*/ 176 h 176"/>
              <a:gd name="T56" fmla="*/ 23 w 176"/>
              <a:gd name="T57" fmla="*/ 175 h 176"/>
              <a:gd name="T58" fmla="*/ 24 w 176"/>
              <a:gd name="T59" fmla="*/ 173 h 176"/>
              <a:gd name="T60" fmla="*/ 33 w 176"/>
              <a:gd name="T61" fmla="*/ 157 h 176"/>
              <a:gd name="T62" fmla="*/ 88 w 176"/>
              <a:gd name="T63" fmla="*/ 176 h 176"/>
              <a:gd name="T64" fmla="*/ 143 w 176"/>
              <a:gd name="T65" fmla="*/ 157 h 176"/>
              <a:gd name="T66" fmla="*/ 152 w 176"/>
              <a:gd name="T67" fmla="*/ 173 h 176"/>
              <a:gd name="T68" fmla="*/ 156 w 176"/>
              <a:gd name="T69" fmla="*/ 176 h 176"/>
              <a:gd name="T70" fmla="*/ 160 w 176"/>
              <a:gd name="T71" fmla="*/ 172 h 176"/>
              <a:gd name="T72" fmla="*/ 159 w 176"/>
              <a:gd name="T73" fmla="*/ 169 h 176"/>
              <a:gd name="T74" fmla="*/ 149 w 176"/>
              <a:gd name="T75" fmla="*/ 151 h 176"/>
              <a:gd name="T76" fmla="*/ 88 w 176"/>
              <a:gd name="T77" fmla="*/ 168 h 176"/>
              <a:gd name="T78" fmla="*/ 8 w 176"/>
              <a:gd name="T79" fmla="*/ 88 h 176"/>
              <a:gd name="T80" fmla="*/ 88 w 176"/>
              <a:gd name="T81" fmla="*/ 8 h 176"/>
              <a:gd name="T82" fmla="*/ 168 w 176"/>
              <a:gd name="T83" fmla="*/ 88 h 176"/>
              <a:gd name="T84" fmla="*/ 88 w 176"/>
              <a:gd name="T8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32"/>
                </a:moveTo>
                <a:cubicBezTo>
                  <a:pt x="57" y="32"/>
                  <a:pt x="32" y="57"/>
                  <a:pt x="32" y="88"/>
                </a:cubicBezTo>
                <a:cubicBezTo>
                  <a:pt x="32" y="119"/>
                  <a:pt x="57" y="144"/>
                  <a:pt x="88" y="144"/>
                </a:cubicBezTo>
                <a:cubicBezTo>
                  <a:pt x="119" y="144"/>
                  <a:pt x="144" y="119"/>
                  <a:pt x="144" y="88"/>
                </a:cubicBezTo>
                <a:cubicBezTo>
                  <a:pt x="144" y="57"/>
                  <a:pt x="119" y="32"/>
                  <a:pt x="88" y="32"/>
                </a:cubicBezTo>
                <a:close/>
                <a:moveTo>
                  <a:pt x="88" y="136"/>
                </a:moveTo>
                <a:cubicBezTo>
                  <a:pt x="61" y="136"/>
                  <a:pt x="40" y="115"/>
                  <a:pt x="40" y="88"/>
                </a:cubicBezTo>
                <a:cubicBezTo>
                  <a:pt x="40" y="61"/>
                  <a:pt x="61" y="40"/>
                  <a:pt x="88" y="40"/>
                </a:cubicBezTo>
                <a:cubicBezTo>
                  <a:pt x="115" y="40"/>
                  <a:pt x="136" y="61"/>
                  <a:pt x="136" y="88"/>
                </a:cubicBezTo>
                <a:cubicBezTo>
                  <a:pt x="136" y="115"/>
                  <a:pt x="115" y="136"/>
                  <a:pt x="88" y="136"/>
                </a:cubicBezTo>
                <a:close/>
                <a:moveTo>
                  <a:pt x="88" y="64"/>
                </a:moveTo>
                <a:cubicBezTo>
                  <a:pt x="75" y="64"/>
                  <a:pt x="64" y="75"/>
                  <a:pt x="64" y="88"/>
                </a:cubicBezTo>
                <a:cubicBezTo>
                  <a:pt x="64" y="101"/>
                  <a:pt x="75" y="112"/>
                  <a:pt x="88" y="112"/>
                </a:cubicBezTo>
                <a:cubicBezTo>
                  <a:pt x="101" y="112"/>
                  <a:pt x="112" y="101"/>
                  <a:pt x="112" y="88"/>
                </a:cubicBezTo>
                <a:cubicBezTo>
                  <a:pt x="112" y="75"/>
                  <a:pt x="101" y="64"/>
                  <a:pt x="88" y="64"/>
                </a:cubicBezTo>
                <a:close/>
                <a:moveTo>
                  <a:pt x="88" y="104"/>
                </a:moveTo>
                <a:cubicBezTo>
                  <a:pt x="79" y="104"/>
                  <a:pt x="72" y="97"/>
                  <a:pt x="72" y="88"/>
                </a:cubicBezTo>
                <a:cubicBezTo>
                  <a:pt x="72" y="79"/>
                  <a:pt x="79" y="72"/>
                  <a:pt x="88" y="72"/>
                </a:cubicBezTo>
                <a:cubicBezTo>
                  <a:pt x="97" y="72"/>
                  <a:pt x="104" y="79"/>
                  <a:pt x="104" y="88"/>
                </a:cubicBezTo>
                <a:cubicBezTo>
                  <a:pt x="104" y="97"/>
                  <a:pt x="97" y="104"/>
                  <a:pt x="88" y="104"/>
                </a:cubicBezTo>
                <a:close/>
                <a:moveTo>
                  <a:pt x="149" y="151"/>
                </a:moveTo>
                <a:cubicBezTo>
                  <a:pt x="166" y="135"/>
                  <a:pt x="176" y="113"/>
                  <a:pt x="176" y="88"/>
                </a:cubicBezTo>
                <a:cubicBezTo>
                  <a:pt x="176" y="39"/>
                  <a:pt x="137"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8" y="176"/>
                  <a:pt x="20" y="176"/>
                </a:cubicBezTo>
                <a:cubicBezTo>
                  <a:pt x="21" y="176"/>
                  <a:pt x="22" y="176"/>
                  <a:pt x="23" y="175"/>
                </a:cubicBezTo>
                <a:cubicBezTo>
                  <a:pt x="23" y="174"/>
                  <a:pt x="24" y="174"/>
                  <a:pt x="24" y="173"/>
                </a:cubicBezTo>
                <a:cubicBezTo>
                  <a:pt x="33" y="157"/>
                  <a:pt x="33" y="157"/>
                  <a:pt x="33" y="157"/>
                </a:cubicBezTo>
                <a:cubicBezTo>
                  <a:pt x="48" y="169"/>
                  <a:pt x="67" y="176"/>
                  <a:pt x="88" y="176"/>
                </a:cubicBezTo>
                <a:cubicBezTo>
                  <a:pt x="109" y="176"/>
                  <a:pt x="128" y="169"/>
                  <a:pt x="143" y="157"/>
                </a:cubicBezTo>
                <a:cubicBezTo>
                  <a:pt x="152" y="173"/>
                  <a:pt x="152" y="173"/>
                  <a:pt x="152" y="173"/>
                </a:cubicBezTo>
                <a:cubicBezTo>
                  <a:pt x="153" y="175"/>
                  <a:pt x="154" y="176"/>
                  <a:pt x="156" y="176"/>
                </a:cubicBezTo>
                <a:cubicBezTo>
                  <a:pt x="158" y="176"/>
                  <a:pt x="160" y="174"/>
                  <a:pt x="160" y="172"/>
                </a:cubicBezTo>
                <a:cubicBezTo>
                  <a:pt x="160" y="171"/>
                  <a:pt x="160" y="170"/>
                  <a:pt x="159" y="169"/>
                </a:cubicBezTo>
                <a:lnTo>
                  <a:pt x="149" y="151"/>
                </a:lnTo>
                <a:close/>
                <a:moveTo>
                  <a:pt x="88" y="168"/>
                </a:moveTo>
                <a:cubicBezTo>
                  <a:pt x="44" y="168"/>
                  <a:pt x="8" y="132"/>
                  <a:pt x="8" y="88"/>
                </a:cubicBezTo>
                <a:cubicBezTo>
                  <a:pt x="8" y="44"/>
                  <a:pt x="44" y="8"/>
                  <a:pt x="88" y="8"/>
                </a:cubicBezTo>
                <a:cubicBezTo>
                  <a:pt x="132" y="8"/>
                  <a:pt x="168" y="44"/>
                  <a:pt x="168" y="88"/>
                </a:cubicBezTo>
                <a:cubicBezTo>
                  <a:pt x="168" y="132"/>
                  <a:pt x="132" y="168"/>
                  <a:pt x="88" y="168"/>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75"/>
          <p:cNvSpPr>
            <a:spLocks noEditPoints="1"/>
          </p:cNvSpPr>
          <p:nvPr/>
        </p:nvSpPr>
        <p:spPr bwMode="auto">
          <a:xfrm>
            <a:off x="5062407" y="4420751"/>
            <a:ext cx="379413" cy="377825"/>
          </a:xfrm>
          <a:custGeom>
            <a:avLst/>
            <a:gdLst>
              <a:gd name="T0" fmla="*/ 80 w 176"/>
              <a:gd name="T1" fmla="*/ 88 h 176"/>
              <a:gd name="T2" fmla="*/ 96 w 176"/>
              <a:gd name="T3" fmla="*/ 88 h 176"/>
              <a:gd name="T4" fmla="*/ 176 w 176"/>
              <a:gd name="T5" fmla="*/ 88 h 176"/>
              <a:gd name="T6" fmla="*/ 150 w 176"/>
              <a:gd name="T7" fmla="*/ 26 h 176"/>
              <a:gd name="T8" fmla="*/ 88 w 176"/>
              <a:gd name="T9" fmla="*/ 0 h 176"/>
              <a:gd name="T10" fmla="*/ 26 w 176"/>
              <a:gd name="T11" fmla="*/ 26 h 176"/>
              <a:gd name="T12" fmla="*/ 0 w 176"/>
              <a:gd name="T13" fmla="*/ 88 h 176"/>
              <a:gd name="T14" fmla="*/ 26 w 176"/>
              <a:gd name="T15" fmla="*/ 150 h 176"/>
              <a:gd name="T16" fmla="*/ 88 w 176"/>
              <a:gd name="T17" fmla="*/ 176 h 176"/>
              <a:gd name="T18" fmla="*/ 150 w 176"/>
              <a:gd name="T19" fmla="*/ 150 h 176"/>
              <a:gd name="T20" fmla="*/ 176 w 176"/>
              <a:gd name="T21" fmla="*/ 88 h 176"/>
              <a:gd name="T22" fmla="*/ 34 w 176"/>
              <a:gd name="T23" fmla="*/ 70 h 176"/>
              <a:gd name="T24" fmla="*/ 34 w 176"/>
              <a:gd name="T25" fmla="*/ 106 h 176"/>
              <a:gd name="T26" fmla="*/ 56 w 176"/>
              <a:gd name="T27" fmla="*/ 75 h 176"/>
              <a:gd name="T28" fmla="*/ 41 w 176"/>
              <a:gd name="T29" fmla="*/ 69 h 176"/>
              <a:gd name="T30" fmla="*/ 56 w 176"/>
              <a:gd name="T31" fmla="*/ 75 h 176"/>
              <a:gd name="T32" fmla="*/ 41 w 176"/>
              <a:gd name="T33" fmla="*/ 107 h 176"/>
              <a:gd name="T34" fmla="*/ 56 w 176"/>
              <a:gd name="T35" fmla="*/ 101 h 176"/>
              <a:gd name="T36" fmla="*/ 31 w 176"/>
              <a:gd name="T37" fmla="*/ 145 h 176"/>
              <a:gd name="T38" fmla="*/ 58 w 176"/>
              <a:gd name="T39" fmla="*/ 118 h 176"/>
              <a:gd name="T40" fmla="*/ 31 w 176"/>
              <a:gd name="T41" fmla="*/ 145 h 176"/>
              <a:gd name="T42" fmla="*/ 37 w 176"/>
              <a:gd name="T43" fmla="*/ 62 h 176"/>
              <a:gd name="T44" fmla="*/ 62 w 176"/>
              <a:gd name="T45" fmla="*/ 37 h 176"/>
              <a:gd name="T46" fmla="*/ 110 w 176"/>
              <a:gd name="T47" fmla="*/ 57 h 176"/>
              <a:gd name="T48" fmla="*/ 94 w 176"/>
              <a:gd name="T49" fmla="*/ 51 h 176"/>
              <a:gd name="T50" fmla="*/ 110 w 176"/>
              <a:gd name="T51" fmla="*/ 57 h 176"/>
              <a:gd name="T52" fmla="*/ 106 w 176"/>
              <a:gd name="T53" fmla="*/ 34 h 176"/>
              <a:gd name="T54" fmla="*/ 70 w 176"/>
              <a:gd name="T55" fmla="*/ 34 h 176"/>
              <a:gd name="T56" fmla="*/ 69 w 176"/>
              <a:gd name="T57" fmla="*/ 41 h 176"/>
              <a:gd name="T58" fmla="*/ 75 w 176"/>
              <a:gd name="T59" fmla="*/ 56 h 176"/>
              <a:gd name="T60" fmla="*/ 69 w 176"/>
              <a:gd name="T61" fmla="*/ 41 h 176"/>
              <a:gd name="T62" fmla="*/ 75 w 176"/>
              <a:gd name="T63" fmla="*/ 120 h 176"/>
              <a:gd name="T64" fmla="*/ 69 w 176"/>
              <a:gd name="T65" fmla="*/ 135 h 176"/>
              <a:gd name="T66" fmla="*/ 88 w 176"/>
              <a:gd name="T67" fmla="*/ 168 h 176"/>
              <a:gd name="T68" fmla="*/ 88 w 176"/>
              <a:gd name="T69" fmla="*/ 130 h 176"/>
              <a:gd name="T70" fmla="*/ 88 w 176"/>
              <a:gd name="T71" fmla="*/ 168 h 176"/>
              <a:gd name="T72" fmla="*/ 94 w 176"/>
              <a:gd name="T73" fmla="*/ 126 h 176"/>
              <a:gd name="T74" fmla="*/ 110 w 176"/>
              <a:gd name="T75" fmla="*/ 119 h 176"/>
              <a:gd name="T76" fmla="*/ 112 w 176"/>
              <a:gd name="T77" fmla="*/ 98 h 176"/>
              <a:gd name="T78" fmla="*/ 98 w 176"/>
              <a:gd name="T79" fmla="*/ 112 h 176"/>
              <a:gd name="T80" fmla="*/ 78 w 176"/>
              <a:gd name="T81" fmla="*/ 112 h 176"/>
              <a:gd name="T82" fmla="*/ 64 w 176"/>
              <a:gd name="T83" fmla="*/ 98 h 176"/>
              <a:gd name="T84" fmla="*/ 64 w 176"/>
              <a:gd name="T85" fmla="*/ 78 h 176"/>
              <a:gd name="T86" fmla="*/ 78 w 176"/>
              <a:gd name="T87" fmla="*/ 64 h 176"/>
              <a:gd name="T88" fmla="*/ 98 w 176"/>
              <a:gd name="T89" fmla="*/ 64 h 176"/>
              <a:gd name="T90" fmla="*/ 112 w 176"/>
              <a:gd name="T91" fmla="*/ 78 h 176"/>
              <a:gd name="T92" fmla="*/ 112 w 176"/>
              <a:gd name="T93" fmla="*/ 98 h 176"/>
              <a:gd name="T94" fmla="*/ 139 w 176"/>
              <a:gd name="T95" fmla="*/ 62 h 176"/>
              <a:gd name="T96" fmla="*/ 114 w 176"/>
              <a:gd name="T97" fmla="*/ 37 h 176"/>
              <a:gd name="T98" fmla="*/ 126 w 176"/>
              <a:gd name="T99" fmla="*/ 82 h 176"/>
              <a:gd name="T100" fmla="*/ 119 w 176"/>
              <a:gd name="T101" fmla="*/ 66 h 176"/>
              <a:gd name="T102" fmla="*/ 126 w 176"/>
              <a:gd name="T103" fmla="*/ 82 h 176"/>
              <a:gd name="T104" fmla="*/ 135 w 176"/>
              <a:gd name="T105" fmla="*/ 107 h 176"/>
              <a:gd name="T106" fmla="*/ 120 w 176"/>
              <a:gd name="T107" fmla="*/ 101 h 176"/>
              <a:gd name="T108" fmla="*/ 145 w 176"/>
              <a:gd name="T109" fmla="*/ 145 h 176"/>
              <a:gd name="T110" fmla="*/ 118 w 176"/>
              <a:gd name="T111" fmla="*/ 118 h 176"/>
              <a:gd name="T112" fmla="*/ 145 w 176"/>
              <a:gd name="T113" fmla="*/ 145 h 176"/>
              <a:gd name="T114" fmla="*/ 130 w 176"/>
              <a:gd name="T115" fmla="*/ 88 h 176"/>
              <a:gd name="T116" fmla="*/ 168 w 176"/>
              <a:gd name="T117"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76">
                <a:moveTo>
                  <a:pt x="88" y="80"/>
                </a:moveTo>
                <a:cubicBezTo>
                  <a:pt x="84" y="80"/>
                  <a:pt x="80" y="84"/>
                  <a:pt x="80" y="88"/>
                </a:cubicBezTo>
                <a:cubicBezTo>
                  <a:pt x="80" y="92"/>
                  <a:pt x="84" y="96"/>
                  <a:pt x="88" y="96"/>
                </a:cubicBezTo>
                <a:cubicBezTo>
                  <a:pt x="92" y="96"/>
                  <a:pt x="96" y="92"/>
                  <a:pt x="96" y="88"/>
                </a:cubicBezTo>
                <a:cubicBezTo>
                  <a:pt x="96" y="84"/>
                  <a:pt x="92" y="80"/>
                  <a:pt x="88" y="80"/>
                </a:cubicBezTo>
                <a:close/>
                <a:moveTo>
                  <a:pt x="176" y="88"/>
                </a:moveTo>
                <a:cubicBezTo>
                  <a:pt x="176" y="78"/>
                  <a:pt x="164" y="70"/>
                  <a:pt x="146" y="64"/>
                </a:cubicBezTo>
                <a:cubicBezTo>
                  <a:pt x="155" y="47"/>
                  <a:pt x="157" y="33"/>
                  <a:pt x="150" y="26"/>
                </a:cubicBezTo>
                <a:cubicBezTo>
                  <a:pt x="143" y="19"/>
                  <a:pt x="129" y="21"/>
                  <a:pt x="112" y="30"/>
                </a:cubicBezTo>
                <a:cubicBezTo>
                  <a:pt x="106" y="12"/>
                  <a:pt x="98" y="0"/>
                  <a:pt x="88" y="0"/>
                </a:cubicBezTo>
                <a:cubicBezTo>
                  <a:pt x="78" y="0"/>
                  <a:pt x="70" y="12"/>
                  <a:pt x="64" y="30"/>
                </a:cubicBezTo>
                <a:cubicBezTo>
                  <a:pt x="47" y="21"/>
                  <a:pt x="33" y="19"/>
                  <a:pt x="26" y="26"/>
                </a:cubicBezTo>
                <a:cubicBezTo>
                  <a:pt x="19" y="33"/>
                  <a:pt x="21" y="47"/>
                  <a:pt x="30" y="64"/>
                </a:cubicBezTo>
                <a:cubicBezTo>
                  <a:pt x="12" y="70"/>
                  <a:pt x="0" y="78"/>
                  <a:pt x="0" y="88"/>
                </a:cubicBezTo>
                <a:cubicBezTo>
                  <a:pt x="0" y="98"/>
                  <a:pt x="12" y="106"/>
                  <a:pt x="30" y="112"/>
                </a:cubicBezTo>
                <a:cubicBezTo>
                  <a:pt x="21" y="129"/>
                  <a:pt x="19" y="143"/>
                  <a:pt x="26" y="150"/>
                </a:cubicBezTo>
                <a:cubicBezTo>
                  <a:pt x="33" y="157"/>
                  <a:pt x="47" y="155"/>
                  <a:pt x="64" y="146"/>
                </a:cubicBezTo>
                <a:cubicBezTo>
                  <a:pt x="70" y="164"/>
                  <a:pt x="78" y="176"/>
                  <a:pt x="88" y="176"/>
                </a:cubicBezTo>
                <a:cubicBezTo>
                  <a:pt x="98" y="176"/>
                  <a:pt x="106" y="164"/>
                  <a:pt x="112" y="146"/>
                </a:cubicBezTo>
                <a:cubicBezTo>
                  <a:pt x="129" y="155"/>
                  <a:pt x="143" y="157"/>
                  <a:pt x="150" y="150"/>
                </a:cubicBezTo>
                <a:cubicBezTo>
                  <a:pt x="157" y="143"/>
                  <a:pt x="155" y="129"/>
                  <a:pt x="146" y="112"/>
                </a:cubicBezTo>
                <a:cubicBezTo>
                  <a:pt x="164" y="106"/>
                  <a:pt x="176" y="98"/>
                  <a:pt x="176" y="88"/>
                </a:cubicBezTo>
                <a:close/>
                <a:moveTo>
                  <a:pt x="8" y="88"/>
                </a:moveTo>
                <a:cubicBezTo>
                  <a:pt x="8" y="81"/>
                  <a:pt x="18" y="75"/>
                  <a:pt x="34" y="70"/>
                </a:cubicBezTo>
                <a:cubicBezTo>
                  <a:pt x="37" y="76"/>
                  <a:pt x="41" y="82"/>
                  <a:pt x="46" y="88"/>
                </a:cubicBezTo>
                <a:cubicBezTo>
                  <a:pt x="41" y="94"/>
                  <a:pt x="37" y="100"/>
                  <a:pt x="34" y="106"/>
                </a:cubicBezTo>
                <a:cubicBezTo>
                  <a:pt x="18" y="101"/>
                  <a:pt x="8" y="95"/>
                  <a:pt x="8" y="88"/>
                </a:cubicBezTo>
                <a:close/>
                <a:moveTo>
                  <a:pt x="56" y="75"/>
                </a:moveTo>
                <a:cubicBezTo>
                  <a:pt x="54" y="77"/>
                  <a:pt x="52" y="79"/>
                  <a:pt x="50" y="82"/>
                </a:cubicBezTo>
                <a:cubicBezTo>
                  <a:pt x="47" y="77"/>
                  <a:pt x="44" y="73"/>
                  <a:pt x="41" y="69"/>
                </a:cubicBezTo>
                <a:cubicBezTo>
                  <a:pt x="46" y="67"/>
                  <a:pt x="51" y="67"/>
                  <a:pt x="57" y="66"/>
                </a:cubicBezTo>
                <a:cubicBezTo>
                  <a:pt x="57" y="69"/>
                  <a:pt x="57" y="72"/>
                  <a:pt x="56" y="75"/>
                </a:cubicBezTo>
                <a:close/>
                <a:moveTo>
                  <a:pt x="57" y="110"/>
                </a:moveTo>
                <a:cubicBezTo>
                  <a:pt x="51" y="109"/>
                  <a:pt x="46" y="109"/>
                  <a:pt x="41" y="107"/>
                </a:cubicBezTo>
                <a:cubicBezTo>
                  <a:pt x="44" y="103"/>
                  <a:pt x="47" y="99"/>
                  <a:pt x="50" y="94"/>
                </a:cubicBezTo>
                <a:cubicBezTo>
                  <a:pt x="52" y="97"/>
                  <a:pt x="54" y="99"/>
                  <a:pt x="56" y="101"/>
                </a:cubicBezTo>
                <a:cubicBezTo>
                  <a:pt x="57" y="104"/>
                  <a:pt x="57" y="107"/>
                  <a:pt x="57" y="110"/>
                </a:cubicBezTo>
                <a:close/>
                <a:moveTo>
                  <a:pt x="31" y="145"/>
                </a:moveTo>
                <a:cubicBezTo>
                  <a:pt x="27" y="140"/>
                  <a:pt x="29" y="128"/>
                  <a:pt x="37" y="114"/>
                </a:cubicBezTo>
                <a:cubicBezTo>
                  <a:pt x="44" y="116"/>
                  <a:pt x="50" y="117"/>
                  <a:pt x="58" y="118"/>
                </a:cubicBezTo>
                <a:cubicBezTo>
                  <a:pt x="59" y="126"/>
                  <a:pt x="60" y="133"/>
                  <a:pt x="62" y="139"/>
                </a:cubicBezTo>
                <a:cubicBezTo>
                  <a:pt x="48" y="147"/>
                  <a:pt x="36" y="149"/>
                  <a:pt x="31" y="145"/>
                </a:cubicBezTo>
                <a:close/>
                <a:moveTo>
                  <a:pt x="58" y="58"/>
                </a:moveTo>
                <a:cubicBezTo>
                  <a:pt x="50" y="59"/>
                  <a:pt x="44" y="60"/>
                  <a:pt x="37" y="62"/>
                </a:cubicBezTo>
                <a:cubicBezTo>
                  <a:pt x="29" y="48"/>
                  <a:pt x="27" y="36"/>
                  <a:pt x="31" y="31"/>
                </a:cubicBezTo>
                <a:cubicBezTo>
                  <a:pt x="36" y="27"/>
                  <a:pt x="48" y="29"/>
                  <a:pt x="62" y="37"/>
                </a:cubicBezTo>
                <a:cubicBezTo>
                  <a:pt x="60" y="44"/>
                  <a:pt x="59" y="50"/>
                  <a:pt x="58" y="58"/>
                </a:cubicBezTo>
                <a:close/>
                <a:moveTo>
                  <a:pt x="110" y="57"/>
                </a:moveTo>
                <a:cubicBezTo>
                  <a:pt x="107" y="57"/>
                  <a:pt x="104" y="57"/>
                  <a:pt x="101" y="56"/>
                </a:cubicBezTo>
                <a:cubicBezTo>
                  <a:pt x="99" y="54"/>
                  <a:pt x="97" y="52"/>
                  <a:pt x="94" y="51"/>
                </a:cubicBezTo>
                <a:cubicBezTo>
                  <a:pt x="99" y="47"/>
                  <a:pt x="103" y="44"/>
                  <a:pt x="107" y="41"/>
                </a:cubicBezTo>
                <a:cubicBezTo>
                  <a:pt x="109" y="46"/>
                  <a:pt x="109" y="51"/>
                  <a:pt x="110" y="57"/>
                </a:cubicBezTo>
                <a:close/>
                <a:moveTo>
                  <a:pt x="88" y="8"/>
                </a:moveTo>
                <a:cubicBezTo>
                  <a:pt x="95" y="8"/>
                  <a:pt x="101" y="18"/>
                  <a:pt x="106" y="34"/>
                </a:cubicBezTo>
                <a:cubicBezTo>
                  <a:pt x="100" y="37"/>
                  <a:pt x="94" y="41"/>
                  <a:pt x="88" y="46"/>
                </a:cubicBezTo>
                <a:cubicBezTo>
                  <a:pt x="82" y="41"/>
                  <a:pt x="76" y="37"/>
                  <a:pt x="70" y="34"/>
                </a:cubicBezTo>
                <a:cubicBezTo>
                  <a:pt x="75" y="18"/>
                  <a:pt x="81" y="8"/>
                  <a:pt x="88" y="8"/>
                </a:cubicBezTo>
                <a:close/>
                <a:moveTo>
                  <a:pt x="69" y="41"/>
                </a:moveTo>
                <a:cubicBezTo>
                  <a:pt x="73" y="44"/>
                  <a:pt x="77" y="47"/>
                  <a:pt x="82" y="50"/>
                </a:cubicBezTo>
                <a:cubicBezTo>
                  <a:pt x="79" y="52"/>
                  <a:pt x="77" y="54"/>
                  <a:pt x="75" y="56"/>
                </a:cubicBezTo>
                <a:cubicBezTo>
                  <a:pt x="72" y="57"/>
                  <a:pt x="69" y="57"/>
                  <a:pt x="66" y="57"/>
                </a:cubicBezTo>
                <a:cubicBezTo>
                  <a:pt x="67" y="51"/>
                  <a:pt x="67" y="46"/>
                  <a:pt x="69" y="41"/>
                </a:cubicBezTo>
                <a:close/>
                <a:moveTo>
                  <a:pt x="66" y="119"/>
                </a:moveTo>
                <a:cubicBezTo>
                  <a:pt x="69" y="119"/>
                  <a:pt x="72" y="119"/>
                  <a:pt x="75" y="120"/>
                </a:cubicBezTo>
                <a:cubicBezTo>
                  <a:pt x="77" y="122"/>
                  <a:pt x="79" y="124"/>
                  <a:pt x="82" y="126"/>
                </a:cubicBezTo>
                <a:cubicBezTo>
                  <a:pt x="77" y="129"/>
                  <a:pt x="73" y="132"/>
                  <a:pt x="69" y="135"/>
                </a:cubicBezTo>
                <a:cubicBezTo>
                  <a:pt x="67" y="130"/>
                  <a:pt x="67" y="125"/>
                  <a:pt x="66" y="119"/>
                </a:cubicBezTo>
                <a:close/>
                <a:moveTo>
                  <a:pt x="88" y="168"/>
                </a:moveTo>
                <a:cubicBezTo>
                  <a:pt x="81" y="168"/>
                  <a:pt x="75" y="158"/>
                  <a:pt x="70" y="142"/>
                </a:cubicBezTo>
                <a:cubicBezTo>
                  <a:pt x="76" y="139"/>
                  <a:pt x="82" y="135"/>
                  <a:pt x="88" y="130"/>
                </a:cubicBezTo>
                <a:cubicBezTo>
                  <a:pt x="94" y="135"/>
                  <a:pt x="100" y="139"/>
                  <a:pt x="106" y="142"/>
                </a:cubicBezTo>
                <a:cubicBezTo>
                  <a:pt x="101" y="158"/>
                  <a:pt x="95" y="168"/>
                  <a:pt x="88" y="168"/>
                </a:cubicBezTo>
                <a:close/>
                <a:moveTo>
                  <a:pt x="107" y="135"/>
                </a:moveTo>
                <a:cubicBezTo>
                  <a:pt x="103" y="132"/>
                  <a:pt x="99" y="129"/>
                  <a:pt x="94" y="126"/>
                </a:cubicBezTo>
                <a:cubicBezTo>
                  <a:pt x="97" y="124"/>
                  <a:pt x="99" y="122"/>
                  <a:pt x="101" y="120"/>
                </a:cubicBezTo>
                <a:cubicBezTo>
                  <a:pt x="104" y="119"/>
                  <a:pt x="107" y="119"/>
                  <a:pt x="110" y="119"/>
                </a:cubicBezTo>
                <a:cubicBezTo>
                  <a:pt x="109" y="125"/>
                  <a:pt x="109" y="130"/>
                  <a:pt x="107" y="135"/>
                </a:cubicBezTo>
                <a:close/>
                <a:moveTo>
                  <a:pt x="112" y="98"/>
                </a:moveTo>
                <a:cubicBezTo>
                  <a:pt x="110" y="100"/>
                  <a:pt x="107" y="103"/>
                  <a:pt x="105" y="105"/>
                </a:cubicBezTo>
                <a:cubicBezTo>
                  <a:pt x="103" y="107"/>
                  <a:pt x="100" y="110"/>
                  <a:pt x="98" y="112"/>
                </a:cubicBezTo>
                <a:cubicBezTo>
                  <a:pt x="95" y="112"/>
                  <a:pt x="91" y="112"/>
                  <a:pt x="88" y="112"/>
                </a:cubicBezTo>
                <a:cubicBezTo>
                  <a:pt x="85" y="112"/>
                  <a:pt x="81" y="112"/>
                  <a:pt x="78" y="112"/>
                </a:cubicBezTo>
                <a:cubicBezTo>
                  <a:pt x="76" y="110"/>
                  <a:pt x="73" y="107"/>
                  <a:pt x="71" y="105"/>
                </a:cubicBezTo>
                <a:cubicBezTo>
                  <a:pt x="69" y="103"/>
                  <a:pt x="66" y="100"/>
                  <a:pt x="64" y="98"/>
                </a:cubicBezTo>
                <a:cubicBezTo>
                  <a:pt x="64" y="95"/>
                  <a:pt x="64" y="91"/>
                  <a:pt x="64" y="88"/>
                </a:cubicBezTo>
                <a:cubicBezTo>
                  <a:pt x="64" y="85"/>
                  <a:pt x="64" y="81"/>
                  <a:pt x="64" y="78"/>
                </a:cubicBezTo>
                <a:cubicBezTo>
                  <a:pt x="66" y="76"/>
                  <a:pt x="69" y="73"/>
                  <a:pt x="71" y="71"/>
                </a:cubicBezTo>
                <a:cubicBezTo>
                  <a:pt x="73" y="69"/>
                  <a:pt x="76" y="66"/>
                  <a:pt x="78" y="64"/>
                </a:cubicBezTo>
                <a:cubicBezTo>
                  <a:pt x="81" y="64"/>
                  <a:pt x="85" y="64"/>
                  <a:pt x="88" y="64"/>
                </a:cubicBezTo>
                <a:cubicBezTo>
                  <a:pt x="91" y="64"/>
                  <a:pt x="95" y="64"/>
                  <a:pt x="98" y="64"/>
                </a:cubicBezTo>
                <a:cubicBezTo>
                  <a:pt x="100" y="66"/>
                  <a:pt x="103" y="69"/>
                  <a:pt x="105" y="71"/>
                </a:cubicBezTo>
                <a:cubicBezTo>
                  <a:pt x="107" y="73"/>
                  <a:pt x="110" y="76"/>
                  <a:pt x="112" y="78"/>
                </a:cubicBezTo>
                <a:cubicBezTo>
                  <a:pt x="112" y="81"/>
                  <a:pt x="112" y="85"/>
                  <a:pt x="112" y="88"/>
                </a:cubicBezTo>
                <a:cubicBezTo>
                  <a:pt x="112" y="91"/>
                  <a:pt x="112" y="95"/>
                  <a:pt x="112" y="98"/>
                </a:cubicBezTo>
                <a:close/>
                <a:moveTo>
                  <a:pt x="145" y="31"/>
                </a:moveTo>
                <a:cubicBezTo>
                  <a:pt x="149" y="36"/>
                  <a:pt x="147" y="48"/>
                  <a:pt x="139" y="62"/>
                </a:cubicBezTo>
                <a:cubicBezTo>
                  <a:pt x="133" y="60"/>
                  <a:pt x="126" y="59"/>
                  <a:pt x="118" y="58"/>
                </a:cubicBezTo>
                <a:cubicBezTo>
                  <a:pt x="117" y="50"/>
                  <a:pt x="116" y="44"/>
                  <a:pt x="114" y="37"/>
                </a:cubicBezTo>
                <a:cubicBezTo>
                  <a:pt x="128" y="29"/>
                  <a:pt x="140" y="27"/>
                  <a:pt x="145" y="31"/>
                </a:cubicBezTo>
                <a:close/>
                <a:moveTo>
                  <a:pt x="126" y="82"/>
                </a:moveTo>
                <a:cubicBezTo>
                  <a:pt x="124" y="79"/>
                  <a:pt x="122" y="77"/>
                  <a:pt x="120" y="75"/>
                </a:cubicBezTo>
                <a:cubicBezTo>
                  <a:pt x="119" y="72"/>
                  <a:pt x="119" y="69"/>
                  <a:pt x="119" y="66"/>
                </a:cubicBezTo>
                <a:cubicBezTo>
                  <a:pt x="125" y="67"/>
                  <a:pt x="130" y="67"/>
                  <a:pt x="135" y="69"/>
                </a:cubicBezTo>
                <a:cubicBezTo>
                  <a:pt x="132" y="73"/>
                  <a:pt x="129" y="77"/>
                  <a:pt x="126" y="82"/>
                </a:cubicBezTo>
                <a:close/>
                <a:moveTo>
                  <a:pt x="126" y="94"/>
                </a:moveTo>
                <a:cubicBezTo>
                  <a:pt x="129" y="99"/>
                  <a:pt x="132" y="103"/>
                  <a:pt x="135" y="107"/>
                </a:cubicBezTo>
                <a:cubicBezTo>
                  <a:pt x="130" y="109"/>
                  <a:pt x="125" y="109"/>
                  <a:pt x="119" y="110"/>
                </a:cubicBezTo>
                <a:cubicBezTo>
                  <a:pt x="119" y="107"/>
                  <a:pt x="119" y="104"/>
                  <a:pt x="120" y="101"/>
                </a:cubicBezTo>
                <a:cubicBezTo>
                  <a:pt x="122" y="99"/>
                  <a:pt x="124" y="97"/>
                  <a:pt x="126" y="94"/>
                </a:cubicBezTo>
                <a:close/>
                <a:moveTo>
                  <a:pt x="145" y="145"/>
                </a:moveTo>
                <a:cubicBezTo>
                  <a:pt x="140" y="149"/>
                  <a:pt x="128" y="147"/>
                  <a:pt x="114" y="139"/>
                </a:cubicBezTo>
                <a:cubicBezTo>
                  <a:pt x="116" y="133"/>
                  <a:pt x="117" y="126"/>
                  <a:pt x="118" y="118"/>
                </a:cubicBezTo>
                <a:cubicBezTo>
                  <a:pt x="126" y="117"/>
                  <a:pt x="133" y="116"/>
                  <a:pt x="139" y="114"/>
                </a:cubicBezTo>
                <a:cubicBezTo>
                  <a:pt x="147" y="128"/>
                  <a:pt x="149" y="140"/>
                  <a:pt x="145" y="145"/>
                </a:cubicBezTo>
                <a:close/>
                <a:moveTo>
                  <a:pt x="142" y="106"/>
                </a:moveTo>
                <a:cubicBezTo>
                  <a:pt x="139" y="100"/>
                  <a:pt x="135" y="94"/>
                  <a:pt x="130" y="88"/>
                </a:cubicBezTo>
                <a:cubicBezTo>
                  <a:pt x="135" y="82"/>
                  <a:pt x="139" y="76"/>
                  <a:pt x="142" y="70"/>
                </a:cubicBezTo>
                <a:cubicBezTo>
                  <a:pt x="158" y="75"/>
                  <a:pt x="168" y="81"/>
                  <a:pt x="168" y="88"/>
                </a:cubicBezTo>
                <a:cubicBezTo>
                  <a:pt x="168" y="95"/>
                  <a:pt x="158" y="101"/>
                  <a:pt x="142" y="106"/>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Freeform 76"/>
          <p:cNvSpPr>
            <a:spLocks noEditPoints="1"/>
          </p:cNvSpPr>
          <p:nvPr/>
        </p:nvSpPr>
        <p:spPr bwMode="auto">
          <a:xfrm>
            <a:off x="8565605" y="3546856"/>
            <a:ext cx="274638" cy="377825"/>
          </a:xfrm>
          <a:custGeom>
            <a:avLst/>
            <a:gdLst>
              <a:gd name="T0" fmla="*/ 127 w 128"/>
              <a:gd name="T1" fmla="*/ 138 h 176"/>
              <a:gd name="T2" fmla="*/ 116 w 128"/>
              <a:gd name="T3" fmla="*/ 104 h 176"/>
              <a:gd name="T4" fmla="*/ 119 w 128"/>
              <a:gd name="T5" fmla="*/ 98 h 176"/>
              <a:gd name="T6" fmla="*/ 100 w 128"/>
              <a:gd name="T7" fmla="*/ 72 h 176"/>
              <a:gd name="T8" fmla="*/ 112 w 128"/>
              <a:gd name="T9" fmla="*/ 68 h 176"/>
              <a:gd name="T10" fmla="*/ 111 w 128"/>
              <a:gd name="T11" fmla="*/ 65 h 176"/>
              <a:gd name="T12" fmla="*/ 96 w 128"/>
              <a:gd name="T13" fmla="*/ 40 h 176"/>
              <a:gd name="T14" fmla="*/ 99 w 128"/>
              <a:gd name="T15" fmla="*/ 33 h 176"/>
              <a:gd name="T16" fmla="*/ 64 w 128"/>
              <a:gd name="T17" fmla="*/ 0 h 176"/>
              <a:gd name="T18" fmla="*/ 29 w 128"/>
              <a:gd name="T19" fmla="*/ 33 h 176"/>
              <a:gd name="T20" fmla="*/ 32 w 128"/>
              <a:gd name="T21" fmla="*/ 40 h 176"/>
              <a:gd name="T22" fmla="*/ 17 w 128"/>
              <a:gd name="T23" fmla="*/ 65 h 176"/>
              <a:gd name="T24" fmla="*/ 16 w 128"/>
              <a:gd name="T25" fmla="*/ 68 h 176"/>
              <a:gd name="T26" fmla="*/ 28 w 128"/>
              <a:gd name="T27" fmla="*/ 72 h 176"/>
              <a:gd name="T28" fmla="*/ 9 w 128"/>
              <a:gd name="T29" fmla="*/ 98 h 176"/>
              <a:gd name="T30" fmla="*/ 12 w 128"/>
              <a:gd name="T31" fmla="*/ 104 h 176"/>
              <a:gd name="T32" fmla="*/ 1 w 128"/>
              <a:gd name="T33" fmla="*/ 138 h 176"/>
              <a:gd name="T34" fmla="*/ 0 w 128"/>
              <a:gd name="T35" fmla="*/ 140 h 176"/>
              <a:gd name="T36" fmla="*/ 48 w 128"/>
              <a:gd name="T37" fmla="*/ 144 h 176"/>
              <a:gd name="T38" fmla="*/ 52 w 128"/>
              <a:gd name="T39" fmla="*/ 176 h 176"/>
              <a:gd name="T40" fmla="*/ 80 w 128"/>
              <a:gd name="T41" fmla="*/ 172 h 176"/>
              <a:gd name="T42" fmla="*/ 124 w 128"/>
              <a:gd name="T43" fmla="*/ 144 h 176"/>
              <a:gd name="T44" fmla="*/ 127 w 128"/>
              <a:gd name="T45" fmla="*/ 138 h 176"/>
              <a:gd name="T46" fmla="*/ 56 w 128"/>
              <a:gd name="T47" fmla="*/ 168 h 176"/>
              <a:gd name="T48" fmla="*/ 72 w 128"/>
              <a:gd name="T49" fmla="*/ 144 h 176"/>
              <a:gd name="T50" fmla="*/ 11 w 128"/>
              <a:gd name="T51" fmla="*/ 136 h 176"/>
              <a:gd name="T52" fmla="*/ 31 w 128"/>
              <a:gd name="T53" fmla="*/ 102 h 176"/>
              <a:gd name="T54" fmla="*/ 28 w 128"/>
              <a:gd name="T55" fmla="*/ 96 h 176"/>
              <a:gd name="T56" fmla="*/ 39 w 128"/>
              <a:gd name="T57" fmla="*/ 70 h 176"/>
              <a:gd name="T58" fmla="*/ 40 w 128"/>
              <a:gd name="T59" fmla="*/ 68 h 176"/>
              <a:gd name="T60" fmla="*/ 29 w 128"/>
              <a:gd name="T61" fmla="*/ 64 h 176"/>
              <a:gd name="T62" fmla="*/ 51 w 128"/>
              <a:gd name="T63" fmla="*/ 39 h 176"/>
              <a:gd name="T64" fmla="*/ 48 w 128"/>
              <a:gd name="T65" fmla="*/ 32 h 176"/>
              <a:gd name="T66" fmla="*/ 64 w 128"/>
              <a:gd name="T67" fmla="*/ 10 h 176"/>
              <a:gd name="T68" fmla="*/ 80 w 128"/>
              <a:gd name="T69" fmla="*/ 32 h 176"/>
              <a:gd name="T70" fmla="*/ 77 w 128"/>
              <a:gd name="T71" fmla="*/ 39 h 176"/>
              <a:gd name="T72" fmla="*/ 99 w 128"/>
              <a:gd name="T73" fmla="*/ 64 h 176"/>
              <a:gd name="T74" fmla="*/ 88 w 128"/>
              <a:gd name="T75" fmla="*/ 68 h 176"/>
              <a:gd name="T76" fmla="*/ 89 w 128"/>
              <a:gd name="T77" fmla="*/ 70 h 176"/>
              <a:gd name="T78" fmla="*/ 100 w 128"/>
              <a:gd name="T79" fmla="*/ 96 h 176"/>
              <a:gd name="T80" fmla="*/ 97 w 128"/>
              <a:gd name="T81" fmla="*/ 102 h 176"/>
              <a:gd name="T82" fmla="*/ 117 w 128"/>
              <a:gd name="T83"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76">
                <a:moveTo>
                  <a:pt x="127" y="138"/>
                </a:moveTo>
                <a:cubicBezTo>
                  <a:pt x="127" y="138"/>
                  <a:pt x="127" y="138"/>
                  <a:pt x="127" y="138"/>
                </a:cubicBezTo>
                <a:cubicBezTo>
                  <a:pt x="107" y="104"/>
                  <a:pt x="107" y="104"/>
                  <a:pt x="107" y="104"/>
                </a:cubicBezTo>
                <a:cubicBezTo>
                  <a:pt x="116" y="104"/>
                  <a:pt x="116" y="104"/>
                  <a:pt x="116" y="104"/>
                </a:cubicBezTo>
                <a:cubicBezTo>
                  <a:pt x="118" y="104"/>
                  <a:pt x="120" y="102"/>
                  <a:pt x="120" y="100"/>
                </a:cubicBezTo>
                <a:cubicBezTo>
                  <a:pt x="120" y="99"/>
                  <a:pt x="120" y="98"/>
                  <a:pt x="119" y="98"/>
                </a:cubicBezTo>
                <a:cubicBezTo>
                  <a:pt x="119" y="98"/>
                  <a:pt x="119" y="98"/>
                  <a:pt x="119" y="98"/>
                </a:cubicBezTo>
                <a:cubicBezTo>
                  <a:pt x="100" y="72"/>
                  <a:pt x="100" y="72"/>
                  <a:pt x="100" y="72"/>
                </a:cubicBezTo>
                <a:cubicBezTo>
                  <a:pt x="108" y="72"/>
                  <a:pt x="108" y="72"/>
                  <a:pt x="108" y="72"/>
                </a:cubicBezTo>
                <a:cubicBezTo>
                  <a:pt x="110" y="72"/>
                  <a:pt x="112" y="70"/>
                  <a:pt x="112" y="68"/>
                </a:cubicBezTo>
                <a:cubicBezTo>
                  <a:pt x="112" y="67"/>
                  <a:pt x="111" y="66"/>
                  <a:pt x="111" y="65"/>
                </a:cubicBezTo>
                <a:cubicBezTo>
                  <a:pt x="111" y="65"/>
                  <a:pt x="111" y="65"/>
                  <a:pt x="111" y="65"/>
                </a:cubicBezTo>
                <a:cubicBezTo>
                  <a:pt x="89" y="40"/>
                  <a:pt x="89" y="40"/>
                  <a:pt x="89" y="40"/>
                </a:cubicBezTo>
                <a:cubicBezTo>
                  <a:pt x="96" y="40"/>
                  <a:pt x="96" y="40"/>
                  <a:pt x="96" y="40"/>
                </a:cubicBezTo>
                <a:cubicBezTo>
                  <a:pt x="98" y="40"/>
                  <a:pt x="100" y="38"/>
                  <a:pt x="100" y="36"/>
                </a:cubicBezTo>
                <a:cubicBezTo>
                  <a:pt x="100" y="35"/>
                  <a:pt x="100" y="34"/>
                  <a:pt x="99" y="33"/>
                </a:cubicBezTo>
                <a:cubicBezTo>
                  <a:pt x="67" y="1"/>
                  <a:pt x="67" y="1"/>
                  <a:pt x="67" y="1"/>
                </a:cubicBezTo>
                <a:cubicBezTo>
                  <a:pt x="66" y="0"/>
                  <a:pt x="65" y="0"/>
                  <a:pt x="64" y="0"/>
                </a:cubicBezTo>
                <a:cubicBezTo>
                  <a:pt x="63" y="0"/>
                  <a:pt x="62" y="0"/>
                  <a:pt x="61" y="1"/>
                </a:cubicBezTo>
                <a:cubicBezTo>
                  <a:pt x="29" y="33"/>
                  <a:pt x="29" y="33"/>
                  <a:pt x="29" y="33"/>
                </a:cubicBezTo>
                <a:cubicBezTo>
                  <a:pt x="28" y="34"/>
                  <a:pt x="28" y="35"/>
                  <a:pt x="28" y="36"/>
                </a:cubicBezTo>
                <a:cubicBezTo>
                  <a:pt x="28" y="38"/>
                  <a:pt x="30" y="40"/>
                  <a:pt x="32" y="40"/>
                </a:cubicBezTo>
                <a:cubicBezTo>
                  <a:pt x="39" y="40"/>
                  <a:pt x="39" y="40"/>
                  <a:pt x="39" y="40"/>
                </a:cubicBezTo>
                <a:cubicBezTo>
                  <a:pt x="17" y="65"/>
                  <a:pt x="17" y="65"/>
                  <a:pt x="17" y="65"/>
                </a:cubicBezTo>
                <a:cubicBezTo>
                  <a:pt x="17" y="65"/>
                  <a:pt x="17" y="65"/>
                  <a:pt x="17" y="65"/>
                </a:cubicBezTo>
                <a:cubicBezTo>
                  <a:pt x="17" y="66"/>
                  <a:pt x="16" y="67"/>
                  <a:pt x="16" y="68"/>
                </a:cubicBezTo>
                <a:cubicBezTo>
                  <a:pt x="16" y="70"/>
                  <a:pt x="18" y="72"/>
                  <a:pt x="20" y="72"/>
                </a:cubicBezTo>
                <a:cubicBezTo>
                  <a:pt x="28" y="72"/>
                  <a:pt x="28" y="72"/>
                  <a:pt x="28" y="72"/>
                </a:cubicBezTo>
                <a:cubicBezTo>
                  <a:pt x="9" y="98"/>
                  <a:pt x="9" y="98"/>
                  <a:pt x="9" y="98"/>
                </a:cubicBezTo>
                <a:cubicBezTo>
                  <a:pt x="9" y="98"/>
                  <a:pt x="9" y="98"/>
                  <a:pt x="9" y="98"/>
                </a:cubicBezTo>
                <a:cubicBezTo>
                  <a:pt x="8" y="98"/>
                  <a:pt x="8" y="99"/>
                  <a:pt x="8" y="100"/>
                </a:cubicBezTo>
                <a:cubicBezTo>
                  <a:pt x="8" y="102"/>
                  <a:pt x="10" y="104"/>
                  <a:pt x="12" y="104"/>
                </a:cubicBezTo>
                <a:cubicBezTo>
                  <a:pt x="21" y="104"/>
                  <a:pt x="21" y="104"/>
                  <a:pt x="21" y="104"/>
                </a:cubicBezTo>
                <a:cubicBezTo>
                  <a:pt x="1" y="138"/>
                  <a:pt x="1" y="138"/>
                  <a:pt x="1" y="138"/>
                </a:cubicBezTo>
                <a:cubicBezTo>
                  <a:pt x="1" y="138"/>
                  <a:pt x="1" y="138"/>
                  <a:pt x="1" y="138"/>
                </a:cubicBezTo>
                <a:cubicBezTo>
                  <a:pt x="0" y="139"/>
                  <a:pt x="0" y="139"/>
                  <a:pt x="0" y="140"/>
                </a:cubicBezTo>
                <a:cubicBezTo>
                  <a:pt x="0" y="142"/>
                  <a:pt x="2" y="144"/>
                  <a:pt x="4" y="144"/>
                </a:cubicBezTo>
                <a:cubicBezTo>
                  <a:pt x="48" y="144"/>
                  <a:pt x="48" y="144"/>
                  <a:pt x="48" y="144"/>
                </a:cubicBezTo>
                <a:cubicBezTo>
                  <a:pt x="48" y="172"/>
                  <a:pt x="48" y="172"/>
                  <a:pt x="48" y="172"/>
                </a:cubicBezTo>
                <a:cubicBezTo>
                  <a:pt x="48" y="174"/>
                  <a:pt x="50" y="176"/>
                  <a:pt x="52" y="176"/>
                </a:cubicBezTo>
                <a:cubicBezTo>
                  <a:pt x="76" y="176"/>
                  <a:pt x="76" y="176"/>
                  <a:pt x="76" y="176"/>
                </a:cubicBezTo>
                <a:cubicBezTo>
                  <a:pt x="78" y="176"/>
                  <a:pt x="80" y="174"/>
                  <a:pt x="80" y="172"/>
                </a:cubicBezTo>
                <a:cubicBezTo>
                  <a:pt x="80" y="144"/>
                  <a:pt x="80" y="144"/>
                  <a:pt x="80" y="144"/>
                </a:cubicBezTo>
                <a:cubicBezTo>
                  <a:pt x="124" y="144"/>
                  <a:pt x="124" y="144"/>
                  <a:pt x="124" y="144"/>
                </a:cubicBezTo>
                <a:cubicBezTo>
                  <a:pt x="126" y="144"/>
                  <a:pt x="128" y="142"/>
                  <a:pt x="128" y="140"/>
                </a:cubicBezTo>
                <a:cubicBezTo>
                  <a:pt x="128" y="139"/>
                  <a:pt x="128" y="139"/>
                  <a:pt x="127" y="138"/>
                </a:cubicBezTo>
                <a:close/>
                <a:moveTo>
                  <a:pt x="72" y="168"/>
                </a:moveTo>
                <a:cubicBezTo>
                  <a:pt x="56" y="168"/>
                  <a:pt x="56" y="168"/>
                  <a:pt x="56" y="168"/>
                </a:cubicBezTo>
                <a:cubicBezTo>
                  <a:pt x="56" y="144"/>
                  <a:pt x="56" y="144"/>
                  <a:pt x="56" y="144"/>
                </a:cubicBezTo>
                <a:cubicBezTo>
                  <a:pt x="72" y="144"/>
                  <a:pt x="72" y="144"/>
                  <a:pt x="72" y="144"/>
                </a:cubicBezTo>
                <a:lnTo>
                  <a:pt x="72" y="168"/>
                </a:lnTo>
                <a:close/>
                <a:moveTo>
                  <a:pt x="11" y="136"/>
                </a:moveTo>
                <a:cubicBezTo>
                  <a:pt x="31" y="102"/>
                  <a:pt x="31" y="102"/>
                  <a:pt x="31" y="102"/>
                </a:cubicBezTo>
                <a:cubicBezTo>
                  <a:pt x="31" y="102"/>
                  <a:pt x="31" y="102"/>
                  <a:pt x="31" y="102"/>
                </a:cubicBezTo>
                <a:cubicBezTo>
                  <a:pt x="32" y="101"/>
                  <a:pt x="32" y="101"/>
                  <a:pt x="32" y="100"/>
                </a:cubicBezTo>
                <a:cubicBezTo>
                  <a:pt x="32" y="98"/>
                  <a:pt x="30" y="96"/>
                  <a:pt x="28" y="96"/>
                </a:cubicBezTo>
                <a:cubicBezTo>
                  <a:pt x="20" y="96"/>
                  <a:pt x="20" y="96"/>
                  <a:pt x="20" y="96"/>
                </a:cubicBezTo>
                <a:cubicBezTo>
                  <a:pt x="39" y="70"/>
                  <a:pt x="39" y="70"/>
                  <a:pt x="39" y="70"/>
                </a:cubicBezTo>
                <a:cubicBezTo>
                  <a:pt x="39" y="70"/>
                  <a:pt x="39" y="70"/>
                  <a:pt x="39" y="70"/>
                </a:cubicBezTo>
                <a:cubicBezTo>
                  <a:pt x="40" y="70"/>
                  <a:pt x="40" y="69"/>
                  <a:pt x="40" y="68"/>
                </a:cubicBezTo>
                <a:cubicBezTo>
                  <a:pt x="40" y="66"/>
                  <a:pt x="38" y="64"/>
                  <a:pt x="36" y="64"/>
                </a:cubicBezTo>
                <a:cubicBezTo>
                  <a:pt x="29" y="64"/>
                  <a:pt x="29" y="64"/>
                  <a:pt x="29" y="64"/>
                </a:cubicBezTo>
                <a:cubicBezTo>
                  <a:pt x="51" y="39"/>
                  <a:pt x="51" y="39"/>
                  <a:pt x="51" y="39"/>
                </a:cubicBezTo>
                <a:cubicBezTo>
                  <a:pt x="51" y="39"/>
                  <a:pt x="51" y="39"/>
                  <a:pt x="51" y="39"/>
                </a:cubicBezTo>
                <a:cubicBezTo>
                  <a:pt x="51" y="38"/>
                  <a:pt x="52" y="37"/>
                  <a:pt x="52" y="36"/>
                </a:cubicBezTo>
                <a:cubicBezTo>
                  <a:pt x="52" y="34"/>
                  <a:pt x="50" y="32"/>
                  <a:pt x="48" y="32"/>
                </a:cubicBezTo>
                <a:cubicBezTo>
                  <a:pt x="42" y="32"/>
                  <a:pt x="42" y="32"/>
                  <a:pt x="42" y="32"/>
                </a:cubicBezTo>
                <a:cubicBezTo>
                  <a:pt x="64" y="10"/>
                  <a:pt x="64" y="10"/>
                  <a:pt x="64" y="10"/>
                </a:cubicBezTo>
                <a:cubicBezTo>
                  <a:pt x="86" y="32"/>
                  <a:pt x="86" y="32"/>
                  <a:pt x="86" y="32"/>
                </a:cubicBezTo>
                <a:cubicBezTo>
                  <a:pt x="80" y="32"/>
                  <a:pt x="80" y="32"/>
                  <a:pt x="80" y="32"/>
                </a:cubicBezTo>
                <a:cubicBezTo>
                  <a:pt x="78" y="32"/>
                  <a:pt x="76" y="34"/>
                  <a:pt x="76" y="36"/>
                </a:cubicBezTo>
                <a:cubicBezTo>
                  <a:pt x="76" y="37"/>
                  <a:pt x="77" y="38"/>
                  <a:pt x="77" y="39"/>
                </a:cubicBezTo>
                <a:cubicBezTo>
                  <a:pt x="77" y="39"/>
                  <a:pt x="77" y="39"/>
                  <a:pt x="77" y="39"/>
                </a:cubicBezTo>
                <a:cubicBezTo>
                  <a:pt x="99" y="64"/>
                  <a:pt x="99" y="64"/>
                  <a:pt x="99" y="64"/>
                </a:cubicBezTo>
                <a:cubicBezTo>
                  <a:pt x="92" y="64"/>
                  <a:pt x="92" y="64"/>
                  <a:pt x="92" y="64"/>
                </a:cubicBezTo>
                <a:cubicBezTo>
                  <a:pt x="90" y="64"/>
                  <a:pt x="88" y="66"/>
                  <a:pt x="88" y="68"/>
                </a:cubicBezTo>
                <a:cubicBezTo>
                  <a:pt x="88" y="69"/>
                  <a:pt x="88" y="70"/>
                  <a:pt x="89" y="70"/>
                </a:cubicBezTo>
                <a:cubicBezTo>
                  <a:pt x="89" y="70"/>
                  <a:pt x="89" y="70"/>
                  <a:pt x="89" y="70"/>
                </a:cubicBezTo>
                <a:cubicBezTo>
                  <a:pt x="108" y="96"/>
                  <a:pt x="108" y="96"/>
                  <a:pt x="108" y="96"/>
                </a:cubicBezTo>
                <a:cubicBezTo>
                  <a:pt x="100" y="96"/>
                  <a:pt x="100" y="96"/>
                  <a:pt x="100" y="96"/>
                </a:cubicBezTo>
                <a:cubicBezTo>
                  <a:pt x="98" y="96"/>
                  <a:pt x="96" y="98"/>
                  <a:pt x="96" y="100"/>
                </a:cubicBezTo>
                <a:cubicBezTo>
                  <a:pt x="96" y="101"/>
                  <a:pt x="96" y="101"/>
                  <a:pt x="97" y="102"/>
                </a:cubicBezTo>
                <a:cubicBezTo>
                  <a:pt x="97" y="102"/>
                  <a:pt x="97" y="102"/>
                  <a:pt x="97" y="102"/>
                </a:cubicBezTo>
                <a:cubicBezTo>
                  <a:pt x="117" y="136"/>
                  <a:pt x="117" y="136"/>
                  <a:pt x="117" y="136"/>
                </a:cubicBezTo>
                <a:lnTo>
                  <a:pt x="11" y="13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Freeform 72"/>
          <p:cNvSpPr>
            <a:spLocks noEditPoints="1"/>
          </p:cNvSpPr>
          <p:nvPr/>
        </p:nvSpPr>
        <p:spPr bwMode="auto">
          <a:xfrm>
            <a:off x="8523878" y="4462955"/>
            <a:ext cx="379413" cy="274638"/>
          </a:xfrm>
          <a:custGeom>
            <a:avLst/>
            <a:gdLst>
              <a:gd name="T0" fmla="*/ 174 w 176"/>
              <a:gd name="T1" fmla="*/ 32 h 128"/>
              <a:gd name="T2" fmla="*/ 174 w 176"/>
              <a:gd name="T3" fmla="*/ 32 h 128"/>
              <a:gd name="T4" fmla="*/ 90 w 176"/>
              <a:gd name="T5" fmla="*/ 0 h 128"/>
              <a:gd name="T6" fmla="*/ 88 w 176"/>
              <a:gd name="T7" fmla="*/ 0 h 128"/>
              <a:gd name="T8" fmla="*/ 86 w 176"/>
              <a:gd name="T9" fmla="*/ 0 h 128"/>
              <a:gd name="T10" fmla="*/ 2 w 176"/>
              <a:gd name="T11" fmla="*/ 32 h 128"/>
              <a:gd name="T12" fmla="*/ 2 w 176"/>
              <a:gd name="T13" fmla="*/ 32 h 128"/>
              <a:gd name="T14" fmla="*/ 2 w 176"/>
              <a:gd name="T15" fmla="*/ 40 h 128"/>
              <a:gd name="T16" fmla="*/ 2 w 176"/>
              <a:gd name="T17" fmla="*/ 40 h 128"/>
              <a:gd name="T18" fmla="*/ 10 w 176"/>
              <a:gd name="T19" fmla="*/ 43 h 128"/>
              <a:gd name="T20" fmla="*/ 0 w 176"/>
              <a:gd name="T21" fmla="*/ 88 h 128"/>
              <a:gd name="T22" fmla="*/ 16 w 176"/>
              <a:gd name="T23" fmla="*/ 88 h 128"/>
              <a:gd name="T24" fmla="*/ 18 w 176"/>
              <a:gd name="T25" fmla="*/ 45 h 128"/>
              <a:gd name="T26" fmla="*/ 24 w 176"/>
              <a:gd name="T27" fmla="*/ 107 h 128"/>
              <a:gd name="T28" fmla="*/ 24 w 176"/>
              <a:gd name="T29" fmla="*/ 108 h 128"/>
              <a:gd name="T30" fmla="*/ 29 w 176"/>
              <a:gd name="T31" fmla="*/ 112 h 128"/>
              <a:gd name="T32" fmla="*/ 59 w 176"/>
              <a:gd name="T33" fmla="*/ 104 h 128"/>
              <a:gd name="T34" fmla="*/ 86 w 176"/>
              <a:gd name="T35" fmla="*/ 127 h 128"/>
              <a:gd name="T36" fmla="*/ 90 w 176"/>
              <a:gd name="T37" fmla="*/ 127 h 128"/>
              <a:gd name="T38" fmla="*/ 121 w 176"/>
              <a:gd name="T39" fmla="*/ 104 h 128"/>
              <a:gd name="T40" fmla="*/ 151 w 176"/>
              <a:gd name="T41" fmla="*/ 112 h 128"/>
              <a:gd name="T42" fmla="*/ 156 w 176"/>
              <a:gd name="T43" fmla="*/ 108 h 128"/>
              <a:gd name="T44" fmla="*/ 156 w 176"/>
              <a:gd name="T45" fmla="*/ 107 h 128"/>
              <a:gd name="T46" fmla="*/ 173 w 176"/>
              <a:gd name="T47" fmla="*/ 40 h 128"/>
              <a:gd name="T48" fmla="*/ 174 w 176"/>
              <a:gd name="T49" fmla="*/ 40 h 128"/>
              <a:gd name="T50" fmla="*/ 176 w 176"/>
              <a:gd name="T51" fmla="*/ 36 h 128"/>
              <a:gd name="T52" fmla="*/ 121 w 176"/>
              <a:gd name="T53" fmla="*/ 96 h 128"/>
              <a:gd name="T54" fmla="*/ 120 w 176"/>
              <a:gd name="T55" fmla="*/ 96 h 128"/>
              <a:gd name="T56" fmla="*/ 118 w 176"/>
              <a:gd name="T57" fmla="*/ 97 h 128"/>
              <a:gd name="T58" fmla="*/ 62 w 176"/>
              <a:gd name="T59" fmla="*/ 97 h 128"/>
              <a:gd name="T60" fmla="*/ 60 w 176"/>
              <a:gd name="T61" fmla="*/ 96 h 128"/>
              <a:gd name="T62" fmla="*/ 59 w 176"/>
              <a:gd name="T63" fmla="*/ 96 h 128"/>
              <a:gd name="T64" fmla="*/ 39 w 176"/>
              <a:gd name="T65" fmla="*/ 54 h 128"/>
              <a:gd name="T66" fmla="*/ 86 w 176"/>
              <a:gd name="T67" fmla="*/ 72 h 128"/>
              <a:gd name="T68" fmla="*/ 90 w 176"/>
              <a:gd name="T69" fmla="*/ 72 h 128"/>
              <a:gd name="T70" fmla="*/ 138 w 176"/>
              <a:gd name="T71" fmla="*/ 53 h 128"/>
              <a:gd name="T72" fmla="*/ 88 w 176"/>
              <a:gd name="T73" fmla="*/ 64 h 128"/>
              <a:gd name="T74" fmla="*/ 88 w 176"/>
              <a:gd name="T75" fmla="*/ 8 h 128"/>
              <a:gd name="T76" fmla="*/ 88 w 176"/>
              <a:gd name="T77"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76" y="36"/>
                </a:moveTo>
                <a:cubicBezTo>
                  <a:pt x="176" y="34"/>
                  <a:pt x="175" y="33"/>
                  <a:pt x="174" y="32"/>
                </a:cubicBezTo>
                <a:cubicBezTo>
                  <a:pt x="174" y="32"/>
                  <a:pt x="174" y="32"/>
                  <a:pt x="174" y="32"/>
                </a:cubicBezTo>
                <a:cubicBezTo>
                  <a:pt x="174" y="32"/>
                  <a:pt x="174" y="32"/>
                  <a:pt x="174" y="32"/>
                </a:cubicBezTo>
                <a:cubicBezTo>
                  <a:pt x="174" y="32"/>
                  <a:pt x="174" y="32"/>
                  <a:pt x="173" y="32"/>
                </a:cubicBezTo>
                <a:cubicBezTo>
                  <a:pt x="90" y="0"/>
                  <a:pt x="90" y="0"/>
                  <a:pt x="90" y="0"/>
                </a:cubicBezTo>
                <a:cubicBezTo>
                  <a:pt x="90" y="0"/>
                  <a:pt x="90" y="0"/>
                  <a:pt x="90" y="0"/>
                </a:cubicBezTo>
                <a:cubicBezTo>
                  <a:pt x="89" y="0"/>
                  <a:pt x="89" y="0"/>
                  <a:pt x="88" y="0"/>
                </a:cubicBezTo>
                <a:cubicBezTo>
                  <a:pt x="87" y="0"/>
                  <a:pt x="87" y="0"/>
                  <a:pt x="86" y="0"/>
                </a:cubicBezTo>
                <a:cubicBezTo>
                  <a:pt x="86" y="0"/>
                  <a:pt x="86" y="0"/>
                  <a:pt x="86" y="0"/>
                </a:cubicBezTo>
                <a:cubicBezTo>
                  <a:pt x="3" y="32"/>
                  <a:pt x="3" y="32"/>
                  <a:pt x="3" y="32"/>
                </a:cubicBezTo>
                <a:cubicBezTo>
                  <a:pt x="2" y="32"/>
                  <a:pt x="2" y="32"/>
                  <a:pt x="2" y="32"/>
                </a:cubicBezTo>
                <a:cubicBezTo>
                  <a:pt x="2" y="32"/>
                  <a:pt x="2" y="32"/>
                  <a:pt x="2" y="32"/>
                </a:cubicBezTo>
                <a:cubicBezTo>
                  <a:pt x="2" y="32"/>
                  <a:pt x="2" y="32"/>
                  <a:pt x="2" y="32"/>
                </a:cubicBezTo>
                <a:cubicBezTo>
                  <a:pt x="1" y="33"/>
                  <a:pt x="0" y="34"/>
                  <a:pt x="0" y="36"/>
                </a:cubicBezTo>
                <a:cubicBezTo>
                  <a:pt x="0" y="38"/>
                  <a:pt x="1" y="39"/>
                  <a:pt x="2" y="40"/>
                </a:cubicBezTo>
                <a:cubicBezTo>
                  <a:pt x="2" y="40"/>
                  <a:pt x="2" y="40"/>
                  <a:pt x="2" y="40"/>
                </a:cubicBezTo>
                <a:cubicBezTo>
                  <a:pt x="2" y="40"/>
                  <a:pt x="2" y="40"/>
                  <a:pt x="2" y="40"/>
                </a:cubicBezTo>
                <a:cubicBezTo>
                  <a:pt x="2" y="40"/>
                  <a:pt x="2" y="40"/>
                  <a:pt x="3" y="40"/>
                </a:cubicBezTo>
                <a:cubicBezTo>
                  <a:pt x="10" y="43"/>
                  <a:pt x="10" y="43"/>
                  <a:pt x="10" y="43"/>
                </a:cubicBezTo>
                <a:cubicBezTo>
                  <a:pt x="5" y="81"/>
                  <a:pt x="5" y="81"/>
                  <a:pt x="5" y="81"/>
                </a:cubicBezTo>
                <a:cubicBezTo>
                  <a:pt x="2" y="82"/>
                  <a:pt x="0" y="85"/>
                  <a:pt x="0" y="88"/>
                </a:cubicBezTo>
                <a:cubicBezTo>
                  <a:pt x="0" y="92"/>
                  <a:pt x="4" y="96"/>
                  <a:pt x="8" y="96"/>
                </a:cubicBezTo>
                <a:cubicBezTo>
                  <a:pt x="12" y="96"/>
                  <a:pt x="16" y="92"/>
                  <a:pt x="16" y="88"/>
                </a:cubicBezTo>
                <a:cubicBezTo>
                  <a:pt x="16" y="85"/>
                  <a:pt x="15" y="83"/>
                  <a:pt x="13" y="82"/>
                </a:cubicBezTo>
                <a:cubicBezTo>
                  <a:pt x="18" y="45"/>
                  <a:pt x="18" y="45"/>
                  <a:pt x="18" y="45"/>
                </a:cubicBezTo>
                <a:cubicBezTo>
                  <a:pt x="31" y="51"/>
                  <a:pt x="31" y="51"/>
                  <a:pt x="31" y="51"/>
                </a:cubicBezTo>
                <a:cubicBezTo>
                  <a:pt x="24" y="107"/>
                  <a:pt x="24" y="107"/>
                  <a:pt x="24" y="107"/>
                </a:cubicBezTo>
                <a:cubicBezTo>
                  <a:pt x="24" y="107"/>
                  <a:pt x="24" y="107"/>
                  <a:pt x="24" y="107"/>
                </a:cubicBezTo>
                <a:cubicBezTo>
                  <a:pt x="24" y="108"/>
                  <a:pt x="24" y="108"/>
                  <a:pt x="24" y="108"/>
                </a:cubicBezTo>
                <a:cubicBezTo>
                  <a:pt x="24" y="110"/>
                  <a:pt x="26" y="112"/>
                  <a:pt x="28" y="112"/>
                </a:cubicBezTo>
                <a:cubicBezTo>
                  <a:pt x="28" y="112"/>
                  <a:pt x="29" y="112"/>
                  <a:pt x="29" y="112"/>
                </a:cubicBezTo>
                <a:cubicBezTo>
                  <a:pt x="29" y="112"/>
                  <a:pt x="29" y="112"/>
                  <a:pt x="29" y="112"/>
                </a:cubicBezTo>
                <a:cubicBezTo>
                  <a:pt x="59" y="104"/>
                  <a:pt x="59" y="104"/>
                  <a:pt x="59" y="104"/>
                </a:cubicBezTo>
                <a:cubicBezTo>
                  <a:pt x="86" y="127"/>
                  <a:pt x="86" y="127"/>
                  <a:pt x="86" y="127"/>
                </a:cubicBezTo>
                <a:cubicBezTo>
                  <a:pt x="86" y="127"/>
                  <a:pt x="86" y="127"/>
                  <a:pt x="86" y="127"/>
                </a:cubicBezTo>
                <a:cubicBezTo>
                  <a:pt x="86" y="128"/>
                  <a:pt x="87" y="128"/>
                  <a:pt x="88" y="128"/>
                </a:cubicBezTo>
                <a:cubicBezTo>
                  <a:pt x="89" y="128"/>
                  <a:pt x="90" y="128"/>
                  <a:pt x="90" y="127"/>
                </a:cubicBezTo>
                <a:cubicBezTo>
                  <a:pt x="90" y="127"/>
                  <a:pt x="90" y="127"/>
                  <a:pt x="90" y="127"/>
                </a:cubicBezTo>
                <a:cubicBezTo>
                  <a:pt x="121" y="104"/>
                  <a:pt x="121" y="104"/>
                  <a:pt x="121" y="104"/>
                </a:cubicBezTo>
                <a:cubicBezTo>
                  <a:pt x="151" y="112"/>
                  <a:pt x="151" y="112"/>
                  <a:pt x="151" y="112"/>
                </a:cubicBezTo>
                <a:cubicBezTo>
                  <a:pt x="151" y="112"/>
                  <a:pt x="151" y="112"/>
                  <a:pt x="151" y="112"/>
                </a:cubicBezTo>
                <a:cubicBezTo>
                  <a:pt x="151" y="112"/>
                  <a:pt x="152" y="112"/>
                  <a:pt x="152" y="112"/>
                </a:cubicBezTo>
                <a:cubicBezTo>
                  <a:pt x="154" y="112"/>
                  <a:pt x="156" y="110"/>
                  <a:pt x="156" y="108"/>
                </a:cubicBezTo>
                <a:cubicBezTo>
                  <a:pt x="156" y="108"/>
                  <a:pt x="156" y="108"/>
                  <a:pt x="156" y="107"/>
                </a:cubicBezTo>
                <a:cubicBezTo>
                  <a:pt x="156" y="107"/>
                  <a:pt x="156" y="107"/>
                  <a:pt x="156" y="107"/>
                </a:cubicBezTo>
                <a:cubicBezTo>
                  <a:pt x="145" y="50"/>
                  <a:pt x="145" y="50"/>
                  <a:pt x="145" y="50"/>
                </a:cubicBezTo>
                <a:cubicBezTo>
                  <a:pt x="173" y="40"/>
                  <a:pt x="173" y="40"/>
                  <a:pt x="173" y="40"/>
                </a:cubicBezTo>
                <a:cubicBezTo>
                  <a:pt x="174" y="40"/>
                  <a:pt x="174" y="40"/>
                  <a:pt x="174" y="40"/>
                </a:cubicBezTo>
                <a:cubicBezTo>
                  <a:pt x="174" y="40"/>
                  <a:pt x="174" y="40"/>
                  <a:pt x="174" y="40"/>
                </a:cubicBezTo>
                <a:cubicBezTo>
                  <a:pt x="174" y="40"/>
                  <a:pt x="174" y="40"/>
                  <a:pt x="174" y="40"/>
                </a:cubicBezTo>
                <a:cubicBezTo>
                  <a:pt x="175" y="39"/>
                  <a:pt x="176" y="38"/>
                  <a:pt x="176" y="36"/>
                </a:cubicBezTo>
                <a:close/>
                <a:moveTo>
                  <a:pt x="147" y="103"/>
                </a:moveTo>
                <a:cubicBezTo>
                  <a:pt x="121" y="96"/>
                  <a:pt x="121" y="96"/>
                  <a:pt x="121" y="96"/>
                </a:cubicBezTo>
                <a:cubicBezTo>
                  <a:pt x="121" y="96"/>
                  <a:pt x="121" y="96"/>
                  <a:pt x="121" y="96"/>
                </a:cubicBezTo>
                <a:cubicBezTo>
                  <a:pt x="121" y="96"/>
                  <a:pt x="120" y="96"/>
                  <a:pt x="120" y="96"/>
                </a:cubicBezTo>
                <a:cubicBezTo>
                  <a:pt x="119" y="96"/>
                  <a:pt x="118" y="96"/>
                  <a:pt x="118" y="97"/>
                </a:cubicBezTo>
                <a:cubicBezTo>
                  <a:pt x="118" y="97"/>
                  <a:pt x="118" y="97"/>
                  <a:pt x="118" y="97"/>
                </a:cubicBezTo>
                <a:cubicBezTo>
                  <a:pt x="88" y="119"/>
                  <a:pt x="88" y="119"/>
                  <a:pt x="88" y="119"/>
                </a:cubicBezTo>
                <a:cubicBezTo>
                  <a:pt x="62" y="97"/>
                  <a:pt x="62" y="97"/>
                  <a:pt x="62" y="97"/>
                </a:cubicBezTo>
                <a:cubicBezTo>
                  <a:pt x="62" y="97"/>
                  <a:pt x="62" y="97"/>
                  <a:pt x="62" y="97"/>
                </a:cubicBezTo>
                <a:cubicBezTo>
                  <a:pt x="62" y="96"/>
                  <a:pt x="61" y="96"/>
                  <a:pt x="60" y="96"/>
                </a:cubicBezTo>
                <a:cubicBezTo>
                  <a:pt x="60" y="96"/>
                  <a:pt x="59" y="96"/>
                  <a:pt x="59" y="96"/>
                </a:cubicBezTo>
                <a:cubicBezTo>
                  <a:pt x="59" y="96"/>
                  <a:pt x="59" y="96"/>
                  <a:pt x="59" y="96"/>
                </a:cubicBezTo>
                <a:cubicBezTo>
                  <a:pt x="33" y="103"/>
                  <a:pt x="33" y="103"/>
                  <a:pt x="33" y="103"/>
                </a:cubicBezTo>
                <a:cubicBezTo>
                  <a:pt x="39" y="54"/>
                  <a:pt x="39" y="54"/>
                  <a:pt x="39" y="54"/>
                </a:cubicBezTo>
                <a:cubicBezTo>
                  <a:pt x="86" y="72"/>
                  <a:pt x="86" y="72"/>
                  <a:pt x="86" y="72"/>
                </a:cubicBezTo>
                <a:cubicBezTo>
                  <a:pt x="86" y="72"/>
                  <a:pt x="86" y="72"/>
                  <a:pt x="86" y="72"/>
                </a:cubicBezTo>
                <a:cubicBezTo>
                  <a:pt x="87" y="72"/>
                  <a:pt x="87" y="72"/>
                  <a:pt x="88" y="72"/>
                </a:cubicBezTo>
                <a:cubicBezTo>
                  <a:pt x="89" y="72"/>
                  <a:pt x="89" y="72"/>
                  <a:pt x="90" y="72"/>
                </a:cubicBezTo>
                <a:cubicBezTo>
                  <a:pt x="90" y="72"/>
                  <a:pt x="90" y="72"/>
                  <a:pt x="90" y="72"/>
                </a:cubicBezTo>
                <a:cubicBezTo>
                  <a:pt x="138" y="53"/>
                  <a:pt x="138" y="53"/>
                  <a:pt x="138" y="53"/>
                </a:cubicBezTo>
                <a:lnTo>
                  <a:pt x="147" y="103"/>
                </a:lnTo>
                <a:close/>
                <a:moveTo>
                  <a:pt x="88" y="64"/>
                </a:moveTo>
                <a:cubicBezTo>
                  <a:pt x="15" y="36"/>
                  <a:pt x="15" y="36"/>
                  <a:pt x="15" y="36"/>
                </a:cubicBezTo>
                <a:cubicBezTo>
                  <a:pt x="88" y="8"/>
                  <a:pt x="88" y="8"/>
                  <a:pt x="88" y="8"/>
                </a:cubicBezTo>
                <a:cubicBezTo>
                  <a:pt x="161" y="36"/>
                  <a:pt x="161" y="36"/>
                  <a:pt x="161" y="36"/>
                </a:cubicBezTo>
                <a:lnTo>
                  <a:pt x="88" y="64"/>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500"/>
                                        <p:tgtEl>
                                          <p:spTgt spid="8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fade">
                                      <p:cBhvr>
                                        <p:cTn id="26" dur="500"/>
                                        <p:tgtEl>
                                          <p:spTgt spid="95"/>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500"/>
                                        <p:tgtEl>
                                          <p:spTgt spid="9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6"/>
                                        </p:tgtEl>
                                        <p:attrNameLst>
                                          <p:attrName>style.visibility</p:attrName>
                                        </p:attrNameLst>
                                      </p:cBhvr>
                                      <p:to>
                                        <p:strVal val="visible"/>
                                      </p:to>
                                    </p:set>
                                    <p:animEffect transition="in" filter="fade">
                                      <p:cBhvr>
                                        <p:cTn id="40" dur="500"/>
                                        <p:tgtEl>
                                          <p:spTgt spid="9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500"/>
                                        <p:tgtEl>
                                          <p:spTgt spid="8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fade">
                                      <p:cBhvr>
                                        <p:cTn id="46" dur="500"/>
                                        <p:tgtEl>
                                          <p:spTgt spid="87"/>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500"/>
                                        <p:tgtEl>
                                          <p:spTgt spid="9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fade">
                                      <p:cBhvr>
                                        <p:cTn id="56" dur="500"/>
                                        <p:tgtEl>
                                          <p:spTgt spid="90"/>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500"/>
                                        <p:tgtEl>
                                          <p:spTgt spid="8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fade">
                                      <p:cBhvr>
                                        <p:cTn id="63" dur="500"/>
                                        <p:tgtEl>
                                          <p:spTgt spid="9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childTnLst>
                          </p:cTn>
                        </p:par>
                        <p:par>
                          <p:cTn id="67" fill="hold">
                            <p:stCondLst>
                              <p:cond delay="4000"/>
                            </p:stCondLst>
                            <p:childTnLst>
                              <p:par>
                                <p:cTn id="68" presetID="10" presetClass="entr" presetSubtype="0"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500"/>
                                        <p:tgtEl>
                                          <p:spTgt spid="9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animBg="1"/>
      <p:bldP spid="93" grpId="0" animBg="1"/>
      <p:bldP spid="94" grpId="0" animBg="1"/>
      <p:bldP spid="95" grpId="0" animBg="1"/>
      <p:bldP spid="96" grpId="0" animBg="1"/>
      <p:bldP spid="97" grpId="0" animBg="1"/>
      <p:bldP spid="9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70"/>
          <p:cNvGrpSpPr/>
          <p:nvPr/>
        </p:nvGrpSpPr>
        <p:grpSpPr>
          <a:xfrm>
            <a:off x="9035355" y="2066428"/>
            <a:ext cx="2063675" cy="2763225"/>
            <a:chOff x="8368082" y="1626193"/>
            <a:chExt cx="2063675" cy="2763225"/>
          </a:xfrm>
          <a:effectLst>
            <a:outerShdw blurRad="660400" dist="254000" dir="2700000" algn="tl" rotWithShape="0">
              <a:prstClr val="black">
                <a:alpha val="40000"/>
              </a:prstClr>
            </a:outerShdw>
          </a:effectLst>
        </p:grpSpPr>
        <p:sp>
          <p:nvSpPr>
            <p:cNvPr id="7" name="Oval 5"/>
            <p:cNvSpPr>
              <a:spLocks noChangeArrowheads="1"/>
            </p:cNvSpPr>
            <p:nvPr/>
          </p:nvSpPr>
          <p:spPr bwMode="auto">
            <a:xfrm>
              <a:off x="8777611" y="2735272"/>
              <a:ext cx="1237330" cy="1240245"/>
            </a:xfrm>
            <a:prstGeom prst="ellipse">
              <a:avLst/>
            </a:prstGeom>
            <a:solidFill>
              <a:schemeClr val="accent4"/>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
            <p:cNvSpPr>
              <a:spLocks noEditPoints="1"/>
            </p:cNvSpPr>
            <p:nvPr/>
          </p:nvSpPr>
          <p:spPr bwMode="auto">
            <a:xfrm>
              <a:off x="8984561" y="1626193"/>
              <a:ext cx="843833" cy="791367"/>
            </a:xfrm>
            <a:custGeom>
              <a:avLst/>
              <a:gdLst>
                <a:gd name="T0" fmla="*/ 123 w 245"/>
                <a:gd name="T1" fmla="*/ 229 h 229"/>
                <a:gd name="T2" fmla="*/ 0 w 245"/>
                <a:gd name="T3" fmla="*/ 114 h 229"/>
                <a:gd name="T4" fmla="*/ 123 w 245"/>
                <a:gd name="T5" fmla="*/ 0 h 229"/>
                <a:gd name="T6" fmla="*/ 245 w 245"/>
                <a:gd name="T7" fmla="*/ 114 h 229"/>
                <a:gd name="T8" fmla="*/ 123 w 245"/>
                <a:gd name="T9" fmla="*/ 229 h 229"/>
                <a:gd name="T10" fmla="*/ 123 w 245"/>
                <a:gd name="T11" fmla="*/ 23 h 229"/>
                <a:gd name="T12" fmla="*/ 23 w 245"/>
                <a:gd name="T13" fmla="*/ 114 h 229"/>
                <a:gd name="T14" fmla="*/ 123 w 245"/>
                <a:gd name="T15" fmla="*/ 206 h 229"/>
                <a:gd name="T16" fmla="*/ 222 w 245"/>
                <a:gd name="T17" fmla="*/ 114 h 229"/>
                <a:gd name="T18" fmla="*/ 123 w 245"/>
                <a:gd name="T1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 h="229">
                  <a:moveTo>
                    <a:pt x="123" y="229"/>
                  </a:moveTo>
                  <a:cubicBezTo>
                    <a:pt x="55" y="229"/>
                    <a:pt x="0" y="178"/>
                    <a:pt x="0" y="114"/>
                  </a:cubicBezTo>
                  <a:cubicBezTo>
                    <a:pt x="0" y="51"/>
                    <a:pt x="55" y="0"/>
                    <a:pt x="123" y="0"/>
                  </a:cubicBezTo>
                  <a:cubicBezTo>
                    <a:pt x="190" y="0"/>
                    <a:pt x="245" y="51"/>
                    <a:pt x="245" y="114"/>
                  </a:cubicBezTo>
                  <a:cubicBezTo>
                    <a:pt x="245" y="178"/>
                    <a:pt x="190" y="229"/>
                    <a:pt x="123" y="229"/>
                  </a:cubicBezTo>
                  <a:close/>
                  <a:moveTo>
                    <a:pt x="123" y="23"/>
                  </a:moveTo>
                  <a:cubicBezTo>
                    <a:pt x="68" y="23"/>
                    <a:pt x="23" y="64"/>
                    <a:pt x="23" y="114"/>
                  </a:cubicBezTo>
                  <a:cubicBezTo>
                    <a:pt x="23" y="165"/>
                    <a:pt x="68" y="206"/>
                    <a:pt x="123" y="206"/>
                  </a:cubicBezTo>
                  <a:cubicBezTo>
                    <a:pt x="178" y="206"/>
                    <a:pt x="222" y="165"/>
                    <a:pt x="222" y="114"/>
                  </a:cubicBezTo>
                  <a:cubicBezTo>
                    <a:pt x="222" y="64"/>
                    <a:pt x="178" y="23"/>
                    <a:pt x="123" y="23"/>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7"/>
            <p:cNvSpPr>
              <a:spLocks noEditPoints="1"/>
            </p:cNvSpPr>
            <p:nvPr/>
          </p:nvSpPr>
          <p:spPr bwMode="auto">
            <a:xfrm>
              <a:off x="8368082" y="2319914"/>
              <a:ext cx="2063675" cy="2069504"/>
            </a:xfrm>
            <a:custGeom>
              <a:avLst/>
              <a:gdLst>
                <a:gd name="T0" fmla="*/ 300 w 599"/>
                <a:gd name="T1" fmla="*/ 599 h 599"/>
                <a:gd name="T2" fmla="*/ 0 w 599"/>
                <a:gd name="T3" fmla="*/ 300 h 599"/>
                <a:gd name="T4" fmla="*/ 300 w 599"/>
                <a:gd name="T5" fmla="*/ 0 h 599"/>
                <a:gd name="T6" fmla="*/ 599 w 599"/>
                <a:gd name="T7" fmla="*/ 300 h 599"/>
                <a:gd name="T8" fmla="*/ 300 w 599"/>
                <a:gd name="T9" fmla="*/ 599 h 599"/>
                <a:gd name="T10" fmla="*/ 300 w 599"/>
                <a:gd name="T11" fmla="*/ 35 h 599"/>
                <a:gd name="T12" fmla="*/ 35 w 599"/>
                <a:gd name="T13" fmla="*/ 300 h 599"/>
                <a:gd name="T14" fmla="*/ 300 w 599"/>
                <a:gd name="T15" fmla="*/ 564 h 599"/>
                <a:gd name="T16" fmla="*/ 564 w 599"/>
                <a:gd name="T17" fmla="*/ 300 h 599"/>
                <a:gd name="T18" fmla="*/ 300 w 599"/>
                <a:gd name="T19" fmla="*/ 3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9" h="599">
                  <a:moveTo>
                    <a:pt x="300" y="599"/>
                  </a:moveTo>
                  <a:cubicBezTo>
                    <a:pt x="135" y="599"/>
                    <a:pt x="0" y="465"/>
                    <a:pt x="0" y="300"/>
                  </a:cubicBezTo>
                  <a:cubicBezTo>
                    <a:pt x="0" y="135"/>
                    <a:pt x="135" y="0"/>
                    <a:pt x="300" y="0"/>
                  </a:cubicBezTo>
                  <a:cubicBezTo>
                    <a:pt x="465" y="0"/>
                    <a:pt x="599" y="135"/>
                    <a:pt x="599" y="300"/>
                  </a:cubicBezTo>
                  <a:cubicBezTo>
                    <a:pt x="599" y="465"/>
                    <a:pt x="465" y="599"/>
                    <a:pt x="300" y="599"/>
                  </a:cubicBezTo>
                  <a:close/>
                  <a:moveTo>
                    <a:pt x="300" y="35"/>
                  </a:moveTo>
                  <a:cubicBezTo>
                    <a:pt x="154" y="35"/>
                    <a:pt x="35" y="154"/>
                    <a:pt x="35" y="300"/>
                  </a:cubicBezTo>
                  <a:cubicBezTo>
                    <a:pt x="35" y="446"/>
                    <a:pt x="154" y="564"/>
                    <a:pt x="300" y="564"/>
                  </a:cubicBezTo>
                  <a:cubicBezTo>
                    <a:pt x="446" y="564"/>
                    <a:pt x="564" y="446"/>
                    <a:pt x="564" y="300"/>
                  </a:cubicBezTo>
                  <a:cubicBezTo>
                    <a:pt x="564" y="154"/>
                    <a:pt x="446" y="35"/>
                    <a:pt x="300" y="35"/>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8"/>
            <p:cNvSpPr/>
            <p:nvPr/>
          </p:nvSpPr>
          <p:spPr bwMode="auto">
            <a:xfrm>
              <a:off x="9277498" y="2713411"/>
              <a:ext cx="241928" cy="803026"/>
            </a:xfrm>
            <a:custGeom>
              <a:avLst/>
              <a:gdLst>
                <a:gd name="T0" fmla="*/ 68 w 70"/>
                <a:gd name="T1" fmla="*/ 189 h 232"/>
                <a:gd name="T2" fmla="*/ 36 w 70"/>
                <a:gd name="T3" fmla="*/ 232 h 232"/>
                <a:gd name="T4" fmla="*/ 34 w 70"/>
                <a:gd name="T5" fmla="*/ 232 h 232"/>
                <a:gd name="T6" fmla="*/ 2 w 70"/>
                <a:gd name="T7" fmla="*/ 189 h 232"/>
                <a:gd name="T8" fmla="*/ 28 w 70"/>
                <a:gd name="T9" fmla="*/ 9 h 232"/>
                <a:gd name="T10" fmla="*/ 41 w 70"/>
                <a:gd name="T11" fmla="*/ 10 h 232"/>
                <a:gd name="T12" fmla="*/ 68 w 70"/>
                <a:gd name="T13" fmla="*/ 189 h 232"/>
              </a:gdLst>
              <a:ahLst/>
              <a:cxnLst>
                <a:cxn ang="0">
                  <a:pos x="T0" y="T1"/>
                </a:cxn>
                <a:cxn ang="0">
                  <a:pos x="T2" y="T3"/>
                </a:cxn>
                <a:cxn ang="0">
                  <a:pos x="T4" y="T5"/>
                </a:cxn>
                <a:cxn ang="0">
                  <a:pos x="T6" y="T7"/>
                </a:cxn>
                <a:cxn ang="0">
                  <a:pos x="T8" y="T9"/>
                </a:cxn>
                <a:cxn ang="0">
                  <a:pos x="T10" y="T11"/>
                </a:cxn>
                <a:cxn ang="0">
                  <a:pos x="T12" y="T13"/>
                </a:cxn>
              </a:cxnLst>
              <a:rect l="0" t="0" r="r" b="b"/>
              <a:pathLst>
                <a:path w="70" h="232">
                  <a:moveTo>
                    <a:pt x="68" y="189"/>
                  </a:moveTo>
                  <a:cubicBezTo>
                    <a:pt x="70" y="210"/>
                    <a:pt x="56" y="232"/>
                    <a:pt x="36" y="232"/>
                  </a:cubicBezTo>
                  <a:cubicBezTo>
                    <a:pt x="34" y="232"/>
                    <a:pt x="34" y="232"/>
                    <a:pt x="34" y="232"/>
                  </a:cubicBezTo>
                  <a:cubicBezTo>
                    <a:pt x="13" y="232"/>
                    <a:pt x="0" y="210"/>
                    <a:pt x="2" y="189"/>
                  </a:cubicBezTo>
                  <a:cubicBezTo>
                    <a:pt x="6" y="142"/>
                    <a:pt x="22" y="49"/>
                    <a:pt x="28" y="9"/>
                  </a:cubicBezTo>
                  <a:cubicBezTo>
                    <a:pt x="30" y="0"/>
                    <a:pt x="40" y="3"/>
                    <a:pt x="41" y="10"/>
                  </a:cubicBezTo>
                  <a:cubicBezTo>
                    <a:pt x="48" y="57"/>
                    <a:pt x="64" y="142"/>
                    <a:pt x="68" y="189"/>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Rectangle 9"/>
            <p:cNvSpPr>
              <a:spLocks noChangeArrowheads="1"/>
            </p:cNvSpPr>
            <p:nvPr/>
          </p:nvSpPr>
          <p:spPr bwMode="auto">
            <a:xfrm>
              <a:off x="9363485" y="2521035"/>
              <a:ext cx="83072" cy="138453"/>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0"/>
            <p:cNvSpPr/>
            <p:nvPr/>
          </p:nvSpPr>
          <p:spPr bwMode="auto">
            <a:xfrm>
              <a:off x="8784898" y="2735272"/>
              <a:ext cx="154484" cy="154484"/>
            </a:xfrm>
            <a:custGeom>
              <a:avLst/>
              <a:gdLst>
                <a:gd name="T0" fmla="*/ 106 w 106"/>
                <a:gd name="T1" fmla="*/ 66 h 106"/>
                <a:gd name="T2" fmla="*/ 66 w 106"/>
                <a:gd name="T3" fmla="*/ 106 h 106"/>
                <a:gd name="T4" fmla="*/ 0 w 106"/>
                <a:gd name="T5" fmla="*/ 38 h 106"/>
                <a:gd name="T6" fmla="*/ 38 w 106"/>
                <a:gd name="T7" fmla="*/ 0 h 106"/>
                <a:gd name="T8" fmla="*/ 106 w 106"/>
                <a:gd name="T9" fmla="*/ 66 h 106"/>
              </a:gdLst>
              <a:ahLst/>
              <a:cxnLst>
                <a:cxn ang="0">
                  <a:pos x="T0" y="T1"/>
                </a:cxn>
                <a:cxn ang="0">
                  <a:pos x="T2" y="T3"/>
                </a:cxn>
                <a:cxn ang="0">
                  <a:pos x="T4" y="T5"/>
                </a:cxn>
                <a:cxn ang="0">
                  <a:pos x="T6" y="T7"/>
                </a:cxn>
                <a:cxn ang="0">
                  <a:pos x="T8" y="T9"/>
                </a:cxn>
              </a:cxnLst>
              <a:rect l="0" t="0" r="r" b="b"/>
              <a:pathLst>
                <a:path w="106" h="106">
                  <a:moveTo>
                    <a:pt x="106" y="66"/>
                  </a:moveTo>
                  <a:lnTo>
                    <a:pt x="66" y="106"/>
                  </a:lnTo>
                  <a:lnTo>
                    <a:pt x="0" y="38"/>
                  </a:lnTo>
                  <a:lnTo>
                    <a:pt x="38" y="0"/>
                  </a:lnTo>
                  <a:lnTo>
                    <a:pt x="106" y="66"/>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1"/>
            <p:cNvSpPr>
              <a:spLocks noChangeArrowheads="1"/>
            </p:cNvSpPr>
            <p:nvPr/>
          </p:nvSpPr>
          <p:spPr bwMode="auto">
            <a:xfrm>
              <a:off x="8563374" y="3322603"/>
              <a:ext cx="153027" cy="83072"/>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2"/>
            <p:cNvSpPr/>
            <p:nvPr/>
          </p:nvSpPr>
          <p:spPr bwMode="auto">
            <a:xfrm>
              <a:off x="8784898" y="3816661"/>
              <a:ext cx="154484" cy="155941"/>
            </a:xfrm>
            <a:custGeom>
              <a:avLst/>
              <a:gdLst>
                <a:gd name="T0" fmla="*/ 66 w 106"/>
                <a:gd name="T1" fmla="*/ 0 h 107"/>
                <a:gd name="T2" fmla="*/ 106 w 106"/>
                <a:gd name="T3" fmla="*/ 40 h 107"/>
                <a:gd name="T4" fmla="*/ 38 w 106"/>
                <a:gd name="T5" fmla="*/ 107 h 107"/>
                <a:gd name="T6" fmla="*/ 0 w 106"/>
                <a:gd name="T7" fmla="*/ 69 h 107"/>
                <a:gd name="T8" fmla="*/ 66 w 106"/>
                <a:gd name="T9" fmla="*/ 0 h 107"/>
              </a:gdLst>
              <a:ahLst/>
              <a:cxnLst>
                <a:cxn ang="0">
                  <a:pos x="T0" y="T1"/>
                </a:cxn>
                <a:cxn ang="0">
                  <a:pos x="T2" y="T3"/>
                </a:cxn>
                <a:cxn ang="0">
                  <a:pos x="T4" y="T5"/>
                </a:cxn>
                <a:cxn ang="0">
                  <a:pos x="T6" y="T7"/>
                </a:cxn>
                <a:cxn ang="0">
                  <a:pos x="T8" y="T9"/>
                </a:cxn>
              </a:cxnLst>
              <a:rect l="0" t="0" r="r" b="b"/>
              <a:pathLst>
                <a:path w="106" h="107">
                  <a:moveTo>
                    <a:pt x="66" y="0"/>
                  </a:moveTo>
                  <a:lnTo>
                    <a:pt x="106" y="40"/>
                  </a:lnTo>
                  <a:lnTo>
                    <a:pt x="38" y="107"/>
                  </a:lnTo>
                  <a:lnTo>
                    <a:pt x="0" y="69"/>
                  </a:lnTo>
                  <a:lnTo>
                    <a:pt x="66" y="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3"/>
            <p:cNvSpPr>
              <a:spLocks noChangeArrowheads="1"/>
            </p:cNvSpPr>
            <p:nvPr/>
          </p:nvSpPr>
          <p:spPr bwMode="auto">
            <a:xfrm>
              <a:off x="9363485" y="4054217"/>
              <a:ext cx="83072" cy="138453"/>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4"/>
            <p:cNvSpPr/>
            <p:nvPr/>
          </p:nvSpPr>
          <p:spPr bwMode="auto">
            <a:xfrm>
              <a:off x="9863372" y="3816661"/>
              <a:ext cx="155942" cy="155941"/>
            </a:xfrm>
            <a:custGeom>
              <a:avLst/>
              <a:gdLst>
                <a:gd name="T0" fmla="*/ 0 w 107"/>
                <a:gd name="T1" fmla="*/ 40 h 107"/>
                <a:gd name="T2" fmla="*/ 40 w 107"/>
                <a:gd name="T3" fmla="*/ 0 h 107"/>
                <a:gd name="T4" fmla="*/ 107 w 107"/>
                <a:gd name="T5" fmla="*/ 69 h 107"/>
                <a:gd name="T6" fmla="*/ 69 w 107"/>
                <a:gd name="T7" fmla="*/ 107 h 107"/>
                <a:gd name="T8" fmla="*/ 0 w 107"/>
                <a:gd name="T9" fmla="*/ 40 h 107"/>
              </a:gdLst>
              <a:ahLst/>
              <a:cxnLst>
                <a:cxn ang="0">
                  <a:pos x="T0" y="T1"/>
                </a:cxn>
                <a:cxn ang="0">
                  <a:pos x="T2" y="T3"/>
                </a:cxn>
                <a:cxn ang="0">
                  <a:pos x="T4" y="T5"/>
                </a:cxn>
                <a:cxn ang="0">
                  <a:pos x="T6" y="T7"/>
                </a:cxn>
                <a:cxn ang="0">
                  <a:pos x="T8" y="T9"/>
                </a:cxn>
              </a:cxnLst>
              <a:rect l="0" t="0" r="r" b="b"/>
              <a:pathLst>
                <a:path w="107" h="107">
                  <a:moveTo>
                    <a:pt x="0" y="40"/>
                  </a:moveTo>
                  <a:lnTo>
                    <a:pt x="40" y="0"/>
                  </a:lnTo>
                  <a:lnTo>
                    <a:pt x="107" y="69"/>
                  </a:lnTo>
                  <a:lnTo>
                    <a:pt x="69" y="107"/>
                  </a:lnTo>
                  <a:lnTo>
                    <a:pt x="0" y="4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15"/>
            <p:cNvSpPr>
              <a:spLocks noChangeArrowheads="1"/>
            </p:cNvSpPr>
            <p:nvPr/>
          </p:nvSpPr>
          <p:spPr bwMode="auto">
            <a:xfrm>
              <a:off x="10095098" y="3322603"/>
              <a:ext cx="136995" cy="83072"/>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6"/>
            <p:cNvSpPr/>
            <p:nvPr/>
          </p:nvSpPr>
          <p:spPr bwMode="auto">
            <a:xfrm>
              <a:off x="9863372" y="2735272"/>
              <a:ext cx="155942" cy="154484"/>
            </a:xfrm>
            <a:custGeom>
              <a:avLst/>
              <a:gdLst>
                <a:gd name="T0" fmla="*/ 40 w 107"/>
                <a:gd name="T1" fmla="*/ 106 h 106"/>
                <a:gd name="T2" fmla="*/ 0 w 107"/>
                <a:gd name="T3" fmla="*/ 66 h 106"/>
                <a:gd name="T4" fmla="*/ 69 w 107"/>
                <a:gd name="T5" fmla="*/ 0 h 106"/>
                <a:gd name="T6" fmla="*/ 107 w 107"/>
                <a:gd name="T7" fmla="*/ 38 h 106"/>
                <a:gd name="T8" fmla="*/ 40 w 107"/>
                <a:gd name="T9" fmla="*/ 106 h 106"/>
              </a:gdLst>
              <a:ahLst/>
              <a:cxnLst>
                <a:cxn ang="0">
                  <a:pos x="T0" y="T1"/>
                </a:cxn>
                <a:cxn ang="0">
                  <a:pos x="T2" y="T3"/>
                </a:cxn>
                <a:cxn ang="0">
                  <a:pos x="T4" y="T5"/>
                </a:cxn>
                <a:cxn ang="0">
                  <a:pos x="T6" y="T7"/>
                </a:cxn>
                <a:cxn ang="0">
                  <a:pos x="T8" y="T9"/>
                </a:cxn>
              </a:cxnLst>
              <a:rect l="0" t="0" r="r" b="b"/>
              <a:pathLst>
                <a:path w="107" h="106">
                  <a:moveTo>
                    <a:pt x="40" y="106"/>
                  </a:moveTo>
                  <a:lnTo>
                    <a:pt x="0" y="66"/>
                  </a:lnTo>
                  <a:lnTo>
                    <a:pt x="69" y="0"/>
                  </a:lnTo>
                  <a:lnTo>
                    <a:pt x="107" y="38"/>
                  </a:lnTo>
                  <a:lnTo>
                    <a:pt x="40" y="106"/>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7"/>
            <p:cNvSpPr/>
            <p:nvPr/>
          </p:nvSpPr>
          <p:spPr bwMode="auto">
            <a:xfrm>
              <a:off x="8467185" y="2413187"/>
              <a:ext cx="290022" cy="290022"/>
            </a:xfrm>
            <a:custGeom>
              <a:avLst/>
              <a:gdLst>
                <a:gd name="T0" fmla="*/ 64 w 84"/>
                <a:gd name="T1" fmla="*/ 8 h 84"/>
                <a:gd name="T2" fmla="*/ 39 w 84"/>
                <a:gd name="T3" fmla="*/ 7 h 84"/>
                <a:gd name="T4" fmla="*/ 7 w 84"/>
                <a:gd name="T5" fmla="*/ 39 h 84"/>
                <a:gd name="T6" fmla="*/ 8 w 84"/>
                <a:gd name="T7" fmla="*/ 65 h 84"/>
                <a:gd name="T8" fmla="*/ 32 w 84"/>
                <a:gd name="T9" fmla="*/ 66 h 84"/>
                <a:gd name="T10" fmla="*/ 50 w 84"/>
                <a:gd name="T11" fmla="*/ 84 h 84"/>
                <a:gd name="T12" fmla="*/ 84 w 84"/>
                <a:gd name="T13" fmla="*/ 50 h 84"/>
                <a:gd name="T14" fmla="*/ 66 w 84"/>
                <a:gd name="T15" fmla="*/ 32 h 84"/>
                <a:gd name="T16" fmla="*/ 64 w 84"/>
                <a:gd name="T17"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4">
                  <a:moveTo>
                    <a:pt x="64" y="8"/>
                  </a:moveTo>
                  <a:cubicBezTo>
                    <a:pt x="57" y="0"/>
                    <a:pt x="46" y="0"/>
                    <a:pt x="39" y="7"/>
                  </a:cubicBezTo>
                  <a:cubicBezTo>
                    <a:pt x="7" y="39"/>
                    <a:pt x="7" y="39"/>
                    <a:pt x="7" y="39"/>
                  </a:cubicBezTo>
                  <a:cubicBezTo>
                    <a:pt x="0" y="46"/>
                    <a:pt x="0" y="57"/>
                    <a:pt x="8" y="65"/>
                  </a:cubicBezTo>
                  <a:cubicBezTo>
                    <a:pt x="14" y="71"/>
                    <a:pt x="24" y="72"/>
                    <a:pt x="32" y="66"/>
                  </a:cubicBezTo>
                  <a:cubicBezTo>
                    <a:pt x="50" y="84"/>
                    <a:pt x="50" y="84"/>
                    <a:pt x="50" y="84"/>
                  </a:cubicBezTo>
                  <a:cubicBezTo>
                    <a:pt x="84" y="50"/>
                    <a:pt x="84" y="50"/>
                    <a:pt x="84" y="50"/>
                  </a:cubicBezTo>
                  <a:cubicBezTo>
                    <a:pt x="66" y="32"/>
                    <a:pt x="66" y="32"/>
                    <a:pt x="66" y="32"/>
                  </a:cubicBezTo>
                  <a:cubicBezTo>
                    <a:pt x="71" y="24"/>
                    <a:pt x="71" y="14"/>
                    <a:pt x="64" y="8"/>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18"/>
            <p:cNvSpPr>
              <a:spLocks noChangeArrowheads="1"/>
            </p:cNvSpPr>
            <p:nvPr/>
          </p:nvSpPr>
          <p:spPr bwMode="auto">
            <a:xfrm>
              <a:off x="9280413" y="2092560"/>
              <a:ext cx="262332" cy="330829"/>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9"/>
            <p:cNvSpPr/>
            <p:nvPr/>
          </p:nvSpPr>
          <p:spPr bwMode="auto">
            <a:xfrm>
              <a:off x="9184225" y="1884152"/>
              <a:ext cx="454708" cy="263789"/>
            </a:xfrm>
            <a:custGeom>
              <a:avLst/>
              <a:gdLst>
                <a:gd name="T0" fmla="*/ 132 w 132"/>
                <a:gd name="T1" fmla="*/ 70 h 76"/>
                <a:gd name="T2" fmla="*/ 126 w 132"/>
                <a:gd name="T3" fmla="*/ 76 h 76"/>
                <a:gd name="T4" fmla="*/ 6 w 132"/>
                <a:gd name="T5" fmla="*/ 76 h 76"/>
                <a:gd name="T6" fmla="*/ 0 w 132"/>
                <a:gd name="T7" fmla="*/ 70 h 76"/>
                <a:gd name="T8" fmla="*/ 0 w 132"/>
                <a:gd name="T9" fmla="*/ 6 h 76"/>
                <a:gd name="T10" fmla="*/ 6 w 132"/>
                <a:gd name="T11" fmla="*/ 0 h 76"/>
                <a:gd name="T12" fmla="*/ 126 w 132"/>
                <a:gd name="T13" fmla="*/ 0 h 76"/>
                <a:gd name="T14" fmla="*/ 132 w 132"/>
                <a:gd name="T15" fmla="*/ 6 h 76"/>
                <a:gd name="T16" fmla="*/ 132 w 132"/>
                <a:gd name="T17"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6">
                  <a:moveTo>
                    <a:pt x="132" y="70"/>
                  </a:moveTo>
                  <a:cubicBezTo>
                    <a:pt x="132" y="73"/>
                    <a:pt x="129" y="76"/>
                    <a:pt x="126" y="76"/>
                  </a:cubicBezTo>
                  <a:cubicBezTo>
                    <a:pt x="6" y="76"/>
                    <a:pt x="6" y="76"/>
                    <a:pt x="6" y="76"/>
                  </a:cubicBezTo>
                  <a:cubicBezTo>
                    <a:pt x="3" y="76"/>
                    <a:pt x="0" y="73"/>
                    <a:pt x="0" y="70"/>
                  </a:cubicBezTo>
                  <a:cubicBezTo>
                    <a:pt x="0" y="6"/>
                    <a:pt x="0" y="6"/>
                    <a:pt x="0" y="6"/>
                  </a:cubicBezTo>
                  <a:cubicBezTo>
                    <a:pt x="0" y="3"/>
                    <a:pt x="3" y="0"/>
                    <a:pt x="6" y="0"/>
                  </a:cubicBezTo>
                  <a:cubicBezTo>
                    <a:pt x="126" y="0"/>
                    <a:pt x="126" y="0"/>
                    <a:pt x="126" y="0"/>
                  </a:cubicBezTo>
                  <a:cubicBezTo>
                    <a:pt x="129" y="0"/>
                    <a:pt x="132" y="3"/>
                    <a:pt x="132" y="6"/>
                  </a:cubicBezTo>
                  <a:lnTo>
                    <a:pt x="132" y="7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86"/>
          <p:cNvGrpSpPr/>
          <p:nvPr/>
        </p:nvGrpSpPr>
        <p:grpSpPr>
          <a:xfrm>
            <a:off x="5062991" y="2066428"/>
            <a:ext cx="2060760" cy="2763225"/>
            <a:chOff x="5065620" y="1626193"/>
            <a:chExt cx="2060760" cy="2763225"/>
          </a:xfrm>
          <a:effectLst>
            <a:outerShdw blurRad="660400" dist="254000" dir="2700000" algn="tl" rotWithShape="0">
              <a:prstClr val="black">
                <a:alpha val="40000"/>
              </a:prstClr>
            </a:outerShdw>
          </a:effectLst>
        </p:grpSpPr>
        <p:sp>
          <p:nvSpPr>
            <p:cNvPr id="23" name="Freeform 20"/>
            <p:cNvSpPr/>
            <p:nvPr/>
          </p:nvSpPr>
          <p:spPr bwMode="auto">
            <a:xfrm>
              <a:off x="5161808" y="2413187"/>
              <a:ext cx="292937" cy="290022"/>
            </a:xfrm>
            <a:custGeom>
              <a:avLst/>
              <a:gdLst>
                <a:gd name="T0" fmla="*/ 65 w 85"/>
                <a:gd name="T1" fmla="*/ 8 h 84"/>
                <a:gd name="T2" fmla="*/ 39 w 85"/>
                <a:gd name="T3" fmla="*/ 7 h 84"/>
                <a:gd name="T4" fmla="*/ 7 w 85"/>
                <a:gd name="T5" fmla="*/ 39 h 84"/>
                <a:gd name="T6" fmla="*/ 8 w 85"/>
                <a:gd name="T7" fmla="*/ 65 h 84"/>
                <a:gd name="T8" fmla="*/ 32 w 85"/>
                <a:gd name="T9" fmla="*/ 66 h 84"/>
                <a:gd name="T10" fmla="*/ 51 w 85"/>
                <a:gd name="T11" fmla="*/ 84 h 84"/>
                <a:gd name="T12" fmla="*/ 85 w 85"/>
                <a:gd name="T13" fmla="*/ 50 h 84"/>
                <a:gd name="T14" fmla="*/ 66 w 85"/>
                <a:gd name="T15" fmla="*/ 32 h 84"/>
                <a:gd name="T16" fmla="*/ 65 w 85"/>
                <a:gd name="T17"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4">
                  <a:moveTo>
                    <a:pt x="65" y="8"/>
                  </a:moveTo>
                  <a:cubicBezTo>
                    <a:pt x="58" y="0"/>
                    <a:pt x="47" y="0"/>
                    <a:pt x="39" y="7"/>
                  </a:cubicBezTo>
                  <a:cubicBezTo>
                    <a:pt x="7" y="39"/>
                    <a:pt x="7" y="39"/>
                    <a:pt x="7" y="39"/>
                  </a:cubicBezTo>
                  <a:cubicBezTo>
                    <a:pt x="0" y="46"/>
                    <a:pt x="1" y="57"/>
                    <a:pt x="8" y="65"/>
                  </a:cubicBezTo>
                  <a:cubicBezTo>
                    <a:pt x="14" y="71"/>
                    <a:pt x="24" y="72"/>
                    <a:pt x="32" y="66"/>
                  </a:cubicBezTo>
                  <a:cubicBezTo>
                    <a:pt x="51" y="84"/>
                    <a:pt x="51" y="84"/>
                    <a:pt x="51" y="84"/>
                  </a:cubicBezTo>
                  <a:cubicBezTo>
                    <a:pt x="85" y="50"/>
                    <a:pt x="85" y="50"/>
                    <a:pt x="85" y="50"/>
                  </a:cubicBezTo>
                  <a:cubicBezTo>
                    <a:pt x="66" y="32"/>
                    <a:pt x="66" y="32"/>
                    <a:pt x="66" y="32"/>
                  </a:cubicBezTo>
                  <a:cubicBezTo>
                    <a:pt x="72" y="24"/>
                    <a:pt x="71" y="14"/>
                    <a:pt x="65" y="8"/>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21"/>
            <p:cNvSpPr>
              <a:spLocks noEditPoints="1"/>
            </p:cNvSpPr>
            <p:nvPr/>
          </p:nvSpPr>
          <p:spPr bwMode="auto">
            <a:xfrm>
              <a:off x="5679184" y="1626193"/>
              <a:ext cx="848205" cy="791367"/>
            </a:xfrm>
            <a:custGeom>
              <a:avLst/>
              <a:gdLst>
                <a:gd name="T0" fmla="*/ 123 w 246"/>
                <a:gd name="T1" fmla="*/ 229 h 229"/>
                <a:gd name="T2" fmla="*/ 0 w 246"/>
                <a:gd name="T3" fmla="*/ 114 h 229"/>
                <a:gd name="T4" fmla="*/ 123 w 246"/>
                <a:gd name="T5" fmla="*/ 0 h 229"/>
                <a:gd name="T6" fmla="*/ 246 w 246"/>
                <a:gd name="T7" fmla="*/ 114 h 229"/>
                <a:gd name="T8" fmla="*/ 123 w 246"/>
                <a:gd name="T9" fmla="*/ 229 h 229"/>
                <a:gd name="T10" fmla="*/ 123 w 246"/>
                <a:gd name="T11" fmla="*/ 23 h 229"/>
                <a:gd name="T12" fmla="*/ 23 w 246"/>
                <a:gd name="T13" fmla="*/ 114 h 229"/>
                <a:gd name="T14" fmla="*/ 123 w 246"/>
                <a:gd name="T15" fmla="*/ 206 h 229"/>
                <a:gd name="T16" fmla="*/ 223 w 246"/>
                <a:gd name="T17" fmla="*/ 114 h 229"/>
                <a:gd name="T18" fmla="*/ 123 w 246"/>
                <a:gd name="T1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229">
                  <a:moveTo>
                    <a:pt x="123" y="229"/>
                  </a:moveTo>
                  <a:cubicBezTo>
                    <a:pt x="55" y="229"/>
                    <a:pt x="0" y="178"/>
                    <a:pt x="0" y="114"/>
                  </a:cubicBezTo>
                  <a:cubicBezTo>
                    <a:pt x="0" y="51"/>
                    <a:pt x="55" y="0"/>
                    <a:pt x="123" y="0"/>
                  </a:cubicBezTo>
                  <a:cubicBezTo>
                    <a:pt x="191" y="0"/>
                    <a:pt x="246" y="51"/>
                    <a:pt x="246" y="114"/>
                  </a:cubicBezTo>
                  <a:cubicBezTo>
                    <a:pt x="246" y="178"/>
                    <a:pt x="191" y="229"/>
                    <a:pt x="123" y="229"/>
                  </a:cubicBezTo>
                  <a:close/>
                  <a:moveTo>
                    <a:pt x="123" y="23"/>
                  </a:moveTo>
                  <a:cubicBezTo>
                    <a:pt x="68" y="23"/>
                    <a:pt x="23" y="64"/>
                    <a:pt x="23" y="114"/>
                  </a:cubicBezTo>
                  <a:cubicBezTo>
                    <a:pt x="23" y="165"/>
                    <a:pt x="68" y="206"/>
                    <a:pt x="123" y="206"/>
                  </a:cubicBezTo>
                  <a:cubicBezTo>
                    <a:pt x="178" y="206"/>
                    <a:pt x="223" y="165"/>
                    <a:pt x="223" y="114"/>
                  </a:cubicBezTo>
                  <a:cubicBezTo>
                    <a:pt x="223" y="64"/>
                    <a:pt x="178" y="23"/>
                    <a:pt x="123" y="23"/>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2"/>
            <p:cNvSpPr>
              <a:spLocks noEditPoints="1"/>
            </p:cNvSpPr>
            <p:nvPr/>
          </p:nvSpPr>
          <p:spPr bwMode="auto">
            <a:xfrm>
              <a:off x="5065620" y="2319914"/>
              <a:ext cx="2060760" cy="2069504"/>
            </a:xfrm>
            <a:custGeom>
              <a:avLst/>
              <a:gdLst>
                <a:gd name="T0" fmla="*/ 299 w 598"/>
                <a:gd name="T1" fmla="*/ 599 h 599"/>
                <a:gd name="T2" fmla="*/ 0 w 598"/>
                <a:gd name="T3" fmla="*/ 300 h 599"/>
                <a:gd name="T4" fmla="*/ 299 w 598"/>
                <a:gd name="T5" fmla="*/ 0 h 599"/>
                <a:gd name="T6" fmla="*/ 598 w 598"/>
                <a:gd name="T7" fmla="*/ 300 h 599"/>
                <a:gd name="T8" fmla="*/ 299 w 598"/>
                <a:gd name="T9" fmla="*/ 599 h 599"/>
                <a:gd name="T10" fmla="*/ 299 w 598"/>
                <a:gd name="T11" fmla="*/ 35 h 599"/>
                <a:gd name="T12" fmla="*/ 34 w 598"/>
                <a:gd name="T13" fmla="*/ 300 h 599"/>
                <a:gd name="T14" fmla="*/ 299 w 598"/>
                <a:gd name="T15" fmla="*/ 564 h 599"/>
                <a:gd name="T16" fmla="*/ 564 w 598"/>
                <a:gd name="T17" fmla="*/ 300 h 599"/>
                <a:gd name="T18" fmla="*/ 299 w 598"/>
                <a:gd name="T19" fmla="*/ 3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8" h="599">
                  <a:moveTo>
                    <a:pt x="299" y="599"/>
                  </a:moveTo>
                  <a:cubicBezTo>
                    <a:pt x="134" y="599"/>
                    <a:pt x="0" y="465"/>
                    <a:pt x="0" y="300"/>
                  </a:cubicBezTo>
                  <a:cubicBezTo>
                    <a:pt x="0" y="135"/>
                    <a:pt x="134" y="0"/>
                    <a:pt x="299" y="0"/>
                  </a:cubicBezTo>
                  <a:cubicBezTo>
                    <a:pt x="464" y="0"/>
                    <a:pt x="598" y="135"/>
                    <a:pt x="598" y="300"/>
                  </a:cubicBezTo>
                  <a:cubicBezTo>
                    <a:pt x="598" y="465"/>
                    <a:pt x="464" y="599"/>
                    <a:pt x="299" y="599"/>
                  </a:cubicBezTo>
                  <a:close/>
                  <a:moveTo>
                    <a:pt x="299" y="35"/>
                  </a:moveTo>
                  <a:cubicBezTo>
                    <a:pt x="153" y="35"/>
                    <a:pt x="34" y="154"/>
                    <a:pt x="34" y="300"/>
                  </a:cubicBezTo>
                  <a:cubicBezTo>
                    <a:pt x="34" y="446"/>
                    <a:pt x="153" y="564"/>
                    <a:pt x="299" y="564"/>
                  </a:cubicBezTo>
                  <a:cubicBezTo>
                    <a:pt x="445" y="564"/>
                    <a:pt x="564" y="446"/>
                    <a:pt x="564" y="300"/>
                  </a:cubicBezTo>
                  <a:cubicBezTo>
                    <a:pt x="564" y="154"/>
                    <a:pt x="445" y="35"/>
                    <a:pt x="299" y="35"/>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23"/>
            <p:cNvSpPr>
              <a:spLocks noChangeArrowheads="1"/>
            </p:cNvSpPr>
            <p:nvPr/>
          </p:nvSpPr>
          <p:spPr bwMode="auto">
            <a:xfrm>
              <a:off x="6068309" y="2521035"/>
              <a:ext cx="83072" cy="138453"/>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4"/>
            <p:cNvSpPr/>
            <p:nvPr/>
          </p:nvSpPr>
          <p:spPr bwMode="auto">
            <a:xfrm>
              <a:off x="5479521" y="2735272"/>
              <a:ext cx="154484" cy="154484"/>
            </a:xfrm>
            <a:custGeom>
              <a:avLst/>
              <a:gdLst>
                <a:gd name="T0" fmla="*/ 106 w 106"/>
                <a:gd name="T1" fmla="*/ 66 h 106"/>
                <a:gd name="T2" fmla="*/ 68 w 106"/>
                <a:gd name="T3" fmla="*/ 106 h 106"/>
                <a:gd name="T4" fmla="*/ 0 w 106"/>
                <a:gd name="T5" fmla="*/ 38 h 106"/>
                <a:gd name="T6" fmla="*/ 40 w 106"/>
                <a:gd name="T7" fmla="*/ 0 h 106"/>
                <a:gd name="T8" fmla="*/ 106 w 106"/>
                <a:gd name="T9" fmla="*/ 66 h 106"/>
              </a:gdLst>
              <a:ahLst/>
              <a:cxnLst>
                <a:cxn ang="0">
                  <a:pos x="T0" y="T1"/>
                </a:cxn>
                <a:cxn ang="0">
                  <a:pos x="T2" y="T3"/>
                </a:cxn>
                <a:cxn ang="0">
                  <a:pos x="T4" y="T5"/>
                </a:cxn>
                <a:cxn ang="0">
                  <a:pos x="T6" y="T7"/>
                </a:cxn>
                <a:cxn ang="0">
                  <a:pos x="T8" y="T9"/>
                </a:cxn>
              </a:cxnLst>
              <a:rect l="0" t="0" r="r" b="b"/>
              <a:pathLst>
                <a:path w="106" h="106">
                  <a:moveTo>
                    <a:pt x="106" y="66"/>
                  </a:moveTo>
                  <a:lnTo>
                    <a:pt x="68" y="106"/>
                  </a:lnTo>
                  <a:lnTo>
                    <a:pt x="0" y="38"/>
                  </a:lnTo>
                  <a:lnTo>
                    <a:pt x="40" y="0"/>
                  </a:lnTo>
                  <a:lnTo>
                    <a:pt x="106" y="66"/>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25"/>
            <p:cNvSpPr>
              <a:spLocks noChangeArrowheads="1"/>
            </p:cNvSpPr>
            <p:nvPr/>
          </p:nvSpPr>
          <p:spPr bwMode="auto">
            <a:xfrm>
              <a:off x="5268198" y="3322603"/>
              <a:ext cx="151569" cy="83072"/>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6"/>
            <p:cNvSpPr/>
            <p:nvPr/>
          </p:nvSpPr>
          <p:spPr bwMode="auto">
            <a:xfrm>
              <a:off x="5479521" y="3816661"/>
              <a:ext cx="154484" cy="155941"/>
            </a:xfrm>
            <a:custGeom>
              <a:avLst/>
              <a:gdLst>
                <a:gd name="T0" fmla="*/ 68 w 106"/>
                <a:gd name="T1" fmla="*/ 0 h 107"/>
                <a:gd name="T2" fmla="*/ 106 w 106"/>
                <a:gd name="T3" fmla="*/ 40 h 107"/>
                <a:gd name="T4" fmla="*/ 40 w 106"/>
                <a:gd name="T5" fmla="*/ 107 h 107"/>
                <a:gd name="T6" fmla="*/ 0 w 106"/>
                <a:gd name="T7" fmla="*/ 69 h 107"/>
                <a:gd name="T8" fmla="*/ 68 w 106"/>
                <a:gd name="T9" fmla="*/ 0 h 107"/>
              </a:gdLst>
              <a:ahLst/>
              <a:cxnLst>
                <a:cxn ang="0">
                  <a:pos x="T0" y="T1"/>
                </a:cxn>
                <a:cxn ang="0">
                  <a:pos x="T2" y="T3"/>
                </a:cxn>
                <a:cxn ang="0">
                  <a:pos x="T4" y="T5"/>
                </a:cxn>
                <a:cxn ang="0">
                  <a:pos x="T6" y="T7"/>
                </a:cxn>
                <a:cxn ang="0">
                  <a:pos x="T8" y="T9"/>
                </a:cxn>
              </a:cxnLst>
              <a:rect l="0" t="0" r="r" b="b"/>
              <a:pathLst>
                <a:path w="106" h="107">
                  <a:moveTo>
                    <a:pt x="68" y="0"/>
                  </a:moveTo>
                  <a:lnTo>
                    <a:pt x="106" y="40"/>
                  </a:lnTo>
                  <a:lnTo>
                    <a:pt x="40" y="107"/>
                  </a:lnTo>
                  <a:lnTo>
                    <a:pt x="0" y="69"/>
                  </a:lnTo>
                  <a:lnTo>
                    <a:pt x="68" y="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27"/>
            <p:cNvSpPr>
              <a:spLocks noChangeArrowheads="1"/>
            </p:cNvSpPr>
            <p:nvPr/>
          </p:nvSpPr>
          <p:spPr bwMode="auto">
            <a:xfrm>
              <a:off x="6068309" y="4054217"/>
              <a:ext cx="83072" cy="138453"/>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28"/>
            <p:cNvSpPr/>
            <p:nvPr/>
          </p:nvSpPr>
          <p:spPr bwMode="auto">
            <a:xfrm>
              <a:off x="6560910" y="3816661"/>
              <a:ext cx="155942" cy="155941"/>
            </a:xfrm>
            <a:custGeom>
              <a:avLst/>
              <a:gdLst>
                <a:gd name="T0" fmla="*/ 0 w 107"/>
                <a:gd name="T1" fmla="*/ 40 h 107"/>
                <a:gd name="T2" fmla="*/ 38 w 107"/>
                <a:gd name="T3" fmla="*/ 0 h 107"/>
                <a:gd name="T4" fmla="*/ 107 w 107"/>
                <a:gd name="T5" fmla="*/ 69 h 107"/>
                <a:gd name="T6" fmla="*/ 67 w 107"/>
                <a:gd name="T7" fmla="*/ 107 h 107"/>
                <a:gd name="T8" fmla="*/ 0 w 107"/>
                <a:gd name="T9" fmla="*/ 40 h 107"/>
              </a:gdLst>
              <a:ahLst/>
              <a:cxnLst>
                <a:cxn ang="0">
                  <a:pos x="T0" y="T1"/>
                </a:cxn>
                <a:cxn ang="0">
                  <a:pos x="T2" y="T3"/>
                </a:cxn>
                <a:cxn ang="0">
                  <a:pos x="T4" y="T5"/>
                </a:cxn>
                <a:cxn ang="0">
                  <a:pos x="T6" y="T7"/>
                </a:cxn>
                <a:cxn ang="0">
                  <a:pos x="T8" y="T9"/>
                </a:cxn>
              </a:cxnLst>
              <a:rect l="0" t="0" r="r" b="b"/>
              <a:pathLst>
                <a:path w="107" h="107">
                  <a:moveTo>
                    <a:pt x="0" y="40"/>
                  </a:moveTo>
                  <a:lnTo>
                    <a:pt x="38" y="0"/>
                  </a:lnTo>
                  <a:lnTo>
                    <a:pt x="107" y="69"/>
                  </a:lnTo>
                  <a:lnTo>
                    <a:pt x="67" y="107"/>
                  </a:lnTo>
                  <a:lnTo>
                    <a:pt x="0" y="4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29"/>
            <p:cNvSpPr>
              <a:spLocks noChangeArrowheads="1"/>
            </p:cNvSpPr>
            <p:nvPr/>
          </p:nvSpPr>
          <p:spPr bwMode="auto">
            <a:xfrm>
              <a:off x="6799923" y="3322603"/>
              <a:ext cx="136995" cy="83072"/>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0"/>
            <p:cNvSpPr/>
            <p:nvPr/>
          </p:nvSpPr>
          <p:spPr bwMode="auto">
            <a:xfrm>
              <a:off x="6560910" y="2735272"/>
              <a:ext cx="155942" cy="154484"/>
            </a:xfrm>
            <a:custGeom>
              <a:avLst/>
              <a:gdLst>
                <a:gd name="T0" fmla="*/ 38 w 107"/>
                <a:gd name="T1" fmla="*/ 106 h 106"/>
                <a:gd name="T2" fmla="*/ 0 w 107"/>
                <a:gd name="T3" fmla="*/ 66 h 106"/>
                <a:gd name="T4" fmla="*/ 67 w 107"/>
                <a:gd name="T5" fmla="*/ 0 h 106"/>
                <a:gd name="T6" fmla="*/ 107 w 107"/>
                <a:gd name="T7" fmla="*/ 38 h 106"/>
                <a:gd name="T8" fmla="*/ 38 w 107"/>
                <a:gd name="T9" fmla="*/ 106 h 106"/>
              </a:gdLst>
              <a:ahLst/>
              <a:cxnLst>
                <a:cxn ang="0">
                  <a:pos x="T0" y="T1"/>
                </a:cxn>
                <a:cxn ang="0">
                  <a:pos x="T2" y="T3"/>
                </a:cxn>
                <a:cxn ang="0">
                  <a:pos x="T4" y="T5"/>
                </a:cxn>
                <a:cxn ang="0">
                  <a:pos x="T6" y="T7"/>
                </a:cxn>
                <a:cxn ang="0">
                  <a:pos x="T8" y="T9"/>
                </a:cxn>
              </a:cxnLst>
              <a:rect l="0" t="0" r="r" b="b"/>
              <a:pathLst>
                <a:path w="107" h="106">
                  <a:moveTo>
                    <a:pt x="38" y="106"/>
                  </a:moveTo>
                  <a:lnTo>
                    <a:pt x="0" y="66"/>
                  </a:lnTo>
                  <a:lnTo>
                    <a:pt x="67" y="0"/>
                  </a:lnTo>
                  <a:lnTo>
                    <a:pt x="107" y="38"/>
                  </a:lnTo>
                  <a:lnTo>
                    <a:pt x="38" y="106"/>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Rectangle 31"/>
            <p:cNvSpPr>
              <a:spLocks noChangeArrowheads="1"/>
            </p:cNvSpPr>
            <p:nvPr/>
          </p:nvSpPr>
          <p:spPr bwMode="auto">
            <a:xfrm>
              <a:off x="5985238" y="2092560"/>
              <a:ext cx="262332" cy="330829"/>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32"/>
            <p:cNvSpPr/>
            <p:nvPr/>
          </p:nvSpPr>
          <p:spPr bwMode="auto">
            <a:xfrm>
              <a:off x="5889050" y="1884152"/>
              <a:ext cx="454708" cy="263789"/>
            </a:xfrm>
            <a:custGeom>
              <a:avLst/>
              <a:gdLst>
                <a:gd name="T0" fmla="*/ 132 w 132"/>
                <a:gd name="T1" fmla="*/ 70 h 76"/>
                <a:gd name="T2" fmla="*/ 126 w 132"/>
                <a:gd name="T3" fmla="*/ 76 h 76"/>
                <a:gd name="T4" fmla="*/ 6 w 132"/>
                <a:gd name="T5" fmla="*/ 76 h 76"/>
                <a:gd name="T6" fmla="*/ 0 w 132"/>
                <a:gd name="T7" fmla="*/ 70 h 76"/>
                <a:gd name="T8" fmla="*/ 0 w 132"/>
                <a:gd name="T9" fmla="*/ 6 h 76"/>
                <a:gd name="T10" fmla="*/ 6 w 132"/>
                <a:gd name="T11" fmla="*/ 0 h 76"/>
                <a:gd name="T12" fmla="*/ 126 w 132"/>
                <a:gd name="T13" fmla="*/ 0 h 76"/>
                <a:gd name="T14" fmla="*/ 132 w 132"/>
                <a:gd name="T15" fmla="*/ 6 h 76"/>
                <a:gd name="T16" fmla="*/ 132 w 132"/>
                <a:gd name="T17"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6">
                  <a:moveTo>
                    <a:pt x="132" y="70"/>
                  </a:moveTo>
                  <a:cubicBezTo>
                    <a:pt x="132" y="73"/>
                    <a:pt x="129" y="76"/>
                    <a:pt x="126" y="76"/>
                  </a:cubicBezTo>
                  <a:cubicBezTo>
                    <a:pt x="6" y="76"/>
                    <a:pt x="6" y="76"/>
                    <a:pt x="6" y="76"/>
                  </a:cubicBezTo>
                  <a:cubicBezTo>
                    <a:pt x="3" y="76"/>
                    <a:pt x="0" y="73"/>
                    <a:pt x="0" y="70"/>
                  </a:cubicBezTo>
                  <a:cubicBezTo>
                    <a:pt x="0" y="6"/>
                    <a:pt x="0" y="6"/>
                    <a:pt x="0" y="6"/>
                  </a:cubicBezTo>
                  <a:cubicBezTo>
                    <a:pt x="0" y="3"/>
                    <a:pt x="3" y="0"/>
                    <a:pt x="6" y="0"/>
                  </a:cubicBezTo>
                  <a:cubicBezTo>
                    <a:pt x="126" y="0"/>
                    <a:pt x="126" y="0"/>
                    <a:pt x="126" y="0"/>
                  </a:cubicBezTo>
                  <a:cubicBezTo>
                    <a:pt x="129" y="0"/>
                    <a:pt x="132" y="3"/>
                    <a:pt x="132" y="6"/>
                  </a:cubicBezTo>
                  <a:lnTo>
                    <a:pt x="132" y="7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3"/>
            <p:cNvSpPr/>
            <p:nvPr/>
          </p:nvSpPr>
          <p:spPr bwMode="auto">
            <a:xfrm>
              <a:off x="5489723" y="2730900"/>
              <a:ext cx="1240245" cy="1241702"/>
            </a:xfrm>
            <a:custGeom>
              <a:avLst/>
              <a:gdLst>
                <a:gd name="T0" fmla="*/ 360 w 360"/>
                <a:gd name="T1" fmla="*/ 180 h 359"/>
                <a:gd name="T2" fmla="*/ 360 w 360"/>
                <a:gd name="T3" fmla="*/ 181 h 359"/>
                <a:gd name="T4" fmla="*/ 305 w 360"/>
                <a:gd name="T5" fmla="*/ 307 h 359"/>
                <a:gd name="T6" fmla="*/ 177 w 360"/>
                <a:gd name="T7" fmla="*/ 359 h 359"/>
                <a:gd name="T8" fmla="*/ 52 w 360"/>
                <a:gd name="T9" fmla="*/ 307 h 359"/>
                <a:gd name="T10" fmla="*/ 0 w 360"/>
                <a:gd name="T11" fmla="*/ 181 h 359"/>
                <a:gd name="T12" fmla="*/ 0 w 360"/>
                <a:gd name="T13" fmla="*/ 180 h 359"/>
                <a:gd name="T14" fmla="*/ 52 w 360"/>
                <a:gd name="T15" fmla="*/ 53 h 359"/>
                <a:gd name="T16" fmla="*/ 180 w 360"/>
                <a:gd name="T17" fmla="*/ 181 h 359"/>
                <a:gd name="T18" fmla="*/ 180 w 360"/>
                <a:gd name="T19" fmla="*/ 0 h 359"/>
                <a:gd name="T20" fmla="*/ 308 w 360"/>
                <a:gd name="T21" fmla="*/ 53 h 359"/>
                <a:gd name="T22" fmla="*/ 360 w 360"/>
                <a:gd name="T23" fmla="*/ 18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359">
                  <a:moveTo>
                    <a:pt x="360" y="180"/>
                  </a:moveTo>
                  <a:cubicBezTo>
                    <a:pt x="360" y="181"/>
                    <a:pt x="360" y="181"/>
                    <a:pt x="360" y="181"/>
                  </a:cubicBezTo>
                  <a:cubicBezTo>
                    <a:pt x="360" y="230"/>
                    <a:pt x="337" y="275"/>
                    <a:pt x="305" y="307"/>
                  </a:cubicBezTo>
                  <a:cubicBezTo>
                    <a:pt x="272" y="340"/>
                    <a:pt x="227" y="359"/>
                    <a:pt x="177" y="359"/>
                  </a:cubicBezTo>
                  <a:cubicBezTo>
                    <a:pt x="128" y="359"/>
                    <a:pt x="84" y="340"/>
                    <a:pt x="52" y="307"/>
                  </a:cubicBezTo>
                  <a:cubicBezTo>
                    <a:pt x="19" y="275"/>
                    <a:pt x="0" y="230"/>
                    <a:pt x="0" y="181"/>
                  </a:cubicBezTo>
                  <a:cubicBezTo>
                    <a:pt x="0" y="180"/>
                    <a:pt x="0" y="180"/>
                    <a:pt x="0" y="180"/>
                  </a:cubicBezTo>
                  <a:cubicBezTo>
                    <a:pt x="0" y="131"/>
                    <a:pt x="20" y="86"/>
                    <a:pt x="52" y="53"/>
                  </a:cubicBezTo>
                  <a:cubicBezTo>
                    <a:pt x="180" y="181"/>
                    <a:pt x="180" y="181"/>
                    <a:pt x="180" y="181"/>
                  </a:cubicBezTo>
                  <a:cubicBezTo>
                    <a:pt x="180" y="0"/>
                    <a:pt x="180" y="0"/>
                    <a:pt x="180" y="0"/>
                  </a:cubicBezTo>
                  <a:cubicBezTo>
                    <a:pt x="232" y="0"/>
                    <a:pt x="275" y="21"/>
                    <a:pt x="308" y="53"/>
                  </a:cubicBezTo>
                  <a:cubicBezTo>
                    <a:pt x="340" y="86"/>
                    <a:pt x="360" y="131"/>
                    <a:pt x="360" y="180"/>
                  </a:cubicBezTo>
                  <a:close/>
                </a:path>
              </a:pathLst>
            </a:custGeom>
            <a:solidFill>
              <a:schemeClr val="accent3"/>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34"/>
            <p:cNvSpPr/>
            <p:nvPr/>
          </p:nvSpPr>
          <p:spPr bwMode="auto">
            <a:xfrm>
              <a:off x="5623803" y="2897043"/>
              <a:ext cx="610649" cy="607735"/>
            </a:xfrm>
            <a:custGeom>
              <a:avLst/>
              <a:gdLst>
                <a:gd name="T0" fmla="*/ 158 w 177"/>
                <a:gd name="T1" fmla="*/ 111 h 176"/>
                <a:gd name="T2" fmla="*/ 162 w 177"/>
                <a:gd name="T3" fmla="*/ 160 h 176"/>
                <a:gd name="T4" fmla="*/ 161 w 177"/>
                <a:gd name="T5" fmla="*/ 161 h 176"/>
                <a:gd name="T6" fmla="*/ 112 w 177"/>
                <a:gd name="T7" fmla="*/ 157 h 176"/>
                <a:gd name="T8" fmla="*/ 5 w 177"/>
                <a:gd name="T9" fmla="*/ 13 h 176"/>
                <a:gd name="T10" fmla="*/ 14 w 177"/>
                <a:gd name="T11" fmla="*/ 4 h 176"/>
                <a:gd name="T12" fmla="*/ 158 w 177"/>
                <a:gd name="T13" fmla="*/ 111 h 176"/>
              </a:gdLst>
              <a:ahLst/>
              <a:cxnLst>
                <a:cxn ang="0">
                  <a:pos x="T0" y="T1"/>
                </a:cxn>
                <a:cxn ang="0">
                  <a:pos x="T2" y="T3"/>
                </a:cxn>
                <a:cxn ang="0">
                  <a:pos x="T4" y="T5"/>
                </a:cxn>
                <a:cxn ang="0">
                  <a:pos x="T6" y="T7"/>
                </a:cxn>
                <a:cxn ang="0">
                  <a:pos x="T8" y="T9"/>
                </a:cxn>
                <a:cxn ang="0">
                  <a:pos x="T10" y="T11"/>
                </a:cxn>
                <a:cxn ang="0">
                  <a:pos x="T12" y="T13"/>
                </a:cxn>
              </a:cxnLst>
              <a:rect l="0" t="0" r="r" b="b"/>
              <a:pathLst>
                <a:path w="177" h="176">
                  <a:moveTo>
                    <a:pt x="158" y="111"/>
                  </a:moveTo>
                  <a:cubicBezTo>
                    <a:pt x="174" y="124"/>
                    <a:pt x="177" y="145"/>
                    <a:pt x="162" y="160"/>
                  </a:cubicBezTo>
                  <a:cubicBezTo>
                    <a:pt x="161" y="161"/>
                    <a:pt x="161" y="161"/>
                    <a:pt x="161" y="161"/>
                  </a:cubicBezTo>
                  <a:cubicBezTo>
                    <a:pt x="146" y="176"/>
                    <a:pt x="125" y="173"/>
                    <a:pt x="112" y="157"/>
                  </a:cubicBezTo>
                  <a:cubicBezTo>
                    <a:pt x="82" y="122"/>
                    <a:pt x="29" y="46"/>
                    <a:pt x="5" y="13"/>
                  </a:cubicBezTo>
                  <a:cubicBezTo>
                    <a:pt x="0" y="6"/>
                    <a:pt x="9" y="0"/>
                    <a:pt x="14" y="4"/>
                  </a:cubicBezTo>
                  <a:cubicBezTo>
                    <a:pt x="53" y="33"/>
                    <a:pt x="123" y="81"/>
                    <a:pt x="158" y="111"/>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8" name="Group 102"/>
          <p:cNvGrpSpPr/>
          <p:nvPr/>
        </p:nvGrpSpPr>
        <p:grpSpPr>
          <a:xfrm>
            <a:off x="1189957" y="2066428"/>
            <a:ext cx="2063675" cy="2763225"/>
            <a:chOff x="1760243" y="1626193"/>
            <a:chExt cx="2063675" cy="2763225"/>
          </a:xfrm>
          <a:effectLst>
            <a:outerShdw blurRad="660400" dist="254000" dir="2700000" algn="tl" rotWithShape="0">
              <a:prstClr val="black">
                <a:alpha val="40000"/>
              </a:prstClr>
            </a:outerShdw>
          </a:effectLst>
        </p:grpSpPr>
        <p:sp>
          <p:nvSpPr>
            <p:cNvPr id="39" name="Freeform 35"/>
            <p:cNvSpPr/>
            <p:nvPr/>
          </p:nvSpPr>
          <p:spPr bwMode="auto">
            <a:xfrm>
              <a:off x="1856431" y="2413187"/>
              <a:ext cx="292937" cy="290022"/>
            </a:xfrm>
            <a:custGeom>
              <a:avLst/>
              <a:gdLst>
                <a:gd name="T0" fmla="*/ 65 w 85"/>
                <a:gd name="T1" fmla="*/ 8 h 84"/>
                <a:gd name="T2" fmla="*/ 40 w 85"/>
                <a:gd name="T3" fmla="*/ 7 h 84"/>
                <a:gd name="T4" fmla="*/ 8 w 85"/>
                <a:gd name="T5" fmla="*/ 39 h 84"/>
                <a:gd name="T6" fmla="*/ 8 w 85"/>
                <a:gd name="T7" fmla="*/ 65 h 84"/>
                <a:gd name="T8" fmla="*/ 33 w 85"/>
                <a:gd name="T9" fmla="*/ 66 h 84"/>
                <a:gd name="T10" fmla="*/ 51 w 85"/>
                <a:gd name="T11" fmla="*/ 84 h 84"/>
                <a:gd name="T12" fmla="*/ 85 w 85"/>
                <a:gd name="T13" fmla="*/ 50 h 84"/>
                <a:gd name="T14" fmla="*/ 67 w 85"/>
                <a:gd name="T15" fmla="*/ 32 h 84"/>
                <a:gd name="T16" fmla="*/ 65 w 85"/>
                <a:gd name="T17" fmla="*/ 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4">
                  <a:moveTo>
                    <a:pt x="65" y="8"/>
                  </a:moveTo>
                  <a:cubicBezTo>
                    <a:pt x="58" y="0"/>
                    <a:pt x="47" y="0"/>
                    <a:pt x="40" y="7"/>
                  </a:cubicBezTo>
                  <a:cubicBezTo>
                    <a:pt x="8" y="39"/>
                    <a:pt x="8" y="39"/>
                    <a:pt x="8" y="39"/>
                  </a:cubicBezTo>
                  <a:cubicBezTo>
                    <a:pt x="0" y="46"/>
                    <a:pt x="1" y="57"/>
                    <a:pt x="8" y="65"/>
                  </a:cubicBezTo>
                  <a:cubicBezTo>
                    <a:pt x="15" y="71"/>
                    <a:pt x="25" y="72"/>
                    <a:pt x="33" y="66"/>
                  </a:cubicBezTo>
                  <a:cubicBezTo>
                    <a:pt x="51" y="84"/>
                    <a:pt x="51" y="84"/>
                    <a:pt x="51" y="84"/>
                  </a:cubicBezTo>
                  <a:cubicBezTo>
                    <a:pt x="85" y="50"/>
                    <a:pt x="85" y="50"/>
                    <a:pt x="85" y="50"/>
                  </a:cubicBezTo>
                  <a:cubicBezTo>
                    <a:pt x="67" y="32"/>
                    <a:pt x="67" y="32"/>
                    <a:pt x="67" y="32"/>
                  </a:cubicBezTo>
                  <a:cubicBezTo>
                    <a:pt x="72" y="24"/>
                    <a:pt x="72" y="14"/>
                    <a:pt x="65" y="8"/>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6"/>
            <p:cNvSpPr>
              <a:spLocks noEditPoints="1"/>
            </p:cNvSpPr>
            <p:nvPr/>
          </p:nvSpPr>
          <p:spPr bwMode="auto">
            <a:xfrm>
              <a:off x="2373807" y="1626193"/>
              <a:ext cx="848205" cy="791367"/>
            </a:xfrm>
            <a:custGeom>
              <a:avLst/>
              <a:gdLst>
                <a:gd name="T0" fmla="*/ 123 w 246"/>
                <a:gd name="T1" fmla="*/ 229 h 229"/>
                <a:gd name="T2" fmla="*/ 0 w 246"/>
                <a:gd name="T3" fmla="*/ 114 h 229"/>
                <a:gd name="T4" fmla="*/ 123 w 246"/>
                <a:gd name="T5" fmla="*/ 0 h 229"/>
                <a:gd name="T6" fmla="*/ 246 w 246"/>
                <a:gd name="T7" fmla="*/ 114 h 229"/>
                <a:gd name="T8" fmla="*/ 123 w 246"/>
                <a:gd name="T9" fmla="*/ 229 h 229"/>
                <a:gd name="T10" fmla="*/ 123 w 246"/>
                <a:gd name="T11" fmla="*/ 23 h 229"/>
                <a:gd name="T12" fmla="*/ 24 w 246"/>
                <a:gd name="T13" fmla="*/ 114 h 229"/>
                <a:gd name="T14" fmla="*/ 123 w 246"/>
                <a:gd name="T15" fmla="*/ 206 h 229"/>
                <a:gd name="T16" fmla="*/ 223 w 246"/>
                <a:gd name="T17" fmla="*/ 114 h 229"/>
                <a:gd name="T18" fmla="*/ 123 w 246"/>
                <a:gd name="T1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6" h="229">
                  <a:moveTo>
                    <a:pt x="123" y="229"/>
                  </a:moveTo>
                  <a:cubicBezTo>
                    <a:pt x="56" y="229"/>
                    <a:pt x="0" y="178"/>
                    <a:pt x="0" y="114"/>
                  </a:cubicBezTo>
                  <a:cubicBezTo>
                    <a:pt x="0" y="51"/>
                    <a:pt x="56" y="0"/>
                    <a:pt x="123" y="0"/>
                  </a:cubicBezTo>
                  <a:cubicBezTo>
                    <a:pt x="191" y="0"/>
                    <a:pt x="246" y="51"/>
                    <a:pt x="246" y="114"/>
                  </a:cubicBezTo>
                  <a:cubicBezTo>
                    <a:pt x="246" y="178"/>
                    <a:pt x="191" y="229"/>
                    <a:pt x="123" y="229"/>
                  </a:cubicBezTo>
                  <a:close/>
                  <a:moveTo>
                    <a:pt x="123" y="23"/>
                  </a:moveTo>
                  <a:cubicBezTo>
                    <a:pt x="68" y="23"/>
                    <a:pt x="24" y="64"/>
                    <a:pt x="24" y="114"/>
                  </a:cubicBezTo>
                  <a:cubicBezTo>
                    <a:pt x="24" y="165"/>
                    <a:pt x="68" y="206"/>
                    <a:pt x="123" y="206"/>
                  </a:cubicBezTo>
                  <a:cubicBezTo>
                    <a:pt x="178" y="206"/>
                    <a:pt x="223" y="165"/>
                    <a:pt x="223" y="114"/>
                  </a:cubicBezTo>
                  <a:cubicBezTo>
                    <a:pt x="223" y="64"/>
                    <a:pt x="178" y="23"/>
                    <a:pt x="123" y="23"/>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37"/>
            <p:cNvSpPr>
              <a:spLocks noEditPoints="1"/>
            </p:cNvSpPr>
            <p:nvPr/>
          </p:nvSpPr>
          <p:spPr bwMode="auto">
            <a:xfrm>
              <a:off x="1760243" y="2319914"/>
              <a:ext cx="2063675" cy="2069504"/>
            </a:xfrm>
            <a:custGeom>
              <a:avLst/>
              <a:gdLst>
                <a:gd name="T0" fmla="*/ 299 w 599"/>
                <a:gd name="T1" fmla="*/ 599 h 599"/>
                <a:gd name="T2" fmla="*/ 0 w 599"/>
                <a:gd name="T3" fmla="*/ 300 h 599"/>
                <a:gd name="T4" fmla="*/ 299 w 599"/>
                <a:gd name="T5" fmla="*/ 0 h 599"/>
                <a:gd name="T6" fmla="*/ 599 w 599"/>
                <a:gd name="T7" fmla="*/ 300 h 599"/>
                <a:gd name="T8" fmla="*/ 299 w 599"/>
                <a:gd name="T9" fmla="*/ 599 h 599"/>
                <a:gd name="T10" fmla="*/ 299 w 599"/>
                <a:gd name="T11" fmla="*/ 35 h 599"/>
                <a:gd name="T12" fmla="*/ 35 w 599"/>
                <a:gd name="T13" fmla="*/ 300 h 599"/>
                <a:gd name="T14" fmla="*/ 299 w 599"/>
                <a:gd name="T15" fmla="*/ 564 h 599"/>
                <a:gd name="T16" fmla="*/ 564 w 599"/>
                <a:gd name="T17" fmla="*/ 300 h 599"/>
                <a:gd name="T18" fmla="*/ 299 w 599"/>
                <a:gd name="T19" fmla="*/ 3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9" h="599">
                  <a:moveTo>
                    <a:pt x="299" y="599"/>
                  </a:moveTo>
                  <a:cubicBezTo>
                    <a:pt x="134" y="599"/>
                    <a:pt x="0" y="465"/>
                    <a:pt x="0" y="300"/>
                  </a:cubicBezTo>
                  <a:cubicBezTo>
                    <a:pt x="0" y="135"/>
                    <a:pt x="134" y="0"/>
                    <a:pt x="299" y="0"/>
                  </a:cubicBezTo>
                  <a:cubicBezTo>
                    <a:pt x="464" y="0"/>
                    <a:pt x="599" y="135"/>
                    <a:pt x="599" y="300"/>
                  </a:cubicBezTo>
                  <a:cubicBezTo>
                    <a:pt x="599" y="465"/>
                    <a:pt x="464" y="599"/>
                    <a:pt x="299" y="599"/>
                  </a:cubicBezTo>
                  <a:close/>
                  <a:moveTo>
                    <a:pt x="299" y="35"/>
                  </a:moveTo>
                  <a:cubicBezTo>
                    <a:pt x="153" y="35"/>
                    <a:pt x="35" y="154"/>
                    <a:pt x="35" y="300"/>
                  </a:cubicBezTo>
                  <a:cubicBezTo>
                    <a:pt x="35" y="446"/>
                    <a:pt x="153" y="564"/>
                    <a:pt x="299" y="564"/>
                  </a:cubicBezTo>
                  <a:cubicBezTo>
                    <a:pt x="445" y="564"/>
                    <a:pt x="564" y="446"/>
                    <a:pt x="564" y="300"/>
                  </a:cubicBezTo>
                  <a:cubicBezTo>
                    <a:pt x="564" y="154"/>
                    <a:pt x="445" y="35"/>
                    <a:pt x="299" y="35"/>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Rectangle 38"/>
            <p:cNvSpPr>
              <a:spLocks noChangeArrowheads="1"/>
            </p:cNvSpPr>
            <p:nvPr/>
          </p:nvSpPr>
          <p:spPr bwMode="auto">
            <a:xfrm>
              <a:off x="2760018" y="2521035"/>
              <a:ext cx="81614" cy="138453"/>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39"/>
            <p:cNvSpPr/>
            <p:nvPr/>
          </p:nvSpPr>
          <p:spPr bwMode="auto">
            <a:xfrm>
              <a:off x="2177059" y="2735272"/>
              <a:ext cx="151569" cy="154484"/>
            </a:xfrm>
            <a:custGeom>
              <a:avLst/>
              <a:gdLst>
                <a:gd name="T0" fmla="*/ 104 w 104"/>
                <a:gd name="T1" fmla="*/ 66 h 106"/>
                <a:gd name="T2" fmla="*/ 66 w 104"/>
                <a:gd name="T3" fmla="*/ 106 h 106"/>
                <a:gd name="T4" fmla="*/ 0 w 104"/>
                <a:gd name="T5" fmla="*/ 38 h 106"/>
                <a:gd name="T6" fmla="*/ 38 w 104"/>
                <a:gd name="T7" fmla="*/ 0 h 106"/>
                <a:gd name="T8" fmla="*/ 104 w 104"/>
                <a:gd name="T9" fmla="*/ 66 h 106"/>
              </a:gdLst>
              <a:ahLst/>
              <a:cxnLst>
                <a:cxn ang="0">
                  <a:pos x="T0" y="T1"/>
                </a:cxn>
                <a:cxn ang="0">
                  <a:pos x="T2" y="T3"/>
                </a:cxn>
                <a:cxn ang="0">
                  <a:pos x="T4" y="T5"/>
                </a:cxn>
                <a:cxn ang="0">
                  <a:pos x="T6" y="T7"/>
                </a:cxn>
                <a:cxn ang="0">
                  <a:pos x="T8" y="T9"/>
                </a:cxn>
              </a:cxnLst>
              <a:rect l="0" t="0" r="r" b="b"/>
              <a:pathLst>
                <a:path w="104" h="106">
                  <a:moveTo>
                    <a:pt x="104" y="66"/>
                  </a:moveTo>
                  <a:lnTo>
                    <a:pt x="66" y="106"/>
                  </a:lnTo>
                  <a:lnTo>
                    <a:pt x="0" y="38"/>
                  </a:lnTo>
                  <a:lnTo>
                    <a:pt x="38" y="0"/>
                  </a:lnTo>
                  <a:lnTo>
                    <a:pt x="104" y="66"/>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Rectangle 40"/>
            <p:cNvSpPr>
              <a:spLocks noChangeArrowheads="1"/>
            </p:cNvSpPr>
            <p:nvPr/>
          </p:nvSpPr>
          <p:spPr bwMode="auto">
            <a:xfrm>
              <a:off x="1959906" y="3322603"/>
              <a:ext cx="151569" cy="83072"/>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1"/>
            <p:cNvSpPr/>
            <p:nvPr/>
          </p:nvSpPr>
          <p:spPr bwMode="auto">
            <a:xfrm>
              <a:off x="2177059" y="3816661"/>
              <a:ext cx="151569" cy="155941"/>
            </a:xfrm>
            <a:custGeom>
              <a:avLst/>
              <a:gdLst>
                <a:gd name="T0" fmla="*/ 66 w 104"/>
                <a:gd name="T1" fmla="*/ 0 h 107"/>
                <a:gd name="T2" fmla="*/ 104 w 104"/>
                <a:gd name="T3" fmla="*/ 40 h 107"/>
                <a:gd name="T4" fmla="*/ 38 w 104"/>
                <a:gd name="T5" fmla="*/ 107 h 107"/>
                <a:gd name="T6" fmla="*/ 0 w 104"/>
                <a:gd name="T7" fmla="*/ 69 h 107"/>
                <a:gd name="T8" fmla="*/ 66 w 104"/>
                <a:gd name="T9" fmla="*/ 0 h 107"/>
              </a:gdLst>
              <a:ahLst/>
              <a:cxnLst>
                <a:cxn ang="0">
                  <a:pos x="T0" y="T1"/>
                </a:cxn>
                <a:cxn ang="0">
                  <a:pos x="T2" y="T3"/>
                </a:cxn>
                <a:cxn ang="0">
                  <a:pos x="T4" y="T5"/>
                </a:cxn>
                <a:cxn ang="0">
                  <a:pos x="T6" y="T7"/>
                </a:cxn>
                <a:cxn ang="0">
                  <a:pos x="T8" y="T9"/>
                </a:cxn>
              </a:cxnLst>
              <a:rect l="0" t="0" r="r" b="b"/>
              <a:pathLst>
                <a:path w="104" h="107">
                  <a:moveTo>
                    <a:pt x="66" y="0"/>
                  </a:moveTo>
                  <a:lnTo>
                    <a:pt x="104" y="40"/>
                  </a:lnTo>
                  <a:lnTo>
                    <a:pt x="38" y="107"/>
                  </a:lnTo>
                  <a:lnTo>
                    <a:pt x="0" y="69"/>
                  </a:lnTo>
                  <a:lnTo>
                    <a:pt x="66" y="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Rectangle 42"/>
            <p:cNvSpPr>
              <a:spLocks noChangeArrowheads="1"/>
            </p:cNvSpPr>
            <p:nvPr/>
          </p:nvSpPr>
          <p:spPr bwMode="auto">
            <a:xfrm>
              <a:off x="2760018" y="4054217"/>
              <a:ext cx="81614" cy="138453"/>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43"/>
            <p:cNvSpPr/>
            <p:nvPr/>
          </p:nvSpPr>
          <p:spPr bwMode="auto">
            <a:xfrm>
              <a:off x="3255533" y="3816661"/>
              <a:ext cx="155942" cy="155941"/>
            </a:xfrm>
            <a:custGeom>
              <a:avLst/>
              <a:gdLst>
                <a:gd name="T0" fmla="*/ 0 w 107"/>
                <a:gd name="T1" fmla="*/ 40 h 107"/>
                <a:gd name="T2" fmla="*/ 38 w 107"/>
                <a:gd name="T3" fmla="*/ 0 h 107"/>
                <a:gd name="T4" fmla="*/ 107 w 107"/>
                <a:gd name="T5" fmla="*/ 69 h 107"/>
                <a:gd name="T6" fmla="*/ 69 w 107"/>
                <a:gd name="T7" fmla="*/ 107 h 107"/>
                <a:gd name="T8" fmla="*/ 0 w 107"/>
                <a:gd name="T9" fmla="*/ 40 h 107"/>
              </a:gdLst>
              <a:ahLst/>
              <a:cxnLst>
                <a:cxn ang="0">
                  <a:pos x="T0" y="T1"/>
                </a:cxn>
                <a:cxn ang="0">
                  <a:pos x="T2" y="T3"/>
                </a:cxn>
                <a:cxn ang="0">
                  <a:pos x="T4" y="T5"/>
                </a:cxn>
                <a:cxn ang="0">
                  <a:pos x="T6" y="T7"/>
                </a:cxn>
                <a:cxn ang="0">
                  <a:pos x="T8" y="T9"/>
                </a:cxn>
              </a:cxnLst>
              <a:rect l="0" t="0" r="r" b="b"/>
              <a:pathLst>
                <a:path w="107" h="107">
                  <a:moveTo>
                    <a:pt x="0" y="40"/>
                  </a:moveTo>
                  <a:lnTo>
                    <a:pt x="38" y="0"/>
                  </a:lnTo>
                  <a:lnTo>
                    <a:pt x="107" y="69"/>
                  </a:lnTo>
                  <a:lnTo>
                    <a:pt x="69" y="107"/>
                  </a:lnTo>
                  <a:lnTo>
                    <a:pt x="0" y="4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Rectangle 44"/>
            <p:cNvSpPr>
              <a:spLocks noChangeArrowheads="1"/>
            </p:cNvSpPr>
            <p:nvPr/>
          </p:nvSpPr>
          <p:spPr bwMode="auto">
            <a:xfrm>
              <a:off x="3490174" y="3322603"/>
              <a:ext cx="138453" cy="83072"/>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5"/>
            <p:cNvSpPr/>
            <p:nvPr/>
          </p:nvSpPr>
          <p:spPr bwMode="auto">
            <a:xfrm>
              <a:off x="3255533" y="2735272"/>
              <a:ext cx="155942" cy="154484"/>
            </a:xfrm>
            <a:custGeom>
              <a:avLst/>
              <a:gdLst>
                <a:gd name="T0" fmla="*/ 38 w 107"/>
                <a:gd name="T1" fmla="*/ 106 h 106"/>
                <a:gd name="T2" fmla="*/ 0 w 107"/>
                <a:gd name="T3" fmla="*/ 66 h 106"/>
                <a:gd name="T4" fmla="*/ 69 w 107"/>
                <a:gd name="T5" fmla="*/ 0 h 106"/>
                <a:gd name="T6" fmla="*/ 107 w 107"/>
                <a:gd name="T7" fmla="*/ 38 h 106"/>
                <a:gd name="T8" fmla="*/ 38 w 107"/>
                <a:gd name="T9" fmla="*/ 106 h 106"/>
              </a:gdLst>
              <a:ahLst/>
              <a:cxnLst>
                <a:cxn ang="0">
                  <a:pos x="T0" y="T1"/>
                </a:cxn>
                <a:cxn ang="0">
                  <a:pos x="T2" y="T3"/>
                </a:cxn>
                <a:cxn ang="0">
                  <a:pos x="T4" y="T5"/>
                </a:cxn>
                <a:cxn ang="0">
                  <a:pos x="T6" y="T7"/>
                </a:cxn>
                <a:cxn ang="0">
                  <a:pos x="T8" y="T9"/>
                </a:cxn>
              </a:cxnLst>
              <a:rect l="0" t="0" r="r" b="b"/>
              <a:pathLst>
                <a:path w="107" h="106">
                  <a:moveTo>
                    <a:pt x="38" y="106"/>
                  </a:moveTo>
                  <a:lnTo>
                    <a:pt x="0" y="66"/>
                  </a:lnTo>
                  <a:lnTo>
                    <a:pt x="69" y="0"/>
                  </a:lnTo>
                  <a:lnTo>
                    <a:pt x="107" y="38"/>
                  </a:lnTo>
                  <a:lnTo>
                    <a:pt x="38" y="106"/>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Rectangle 46"/>
            <p:cNvSpPr>
              <a:spLocks noChangeArrowheads="1"/>
            </p:cNvSpPr>
            <p:nvPr/>
          </p:nvSpPr>
          <p:spPr bwMode="auto">
            <a:xfrm>
              <a:off x="2676946" y="2092560"/>
              <a:ext cx="262332" cy="330829"/>
            </a:xfrm>
            <a:prstGeom prst="rect">
              <a:avLst/>
            </a:prstGeom>
            <a:solidFill>
              <a:schemeClr val="tx2"/>
            </a:solidFill>
            <a:ln w="9525">
              <a:solidFill>
                <a:srgbClr val="656D78"/>
              </a:solidFill>
              <a:miter lim="800000"/>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47"/>
            <p:cNvSpPr/>
            <p:nvPr/>
          </p:nvSpPr>
          <p:spPr bwMode="auto">
            <a:xfrm>
              <a:off x="2580758" y="1884152"/>
              <a:ext cx="454708" cy="263789"/>
            </a:xfrm>
            <a:custGeom>
              <a:avLst/>
              <a:gdLst>
                <a:gd name="T0" fmla="*/ 132 w 132"/>
                <a:gd name="T1" fmla="*/ 70 h 76"/>
                <a:gd name="T2" fmla="*/ 126 w 132"/>
                <a:gd name="T3" fmla="*/ 76 h 76"/>
                <a:gd name="T4" fmla="*/ 6 w 132"/>
                <a:gd name="T5" fmla="*/ 76 h 76"/>
                <a:gd name="T6" fmla="*/ 0 w 132"/>
                <a:gd name="T7" fmla="*/ 70 h 76"/>
                <a:gd name="T8" fmla="*/ 0 w 132"/>
                <a:gd name="T9" fmla="*/ 6 h 76"/>
                <a:gd name="T10" fmla="*/ 6 w 132"/>
                <a:gd name="T11" fmla="*/ 0 h 76"/>
                <a:gd name="T12" fmla="*/ 126 w 132"/>
                <a:gd name="T13" fmla="*/ 0 h 76"/>
                <a:gd name="T14" fmla="*/ 132 w 132"/>
                <a:gd name="T15" fmla="*/ 6 h 76"/>
                <a:gd name="T16" fmla="*/ 132 w 132"/>
                <a:gd name="T17"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6">
                  <a:moveTo>
                    <a:pt x="132" y="70"/>
                  </a:moveTo>
                  <a:cubicBezTo>
                    <a:pt x="132" y="73"/>
                    <a:pt x="129" y="76"/>
                    <a:pt x="126" y="76"/>
                  </a:cubicBezTo>
                  <a:cubicBezTo>
                    <a:pt x="6" y="76"/>
                    <a:pt x="6" y="76"/>
                    <a:pt x="6" y="76"/>
                  </a:cubicBezTo>
                  <a:cubicBezTo>
                    <a:pt x="3" y="76"/>
                    <a:pt x="0" y="73"/>
                    <a:pt x="0" y="70"/>
                  </a:cubicBezTo>
                  <a:cubicBezTo>
                    <a:pt x="0" y="6"/>
                    <a:pt x="0" y="6"/>
                    <a:pt x="0" y="6"/>
                  </a:cubicBezTo>
                  <a:cubicBezTo>
                    <a:pt x="0" y="3"/>
                    <a:pt x="3" y="0"/>
                    <a:pt x="6" y="0"/>
                  </a:cubicBezTo>
                  <a:cubicBezTo>
                    <a:pt x="126" y="0"/>
                    <a:pt x="126" y="0"/>
                    <a:pt x="126" y="0"/>
                  </a:cubicBezTo>
                  <a:cubicBezTo>
                    <a:pt x="129" y="0"/>
                    <a:pt x="132" y="3"/>
                    <a:pt x="132" y="6"/>
                  </a:cubicBezTo>
                  <a:lnTo>
                    <a:pt x="132" y="70"/>
                  </a:ln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48"/>
            <p:cNvSpPr/>
            <p:nvPr/>
          </p:nvSpPr>
          <p:spPr bwMode="auto">
            <a:xfrm>
              <a:off x="2177059" y="2730900"/>
              <a:ext cx="1244617" cy="1241702"/>
            </a:xfrm>
            <a:custGeom>
              <a:avLst/>
              <a:gdLst>
                <a:gd name="T0" fmla="*/ 361 w 361"/>
                <a:gd name="T1" fmla="*/ 180 h 359"/>
                <a:gd name="T2" fmla="*/ 361 w 361"/>
                <a:gd name="T3" fmla="*/ 181 h 359"/>
                <a:gd name="T4" fmla="*/ 307 w 361"/>
                <a:gd name="T5" fmla="*/ 307 h 359"/>
                <a:gd name="T6" fmla="*/ 306 w 361"/>
                <a:gd name="T7" fmla="*/ 307 h 359"/>
                <a:gd name="T8" fmla="*/ 178 w 361"/>
                <a:gd name="T9" fmla="*/ 359 h 359"/>
                <a:gd name="T10" fmla="*/ 178 w 361"/>
                <a:gd name="T11" fmla="*/ 359 h 359"/>
                <a:gd name="T12" fmla="*/ 52 w 361"/>
                <a:gd name="T13" fmla="*/ 307 h 359"/>
                <a:gd name="T14" fmla="*/ 52 w 361"/>
                <a:gd name="T15" fmla="*/ 308 h 359"/>
                <a:gd name="T16" fmla="*/ 0 w 361"/>
                <a:gd name="T17" fmla="*/ 183 h 359"/>
                <a:gd name="T18" fmla="*/ 181 w 361"/>
                <a:gd name="T19" fmla="*/ 183 h 359"/>
                <a:gd name="T20" fmla="*/ 181 w 361"/>
                <a:gd name="T21" fmla="*/ 0 h 359"/>
                <a:gd name="T22" fmla="*/ 306 w 361"/>
                <a:gd name="T23" fmla="*/ 53 h 359"/>
                <a:gd name="T24" fmla="*/ 308 w 361"/>
                <a:gd name="T25" fmla="*/ 54 h 359"/>
                <a:gd name="T26" fmla="*/ 361 w 361"/>
                <a:gd name="T27" fmla="*/ 18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1" h="359">
                  <a:moveTo>
                    <a:pt x="361" y="180"/>
                  </a:moveTo>
                  <a:cubicBezTo>
                    <a:pt x="361" y="181"/>
                    <a:pt x="361" y="181"/>
                    <a:pt x="361" y="181"/>
                  </a:cubicBezTo>
                  <a:cubicBezTo>
                    <a:pt x="361" y="230"/>
                    <a:pt x="339" y="275"/>
                    <a:pt x="307" y="307"/>
                  </a:cubicBezTo>
                  <a:cubicBezTo>
                    <a:pt x="307" y="307"/>
                    <a:pt x="306" y="307"/>
                    <a:pt x="306" y="307"/>
                  </a:cubicBezTo>
                  <a:cubicBezTo>
                    <a:pt x="273" y="339"/>
                    <a:pt x="228" y="359"/>
                    <a:pt x="178" y="359"/>
                  </a:cubicBezTo>
                  <a:cubicBezTo>
                    <a:pt x="178" y="359"/>
                    <a:pt x="178" y="359"/>
                    <a:pt x="178" y="359"/>
                  </a:cubicBezTo>
                  <a:cubicBezTo>
                    <a:pt x="129" y="359"/>
                    <a:pt x="85" y="339"/>
                    <a:pt x="52" y="307"/>
                  </a:cubicBezTo>
                  <a:cubicBezTo>
                    <a:pt x="52" y="307"/>
                    <a:pt x="52" y="308"/>
                    <a:pt x="52" y="308"/>
                  </a:cubicBezTo>
                  <a:cubicBezTo>
                    <a:pt x="19" y="276"/>
                    <a:pt x="0" y="227"/>
                    <a:pt x="0" y="183"/>
                  </a:cubicBezTo>
                  <a:cubicBezTo>
                    <a:pt x="181" y="183"/>
                    <a:pt x="181" y="183"/>
                    <a:pt x="181" y="183"/>
                  </a:cubicBezTo>
                  <a:cubicBezTo>
                    <a:pt x="181" y="0"/>
                    <a:pt x="181" y="0"/>
                    <a:pt x="181" y="0"/>
                  </a:cubicBezTo>
                  <a:cubicBezTo>
                    <a:pt x="233" y="0"/>
                    <a:pt x="274" y="21"/>
                    <a:pt x="306" y="53"/>
                  </a:cubicBezTo>
                  <a:cubicBezTo>
                    <a:pt x="307" y="53"/>
                    <a:pt x="308" y="53"/>
                    <a:pt x="308" y="54"/>
                  </a:cubicBezTo>
                  <a:cubicBezTo>
                    <a:pt x="340" y="86"/>
                    <a:pt x="361" y="131"/>
                    <a:pt x="361" y="180"/>
                  </a:cubicBezTo>
                  <a:close/>
                </a:path>
              </a:pathLst>
            </a:custGeom>
            <a:solidFill>
              <a:schemeClr val="accent1"/>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49"/>
            <p:cNvSpPr/>
            <p:nvPr/>
          </p:nvSpPr>
          <p:spPr bwMode="auto">
            <a:xfrm>
              <a:off x="2152283" y="3232245"/>
              <a:ext cx="772421" cy="241928"/>
            </a:xfrm>
            <a:custGeom>
              <a:avLst/>
              <a:gdLst>
                <a:gd name="T0" fmla="*/ 186 w 224"/>
                <a:gd name="T1" fmla="*/ 2 h 70"/>
                <a:gd name="T2" fmla="*/ 224 w 224"/>
                <a:gd name="T3" fmla="*/ 34 h 70"/>
                <a:gd name="T4" fmla="*/ 224 w 224"/>
                <a:gd name="T5" fmla="*/ 36 h 70"/>
                <a:gd name="T6" fmla="*/ 186 w 224"/>
                <a:gd name="T7" fmla="*/ 68 h 70"/>
                <a:gd name="T8" fmla="*/ 9 w 224"/>
                <a:gd name="T9" fmla="*/ 42 h 70"/>
                <a:gd name="T10" fmla="*/ 9 w 224"/>
                <a:gd name="T11" fmla="*/ 29 h 70"/>
                <a:gd name="T12" fmla="*/ 186 w 224"/>
                <a:gd name="T13" fmla="*/ 2 h 70"/>
              </a:gdLst>
              <a:ahLst/>
              <a:cxnLst>
                <a:cxn ang="0">
                  <a:pos x="T0" y="T1"/>
                </a:cxn>
                <a:cxn ang="0">
                  <a:pos x="T2" y="T3"/>
                </a:cxn>
                <a:cxn ang="0">
                  <a:pos x="T4" y="T5"/>
                </a:cxn>
                <a:cxn ang="0">
                  <a:pos x="T6" y="T7"/>
                </a:cxn>
                <a:cxn ang="0">
                  <a:pos x="T8" y="T9"/>
                </a:cxn>
                <a:cxn ang="0">
                  <a:pos x="T10" y="T11"/>
                </a:cxn>
                <a:cxn ang="0">
                  <a:pos x="T12" y="T13"/>
                </a:cxn>
              </a:cxnLst>
              <a:rect l="0" t="0" r="r" b="b"/>
              <a:pathLst>
                <a:path w="224" h="70">
                  <a:moveTo>
                    <a:pt x="186" y="2"/>
                  </a:moveTo>
                  <a:cubicBezTo>
                    <a:pt x="207" y="0"/>
                    <a:pt x="224" y="14"/>
                    <a:pt x="224" y="34"/>
                  </a:cubicBezTo>
                  <a:cubicBezTo>
                    <a:pt x="224" y="36"/>
                    <a:pt x="224" y="36"/>
                    <a:pt x="224" y="36"/>
                  </a:cubicBezTo>
                  <a:cubicBezTo>
                    <a:pt x="224" y="57"/>
                    <a:pt x="207" y="70"/>
                    <a:pt x="186" y="68"/>
                  </a:cubicBezTo>
                  <a:cubicBezTo>
                    <a:pt x="140" y="64"/>
                    <a:pt x="49" y="48"/>
                    <a:pt x="9" y="42"/>
                  </a:cubicBezTo>
                  <a:cubicBezTo>
                    <a:pt x="0" y="40"/>
                    <a:pt x="2" y="30"/>
                    <a:pt x="9" y="29"/>
                  </a:cubicBezTo>
                  <a:cubicBezTo>
                    <a:pt x="56" y="22"/>
                    <a:pt x="140" y="6"/>
                    <a:pt x="186" y="2"/>
                  </a:cubicBezTo>
                  <a:close/>
                </a:path>
              </a:pathLst>
            </a:custGeom>
            <a:solidFill>
              <a:schemeClr val="tx2"/>
            </a:solidFill>
            <a:ln w="9525">
              <a:solidFill>
                <a:srgbClr val="656D78"/>
              </a:solidFill>
              <a:round/>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Group 118"/>
          <p:cNvGrpSpPr/>
          <p:nvPr/>
        </p:nvGrpSpPr>
        <p:grpSpPr>
          <a:xfrm>
            <a:off x="644899" y="5032231"/>
            <a:ext cx="3089665" cy="1253325"/>
            <a:chOff x="633531" y="4075260"/>
            <a:chExt cx="2613599" cy="1253325"/>
          </a:xfrm>
        </p:grpSpPr>
        <p:sp>
          <p:nvSpPr>
            <p:cNvPr id="55" name="TextBox 119"/>
            <p:cNvSpPr txBox="1"/>
            <p:nvPr/>
          </p:nvSpPr>
          <p:spPr>
            <a:xfrm>
              <a:off x="633531" y="4405255"/>
              <a:ext cx="2613599" cy="923330"/>
            </a:xfrm>
            <a:prstGeom prst="rect">
              <a:avLst/>
            </a:prstGeom>
            <a:noFill/>
          </p:spPr>
          <p:txBody>
            <a:bodyPr wrap="square" rtlCol="0">
              <a:spAutoFit/>
            </a:bodyPr>
            <a:lstStyle/>
            <a:p>
              <a:pPr algn="ctr">
                <a:lnSpc>
                  <a:spcPct val="150000"/>
                </a:lnSpc>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用户可以在投影仪或者计算机上进行演示，也可以将演示文稿打印出来，制作成胶片，以便应用到更广泛的领域中。</a:t>
              </a:r>
              <a:endPar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56" name="TextBox 120"/>
            <p:cNvSpPr txBox="1"/>
            <p:nvPr/>
          </p:nvSpPr>
          <p:spPr>
            <a:xfrm>
              <a:off x="1058333" y="4075260"/>
              <a:ext cx="1989928" cy="307777"/>
            </a:xfrm>
            <a:prstGeom prst="rect">
              <a:avLst/>
            </a:prstGeom>
            <a:noFill/>
          </p:spPr>
          <p:txBody>
            <a:bodyPr wrap="square" rtlCol="0">
              <a:spAutoFit/>
            </a:bodyPr>
            <a:lstStyle/>
            <a:p>
              <a:pPr algn="ctr"/>
              <a:r>
                <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STOPWATCH 01</a:t>
              </a:r>
              <a:endPar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57" name="Group 121"/>
          <p:cNvGrpSpPr/>
          <p:nvPr/>
        </p:nvGrpSpPr>
        <p:grpSpPr>
          <a:xfrm>
            <a:off x="4573116" y="5032231"/>
            <a:ext cx="3151271" cy="1253325"/>
            <a:chOff x="3421731" y="4075260"/>
            <a:chExt cx="2581134" cy="1253325"/>
          </a:xfrm>
        </p:grpSpPr>
        <p:sp>
          <p:nvSpPr>
            <p:cNvPr id="58" name="TextBox 122"/>
            <p:cNvSpPr txBox="1"/>
            <p:nvPr/>
          </p:nvSpPr>
          <p:spPr>
            <a:xfrm>
              <a:off x="3739312" y="4075260"/>
              <a:ext cx="1989928" cy="307777"/>
            </a:xfrm>
            <a:prstGeom prst="rect">
              <a:avLst/>
            </a:prstGeom>
            <a:noFill/>
          </p:spPr>
          <p:txBody>
            <a:bodyPr wrap="square" rtlCol="0">
              <a:spAutoFit/>
            </a:bodyPr>
            <a:lstStyle/>
            <a:p>
              <a:pPr algn="ctr"/>
              <a:r>
                <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STOPWATCH 02</a:t>
              </a:r>
              <a:endPar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59" name="TextBox 123"/>
            <p:cNvSpPr txBox="1"/>
            <p:nvPr/>
          </p:nvSpPr>
          <p:spPr>
            <a:xfrm>
              <a:off x="3421731" y="4405255"/>
              <a:ext cx="2581134" cy="923330"/>
            </a:xfrm>
            <a:prstGeom prst="rect">
              <a:avLst/>
            </a:prstGeom>
            <a:noFill/>
          </p:spPr>
          <p:txBody>
            <a:bodyPr wrap="square" rtlCol="0">
              <a:spAutoFit/>
            </a:bodyPr>
            <a:lstStyle/>
            <a:p>
              <a:pPr algn="ctr">
                <a:lnSpc>
                  <a:spcPct val="150000"/>
                </a:lnSpc>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用户可以在投影仪或者计算机上进行演示，也可以将演示文稿打印出来，制作成胶片，以便应用到更广泛的领域中。</a:t>
              </a:r>
              <a:endPar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60" name="Group 124"/>
          <p:cNvGrpSpPr/>
          <p:nvPr/>
        </p:nvGrpSpPr>
        <p:grpSpPr>
          <a:xfrm>
            <a:off x="8637997" y="4939634"/>
            <a:ext cx="3050312" cy="1245159"/>
            <a:chOff x="6248609" y="4075260"/>
            <a:chExt cx="2629104" cy="1245159"/>
          </a:xfrm>
        </p:grpSpPr>
        <p:sp>
          <p:nvSpPr>
            <p:cNvPr id="61" name="TextBox 125"/>
            <p:cNvSpPr txBox="1"/>
            <p:nvPr/>
          </p:nvSpPr>
          <p:spPr>
            <a:xfrm>
              <a:off x="6485488" y="4075260"/>
              <a:ext cx="1989928" cy="307777"/>
            </a:xfrm>
            <a:prstGeom prst="rect">
              <a:avLst/>
            </a:prstGeom>
            <a:noFill/>
          </p:spPr>
          <p:txBody>
            <a:bodyPr wrap="square" rtlCol="0">
              <a:spAutoFit/>
            </a:bodyPr>
            <a:lstStyle/>
            <a:p>
              <a:pPr algn="ctr"/>
              <a:r>
                <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STOPWATCH 03</a:t>
              </a:r>
              <a:endParaRPr lang="en-US" sz="14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2" name="TextBox 126"/>
            <p:cNvSpPr txBox="1"/>
            <p:nvPr/>
          </p:nvSpPr>
          <p:spPr>
            <a:xfrm>
              <a:off x="6248609" y="4397089"/>
              <a:ext cx="2629104" cy="923330"/>
            </a:xfrm>
            <a:prstGeom prst="rect">
              <a:avLst/>
            </a:prstGeom>
            <a:noFill/>
          </p:spPr>
          <p:txBody>
            <a:bodyPr wrap="square" rtlCol="0">
              <a:spAutoFit/>
            </a:bodyPr>
            <a:lstStyle/>
            <a:p>
              <a:pPr algn="ctr">
                <a:lnSpc>
                  <a:spcPct val="150000"/>
                </a:lnSpc>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用户可以在投影仪或者计算机上进行演示，也可以将演示文稿打印出来，制作成胶片，以便应用到更广泛的领域中。</a:t>
              </a:r>
              <a:endPar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barn(inVertical)">
                                      <p:cBhvr>
                                        <p:cTn id="16" dur="500"/>
                                        <p:tgtEl>
                                          <p:spTgt spid="54"/>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barn(inVertical)">
                                      <p:cBhvr>
                                        <p:cTn id="25" dur="500"/>
                                        <p:tgtEl>
                                          <p:spTgt spid="57"/>
                                        </p:tgtEl>
                                      </p:cBhvr>
                                    </p:animEffect>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21"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barn(inVertical)">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椭圆 5"/>
          <p:cNvSpPr/>
          <p:nvPr/>
        </p:nvSpPr>
        <p:spPr>
          <a:xfrm>
            <a:off x="3505199" y="1428751"/>
            <a:ext cx="5181602" cy="5181600"/>
          </a:xfrm>
          <a:prstGeom prst="ellipse">
            <a:avLst/>
          </a:prstGeom>
          <a:noFill/>
          <a:ln w="6350">
            <a:solidFill>
              <a:schemeClr val="bg1">
                <a:lumMod val="65000"/>
                <a:alpha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椭圆 6"/>
          <p:cNvSpPr/>
          <p:nvPr/>
        </p:nvSpPr>
        <p:spPr>
          <a:xfrm>
            <a:off x="3904612" y="1860283"/>
            <a:ext cx="4318537" cy="4318535"/>
          </a:xfrm>
          <a:prstGeom prst="ellipse">
            <a:avLst/>
          </a:prstGeom>
          <a:noFill/>
          <a:ln w="6350">
            <a:solidFill>
              <a:schemeClr val="bg1">
                <a:lumMod val="65000"/>
                <a:alpha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4384778" y="2340449"/>
            <a:ext cx="3358204" cy="3358203"/>
          </a:xfrm>
          <a:prstGeom prst="ellipse">
            <a:avLst/>
          </a:prstGeom>
          <a:noFill/>
          <a:ln w="63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圆角矩形 5"/>
          <p:cNvSpPr/>
          <p:nvPr/>
        </p:nvSpPr>
        <p:spPr>
          <a:xfrm>
            <a:off x="3821813" y="2586912"/>
            <a:ext cx="1777624" cy="749151"/>
          </a:xfrm>
          <a:prstGeom prst="roundRect">
            <a:avLst>
              <a:gd name="adj" fmla="val 50000"/>
            </a:avLst>
          </a:pr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sym typeface="微软雅黑" panose="020B0503020204020204" pitchFamily="34" charset="-122"/>
              </a:rPr>
              <a:t>重点</a:t>
            </a: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6"/>
          <p:cNvSpPr/>
          <p:nvPr/>
        </p:nvSpPr>
        <p:spPr>
          <a:xfrm>
            <a:off x="6592565" y="2586912"/>
            <a:ext cx="1777624" cy="749151"/>
          </a:xfrm>
          <a:prstGeom prst="roundRect">
            <a:avLst>
              <a:gd name="adj" fmla="val 50000"/>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sym typeface="微软雅黑" panose="020B0503020204020204" pitchFamily="34" charset="-122"/>
              </a:rPr>
              <a:t>重点</a:t>
            </a: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圆角矩形 7"/>
          <p:cNvSpPr/>
          <p:nvPr/>
        </p:nvSpPr>
        <p:spPr>
          <a:xfrm>
            <a:off x="3821813" y="4703035"/>
            <a:ext cx="1777624" cy="749151"/>
          </a:xfrm>
          <a:prstGeom prst="roundRect">
            <a:avLst>
              <a:gd name="adj" fmla="val 50000"/>
            </a:avLst>
          </a:pr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sym typeface="微软雅黑" panose="020B0503020204020204" pitchFamily="34" charset="-122"/>
              </a:rPr>
              <a:t>重点</a:t>
            </a: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圆角矩形 8"/>
          <p:cNvSpPr/>
          <p:nvPr/>
        </p:nvSpPr>
        <p:spPr>
          <a:xfrm>
            <a:off x="6592565" y="4703035"/>
            <a:ext cx="1777624" cy="749151"/>
          </a:xfrm>
          <a:prstGeom prst="roundRect">
            <a:avLst>
              <a:gd name="adj" fmla="val 50000"/>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sym typeface="微软雅黑" panose="020B0503020204020204" pitchFamily="34" charset="-122"/>
              </a:rPr>
              <a:t>重点</a:t>
            </a:r>
            <a:r>
              <a:rPr lang="en-US" altLang="zh-CN" sz="2000" b="1" dirty="0">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4895302" y="2850972"/>
            <a:ext cx="2337159" cy="2337158"/>
          </a:xfrm>
          <a:prstGeom prst="ellipse">
            <a:avLst/>
          </a:prstGeom>
          <a:solidFill>
            <a:schemeClr val="bg1"/>
          </a:solidFill>
          <a:ln w="6350">
            <a:noFill/>
          </a:ln>
          <a:effectLst>
            <a:outerShdw blurRad="3683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5829833" y="3483791"/>
            <a:ext cx="532334" cy="468145"/>
            <a:chOff x="3835401" y="3090863"/>
            <a:chExt cx="763588" cy="671513"/>
          </a:xfrm>
          <a:solidFill>
            <a:schemeClr val="tx1">
              <a:lumMod val="75000"/>
              <a:lumOff val="25000"/>
            </a:schemeClr>
          </a:solidFill>
        </p:grpSpPr>
        <p:sp>
          <p:nvSpPr>
            <p:cNvPr id="15" name="Freeform 126"/>
            <p:cNvSpPr/>
            <p:nvPr/>
          </p:nvSpPr>
          <p:spPr bwMode="auto">
            <a:xfrm>
              <a:off x="4167189" y="3090863"/>
              <a:ext cx="122238" cy="166688"/>
            </a:xfrm>
            <a:custGeom>
              <a:avLst/>
              <a:gdLst>
                <a:gd name="T0" fmla="*/ 2 w 51"/>
                <a:gd name="T1" fmla="*/ 33 h 70"/>
                <a:gd name="T2" fmla="*/ 0 w 51"/>
                <a:gd name="T3" fmla="*/ 41 h 70"/>
                <a:gd name="T4" fmla="*/ 2 w 51"/>
                <a:gd name="T5" fmla="*/ 49 h 70"/>
                <a:gd name="T6" fmla="*/ 3 w 51"/>
                <a:gd name="T7" fmla="*/ 47 h 70"/>
                <a:gd name="T8" fmla="*/ 26 w 51"/>
                <a:gd name="T9" fmla="*/ 70 h 70"/>
                <a:gd name="T10" fmla="*/ 47 w 51"/>
                <a:gd name="T11" fmla="*/ 46 h 70"/>
                <a:gd name="T12" fmla="*/ 49 w 51"/>
                <a:gd name="T13" fmla="*/ 48 h 70"/>
                <a:gd name="T14" fmla="*/ 51 w 51"/>
                <a:gd name="T15" fmla="*/ 40 h 70"/>
                <a:gd name="T16" fmla="*/ 49 w 51"/>
                <a:gd name="T17" fmla="*/ 32 h 70"/>
                <a:gd name="T18" fmla="*/ 48 w 51"/>
                <a:gd name="T19" fmla="*/ 33 h 70"/>
                <a:gd name="T20" fmla="*/ 48 w 51"/>
                <a:gd name="T21" fmla="*/ 26 h 70"/>
                <a:gd name="T22" fmla="*/ 29 w 51"/>
                <a:gd name="T23" fmla="*/ 22 h 70"/>
                <a:gd name="T24" fmla="*/ 32 w 51"/>
                <a:gd name="T25" fmla="*/ 23 h 70"/>
                <a:gd name="T26" fmla="*/ 50 w 51"/>
                <a:gd name="T27" fmla="*/ 17 h 70"/>
                <a:gd name="T28" fmla="*/ 9 w 51"/>
                <a:gd name="T29" fmla="*/ 13 h 70"/>
                <a:gd name="T30" fmla="*/ 1 w 51"/>
                <a:gd name="T31" fmla="*/ 18 h 70"/>
                <a:gd name="T32" fmla="*/ 6 w 51"/>
                <a:gd name="T33" fmla="*/ 18 h 70"/>
                <a:gd name="T34" fmla="*/ 3 w 51"/>
                <a:gd name="T35" fmla="*/ 29 h 70"/>
                <a:gd name="T36" fmla="*/ 2 w 51"/>
                <a:gd name="T37" fmla="*/ 33 h 70"/>
                <a:gd name="T38" fmla="*/ 2 w 51"/>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70">
                  <a:moveTo>
                    <a:pt x="2" y="33"/>
                  </a:moveTo>
                  <a:cubicBezTo>
                    <a:pt x="1" y="33"/>
                    <a:pt x="0" y="36"/>
                    <a:pt x="0" y="41"/>
                  </a:cubicBezTo>
                  <a:cubicBezTo>
                    <a:pt x="0" y="45"/>
                    <a:pt x="1" y="49"/>
                    <a:pt x="2" y="49"/>
                  </a:cubicBezTo>
                  <a:cubicBezTo>
                    <a:pt x="3" y="49"/>
                    <a:pt x="3" y="48"/>
                    <a:pt x="3" y="47"/>
                  </a:cubicBezTo>
                  <a:cubicBezTo>
                    <a:pt x="7" y="60"/>
                    <a:pt x="19" y="70"/>
                    <a:pt x="26" y="70"/>
                  </a:cubicBezTo>
                  <a:cubicBezTo>
                    <a:pt x="34" y="70"/>
                    <a:pt x="46" y="61"/>
                    <a:pt x="47" y="46"/>
                  </a:cubicBezTo>
                  <a:cubicBezTo>
                    <a:pt x="48" y="47"/>
                    <a:pt x="48" y="48"/>
                    <a:pt x="49" y="48"/>
                  </a:cubicBezTo>
                  <a:cubicBezTo>
                    <a:pt x="50" y="48"/>
                    <a:pt x="51" y="45"/>
                    <a:pt x="51" y="40"/>
                  </a:cubicBezTo>
                  <a:cubicBezTo>
                    <a:pt x="51" y="36"/>
                    <a:pt x="50" y="32"/>
                    <a:pt x="49" y="32"/>
                  </a:cubicBezTo>
                  <a:cubicBezTo>
                    <a:pt x="49" y="32"/>
                    <a:pt x="48" y="33"/>
                    <a:pt x="48" y="33"/>
                  </a:cubicBezTo>
                  <a:cubicBezTo>
                    <a:pt x="48" y="31"/>
                    <a:pt x="48" y="29"/>
                    <a:pt x="48" y="26"/>
                  </a:cubicBezTo>
                  <a:cubicBezTo>
                    <a:pt x="44" y="29"/>
                    <a:pt x="37" y="25"/>
                    <a:pt x="29" y="22"/>
                  </a:cubicBezTo>
                  <a:cubicBezTo>
                    <a:pt x="30" y="22"/>
                    <a:pt x="31" y="22"/>
                    <a:pt x="32" y="23"/>
                  </a:cubicBezTo>
                  <a:cubicBezTo>
                    <a:pt x="45" y="29"/>
                    <a:pt x="50" y="17"/>
                    <a:pt x="50" y="17"/>
                  </a:cubicBezTo>
                  <a:cubicBezTo>
                    <a:pt x="50" y="17"/>
                    <a:pt x="34" y="0"/>
                    <a:pt x="9" y="13"/>
                  </a:cubicBezTo>
                  <a:cubicBezTo>
                    <a:pt x="7" y="14"/>
                    <a:pt x="4" y="17"/>
                    <a:pt x="1" y="18"/>
                  </a:cubicBezTo>
                  <a:cubicBezTo>
                    <a:pt x="1" y="18"/>
                    <a:pt x="3" y="18"/>
                    <a:pt x="6" y="18"/>
                  </a:cubicBezTo>
                  <a:cubicBezTo>
                    <a:pt x="4" y="20"/>
                    <a:pt x="2" y="23"/>
                    <a:pt x="3" y="29"/>
                  </a:cubicBezTo>
                  <a:cubicBezTo>
                    <a:pt x="2" y="30"/>
                    <a:pt x="2" y="32"/>
                    <a:pt x="2" y="33"/>
                  </a:cubicBezTo>
                  <a:cubicBezTo>
                    <a:pt x="2" y="33"/>
                    <a:pt x="2" y="33"/>
                    <a:pt x="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27"/>
            <p:cNvSpPr>
              <a:spLocks noEditPoints="1"/>
            </p:cNvSpPr>
            <p:nvPr/>
          </p:nvSpPr>
          <p:spPr bwMode="auto">
            <a:xfrm>
              <a:off x="4090989" y="3251201"/>
              <a:ext cx="276225" cy="228600"/>
            </a:xfrm>
            <a:custGeom>
              <a:avLst/>
              <a:gdLst>
                <a:gd name="T0" fmla="*/ 103 w 116"/>
                <a:gd name="T1" fmla="*/ 62 h 96"/>
                <a:gd name="T2" fmla="*/ 114 w 116"/>
                <a:gd name="T3" fmla="*/ 20 h 96"/>
                <a:gd name="T4" fmla="*/ 75 w 116"/>
                <a:gd name="T5" fmla="*/ 2 h 96"/>
                <a:gd name="T6" fmla="*/ 73 w 116"/>
                <a:gd name="T7" fmla="*/ 3 h 96"/>
                <a:gd name="T8" fmla="*/ 65 w 116"/>
                <a:gd name="T9" fmla="*/ 40 h 96"/>
                <a:gd name="T10" fmla="*/ 61 w 116"/>
                <a:gd name="T11" fmla="*/ 13 h 96"/>
                <a:gd name="T12" fmla="*/ 62 w 116"/>
                <a:gd name="T13" fmla="*/ 10 h 96"/>
                <a:gd name="T14" fmla="*/ 60 w 116"/>
                <a:gd name="T15" fmla="*/ 7 h 96"/>
                <a:gd name="T16" fmla="*/ 56 w 116"/>
                <a:gd name="T17" fmla="*/ 7 h 96"/>
                <a:gd name="T18" fmla="*/ 54 w 116"/>
                <a:gd name="T19" fmla="*/ 10 h 96"/>
                <a:gd name="T20" fmla="*/ 55 w 116"/>
                <a:gd name="T21" fmla="*/ 12 h 96"/>
                <a:gd name="T22" fmla="*/ 51 w 116"/>
                <a:gd name="T23" fmla="*/ 38 h 96"/>
                <a:gd name="T24" fmla="*/ 51 w 116"/>
                <a:gd name="T25" fmla="*/ 39 h 96"/>
                <a:gd name="T26" fmla="*/ 41 w 116"/>
                <a:gd name="T27" fmla="*/ 2 h 96"/>
                <a:gd name="T28" fmla="*/ 39 w 116"/>
                <a:gd name="T29" fmla="*/ 2 h 96"/>
                <a:gd name="T30" fmla="*/ 1 w 116"/>
                <a:gd name="T31" fmla="*/ 21 h 96"/>
                <a:gd name="T32" fmla="*/ 8 w 116"/>
                <a:gd name="T33" fmla="*/ 71 h 96"/>
                <a:gd name="T34" fmla="*/ 21 w 116"/>
                <a:gd name="T35" fmla="*/ 70 h 96"/>
                <a:gd name="T36" fmla="*/ 24 w 116"/>
                <a:gd name="T37" fmla="*/ 96 h 96"/>
                <a:gd name="T38" fmla="*/ 89 w 116"/>
                <a:gd name="T39" fmla="*/ 96 h 96"/>
                <a:gd name="T40" fmla="*/ 91 w 116"/>
                <a:gd name="T41" fmla="*/ 75 h 96"/>
                <a:gd name="T42" fmla="*/ 91 w 116"/>
                <a:gd name="T43" fmla="*/ 69 h 96"/>
                <a:gd name="T44" fmla="*/ 100 w 116"/>
                <a:gd name="T45" fmla="*/ 71 h 96"/>
                <a:gd name="T46" fmla="*/ 103 w 116"/>
                <a:gd name="T47" fmla="*/ 62 h 96"/>
                <a:gd name="T48" fmla="*/ 92 w 116"/>
                <a:gd name="T49" fmla="*/ 31 h 96"/>
                <a:gd name="T50" fmla="*/ 93 w 116"/>
                <a:gd name="T51" fmla="*/ 32 h 96"/>
                <a:gd name="T52" fmla="*/ 92 w 116"/>
                <a:gd name="T53" fmla="*/ 31 h 96"/>
                <a:gd name="T54" fmla="*/ 23 w 116"/>
                <a:gd name="T55" fmla="*/ 50 h 96"/>
                <a:gd name="T56" fmla="*/ 50 w 116"/>
                <a:gd name="T57" fmla="*/ 48 h 96"/>
                <a:gd name="T58" fmla="*/ 53 w 116"/>
                <a:gd name="T59" fmla="*/ 48 h 96"/>
                <a:gd name="T60" fmla="*/ 57 w 116"/>
                <a:gd name="T61" fmla="*/ 47 h 96"/>
                <a:gd name="T62" fmla="*/ 73 w 116"/>
                <a:gd name="T63" fmla="*/ 47 h 96"/>
                <a:gd name="T64" fmla="*/ 63 w 116"/>
                <a:gd name="T65" fmla="*/ 48 h 96"/>
                <a:gd name="T66" fmla="*/ 62 w 116"/>
                <a:gd name="T67" fmla="*/ 48 h 96"/>
                <a:gd name="T68" fmla="*/ 57 w 116"/>
                <a:gd name="T69" fmla="*/ 49 h 96"/>
                <a:gd name="T70" fmla="*/ 13 w 116"/>
                <a:gd name="T71" fmla="*/ 56 h 96"/>
                <a:gd name="T72" fmla="*/ 21 w 116"/>
                <a:gd name="T73" fmla="*/ 51 h 96"/>
                <a:gd name="T74" fmla="*/ 23 w 116"/>
                <a:gd name="T75" fmla="*/ 50 h 96"/>
                <a:gd name="T76" fmla="*/ 57 w 116"/>
                <a:gd name="T77" fmla="*/ 60 h 96"/>
                <a:gd name="T78" fmla="*/ 54 w 116"/>
                <a:gd name="T79" fmla="*/ 60 h 96"/>
                <a:gd name="T80" fmla="*/ 49 w 116"/>
                <a:gd name="T81" fmla="*/ 61 h 96"/>
                <a:gd name="T82" fmla="*/ 55 w 116"/>
                <a:gd name="T83" fmla="*/ 59 h 96"/>
                <a:gd name="T84" fmla="*/ 58 w 116"/>
                <a:gd name="T85" fmla="*/ 57 h 96"/>
                <a:gd name="T86" fmla="*/ 59 w 116"/>
                <a:gd name="T87" fmla="*/ 57 h 96"/>
                <a:gd name="T88" fmla="*/ 92 w 116"/>
                <a:gd name="T89" fmla="*/ 53 h 96"/>
                <a:gd name="T90" fmla="*/ 98 w 116"/>
                <a:gd name="T91" fmla="*/ 52 h 96"/>
                <a:gd name="T92" fmla="*/ 99 w 116"/>
                <a:gd name="T93" fmla="*/ 54 h 96"/>
                <a:gd name="T94" fmla="*/ 100 w 116"/>
                <a:gd name="T95" fmla="*/ 55 h 96"/>
                <a:gd name="T96" fmla="*/ 57 w 116"/>
                <a:gd name="T97"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96">
                  <a:moveTo>
                    <a:pt x="103" y="62"/>
                  </a:moveTo>
                  <a:cubicBezTo>
                    <a:pt x="109" y="47"/>
                    <a:pt x="116" y="30"/>
                    <a:pt x="114" y="20"/>
                  </a:cubicBezTo>
                  <a:cubicBezTo>
                    <a:pt x="114" y="14"/>
                    <a:pt x="92" y="0"/>
                    <a:pt x="75" y="2"/>
                  </a:cubicBezTo>
                  <a:cubicBezTo>
                    <a:pt x="76" y="2"/>
                    <a:pt x="75" y="3"/>
                    <a:pt x="73" y="3"/>
                  </a:cubicBezTo>
                  <a:cubicBezTo>
                    <a:pt x="65" y="40"/>
                    <a:pt x="65" y="40"/>
                    <a:pt x="65" y="40"/>
                  </a:cubicBezTo>
                  <a:cubicBezTo>
                    <a:pt x="61" y="13"/>
                    <a:pt x="61" y="13"/>
                    <a:pt x="61" y="13"/>
                  </a:cubicBezTo>
                  <a:cubicBezTo>
                    <a:pt x="62" y="10"/>
                    <a:pt x="62" y="10"/>
                    <a:pt x="62" y="10"/>
                  </a:cubicBezTo>
                  <a:cubicBezTo>
                    <a:pt x="60" y="7"/>
                    <a:pt x="60" y="7"/>
                    <a:pt x="60" y="7"/>
                  </a:cubicBezTo>
                  <a:cubicBezTo>
                    <a:pt x="56" y="7"/>
                    <a:pt x="56" y="7"/>
                    <a:pt x="56" y="7"/>
                  </a:cubicBezTo>
                  <a:cubicBezTo>
                    <a:pt x="54" y="10"/>
                    <a:pt x="54" y="10"/>
                    <a:pt x="54" y="10"/>
                  </a:cubicBezTo>
                  <a:cubicBezTo>
                    <a:pt x="55" y="12"/>
                    <a:pt x="55" y="12"/>
                    <a:pt x="55" y="12"/>
                  </a:cubicBezTo>
                  <a:cubicBezTo>
                    <a:pt x="51" y="38"/>
                    <a:pt x="51" y="38"/>
                    <a:pt x="51" y="38"/>
                  </a:cubicBezTo>
                  <a:cubicBezTo>
                    <a:pt x="51" y="39"/>
                    <a:pt x="51" y="39"/>
                    <a:pt x="51" y="39"/>
                  </a:cubicBezTo>
                  <a:cubicBezTo>
                    <a:pt x="41" y="2"/>
                    <a:pt x="41" y="2"/>
                    <a:pt x="41" y="2"/>
                  </a:cubicBezTo>
                  <a:cubicBezTo>
                    <a:pt x="40" y="2"/>
                    <a:pt x="40" y="2"/>
                    <a:pt x="39" y="2"/>
                  </a:cubicBezTo>
                  <a:cubicBezTo>
                    <a:pt x="22" y="4"/>
                    <a:pt x="1" y="10"/>
                    <a:pt x="1" y="21"/>
                  </a:cubicBezTo>
                  <a:cubicBezTo>
                    <a:pt x="0" y="27"/>
                    <a:pt x="5" y="58"/>
                    <a:pt x="8" y="71"/>
                  </a:cubicBezTo>
                  <a:cubicBezTo>
                    <a:pt x="11" y="72"/>
                    <a:pt x="17" y="71"/>
                    <a:pt x="21" y="70"/>
                  </a:cubicBezTo>
                  <a:cubicBezTo>
                    <a:pt x="23" y="83"/>
                    <a:pt x="24" y="93"/>
                    <a:pt x="24" y="96"/>
                  </a:cubicBezTo>
                  <a:cubicBezTo>
                    <a:pt x="89" y="96"/>
                    <a:pt x="89" y="96"/>
                    <a:pt x="89" y="96"/>
                  </a:cubicBezTo>
                  <a:cubicBezTo>
                    <a:pt x="89" y="94"/>
                    <a:pt x="90" y="86"/>
                    <a:pt x="91" y="75"/>
                  </a:cubicBezTo>
                  <a:cubicBezTo>
                    <a:pt x="91" y="69"/>
                    <a:pt x="91" y="69"/>
                    <a:pt x="91" y="69"/>
                  </a:cubicBezTo>
                  <a:cubicBezTo>
                    <a:pt x="100" y="71"/>
                    <a:pt x="100" y="71"/>
                    <a:pt x="100" y="71"/>
                  </a:cubicBezTo>
                  <a:lnTo>
                    <a:pt x="103" y="62"/>
                  </a:lnTo>
                  <a:close/>
                  <a:moveTo>
                    <a:pt x="92" y="31"/>
                  </a:moveTo>
                  <a:cubicBezTo>
                    <a:pt x="92" y="31"/>
                    <a:pt x="93" y="31"/>
                    <a:pt x="93" y="32"/>
                  </a:cubicBezTo>
                  <a:cubicBezTo>
                    <a:pt x="92" y="32"/>
                    <a:pt x="92" y="32"/>
                    <a:pt x="92" y="31"/>
                  </a:cubicBezTo>
                  <a:close/>
                  <a:moveTo>
                    <a:pt x="23" y="50"/>
                  </a:moveTo>
                  <a:cubicBezTo>
                    <a:pt x="50" y="48"/>
                    <a:pt x="50" y="48"/>
                    <a:pt x="50" y="48"/>
                  </a:cubicBezTo>
                  <a:cubicBezTo>
                    <a:pt x="53" y="48"/>
                    <a:pt x="53" y="48"/>
                    <a:pt x="53" y="48"/>
                  </a:cubicBezTo>
                  <a:cubicBezTo>
                    <a:pt x="57" y="47"/>
                    <a:pt x="57" y="47"/>
                    <a:pt x="57" y="47"/>
                  </a:cubicBezTo>
                  <a:cubicBezTo>
                    <a:pt x="73" y="47"/>
                    <a:pt x="73" y="47"/>
                    <a:pt x="73" y="47"/>
                  </a:cubicBezTo>
                  <a:cubicBezTo>
                    <a:pt x="63" y="48"/>
                    <a:pt x="63" y="48"/>
                    <a:pt x="63" y="48"/>
                  </a:cubicBezTo>
                  <a:cubicBezTo>
                    <a:pt x="62" y="48"/>
                    <a:pt x="62" y="48"/>
                    <a:pt x="62" y="48"/>
                  </a:cubicBezTo>
                  <a:cubicBezTo>
                    <a:pt x="57" y="49"/>
                    <a:pt x="57" y="49"/>
                    <a:pt x="57" y="49"/>
                  </a:cubicBezTo>
                  <a:cubicBezTo>
                    <a:pt x="13" y="56"/>
                    <a:pt x="13" y="56"/>
                    <a:pt x="13" y="56"/>
                  </a:cubicBezTo>
                  <a:cubicBezTo>
                    <a:pt x="21" y="51"/>
                    <a:pt x="21" y="51"/>
                    <a:pt x="21" y="51"/>
                  </a:cubicBezTo>
                  <a:lnTo>
                    <a:pt x="23" y="50"/>
                  </a:lnTo>
                  <a:close/>
                  <a:moveTo>
                    <a:pt x="57" y="60"/>
                  </a:moveTo>
                  <a:cubicBezTo>
                    <a:pt x="54" y="60"/>
                    <a:pt x="54" y="60"/>
                    <a:pt x="54" y="60"/>
                  </a:cubicBezTo>
                  <a:cubicBezTo>
                    <a:pt x="49" y="61"/>
                    <a:pt x="49" y="61"/>
                    <a:pt x="49" y="61"/>
                  </a:cubicBezTo>
                  <a:cubicBezTo>
                    <a:pt x="55" y="59"/>
                    <a:pt x="55" y="59"/>
                    <a:pt x="55" y="59"/>
                  </a:cubicBezTo>
                  <a:cubicBezTo>
                    <a:pt x="58" y="57"/>
                    <a:pt x="58" y="57"/>
                    <a:pt x="58" y="57"/>
                  </a:cubicBezTo>
                  <a:cubicBezTo>
                    <a:pt x="59" y="57"/>
                    <a:pt x="59" y="57"/>
                    <a:pt x="59" y="57"/>
                  </a:cubicBezTo>
                  <a:cubicBezTo>
                    <a:pt x="92" y="53"/>
                    <a:pt x="92" y="53"/>
                    <a:pt x="92" y="53"/>
                  </a:cubicBezTo>
                  <a:cubicBezTo>
                    <a:pt x="98" y="52"/>
                    <a:pt x="98" y="52"/>
                    <a:pt x="98" y="52"/>
                  </a:cubicBezTo>
                  <a:cubicBezTo>
                    <a:pt x="99" y="54"/>
                    <a:pt x="99" y="54"/>
                    <a:pt x="99" y="54"/>
                  </a:cubicBezTo>
                  <a:cubicBezTo>
                    <a:pt x="100" y="55"/>
                    <a:pt x="100" y="55"/>
                    <a:pt x="100" y="55"/>
                  </a:cubicBezTo>
                  <a:lnTo>
                    <a:pt x="5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28"/>
            <p:cNvSpPr>
              <a:spLocks noEditPoints="1"/>
            </p:cNvSpPr>
            <p:nvPr/>
          </p:nvSpPr>
          <p:spPr bwMode="auto">
            <a:xfrm>
              <a:off x="3835401" y="3533776"/>
              <a:ext cx="276225" cy="228600"/>
            </a:xfrm>
            <a:custGeom>
              <a:avLst/>
              <a:gdLst>
                <a:gd name="T0" fmla="*/ 90 w 116"/>
                <a:gd name="T1" fmla="*/ 96 h 96"/>
                <a:gd name="T2" fmla="*/ 92 w 116"/>
                <a:gd name="T3" fmla="*/ 76 h 96"/>
                <a:gd name="T4" fmla="*/ 92 w 116"/>
                <a:gd name="T5" fmla="*/ 69 h 96"/>
                <a:gd name="T6" fmla="*/ 101 w 116"/>
                <a:gd name="T7" fmla="*/ 71 h 96"/>
                <a:gd name="T8" fmla="*/ 104 w 116"/>
                <a:gd name="T9" fmla="*/ 63 h 96"/>
                <a:gd name="T10" fmla="*/ 115 w 116"/>
                <a:gd name="T11" fmla="*/ 21 h 96"/>
                <a:gd name="T12" fmla="*/ 76 w 116"/>
                <a:gd name="T13" fmla="*/ 3 h 96"/>
                <a:gd name="T14" fmla="*/ 74 w 116"/>
                <a:gd name="T15" fmla="*/ 4 h 96"/>
                <a:gd name="T16" fmla="*/ 66 w 116"/>
                <a:gd name="T17" fmla="*/ 40 h 96"/>
                <a:gd name="T18" fmla="*/ 62 w 116"/>
                <a:gd name="T19" fmla="*/ 13 h 96"/>
                <a:gd name="T20" fmla="*/ 63 w 116"/>
                <a:gd name="T21" fmla="*/ 10 h 96"/>
                <a:gd name="T22" fmla="*/ 61 w 116"/>
                <a:gd name="T23" fmla="*/ 7 h 96"/>
                <a:gd name="T24" fmla="*/ 57 w 116"/>
                <a:gd name="T25" fmla="*/ 7 h 96"/>
                <a:gd name="T26" fmla="*/ 55 w 116"/>
                <a:gd name="T27" fmla="*/ 10 h 96"/>
                <a:gd name="T28" fmla="*/ 56 w 116"/>
                <a:gd name="T29" fmla="*/ 13 h 96"/>
                <a:gd name="T30" fmla="*/ 52 w 116"/>
                <a:gd name="T31" fmla="*/ 38 h 96"/>
                <a:gd name="T32" fmla="*/ 52 w 116"/>
                <a:gd name="T33" fmla="*/ 40 h 96"/>
                <a:gd name="T34" fmla="*/ 41 w 116"/>
                <a:gd name="T35" fmla="*/ 3 h 96"/>
                <a:gd name="T36" fmla="*/ 40 w 116"/>
                <a:gd name="T37" fmla="*/ 3 h 96"/>
                <a:gd name="T38" fmla="*/ 2 w 116"/>
                <a:gd name="T39" fmla="*/ 22 h 96"/>
                <a:gd name="T40" fmla="*/ 9 w 116"/>
                <a:gd name="T41" fmla="*/ 71 h 96"/>
                <a:gd name="T42" fmla="*/ 22 w 116"/>
                <a:gd name="T43" fmla="*/ 70 h 96"/>
                <a:gd name="T44" fmla="*/ 25 w 116"/>
                <a:gd name="T45" fmla="*/ 96 h 96"/>
                <a:gd name="T46" fmla="*/ 90 w 116"/>
                <a:gd name="T47" fmla="*/ 96 h 96"/>
                <a:gd name="T48" fmla="*/ 93 w 116"/>
                <a:gd name="T49" fmla="*/ 32 h 96"/>
                <a:gd name="T50" fmla="*/ 94 w 116"/>
                <a:gd name="T51" fmla="*/ 33 h 96"/>
                <a:gd name="T52" fmla="*/ 93 w 116"/>
                <a:gd name="T53" fmla="*/ 32 h 96"/>
                <a:gd name="T54" fmla="*/ 99 w 116"/>
                <a:gd name="T55" fmla="*/ 53 h 96"/>
                <a:gd name="T56" fmla="*/ 100 w 116"/>
                <a:gd name="T57" fmla="*/ 55 h 96"/>
                <a:gd name="T58" fmla="*/ 101 w 116"/>
                <a:gd name="T59" fmla="*/ 55 h 96"/>
                <a:gd name="T60" fmla="*/ 58 w 116"/>
                <a:gd name="T61" fmla="*/ 60 h 96"/>
                <a:gd name="T62" fmla="*/ 55 w 116"/>
                <a:gd name="T63" fmla="*/ 61 h 96"/>
                <a:gd name="T64" fmla="*/ 50 w 116"/>
                <a:gd name="T65" fmla="*/ 61 h 96"/>
                <a:gd name="T66" fmla="*/ 56 w 116"/>
                <a:gd name="T67" fmla="*/ 59 h 96"/>
                <a:gd name="T68" fmla="*/ 59 w 116"/>
                <a:gd name="T69" fmla="*/ 58 h 96"/>
                <a:gd name="T70" fmla="*/ 60 w 116"/>
                <a:gd name="T71" fmla="*/ 57 h 96"/>
                <a:gd name="T72" fmla="*/ 93 w 116"/>
                <a:gd name="T73" fmla="*/ 53 h 96"/>
                <a:gd name="T74" fmla="*/ 99 w 116"/>
                <a:gd name="T75" fmla="*/ 53 h 96"/>
                <a:gd name="T76" fmla="*/ 24 w 116"/>
                <a:gd name="T77" fmla="*/ 51 h 96"/>
                <a:gd name="T78" fmla="*/ 51 w 116"/>
                <a:gd name="T79" fmla="*/ 48 h 96"/>
                <a:gd name="T80" fmla="*/ 54 w 116"/>
                <a:gd name="T81" fmla="*/ 48 h 96"/>
                <a:gd name="T82" fmla="*/ 58 w 116"/>
                <a:gd name="T83" fmla="*/ 48 h 96"/>
                <a:gd name="T84" fmla="*/ 74 w 116"/>
                <a:gd name="T85" fmla="*/ 47 h 96"/>
                <a:gd name="T86" fmla="*/ 64 w 116"/>
                <a:gd name="T87" fmla="*/ 49 h 96"/>
                <a:gd name="T88" fmla="*/ 63 w 116"/>
                <a:gd name="T89" fmla="*/ 49 h 96"/>
                <a:gd name="T90" fmla="*/ 58 w 116"/>
                <a:gd name="T91" fmla="*/ 50 h 96"/>
                <a:gd name="T92" fmla="*/ 14 w 116"/>
                <a:gd name="T93" fmla="*/ 56 h 96"/>
                <a:gd name="T94" fmla="*/ 22 w 116"/>
                <a:gd name="T95" fmla="*/ 51 h 96"/>
                <a:gd name="T96" fmla="*/ 24 w 116"/>
                <a:gd name="T97"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96">
                  <a:moveTo>
                    <a:pt x="90" y="96"/>
                  </a:moveTo>
                  <a:cubicBezTo>
                    <a:pt x="90" y="94"/>
                    <a:pt x="91" y="86"/>
                    <a:pt x="92" y="76"/>
                  </a:cubicBezTo>
                  <a:cubicBezTo>
                    <a:pt x="92" y="69"/>
                    <a:pt x="92" y="69"/>
                    <a:pt x="92" y="69"/>
                  </a:cubicBezTo>
                  <a:cubicBezTo>
                    <a:pt x="101" y="71"/>
                    <a:pt x="101" y="71"/>
                    <a:pt x="101" y="71"/>
                  </a:cubicBezTo>
                  <a:cubicBezTo>
                    <a:pt x="104" y="63"/>
                    <a:pt x="104" y="63"/>
                    <a:pt x="104" y="63"/>
                  </a:cubicBezTo>
                  <a:cubicBezTo>
                    <a:pt x="110" y="48"/>
                    <a:pt x="116" y="30"/>
                    <a:pt x="115" y="21"/>
                  </a:cubicBezTo>
                  <a:cubicBezTo>
                    <a:pt x="114" y="14"/>
                    <a:pt x="93" y="0"/>
                    <a:pt x="76" y="3"/>
                  </a:cubicBezTo>
                  <a:cubicBezTo>
                    <a:pt x="76" y="3"/>
                    <a:pt x="76" y="3"/>
                    <a:pt x="74" y="4"/>
                  </a:cubicBezTo>
                  <a:cubicBezTo>
                    <a:pt x="66" y="40"/>
                    <a:pt x="66" y="40"/>
                    <a:pt x="66" y="40"/>
                  </a:cubicBezTo>
                  <a:cubicBezTo>
                    <a:pt x="62" y="13"/>
                    <a:pt x="62" y="13"/>
                    <a:pt x="62" y="13"/>
                  </a:cubicBezTo>
                  <a:cubicBezTo>
                    <a:pt x="63" y="10"/>
                    <a:pt x="63" y="10"/>
                    <a:pt x="63" y="10"/>
                  </a:cubicBezTo>
                  <a:cubicBezTo>
                    <a:pt x="61" y="7"/>
                    <a:pt x="61" y="7"/>
                    <a:pt x="61" y="7"/>
                  </a:cubicBezTo>
                  <a:cubicBezTo>
                    <a:pt x="57" y="7"/>
                    <a:pt x="57" y="7"/>
                    <a:pt x="57" y="7"/>
                  </a:cubicBezTo>
                  <a:cubicBezTo>
                    <a:pt x="55" y="10"/>
                    <a:pt x="55" y="10"/>
                    <a:pt x="55" y="10"/>
                  </a:cubicBezTo>
                  <a:cubicBezTo>
                    <a:pt x="56" y="13"/>
                    <a:pt x="56" y="13"/>
                    <a:pt x="56" y="13"/>
                  </a:cubicBezTo>
                  <a:cubicBezTo>
                    <a:pt x="52" y="38"/>
                    <a:pt x="52" y="38"/>
                    <a:pt x="52" y="38"/>
                  </a:cubicBezTo>
                  <a:cubicBezTo>
                    <a:pt x="52" y="40"/>
                    <a:pt x="52" y="40"/>
                    <a:pt x="52" y="40"/>
                  </a:cubicBezTo>
                  <a:cubicBezTo>
                    <a:pt x="41" y="3"/>
                    <a:pt x="41" y="3"/>
                    <a:pt x="41" y="3"/>
                  </a:cubicBezTo>
                  <a:cubicBezTo>
                    <a:pt x="41" y="3"/>
                    <a:pt x="40" y="3"/>
                    <a:pt x="40" y="3"/>
                  </a:cubicBezTo>
                  <a:cubicBezTo>
                    <a:pt x="23" y="5"/>
                    <a:pt x="2" y="11"/>
                    <a:pt x="2" y="22"/>
                  </a:cubicBezTo>
                  <a:cubicBezTo>
                    <a:pt x="0" y="27"/>
                    <a:pt x="6" y="59"/>
                    <a:pt x="9" y="71"/>
                  </a:cubicBezTo>
                  <a:cubicBezTo>
                    <a:pt x="12" y="73"/>
                    <a:pt x="18" y="72"/>
                    <a:pt x="22" y="70"/>
                  </a:cubicBezTo>
                  <a:cubicBezTo>
                    <a:pt x="23" y="84"/>
                    <a:pt x="25" y="94"/>
                    <a:pt x="25" y="96"/>
                  </a:cubicBezTo>
                  <a:lnTo>
                    <a:pt x="90" y="96"/>
                  </a:lnTo>
                  <a:close/>
                  <a:moveTo>
                    <a:pt x="93" y="32"/>
                  </a:moveTo>
                  <a:cubicBezTo>
                    <a:pt x="93" y="31"/>
                    <a:pt x="93" y="32"/>
                    <a:pt x="94" y="33"/>
                  </a:cubicBezTo>
                  <a:cubicBezTo>
                    <a:pt x="93" y="32"/>
                    <a:pt x="93" y="32"/>
                    <a:pt x="93" y="32"/>
                  </a:cubicBezTo>
                  <a:close/>
                  <a:moveTo>
                    <a:pt x="99" y="53"/>
                  </a:moveTo>
                  <a:cubicBezTo>
                    <a:pt x="100" y="55"/>
                    <a:pt x="100" y="55"/>
                    <a:pt x="100" y="55"/>
                  </a:cubicBezTo>
                  <a:cubicBezTo>
                    <a:pt x="101" y="55"/>
                    <a:pt x="101" y="55"/>
                    <a:pt x="101" y="55"/>
                  </a:cubicBezTo>
                  <a:cubicBezTo>
                    <a:pt x="58" y="60"/>
                    <a:pt x="58" y="60"/>
                    <a:pt x="58" y="60"/>
                  </a:cubicBezTo>
                  <a:cubicBezTo>
                    <a:pt x="55" y="61"/>
                    <a:pt x="55" y="61"/>
                    <a:pt x="55" y="61"/>
                  </a:cubicBezTo>
                  <a:cubicBezTo>
                    <a:pt x="50" y="61"/>
                    <a:pt x="50" y="61"/>
                    <a:pt x="50" y="61"/>
                  </a:cubicBezTo>
                  <a:cubicBezTo>
                    <a:pt x="56" y="59"/>
                    <a:pt x="56" y="59"/>
                    <a:pt x="56" y="59"/>
                  </a:cubicBezTo>
                  <a:cubicBezTo>
                    <a:pt x="59" y="58"/>
                    <a:pt x="59" y="58"/>
                    <a:pt x="59" y="58"/>
                  </a:cubicBezTo>
                  <a:cubicBezTo>
                    <a:pt x="60" y="57"/>
                    <a:pt x="60" y="57"/>
                    <a:pt x="60" y="57"/>
                  </a:cubicBezTo>
                  <a:cubicBezTo>
                    <a:pt x="93" y="53"/>
                    <a:pt x="93" y="53"/>
                    <a:pt x="93" y="53"/>
                  </a:cubicBezTo>
                  <a:lnTo>
                    <a:pt x="99" y="53"/>
                  </a:lnTo>
                  <a:close/>
                  <a:moveTo>
                    <a:pt x="24" y="51"/>
                  </a:moveTo>
                  <a:cubicBezTo>
                    <a:pt x="51" y="48"/>
                    <a:pt x="51" y="48"/>
                    <a:pt x="51" y="48"/>
                  </a:cubicBezTo>
                  <a:cubicBezTo>
                    <a:pt x="54" y="48"/>
                    <a:pt x="54" y="48"/>
                    <a:pt x="54" y="48"/>
                  </a:cubicBezTo>
                  <a:cubicBezTo>
                    <a:pt x="58" y="48"/>
                    <a:pt x="58" y="48"/>
                    <a:pt x="58" y="48"/>
                  </a:cubicBezTo>
                  <a:cubicBezTo>
                    <a:pt x="74" y="47"/>
                    <a:pt x="74" y="47"/>
                    <a:pt x="74" y="47"/>
                  </a:cubicBezTo>
                  <a:cubicBezTo>
                    <a:pt x="64" y="49"/>
                    <a:pt x="64" y="49"/>
                    <a:pt x="64" y="49"/>
                  </a:cubicBezTo>
                  <a:cubicBezTo>
                    <a:pt x="63" y="49"/>
                    <a:pt x="63" y="49"/>
                    <a:pt x="63" y="49"/>
                  </a:cubicBezTo>
                  <a:cubicBezTo>
                    <a:pt x="58" y="50"/>
                    <a:pt x="58" y="50"/>
                    <a:pt x="58" y="50"/>
                  </a:cubicBezTo>
                  <a:cubicBezTo>
                    <a:pt x="14" y="56"/>
                    <a:pt x="14" y="56"/>
                    <a:pt x="14" y="56"/>
                  </a:cubicBezTo>
                  <a:cubicBezTo>
                    <a:pt x="22" y="51"/>
                    <a:pt x="22" y="51"/>
                    <a:pt x="22" y="51"/>
                  </a:cubicBezTo>
                  <a:lnTo>
                    <a:pt x="24"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29"/>
            <p:cNvSpPr/>
            <p:nvPr/>
          </p:nvSpPr>
          <p:spPr bwMode="auto">
            <a:xfrm>
              <a:off x="3913189" y="3375026"/>
              <a:ext cx="122238" cy="165100"/>
            </a:xfrm>
            <a:custGeom>
              <a:avLst/>
              <a:gdLst>
                <a:gd name="T0" fmla="*/ 2 w 51"/>
                <a:gd name="T1" fmla="*/ 32 h 69"/>
                <a:gd name="T2" fmla="*/ 0 w 51"/>
                <a:gd name="T3" fmla="*/ 40 h 69"/>
                <a:gd name="T4" fmla="*/ 2 w 51"/>
                <a:gd name="T5" fmla="*/ 48 h 69"/>
                <a:gd name="T6" fmla="*/ 3 w 51"/>
                <a:gd name="T7" fmla="*/ 46 h 69"/>
                <a:gd name="T8" fmla="*/ 26 w 51"/>
                <a:gd name="T9" fmla="*/ 69 h 69"/>
                <a:gd name="T10" fmla="*/ 47 w 51"/>
                <a:gd name="T11" fmla="*/ 45 h 69"/>
                <a:gd name="T12" fmla="*/ 49 w 51"/>
                <a:gd name="T13" fmla="*/ 48 h 69"/>
                <a:gd name="T14" fmla="*/ 51 w 51"/>
                <a:gd name="T15" fmla="*/ 40 h 69"/>
                <a:gd name="T16" fmla="*/ 49 w 51"/>
                <a:gd name="T17" fmla="*/ 32 h 69"/>
                <a:gd name="T18" fmla="*/ 48 w 51"/>
                <a:gd name="T19" fmla="*/ 32 h 69"/>
                <a:gd name="T20" fmla="*/ 48 w 51"/>
                <a:gd name="T21" fmla="*/ 26 h 69"/>
                <a:gd name="T22" fmla="*/ 29 w 51"/>
                <a:gd name="T23" fmla="*/ 21 h 69"/>
                <a:gd name="T24" fmla="*/ 32 w 51"/>
                <a:gd name="T25" fmla="*/ 22 h 69"/>
                <a:gd name="T26" fmla="*/ 50 w 51"/>
                <a:gd name="T27" fmla="*/ 16 h 69"/>
                <a:gd name="T28" fmla="*/ 9 w 51"/>
                <a:gd name="T29" fmla="*/ 12 h 69"/>
                <a:gd name="T30" fmla="*/ 1 w 51"/>
                <a:gd name="T31" fmla="*/ 17 h 69"/>
                <a:gd name="T32" fmla="*/ 6 w 51"/>
                <a:gd name="T33" fmla="*/ 17 h 69"/>
                <a:gd name="T34" fmla="*/ 3 w 51"/>
                <a:gd name="T35" fmla="*/ 28 h 69"/>
                <a:gd name="T36" fmla="*/ 2 w 51"/>
                <a:gd name="T37" fmla="*/ 32 h 69"/>
                <a:gd name="T38" fmla="*/ 2 w 51"/>
                <a:gd name="T39" fmla="*/ 3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69">
                  <a:moveTo>
                    <a:pt x="2" y="32"/>
                  </a:moveTo>
                  <a:cubicBezTo>
                    <a:pt x="1" y="32"/>
                    <a:pt x="0" y="36"/>
                    <a:pt x="0" y="40"/>
                  </a:cubicBezTo>
                  <a:cubicBezTo>
                    <a:pt x="0" y="44"/>
                    <a:pt x="1" y="48"/>
                    <a:pt x="2" y="48"/>
                  </a:cubicBezTo>
                  <a:cubicBezTo>
                    <a:pt x="2" y="48"/>
                    <a:pt x="3" y="47"/>
                    <a:pt x="3" y="46"/>
                  </a:cubicBezTo>
                  <a:cubicBezTo>
                    <a:pt x="7" y="59"/>
                    <a:pt x="19" y="69"/>
                    <a:pt x="26" y="69"/>
                  </a:cubicBezTo>
                  <a:cubicBezTo>
                    <a:pt x="34" y="69"/>
                    <a:pt x="46" y="60"/>
                    <a:pt x="47" y="45"/>
                  </a:cubicBezTo>
                  <a:cubicBezTo>
                    <a:pt x="48" y="47"/>
                    <a:pt x="48" y="48"/>
                    <a:pt x="49" y="48"/>
                  </a:cubicBezTo>
                  <a:cubicBezTo>
                    <a:pt x="50" y="48"/>
                    <a:pt x="51" y="44"/>
                    <a:pt x="51" y="40"/>
                  </a:cubicBezTo>
                  <a:cubicBezTo>
                    <a:pt x="51" y="35"/>
                    <a:pt x="50" y="32"/>
                    <a:pt x="49" y="32"/>
                  </a:cubicBezTo>
                  <a:cubicBezTo>
                    <a:pt x="48" y="32"/>
                    <a:pt x="48" y="32"/>
                    <a:pt x="48" y="32"/>
                  </a:cubicBezTo>
                  <a:cubicBezTo>
                    <a:pt x="48" y="30"/>
                    <a:pt x="48" y="28"/>
                    <a:pt x="48" y="26"/>
                  </a:cubicBezTo>
                  <a:cubicBezTo>
                    <a:pt x="44" y="29"/>
                    <a:pt x="37" y="25"/>
                    <a:pt x="29" y="21"/>
                  </a:cubicBezTo>
                  <a:cubicBezTo>
                    <a:pt x="30" y="21"/>
                    <a:pt x="31" y="22"/>
                    <a:pt x="32" y="22"/>
                  </a:cubicBezTo>
                  <a:cubicBezTo>
                    <a:pt x="45" y="29"/>
                    <a:pt x="50" y="16"/>
                    <a:pt x="50" y="16"/>
                  </a:cubicBezTo>
                  <a:cubicBezTo>
                    <a:pt x="50" y="16"/>
                    <a:pt x="34" y="0"/>
                    <a:pt x="9" y="12"/>
                  </a:cubicBezTo>
                  <a:cubicBezTo>
                    <a:pt x="7" y="13"/>
                    <a:pt x="3" y="16"/>
                    <a:pt x="1" y="17"/>
                  </a:cubicBezTo>
                  <a:cubicBezTo>
                    <a:pt x="1" y="17"/>
                    <a:pt x="3" y="17"/>
                    <a:pt x="6" y="17"/>
                  </a:cubicBezTo>
                  <a:cubicBezTo>
                    <a:pt x="3" y="19"/>
                    <a:pt x="2" y="22"/>
                    <a:pt x="3" y="28"/>
                  </a:cubicBezTo>
                  <a:cubicBezTo>
                    <a:pt x="2" y="30"/>
                    <a:pt x="2" y="31"/>
                    <a:pt x="2" y="32"/>
                  </a:cubicBezTo>
                  <a:cubicBezTo>
                    <a:pt x="2" y="32"/>
                    <a:pt x="2" y="32"/>
                    <a:pt x="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30"/>
            <p:cNvSpPr>
              <a:spLocks noEditPoints="1"/>
            </p:cNvSpPr>
            <p:nvPr/>
          </p:nvSpPr>
          <p:spPr bwMode="auto">
            <a:xfrm>
              <a:off x="4322764" y="3530601"/>
              <a:ext cx="276225" cy="230188"/>
            </a:xfrm>
            <a:custGeom>
              <a:avLst/>
              <a:gdLst>
                <a:gd name="T0" fmla="*/ 76 w 116"/>
                <a:gd name="T1" fmla="*/ 2 h 96"/>
                <a:gd name="T2" fmla="*/ 74 w 116"/>
                <a:gd name="T3" fmla="*/ 3 h 96"/>
                <a:gd name="T4" fmla="*/ 65 w 116"/>
                <a:gd name="T5" fmla="*/ 39 h 96"/>
                <a:gd name="T6" fmla="*/ 62 w 116"/>
                <a:gd name="T7" fmla="*/ 13 h 96"/>
                <a:gd name="T8" fmla="*/ 63 w 116"/>
                <a:gd name="T9" fmla="*/ 10 h 96"/>
                <a:gd name="T10" fmla="*/ 61 w 116"/>
                <a:gd name="T11" fmla="*/ 6 h 96"/>
                <a:gd name="T12" fmla="*/ 56 w 116"/>
                <a:gd name="T13" fmla="*/ 6 h 96"/>
                <a:gd name="T14" fmla="*/ 54 w 116"/>
                <a:gd name="T15" fmla="*/ 10 h 96"/>
                <a:gd name="T16" fmla="*/ 55 w 116"/>
                <a:gd name="T17" fmla="*/ 12 h 96"/>
                <a:gd name="T18" fmla="*/ 52 w 116"/>
                <a:gd name="T19" fmla="*/ 38 h 96"/>
                <a:gd name="T20" fmla="*/ 52 w 116"/>
                <a:gd name="T21" fmla="*/ 39 h 96"/>
                <a:gd name="T22" fmla="*/ 41 w 116"/>
                <a:gd name="T23" fmla="*/ 2 h 96"/>
                <a:gd name="T24" fmla="*/ 40 w 116"/>
                <a:gd name="T25" fmla="*/ 2 h 96"/>
                <a:gd name="T26" fmla="*/ 1 w 116"/>
                <a:gd name="T27" fmla="*/ 21 h 96"/>
                <a:gd name="T28" fmla="*/ 8 w 116"/>
                <a:gd name="T29" fmla="*/ 71 h 96"/>
                <a:gd name="T30" fmla="*/ 22 w 116"/>
                <a:gd name="T31" fmla="*/ 70 h 96"/>
                <a:gd name="T32" fmla="*/ 24 w 116"/>
                <a:gd name="T33" fmla="*/ 96 h 96"/>
                <a:gd name="T34" fmla="*/ 89 w 116"/>
                <a:gd name="T35" fmla="*/ 96 h 96"/>
                <a:gd name="T36" fmla="*/ 91 w 116"/>
                <a:gd name="T37" fmla="*/ 75 h 96"/>
                <a:gd name="T38" fmla="*/ 92 w 116"/>
                <a:gd name="T39" fmla="*/ 69 h 96"/>
                <a:gd name="T40" fmla="*/ 100 w 116"/>
                <a:gd name="T41" fmla="*/ 71 h 96"/>
                <a:gd name="T42" fmla="*/ 103 w 116"/>
                <a:gd name="T43" fmla="*/ 62 h 96"/>
                <a:gd name="T44" fmla="*/ 115 w 116"/>
                <a:gd name="T45" fmla="*/ 20 h 96"/>
                <a:gd name="T46" fmla="*/ 76 w 116"/>
                <a:gd name="T47" fmla="*/ 2 h 96"/>
                <a:gd name="T48" fmla="*/ 93 w 116"/>
                <a:gd name="T49" fmla="*/ 31 h 96"/>
                <a:gd name="T50" fmla="*/ 93 w 116"/>
                <a:gd name="T51" fmla="*/ 32 h 96"/>
                <a:gd name="T52" fmla="*/ 93 w 116"/>
                <a:gd name="T53" fmla="*/ 31 h 96"/>
                <a:gd name="T54" fmla="*/ 23 w 116"/>
                <a:gd name="T55" fmla="*/ 50 h 96"/>
                <a:gd name="T56" fmla="*/ 51 w 116"/>
                <a:gd name="T57" fmla="*/ 48 h 96"/>
                <a:gd name="T58" fmla="*/ 53 w 116"/>
                <a:gd name="T59" fmla="*/ 48 h 96"/>
                <a:gd name="T60" fmla="*/ 58 w 116"/>
                <a:gd name="T61" fmla="*/ 47 h 96"/>
                <a:gd name="T62" fmla="*/ 73 w 116"/>
                <a:gd name="T63" fmla="*/ 47 h 96"/>
                <a:gd name="T64" fmla="*/ 64 w 116"/>
                <a:gd name="T65" fmla="*/ 48 h 96"/>
                <a:gd name="T66" fmla="*/ 63 w 116"/>
                <a:gd name="T67" fmla="*/ 48 h 96"/>
                <a:gd name="T68" fmla="*/ 58 w 116"/>
                <a:gd name="T69" fmla="*/ 49 h 96"/>
                <a:gd name="T70" fmla="*/ 14 w 116"/>
                <a:gd name="T71" fmla="*/ 56 h 96"/>
                <a:gd name="T72" fmla="*/ 22 w 116"/>
                <a:gd name="T73" fmla="*/ 51 h 96"/>
                <a:gd name="T74" fmla="*/ 23 w 116"/>
                <a:gd name="T75" fmla="*/ 50 h 96"/>
                <a:gd name="T76" fmla="*/ 57 w 116"/>
                <a:gd name="T77" fmla="*/ 60 h 96"/>
                <a:gd name="T78" fmla="*/ 55 w 116"/>
                <a:gd name="T79" fmla="*/ 60 h 96"/>
                <a:gd name="T80" fmla="*/ 50 w 116"/>
                <a:gd name="T81" fmla="*/ 61 h 96"/>
                <a:gd name="T82" fmla="*/ 55 w 116"/>
                <a:gd name="T83" fmla="*/ 58 h 96"/>
                <a:gd name="T84" fmla="*/ 58 w 116"/>
                <a:gd name="T85" fmla="*/ 57 h 96"/>
                <a:gd name="T86" fmla="*/ 60 w 116"/>
                <a:gd name="T87" fmla="*/ 57 h 96"/>
                <a:gd name="T88" fmla="*/ 92 w 116"/>
                <a:gd name="T89" fmla="*/ 53 h 96"/>
                <a:gd name="T90" fmla="*/ 98 w 116"/>
                <a:gd name="T91" fmla="*/ 52 h 96"/>
                <a:gd name="T92" fmla="*/ 100 w 116"/>
                <a:gd name="T93" fmla="*/ 54 h 96"/>
                <a:gd name="T94" fmla="*/ 100 w 116"/>
                <a:gd name="T95" fmla="*/ 54 h 96"/>
                <a:gd name="T96" fmla="*/ 57 w 116"/>
                <a:gd name="T97"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6" h="96">
                  <a:moveTo>
                    <a:pt x="76" y="2"/>
                  </a:moveTo>
                  <a:cubicBezTo>
                    <a:pt x="76" y="2"/>
                    <a:pt x="75" y="3"/>
                    <a:pt x="74" y="3"/>
                  </a:cubicBezTo>
                  <a:cubicBezTo>
                    <a:pt x="65" y="39"/>
                    <a:pt x="65" y="39"/>
                    <a:pt x="65" y="39"/>
                  </a:cubicBezTo>
                  <a:cubicBezTo>
                    <a:pt x="62" y="13"/>
                    <a:pt x="62" y="13"/>
                    <a:pt x="62" y="13"/>
                  </a:cubicBezTo>
                  <a:cubicBezTo>
                    <a:pt x="63" y="10"/>
                    <a:pt x="63" y="10"/>
                    <a:pt x="63" y="10"/>
                  </a:cubicBezTo>
                  <a:cubicBezTo>
                    <a:pt x="61" y="6"/>
                    <a:pt x="61" y="6"/>
                    <a:pt x="61" y="6"/>
                  </a:cubicBezTo>
                  <a:cubicBezTo>
                    <a:pt x="56" y="6"/>
                    <a:pt x="56" y="6"/>
                    <a:pt x="56" y="6"/>
                  </a:cubicBezTo>
                  <a:cubicBezTo>
                    <a:pt x="54" y="10"/>
                    <a:pt x="54" y="10"/>
                    <a:pt x="54" y="10"/>
                  </a:cubicBezTo>
                  <a:cubicBezTo>
                    <a:pt x="55" y="12"/>
                    <a:pt x="55" y="12"/>
                    <a:pt x="55" y="12"/>
                  </a:cubicBezTo>
                  <a:cubicBezTo>
                    <a:pt x="52" y="38"/>
                    <a:pt x="52" y="38"/>
                    <a:pt x="52" y="38"/>
                  </a:cubicBezTo>
                  <a:cubicBezTo>
                    <a:pt x="52" y="39"/>
                    <a:pt x="52" y="39"/>
                    <a:pt x="52" y="39"/>
                  </a:cubicBezTo>
                  <a:cubicBezTo>
                    <a:pt x="41" y="2"/>
                    <a:pt x="41" y="2"/>
                    <a:pt x="41" y="2"/>
                  </a:cubicBezTo>
                  <a:cubicBezTo>
                    <a:pt x="41" y="2"/>
                    <a:pt x="40" y="2"/>
                    <a:pt x="40" y="2"/>
                  </a:cubicBezTo>
                  <a:cubicBezTo>
                    <a:pt x="23" y="4"/>
                    <a:pt x="2" y="10"/>
                    <a:pt x="1" y="21"/>
                  </a:cubicBezTo>
                  <a:cubicBezTo>
                    <a:pt x="0" y="26"/>
                    <a:pt x="6" y="58"/>
                    <a:pt x="8" y="71"/>
                  </a:cubicBezTo>
                  <a:cubicBezTo>
                    <a:pt x="11" y="72"/>
                    <a:pt x="17" y="71"/>
                    <a:pt x="22" y="70"/>
                  </a:cubicBezTo>
                  <a:cubicBezTo>
                    <a:pt x="23" y="83"/>
                    <a:pt x="24" y="93"/>
                    <a:pt x="24" y="96"/>
                  </a:cubicBezTo>
                  <a:cubicBezTo>
                    <a:pt x="89" y="96"/>
                    <a:pt x="89" y="96"/>
                    <a:pt x="89" y="96"/>
                  </a:cubicBezTo>
                  <a:cubicBezTo>
                    <a:pt x="90" y="94"/>
                    <a:pt x="90" y="86"/>
                    <a:pt x="91" y="75"/>
                  </a:cubicBezTo>
                  <a:cubicBezTo>
                    <a:pt x="92" y="69"/>
                    <a:pt x="92" y="69"/>
                    <a:pt x="92" y="69"/>
                  </a:cubicBezTo>
                  <a:cubicBezTo>
                    <a:pt x="100" y="71"/>
                    <a:pt x="100" y="71"/>
                    <a:pt x="100" y="71"/>
                  </a:cubicBezTo>
                  <a:cubicBezTo>
                    <a:pt x="103" y="62"/>
                    <a:pt x="103" y="62"/>
                    <a:pt x="103" y="62"/>
                  </a:cubicBezTo>
                  <a:cubicBezTo>
                    <a:pt x="109" y="47"/>
                    <a:pt x="116" y="30"/>
                    <a:pt x="115" y="20"/>
                  </a:cubicBezTo>
                  <a:cubicBezTo>
                    <a:pt x="114" y="13"/>
                    <a:pt x="93" y="0"/>
                    <a:pt x="76" y="2"/>
                  </a:cubicBezTo>
                  <a:close/>
                  <a:moveTo>
                    <a:pt x="93" y="31"/>
                  </a:moveTo>
                  <a:cubicBezTo>
                    <a:pt x="93" y="31"/>
                    <a:pt x="93" y="31"/>
                    <a:pt x="93" y="32"/>
                  </a:cubicBezTo>
                  <a:cubicBezTo>
                    <a:pt x="93" y="32"/>
                    <a:pt x="92" y="31"/>
                    <a:pt x="93" y="31"/>
                  </a:cubicBezTo>
                  <a:close/>
                  <a:moveTo>
                    <a:pt x="23" y="50"/>
                  </a:moveTo>
                  <a:cubicBezTo>
                    <a:pt x="51" y="48"/>
                    <a:pt x="51" y="48"/>
                    <a:pt x="51" y="48"/>
                  </a:cubicBezTo>
                  <a:cubicBezTo>
                    <a:pt x="53" y="48"/>
                    <a:pt x="53" y="48"/>
                    <a:pt x="53" y="48"/>
                  </a:cubicBezTo>
                  <a:cubicBezTo>
                    <a:pt x="58" y="47"/>
                    <a:pt x="58" y="47"/>
                    <a:pt x="58" y="47"/>
                  </a:cubicBezTo>
                  <a:cubicBezTo>
                    <a:pt x="73" y="47"/>
                    <a:pt x="73" y="47"/>
                    <a:pt x="73" y="47"/>
                  </a:cubicBezTo>
                  <a:cubicBezTo>
                    <a:pt x="64" y="48"/>
                    <a:pt x="64" y="48"/>
                    <a:pt x="64" y="48"/>
                  </a:cubicBezTo>
                  <a:cubicBezTo>
                    <a:pt x="63" y="48"/>
                    <a:pt x="63" y="48"/>
                    <a:pt x="63" y="48"/>
                  </a:cubicBezTo>
                  <a:cubicBezTo>
                    <a:pt x="58" y="49"/>
                    <a:pt x="58" y="49"/>
                    <a:pt x="58" y="49"/>
                  </a:cubicBezTo>
                  <a:cubicBezTo>
                    <a:pt x="14" y="56"/>
                    <a:pt x="14" y="56"/>
                    <a:pt x="14" y="56"/>
                  </a:cubicBezTo>
                  <a:cubicBezTo>
                    <a:pt x="22" y="51"/>
                    <a:pt x="22" y="51"/>
                    <a:pt x="22" y="51"/>
                  </a:cubicBezTo>
                  <a:lnTo>
                    <a:pt x="23" y="50"/>
                  </a:lnTo>
                  <a:close/>
                  <a:moveTo>
                    <a:pt x="57" y="60"/>
                  </a:moveTo>
                  <a:cubicBezTo>
                    <a:pt x="55" y="60"/>
                    <a:pt x="55" y="60"/>
                    <a:pt x="55" y="60"/>
                  </a:cubicBezTo>
                  <a:cubicBezTo>
                    <a:pt x="50" y="61"/>
                    <a:pt x="50" y="61"/>
                    <a:pt x="50" y="61"/>
                  </a:cubicBezTo>
                  <a:cubicBezTo>
                    <a:pt x="55" y="58"/>
                    <a:pt x="55" y="58"/>
                    <a:pt x="55" y="58"/>
                  </a:cubicBezTo>
                  <a:cubicBezTo>
                    <a:pt x="58" y="57"/>
                    <a:pt x="58" y="57"/>
                    <a:pt x="58" y="57"/>
                  </a:cubicBezTo>
                  <a:cubicBezTo>
                    <a:pt x="60" y="57"/>
                    <a:pt x="60" y="57"/>
                    <a:pt x="60" y="57"/>
                  </a:cubicBezTo>
                  <a:cubicBezTo>
                    <a:pt x="92" y="53"/>
                    <a:pt x="92" y="53"/>
                    <a:pt x="92" y="53"/>
                  </a:cubicBezTo>
                  <a:cubicBezTo>
                    <a:pt x="98" y="52"/>
                    <a:pt x="98" y="52"/>
                    <a:pt x="98" y="52"/>
                  </a:cubicBezTo>
                  <a:cubicBezTo>
                    <a:pt x="100" y="54"/>
                    <a:pt x="100" y="54"/>
                    <a:pt x="100" y="54"/>
                  </a:cubicBezTo>
                  <a:cubicBezTo>
                    <a:pt x="100" y="54"/>
                    <a:pt x="100" y="54"/>
                    <a:pt x="100" y="54"/>
                  </a:cubicBezTo>
                  <a:lnTo>
                    <a:pt x="5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31"/>
            <p:cNvSpPr/>
            <p:nvPr/>
          </p:nvSpPr>
          <p:spPr bwMode="auto">
            <a:xfrm>
              <a:off x="4400551" y="3370263"/>
              <a:ext cx="120650" cy="168275"/>
            </a:xfrm>
            <a:custGeom>
              <a:avLst/>
              <a:gdLst>
                <a:gd name="T0" fmla="*/ 2 w 50"/>
                <a:gd name="T1" fmla="*/ 33 h 70"/>
                <a:gd name="T2" fmla="*/ 0 w 50"/>
                <a:gd name="T3" fmla="*/ 41 h 70"/>
                <a:gd name="T4" fmla="*/ 2 w 50"/>
                <a:gd name="T5" fmla="*/ 48 h 70"/>
                <a:gd name="T6" fmla="*/ 3 w 50"/>
                <a:gd name="T7" fmla="*/ 46 h 70"/>
                <a:gd name="T8" fmla="*/ 25 w 50"/>
                <a:gd name="T9" fmla="*/ 70 h 70"/>
                <a:gd name="T10" fmla="*/ 47 w 50"/>
                <a:gd name="T11" fmla="*/ 46 h 70"/>
                <a:gd name="T12" fmla="*/ 48 w 50"/>
                <a:gd name="T13" fmla="*/ 48 h 70"/>
                <a:gd name="T14" fmla="*/ 50 w 50"/>
                <a:gd name="T15" fmla="*/ 40 h 70"/>
                <a:gd name="T16" fmla="*/ 48 w 50"/>
                <a:gd name="T17" fmla="*/ 32 h 70"/>
                <a:gd name="T18" fmla="*/ 48 w 50"/>
                <a:gd name="T19" fmla="*/ 33 h 70"/>
                <a:gd name="T20" fmla="*/ 48 w 50"/>
                <a:gd name="T21" fmla="*/ 26 h 70"/>
                <a:gd name="T22" fmla="*/ 29 w 50"/>
                <a:gd name="T23" fmla="*/ 21 h 70"/>
                <a:gd name="T24" fmla="*/ 32 w 50"/>
                <a:gd name="T25" fmla="*/ 23 h 70"/>
                <a:gd name="T26" fmla="*/ 50 w 50"/>
                <a:gd name="T27" fmla="*/ 17 h 70"/>
                <a:gd name="T28" fmla="*/ 9 w 50"/>
                <a:gd name="T29" fmla="*/ 13 h 70"/>
                <a:gd name="T30" fmla="*/ 0 w 50"/>
                <a:gd name="T31" fmla="*/ 18 h 70"/>
                <a:gd name="T32" fmla="*/ 6 w 50"/>
                <a:gd name="T33" fmla="*/ 18 h 70"/>
                <a:gd name="T34" fmla="*/ 2 w 50"/>
                <a:gd name="T35" fmla="*/ 29 h 70"/>
                <a:gd name="T36" fmla="*/ 2 w 50"/>
                <a:gd name="T37" fmla="*/ 33 h 70"/>
                <a:gd name="T38" fmla="*/ 2 w 50"/>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70">
                  <a:moveTo>
                    <a:pt x="2" y="33"/>
                  </a:moveTo>
                  <a:cubicBezTo>
                    <a:pt x="1" y="33"/>
                    <a:pt x="0" y="36"/>
                    <a:pt x="0" y="41"/>
                  </a:cubicBezTo>
                  <a:cubicBezTo>
                    <a:pt x="0" y="45"/>
                    <a:pt x="1" y="48"/>
                    <a:pt x="2" y="48"/>
                  </a:cubicBezTo>
                  <a:cubicBezTo>
                    <a:pt x="2" y="48"/>
                    <a:pt x="3" y="48"/>
                    <a:pt x="3" y="46"/>
                  </a:cubicBezTo>
                  <a:cubicBezTo>
                    <a:pt x="7" y="60"/>
                    <a:pt x="19" y="70"/>
                    <a:pt x="25" y="70"/>
                  </a:cubicBezTo>
                  <a:cubicBezTo>
                    <a:pt x="34" y="70"/>
                    <a:pt x="45" y="60"/>
                    <a:pt x="47" y="46"/>
                  </a:cubicBezTo>
                  <a:cubicBezTo>
                    <a:pt x="47" y="47"/>
                    <a:pt x="48" y="48"/>
                    <a:pt x="48" y="48"/>
                  </a:cubicBezTo>
                  <a:cubicBezTo>
                    <a:pt x="49" y="48"/>
                    <a:pt x="50" y="45"/>
                    <a:pt x="50" y="40"/>
                  </a:cubicBezTo>
                  <a:cubicBezTo>
                    <a:pt x="50" y="36"/>
                    <a:pt x="49" y="32"/>
                    <a:pt x="48" y="32"/>
                  </a:cubicBezTo>
                  <a:cubicBezTo>
                    <a:pt x="48" y="32"/>
                    <a:pt x="48" y="32"/>
                    <a:pt x="48" y="33"/>
                  </a:cubicBezTo>
                  <a:cubicBezTo>
                    <a:pt x="48" y="31"/>
                    <a:pt x="48" y="29"/>
                    <a:pt x="48" y="26"/>
                  </a:cubicBezTo>
                  <a:cubicBezTo>
                    <a:pt x="44" y="29"/>
                    <a:pt x="37" y="25"/>
                    <a:pt x="29" y="21"/>
                  </a:cubicBezTo>
                  <a:cubicBezTo>
                    <a:pt x="30" y="22"/>
                    <a:pt x="31" y="22"/>
                    <a:pt x="32" y="23"/>
                  </a:cubicBezTo>
                  <a:cubicBezTo>
                    <a:pt x="45" y="29"/>
                    <a:pt x="50" y="17"/>
                    <a:pt x="50" y="17"/>
                  </a:cubicBezTo>
                  <a:cubicBezTo>
                    <a:pt x="50" y="17"/>
                    <a:pt x="34" y="0"/>
                    <a:pt x="9" y="13"/>
                  </a:cubicBezTo>
                  <a:cubicBezTo>
                    <a:pt x="6" y="14"/>
                    <a:pt x="3" y="17"/>
                    <a:pt x="0" y="18"/>
                  </a:cubicBezTo>
                  <a:cubicBezTo>
                    <a:pt x="0" y="18"/>
                    <a:pt x="3" y="18"/>
                    <a:pt x="6" y="18"/>
                  </a:cubicBezTo>
                  <a:cubicBezTo>
                    <a:pt x="3" y="19"/>
                    <a:pt x="2" y="23"/>
                    <a:pt x="2" y="29"/>
                  </a:cubicBezTo>
                  <a:cubicBezTo>
                    <a:pt x="2" y="30"/>
                    <a:pt x="2" y="31"/>
                    <a:pt x="2" y="33"/>
                  </a:cubicBezTo>
                  <a:cubicBezTo>
                    <a:pt x="2" y="33"/>
                    <a:pt x="2" y="33"/>
                    <a:pt x="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32"/>
            <p:cNvSpPr/>
            <p:nvPr/>
          </p:nvSpPr>
          <p:spPr bwMode="auto">
            <a:xfrm>
              <a:off x="4138614" y="3578226"/>
              <a:ext cx="150813" cy="112713"/>
            </a:xfrm>
            <a:custGeom>
              <a:avLst/>
              <a:gdLst>
                <a:gd name="T0" fmla="*/ 33 w 95"/>
                <a:gd name="T1" fmla="*/ 0 h 71"/>
                <a:gd name="T2" fmla="*/ 33 w 95"/>
                <a:gd name="T3" fmla="*/ 42 h 71"/>
                <a:gd name="T4" fmla="*/ 0 w 95"/>
                <a:gd name="T5" fmla="*/ 42 h 71"/>
                <a:gd name="T6" fmla="*/ 0 w 95"/>
                <a:gd name="T7" fmla="*/ 71 h 71"/>
                <a:gd name="T8" fmla="*/ 95 w 95"/>
                <a:gd name="T9" fmla="*/ 71 h 71"/>
                <a:gd name="T10" fmla="*/ 95 w 95"/>
                <a:gd name="T11" fmla="*/ 42 h 71"/>
                <a:gd name="T12" fmla="*/ 62 w 95"/>
                <a:gd name="T13" fmla="*/ 42 h 71"/>
                <a:gd name="T14" fmla="*/ 62 w 95"/>
                <a:gd name="T15" fmla="*/ 0 h 71"/>
                <a:gd name="T16" fmla="*/ 33 w 95"/>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71">
                  <a:moveTo>
                    <a:pt x="33" y="0"/>
                  </a:moveTo>
                  <a:lnTo>
                    <a:pt x="33" y="42"/>
                  </a:lnTo>
                  <a:lnTo>
                    <a:pt x="0" y="42"/>
                  </a:lnTo>
                  <a:lnTo>
                    <a:pt x="0" y="71"/>
                  </a:lnTo>
                  <a:lnTo>
                    <a:pt x="95" y="71"/>
                  </a:lnTo>
                  <a:lnTo>
                    <a:pt x="95" y="42"/>
                  </a:lnTo>
                  <a:lnTo>
                    <a:pt x="62" y="42"/>
                  </a:lnTo>
                  <a:lnTo>
                    <a:pt x="62" y="0"/>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矩形 21"/>
          <p:cNvSpPr/>
          <p:nvPr/>
        </p:nvSpPr>
        <p:spPr>
          <a:xfrm>
            <a:off x="5362466" y="4079774"/>
            <a:ext cx="1467069" cy="400110"/>
          </a:xfrm>
          <a:prstGeom prst="rect">
            <a:avLst/>
          </a:prstGeom>
        </p:spPr>
        <p:txBody>
          <a:bodyPr wrap="none">
            <a:spAutoFit/>
          </a:bodyPr>
          <a:lstStyle/>
          <a:p>
            <a:pPr algn="ctr"/>
            <a:r>
              <a:rPr lang="zh-CN" altLang="en-US" sz="2000" b="1" kern="100" dirty="0">
                <a:solidFill>
                  <a:schemeClr val="tx1">
                    <a:lumMod val="75000"/>
                    <a:lumOff val="25000"/>
                  </a:schemeClr>
                </a:solidFill>
                <a:latin typeface="微软雅黑" panose="020B0503020204020204" pitchFamily="34" charset="-122"/>
                <a:ea typeface="微软雅黑" panose="020B0503020204020204" pitchFamily="34" charset="-122"/>
                <a:cs typeface="仿宋_GB2312" panose="02010609030101010101" charset="-122"/>
                <a:sym typeface="微软雅黑" panose="020B0503020204020204" pitchFamily="34" charset="-122"/>
              </a:rPr>
              <a:t>这里是标题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8782223" y="2090562"/>
            <a:ext cx="2280867" cy="814199"/>
            <a:chOff x="8051941" y="2110814"/>
            <a:chExt cx="2271322" cy="810793"/>
          </a:xfrm>
        </p:grpSpPr>
        <p:sp>
          <p:nvSpPr>
            <p:cNvPr id="24" name="文本框 23"/>
            <p:cNvSpPr txBox="1"/>
            <p:nvPr/>
          </p:nvSpPr>
          <p:spPr>
            <a:xfrm flipH="1">
              <a:off x="8051941" y="2110814"/>
              <a:ext cx="2271322" cy="327560"/>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flipH="1">
              <a:off x="8051941" y="2374843"/>
              <a:ext cx="2271322" cy="546764"/>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25"/>
          <p:cNvGrpSpPr/>
          <p:nvPr/>
        </p:nvGrpSpPr>
        <p:grpSpPr>
          <a:xfrm>
            <a:off x="8782223" y="5043841"/>
            <a:ext cx="2280867" cy="814199"/>
            <a:chOff x="8051941" y="2110814"/>
            <a:chExt cx="2271322" cy="810793"/>
          </a:xfrm>
        </p:grpSpPr>
        <p:sp>
          <p:nvSpPr>
            <p:cNvPr id="27" name="文本框 26"/>
            <p:cNvSpPr txBox="1"/>
            <p:nvPr/>
          </p:nvSpPr>
          <p:spPr>
            <a:xfrm flipH="1">
              <a:off x="8051941" y="2110814"/>
              <a:ext cx="2271322" cy="327560"/>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flipH="1">
              <a:off x="8051941" y="2374843"/>
              <a:ext cx="2271322" cy="546764"/>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28"/>
          <p:cNvGrpSpPr/>
          <p:nvPr/>
        </p:nvGrpSpPr>
        <p:grpSpPr>
          <a:xfrm flipH="1">
            <a:off x="1128911" y="2089550"/>
            <a:ext cx="2280867" cy="814199"/>
            <a:chOff x="8051941" y="2110814"/>
            <a:chExt cx="2271322" cy="810793"/>
          </a:xfrm>
        </p:grpSpPr>
        <p:sp>
          <p:nvSpPr>
            <p:cNvPr id="30" name="文本框 29"/>
            <p:cNvSpPr txBox="1"/>
            <p:nvPr/>
          </p:nvSpPr>
          <p:spPr>
            <a:xfrm flipH="1">
              <a:off x="8051941" y="2110814"/>
              <a:ext cx="2271322" cy="327560"/>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flipH="1">
              <a:off x="8051941" y="2374843"/>
              <a:ext cx="2271322" cy="546764"/>
            </a:xfrm>
            <a:prstGeom prst="rect">
              <a:avLst/>
            </a:prstGeom>
          </p:spPr>
          <p:txBody>
            <a:bodyPr wrap="square">
              <a:spAutoFit/>
            </a:bodyPr>
            <a:lstStyle/>
            <a:p>
              <a:pPr algn="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组合 31"/>
          <p:cNvGrpSpPr/>
          <p:nvPr/>
        </p:nvGrpSpPr>
        <p:grpSpPr>
          <a:xfrm flipH="1">
            <a:off x="1128911" y="5042829"/>
            <a:ext cx="2280867" cy="814199"/>
            <a:chOff x="8051941" y="2110814"/>
            <a:chExt cx="2271322" cy="810793"/>
          </a:xfrm>
        </p:grpSpPr>
        <p:sp>
          <p:nvSpPr>
            <p:cNvPr id="33" name="文本框 32"/>
            <p:cNvSpPr txBox="1"/>
            <p:nvPr/>
          </p:nvSpPr>
          <p:spPr>
            <a:xfrm flipH="1">
              <a:off x="8051941" y="2110814"/>
              <a:ext cx="2271322" cy="327560"/>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flipH="1">
              <a:off x="8051941" y="2374843"/>
              <a:ext cx="2271322" cy="546764"/>
            </a:xfrm>
            <a:prstGeom prst="rect">
              <a:avLst/>
            </a:prstGeom>
          </p:spPr>
          <p:txBody>
            <a:bodyPr wrap="square">
              <a:spAutoFit/>
            </a:bodyPr>
            <a:lstStyle/>
            <a:p>
              <a:pPr algn="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Effect transition="in" filter="fade">
                                          <p:cBhvr>
                                            <p:cTn id="13" dur="1000"/>
                                            <p:tgtEl>
                                              <p:spTgt spid="8"/>
                                            </p:tgtEl>
                                          </p:cBhvr>
                                        </p:animEffect>
                                      </p:childTnLst>
                                    </p:cTn>
                                  </p:par>
                                  <p:par>
                                    <p:cTn id="14" presetID="53" presetClass="entr" presetSubtype="16" fill="hold" grpId="0" nodeType="withEffect">
                                      <p:stCondLst>
                                        <p:cond delay="20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40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fltVal val="0"/>
                                              </p:val>
                                            </p:tav>
                                            <p:tav tm="100000">
                                              <p:val>
                                                <p:strVal val="#ppt_w"/>
                                              </p:val>
                                            </p:tav>
                                          </p:tavLst>
                                        </p:anim>
                                        <p:anim calcmode="lin" valueType="num">
                                          <p:cBhvr>
                                            <p:cTn id="22" dur="1000" fill="hold"/>
                                            <p:tgtEl>
                                              <p:spTgt spid="6"/>
                                            </p:tgtEl>
                                            <p:attrNameLst>
                                              <p:attrName>ppt_h</p:attrName>
                                            </p:attrNameLst>
                                          </p:cBhvr>
                                          <p:tavLst>
                                            <p:tav tm="0">
                                              <p:val>
                                                <p:fltVal val="0"/>
                                              </p:val>
                                            </p:tav>
                                            <p:tav tm="100000">
                                              <p:val>
                                                <p:strVal val="#ppt_h"/>
                                              </p:val>
                                            </p:tav>
                                          </p:tavLst>
                                        </p:anim>
                                        <p:animEffect transition="in" filter="fade">
                                          <p:cBhvr>
                                            <p:cTn id="23" dur="1000"/>
                                            <p:tgtEl>
                                              <p:spTgt spid="6"/>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000"/>
                                </p:stCondLst>
                                <p:childTnLst>
                                  <p:par>
                                    <p:cTn id="32" presetID="2" presetClass="entr" presetSubtype="4" accel="60000" fill="hold" nodeType="afterEffect" p14:presetBounceEnd="40000">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14:bounceEnd="40000">
                                          <p:cBhvr additive="base">
                                            <p:cTn id="34"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53" presetClass="entr" presetSubtype="16" fill="hold" grpId="0" nodeType="withEffect">
                                      <p:stCondLst>
                                        <p:cond delay="0"/>
                                      </p:stCondLst>
                                      <p:iterate type="lt">
                                        <p:tmPct val="5057"/>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childTnLst>
                              </p:cTn>
                            </p:par>
                            <p:par>
                              <p:cTn id="41" fill="hold">
                                <p:stCondLst>
                                  <p:cond delay="3001"/>
                                </p:stCondLst>
                                <p:childTnLst>
                                  <p:par>
                                    <p:cTn id="42" presetID="2" presetClass="entr" presetSubtype="9"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0-#ppt_h/2"/>
                                              </p:val>
                                            </p:tav>
                                            <p:tav tm="100000">
                                              <p:val>
                                                <p:strVal val="#ppt_y"/>
                                              </p:val>
                                            </p:tav>
                                          </p:tavLst>
                                        </p:anim>
                                      </p:childTnLst>
                                    </p:cTn>
                                  </p:par>
                                </p:childTnLst>
                              </p:cTn>
                            </p:par>
                            <p:par>
                              <p:cTn id="46" fill="hold">
                                <p:stCondLst>
                                  <p:cond delay="3501"/>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4001"/>
                                </p:stCondLst>
                                <p:childTnLst>
                                  <p:par>
                                    <p:cTn id="51" presetID="2" presetClass="entr" presetSubtype="3"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0-#ppt_h/2"/>
                                              </p:val>
                                            </p:tav>
                                            <p:tav tm="100000">
                                              <p:val>
                                                <p:strVal val="#ppt_y"/>
                                              </p:val>
                                            </p:tav>
                                          </p:tavLst>
                                        </p:anim>
                                      </p:childTnLst>
                                    </p:cTn>
                                  </p:par>
                                </p:childTnLst>
                              </p:cTn>
                            </p:par>
                            <p:par>
                              <p:cTn id="55" fill="hold">
                                <p:stCondLst>
                                  <p:cond delay="4501"/>
                                </p:stCondLst>
                                <p:childTnLst>
                                  <p:par>
                                    <p:cTn id="56" presetID="22" presetClass="entr" presetSubtype="2"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right)">
                                          <p:cBhvr>
                                            <p:cTn id="58" dur="500"/>
                                            <p:tgtEl>
                                              <p:spTgt spid="23"/>
                                            </p:tgtEl>
                                          </p:cBhvr>
                                        </p:animEffect>
                                      </p:childTnLst>
                                    </p:cTn>
                                  </p:par>
                                </p:childTnLst>
                              </p:cTn>
                            </p:par>
                            <p:par>
                              <p:cTn id="59" fill="hold">
                                <p:stCondLst>
                                  <p:cond delay="5001"/>
                                </p:stCondLst>
                                <p:childTnLst>
                                  <p:par>
                                    <p:cTn id="60" presetID="2" presetClass="entr" presetSubtype="6"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5501"/>
                                </p:stCondLst>
                                <p:childTnLst>
                                  <p:par>
                                    <p:cTn id="65" presetID="22" presetClass="entr" presetSubtype="2"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right)">
                                          <p:cBhvr>
                                            <p:cTn id="67" dur="500"/>
                                            <p:tgtEl>
                                              <p:spTgt spid="26"/>
                                            </p:tgtEl>
                                          </p:cBhvr>
                                        </p:animEffect>
                                      </p:childTnLst>
                                    </p:cTn>
                                  </p:par>
                                </p:childTnLst>
                              </p:cTn>
                            </p:par>
                            <p:par>
                              <p:cTn id="68" fill="hold">
                                <p:stCondLst>
                                  <p:cond delay="6001"/>
                                </p:stCondLst>
                                <p:childTnLst>
                                  <p:par>
                                    <p:cTn id="69" presetID="2" presetClass="entr" presetSubtype="12"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0-#ppt_w/2"/>
                                              </p:val>
                                            </p:tav>
                                            <p:tav tm="100000">
                                              <p:val>
                                                <p:strVal val="#ppt_x"/>
                                              </p:val>
                                            </p:tav>
                                          </p:tavLst>
                                        </p:anim>
                                        <p:anim calcmode="lin" valueType="num">
                                          <p:cBhvr additive="base">
                                            <p:cTn id="72" dur="500" fill="hold"/>
                                            <p:tgtEl>
                                              <p:spTgt spid="11"/>
                                            </p:tgtEl>
                                            <p:attrNameLst>
                                              <p:attrName>ppt_y</p:attrName>
                                            </p:attrNameLst>
                                          </p:cBhvr>
                                          <p:tavLst>
                                            <p:tav tm="0">
                                              <p:val>
                                                <p:strVal val="1+#ppt_h/2"/>
                                              </p:val>
                                            </p:tav>
                                            <p:tav tm="100000">
                                              <p:val>
                                                <p:strVal val="#ppt_y"/>
                                              </p:val>
                                            </p:tav>
                                          </p:tavLst>
                                        </p:anim>
                                      </p:childTnLst>
                                    </p:cTn>
                                  </p:par>
                                </p:childTnLst>
                              </p:cTn>
                            </p:par>
                            <p:par>
                              <p:cTn id="73" fill="hold">
                                <p:stCondLst>
                                  <p:cond delay="6501"/>
                                </p:stCondLst>
                                <p:childTnLst>
                                  <p:par>
                                    <p:cTn id="74" presetID="22" presetClass="entr" presetSubtype="8"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left)">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2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Effect transition="in" filter="fade">
                                          <p:cBhvr>
                                            <p:cTn id="13" dur="1000"/>
                                            <p:tgtEl>
                                              <p:spTgt spid="8"/>
                                            </p:tgtEl>
                                          </p:cBhvr>
                                        </p:animEffect>
                                      </p:childTnLst>
                                    </p:cTn>
                                  </p:par>
                                  <p:par>
                                    <p:cTn id="14" presetID="53" presetClass="entr" presetSubtype="16" fill="hold" grpId="0" nodeType="withEffect">
                                      <p:stCondLst>
                                        <p:cond delay="20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fltVal val="0"/>
                                              </p:val>
                                            </p:tav>
                                            <p:tav tm="100000">
                                              <p:val>
                                                <p:strVal val="#ppt_w"/>
                                              </p:val>
                                            </p:tav>
                                          </p:tavLst>
                                        </p:anim>
                                        <p:anim calcmode="lin" valueType="num">
                                          <p:cBhvr>
                                            <p:cTn id="17" dur="1000" fill="hold"/>
                                            <p:tgtEl>
                                              <p:spTgt spid="7"/>
                                            </p:tgtEl>
                                            <p:attrNameLst>
                                              <p:attrName>ppt_h</p:attrName>
                                            </p:attrNameLst>
                                          </p:cBhvr>
                                          <p:tavLst>
                                            <p:tav tm="0">
                                              <p:val>
                                                <p:fltVal val="0"/>
                                              </p:val>
                                            </p:tav>
                                            <p:tav tm="100000">
                                              <p:val>
                                                <p:strVal val="#ppt_h"/>
                                              </p:val>
                                            </p:tav>
                                          </p:tavLst>
                                        </p:anim>
                                        <p:animEffect transition="in" filter="fade">
                                          <p:cBhvr>
                                            <p:cTn id="18" dur="1000"/>
                                            <p:tgtEl>
                                              <p:spTgt spid="7"/>
                                            </p:tgtEl>
                                          </p:cBhvr>
                                        </p:animEffect>
                                      </p:childTnLst>
                                    </p:cTn>
                                  </p:par>
                                  <p:par>
                                    <p:cTn id="19" presetID="53" presetClass="entr" presetSubtype="16" fill="hold" grpId="0" nodeType="withEffect">
                                      <p:stCondLst>
                                        <p:cond delay="40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fltVal val="0"/>
                                              </p:val>
                                            </p:tav>
                                            <p:tav tm="100000">
                                              <p:val>
                                                <p:strVal val="#ppt_w"/>
                                              </p:val>
                                            </p:tav>
                                          </p:tavLst>
                                        </p:anim>
                                        <p:anim calcmode="lin" valueType="num">
                                          <p:cBhvr>
                                            <p:cTn id="22" dur="1000" fill="hold"/>
                                            <p:tgtEl>
                                              <p:spTgt spid="6"/>
                                            </p:tgtEl>
                                            <p:attrNameLst>
                                              <p:attrName>ppt_h</p:attrName>
                                            </p:attrNameLst>
                                          </p:cBhvr>
                                          <p:tavLst>
                                            <p:tav tm="0">
                                              <p:val>
                                                <p:fltVal val="0"/>
                                              </p:val>
                                            </p:tav>
                                            <p:tav tm="100000">
                                              <p:val>
                                                <p:strVal val="#ppt_h"/>
                                              </p:val>
                                            </p:tav>
                                          </p:tavLst>
                                        </p:anim>
                                        <p:animEffect transition="in" filter="fade">
                                          <p:cBhvr>
                                            <p:cTn id="23" dur="1000"/>
                                            <p:tgtEl>
                                              <p:spTgt spid="6"/>
                                            </p:tgtEl>
                                          </p:cBhvr>
                                        </p:animEffect>
                                      </p:childTnLst>
                                    </p:cTn>
                                  </p:par>
                                </p:childTnLst>
                              </p:cTn>
                            </p:par>
                            <p:par>
                              <p:cTn id="24" fill="hold">
                                <p:stCondLst>
                                  <p:cond delay="15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000"/>
                                </p:stCondLst>
                                <p:childTnLst>
                                  <p:par>
                                    <p:cTn id="32" presetID="2" presetClass="entr" presetSubtype="4" accel="6000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53" presetClass="entr" presetSubtype="16" fill="hold" grpId="0" nodeType="withEffect">
                                      <p:stCondLst>
                                        <p:cond delay="0"/>
                                      </p:stCondLst>
                                      <p:iterate type="lt">
                                        <p:tmPct val="5057"/>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childTnLst>
                              </p:cTn>
                            </p:par>
                            <p:par>
                              <p:cTn id="41" fill="hold">
                                <p:stCondLst>
                                  <p:cond delay="3001"/>
                                </p:stCondLst>
                                <p:childTnLst>
                                  <p:par>
                                    <p:cTn id="42" presetID="2" presetClass="entr" presetSubtype="9"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0-#ppt_h/2"/>
                                              </p:val>
                                            </p:tav>
                                            <p:tav tm="100000">
                                              <p:val>
                                                <p:strVal val="#ppt_y"/>
                                              </p:val>
                                            </p:tav>
                                          </p:tavLst>
                                        </p:anim>
                                      </p:childTnLst>
                                    </p:cTn>
                                  </p:par>
                                </p:childTnLst>
                              </p:cTn>
                            </p:par>
                            <p:par>
                              <p:cTn id="46" fill="hold">
                                <p:stCondLst>
                                  <p:cond delay="3501"/>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4001"/>
                                </p:stCondLst>
                                <p:childTnLst>
                                  <p:par>
                                    <p:cTn id="51" presetID="2" presetClass="entr" presetSubtype="3"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0-#ppt_h/2"/>
                                              </p:val>
                                            </p:tav>
                                            <p:tav tm="100000">
                                              <p:val>
                                                <p:strVal val="#ppt_y"/>
                                              </p:val>
                                            </p:tav>
                                          </p:tavLst>
                                        </p:anim>
                                      </p:childTnLst>
                                    </p:cTn>
                                  </p:par>
                                </p:childTnLst>
                              </p:cTn>
                            </p:par>
                            <p:par>
                              <p:cTn id="55" fill="hold">
                                <p:stCondLst>
                                  <p:cond delay="4501"/>
                                </p:stCondLst>
                                <p:childTnLst>
                                  <p:par>
                                    <p:cTn id="56" presetID="22" presetClass="entr" presetSubtype="2"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right)">
                                          <p:cBhvr>
                                            <p:cTn id="58" dur="500"/>
                                            <p:tgtEl>
                                              <p:spTgt spid="23"/>
                                            </p:tgtEl>
                                          </p:cBhvr>
                                        </p:animEffect>
                                      </p:childTnLst>
                                    </p:cTn>
                                  </p:par>
                                </p:childTnLst>
                              </p:cTn>
                            </p:par>
                            <p:par>
                              <p:cTn id="59" fill="hold">
                                <p:stCondLst>
                                  <p:cond delay="5001"/>
                                </p:stCondLst>
                                <p:childTnLst>
                                  <p:par>
                                    <p:cTn id="60" presetID="2" presetClass="entr" presetSubtype="6"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5501"/>
                                </p:stCondLst>
                                <p:childTnLst>
                                  <p:par>
                                    <p:cTn id="65" presetID="22" presetClass="entr" presetSubtype="2"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right)">
                                          <p:cBhvr>
                                            <p:cTn id="67" dur="500"/>
                                            <p:tgtEl>
                                              <p:spTgt spid="26"/>
                                            </p:tgtEl>
                                          </p:cBhvr>
                                        </p:animEffect>
                                      </p:childTnLst>
                                    </p:cTn>
                                  </p:par>
                                </p:childTnLst>
                              </p:cTn>
                            </p:par>
                            <p:par>
                              <p:cTn id="68" fill="hold">
                                <p:stCondLst>
                                  <p:cond delay="6001"/>
                                </p:stCondLst>
                                <p:childTnLst>
                                  <p:par>
                                    <p:cTn id="69" presetID="2" presetClass="entr" presetSubtype="12"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0-#ppt_w/2"/>
                                              </p:val>
                                            </p:tav>
                                            <p:tav tm="100000">
                                              <p:val>
                                                <p:strVal val="#ppt_x"/>
                                              </p:val>
                                            </p:tav>
                                          </p:tavLst>
                                        </p:anim>
                                        <p:anim calcmode="lin" valueType="num">
                                          <p:cBhvr additive="base">
                                            <p:cTn id="72" dur="500" fill="hold"/>
                                            <p:tgtEl>
                                              <p:spTgt spid="11"/>
                                            </p:tgtEl>
                                            <p:attrNameLst>
                                              <p:attrName>ppt_y</p:attrName>
                                            </p:attrNameLst>
                                          </p:cBhvr>
                                          <p:tavLst>
                                            <p:tav tm="0">
                                              <p:val>
                                                <p:strVal val="1+#ppt_h/2"/>
                                              </p:val>
                                            </p:tav>
                                            <p:tav tm="100000">
                                              <p:val>
                                                <p:strVal val="#ppt_y"/>
                                              </p:val>
                                            </p:tav>
                                          </p:tavLst>
                                        </p:anim>
                                      </p:childTnLst>
                                    </p:cTn>
                                  </p:par>
                                </p:childTnLst>
                              </p:cTn>
                            </p:par>
                            <p:par>
                              <p:cTn id="73" fill="hold">
                                <p:stCondLst>
                                  <p:cond delay="6501"/>
                                </p:stCondLst>
                                <p:childTnLst>
                                  <p:par>
                                    <p:cTn id="74" presetID="22" presetClass="entr" presetSubtype="8"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left)">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22"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2589054" y="3967292"/>
            <a:ext cx="6550191" cy="1107996"/>
          </a:xfrm>
          <a:prstGeom prst="rect">
            <a:avLst/>
          </a:prstGeom>
        </p:spPr>
        <p:txBody>
          <a:bodyPr wrap="none">
            <a:spAutoFit/>
          </a:bodyPr>
          <a:lstStyle/>
          <a:p>
            <a:pPr algn="ctr"/>
            <a:r>
              <a:rPr lang="en-US" altLang="zh-CN"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成功目标展示</a:t>
            </a:r>
            <a:endParaRPr lang="en-US" altLang="zh-CN" sz="66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650401"/>
            <a:ext cx="5867400" cy="286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成功目标展示</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椭圆 18"/>
          <p:cNvSpPr/>
          <p:nvPr/>
        </p:nvSpPr>
        <p:spPr>
          <a:xfrm>
            <a:off x="717168" y="2844472"/>
            <a:ext cx="1959983" cy="1959984"/>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19"/>
          <p:cNvSpPr/>
          <p:nvPr/>
        </p:nvSpPr>
        <p:spPr>
          <a:xfrm>
            <a:off x="2916590" y="2844473"/>
            <a:ext cx="1959983" cy="1959983"/>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椭圆 20"/>
          <p:cNvSpPr/>
          <p:nvPr/>
        </p:nvSpPr>
        <p:spPr>
          <a:xfrm>
            <a:off x="5116010" y="2844472"/>
            <a:ext cx="1959983" cy="1959984"/>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7315432" y="2844473"/>
            <a:ext cx="1959983" cy="1959983"/>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9514852" y="2844472"/>
            <a:ext cx="1959983" cy="1959984"/>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0" y="3607265"/>
            <a:ext cx="12192000" cy="43439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24"/>
          <p:cNvSpPr/>
          <p:nvPr/>
        </p:nvSpPr>
        <p:spPr>
          <a:xfrm>
            <a:off x="879821" y="3007126"/>
            <a:ext cx="1634678" cy="1634675"/>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25"/>
          <p:cNvSpPr/>
          <p:nvPr/>
        </p:nvSpPr>
        <p:spPr>
          <a:xfrm>
            <a:off x="3079243" y="3007126"/>
            <a:ext cx="1634678" cy="1634675"/>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椭圆 26"/>
          <p:cNvSpPr/>
          <p:nvPr/>
        </p:nvSpPr>
        <p:spPr>
          <a:xfrm>
            <a:off x="5278665" y="3007126"/>
            <a:ext cx="1634678" cy="1634675"/>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a:off x="7478087" y="3007126"/>
            <a:ext cx="1634678" cy="1634675"/>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椭圆 28"/>
          <p:cNvSpPr/>
          <p:nvPr/>
        </p:nvSpPr>
        <p:spPr>
          <a:xfrm>
            <a:off x="9677508" y="3007126"/>
            <a:ext cx="1634678" cy="1634675"/>
          </a:xfrm>
          <a:prstGeom prst="ellipse">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组合 29"/>
          <p:cNvGrpSpPr/>
          <p:nvPr/>
        </p:nvGrpSpPr>
        <p:grpSpPr>
          <a:xfrm>
            <a:off x="556210" y="5063133"/>
            <a:ext cx="2281897" cy="814199"/>
            <a:chOff x="1005816" y="4944024"/>
            <a:chExt cx="2281897" cy="814199"/>
          </a:xfrm>
        </p:grpSpPr>
        <p:sp>
          <p:nvSpPr>
            <p:cNvPr id="31" name="文本框 30"/>
            <p:cNvSpPr txBox="1"/>
            <p:nvPr/>
          </p:nvSpPr>
          <p:spPr>
            <a:xfrm flipH="1">
              <a:off x="1005816" y="4944024"/>
              <a:ext cx="2281897"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flipH="1">
              <a:off x="1005816" y="5209162"/>
              <a:ext cx="2281897"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32"/>
          <p:cNvGrpSpPr/>
          <p:nvPr/>
        </p:nvGrpSpPr>
        <p:grpSpPr>
          <a:xfrm>
            <a:off x="2755632" y="1700808"/>
            <a:ext cx="2281897" cy="814199"/>
            <a:chOff x="1005816" y="4944024"/>
            <a:chExt cx="2281897" cy="814199"/>
          </a:xfrm>
        </p:grpSpPr>
        <p:sp>
          <p:nvSpPr>
            <p:cNvPr id="34" name="文本框 33"/>
            <p:cNvSpPr txBox="1"/>
            <p:nvPr/>
          </p:nvSpPr>
          <p:spPr>
            <a:xfrm flipH="1">
              <a:off x="1005816" y="4944024"/>
              <a:ext cx="2281897"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p:nvSpPr>
          <p:spPr>
            <a:xfrm flipH="1">
              <a:off x="1005816" y="5209162"/>
              <a:ext cx="2281897"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组合 35"/>
          <p:cNvGrpSpPr/>
          <p:nvPr/>
        </p:nvGrpSpPr>
        <p:grpSpPr>
          <a:xfrm>
            <a:off x="4955054" y="5063133"/>
            <a:ext cx="2281897" cy="814199"/>
            <a:chOff x="1005816" y="4944024"/>
            <a:chExt cx="2281897" cy="814199"/>
          </a:xfrm>
        </p:grpSpPr>
        <p:sp>
          <p:nvSpPr>
            <p:cNvPr id="37" name="文本框 36"/>
            <p:cNvSpPr txBox="1"/>
            <p:nvPr/>
          </p:nvSpPr>
          <p:spPr>
            <a:xfrm flipH="1">
              <a:off x="1005816" y="4944024"/>
              <a:ext cx="2281897"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a:xfrm flipH="1">
              <a:off x="1005816" y="5209162"/>
              <a:ext cx="2281897"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组合 38"/>
          <p:cNvGrpSpPr/>
          <p:nvPr/>
        </p:nvGrpSpPr>
        <p:grpSpPr>
          <a:xfrm>
            <a:off x="7154476" y="1700808"/>
            <a:ext cx="2281897" cy="814199"/>
            <a:chOff x="1005816" y="4944024"/>
            <a:chExt cx="2281897" cy="814199"/>
          </a:xfrm>
        </p:grpSpPr>
        <p:sp>
          <p:nvSpPr>
            <p:cNvPr id="40" name="文本框 39"/>
            <p:cNvSpPr txBox="1"/>
            <p:nvPr/>
          </p:nvSpPr>
          <p:spPr>
            <a:xfrm flipH="1">
              <a:off x="1005816" y="4944024"/>
              <a:ext cx="2281897"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40"/>
            <p:cNvSpPr/>
            <p:nvPr/>
          </p:nvSpPr>
          <p:spPr>
            <a:xfrm flipH="1">
              <a:off x="1005816" y="5209162"/>
              <a:ext cx="2281897"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组合 41"/>
          <p:cNvGrpSpPr/>
          <p:nvPr/>
        </p:nvGrpSpPr>
        <p:grpSpPr>
          <a:xfrm>
            <a:off x="9353898" y="5063133"/>
            <a:ext cx="2281897" cy="814199"/>
            <a:chOff x="1005816" y="4944024"/>
            <a:chExt cx="2281897" cy="814199"/>
          </a:xfrm>
        </p:grpSpPr>
        <p:sp>
          <p:nvSpPr>
            <p:cNvPr id="43" name="文本框 42"/>
            <p:cNvSpPr txBox="1"/>
            <p:nvPr/>
          </p:nvSpPr>
          <p:spPr>
            <a:xfrm flipH="1">
              <a:off x="1005816" y="4944024"/>
              <a:ext cx="2281897"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3"/>
            <p:cNvSpPr/>
            <p:nvPr/>
          </p:nvSpPr>
          <p:spPr>
            <a:xfrm flipH="1">
              <a:off x="1005816" y="5209162"/>
              <a:ext cx="2281897" cy="549061"/>
            </a:xfrm>
            <a:prstGeom prst="rect">
              <a:avLst/>
            </a:prstGeom>
          </p:spPr>
          <p:txBody>
            <a:bodyPr wrap="square">
              <a:spAutoFit/>
            </a:bodyPr>
            <a:lstStyle/>
            <a:p>
              <a:pPr algn="ct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 name="等腰三角形 44"/>
          <p:cNvSpPr/>
          <p:nvPr/>
        </p:nvSpPr>
        <p:spPr>
          <a:xfrm rot="5400000">
            <a:off x="2740537" y="3775902"/>
            <a:ext cx="112664" cy="9712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等腰三角形 45"/>
          <p:cNvSpPr/>
          <p:nvPr/>
        </p:nvSpPr>
        <p:spPr>
          <a:xfrm rot="5400000">
            <a:off x="4945072" y="3775902"/>
            <a:ext cx="112664" cy="9712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等腰三角形 46"/>
          <p:cNvSpPr/>
          <p:nvPr/>
        </p:nvSpPr>
        <p:spPr>
          <a:xfrm rot="5400000">
            <a:off x="7149607" y="3775902"/>
            <a:ext cx="112664" cy="9712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等腰三角形 47"/>
          <p:cNvSpPr/>
          <p:nvPr/>
        </p:nvSpPr>
        <p:spPr>
          <a:xfrm rot="5400000">
            <a:off x="9354142" y="3775902"/>
            <a:ext cx="112664" cy="9712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本框 48"/>
          <p:cNvSpPr txBox="1"/>
          <p:nvPr/>
        </p:nvSpPr>
        <p:spPr>
          <a:xfrm>
            <a:off x="1101993" y="3562853"/>
            <a:ext cx="1180726" cy="523220"/>
          </a:xfrm>
          <a:prstGeom prst="rect">
            <a:avLst/>
          </a:prstGeom>
          <a:noFill/>
        </p:spPr>
        <p:txBody>
          <a:bodyPr wrap="square" rtlCol="0">
            <a:spAutoFit/>
          </a:bodyPr>
          <a:lstStyle/>
          <a:p>
            <a:pPr algn="ctr"/>
            <a:r>
              <a:rPr lang="en-US" altLang="zh-CN"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28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文本框 49"/>
          <p:cNvSpPr txBox="1"/>
          <p:nvPr/>
        </p:nvSpPr>
        <p:spPr>
          <a:xfrm>
            <a:off x="3309343" y="3562853"/>
            <a:ext cx="1180726" cy="523220"/>
          </a:xfrm>
          <a:prstGeom prst="rect">
            <a:avLst/>
          </a:prstGeom>
          <a:noFill/>
        </p:spPr>
        <p:txBody>
          <a:bodyPr wrap="square" rtlCol="0">
            <a:spAutoFit/>
          </a:bodyPr>
          <a:lstStyle/>
          <a:p>
            <a:pPr algn="ctr"/>
            <a:r>
              <a:rPr lang="en-US" altLang="zh-CN" sz="28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28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文本框 50"/>
          <p:cNvSpPr txBox="1"/>
          <p:nvPr/>
        </p:nvSpPr>
        <p:spPr>
          <a:xfrm>
            <a:off x="5516693" y="3562853"/>
            <a:ext cx="1180726" cy="523220"/>
          </a:xfrm>
          <a:prstGeom prst="rect">
            <a:avLst/>
          </a:prstGeom>
          <a:noFill/>
        </p:spPr>
        <p:txBody>
          <a:bodyPr wrap="square" rtlCol="0">
            <a:spAutoFit/>
          </a:bodyPr>
          <a:lstStyle/>
          <a:p>
            <a:pPr algn="ctr"/>
            <a:r>
              <a:rPr lang="en-US" altLang="zh-CN" sz="28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28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51"/>
          <p:cNvSpPr txBox="1"/>
          <p:nvPr/>
        </p:nvSpPr>
        <p:spPr>
          <a:xfrm>
            <a:off x="7724043" y="3562853"/>
            <a:ext cx="1180726" cy="523220"/>
          </a:xfrm>
          <a:prstGeom prst="rect">
            <a:avLst/>
          </a:prstGeom>
          <a:noFill/>
        </p:spPr>
        <p:txBody>
          <a:bodyPr wrap="square" rtlCol="0">
            <a:spAutoFit/>
          </a:bodyPr>
          <a:lstStyle/>
          <a:p>
            <a:pPr algn="ctr"/>
            <a:r>
              <a:rPr lang="en-US" altLang="zh-CN" sz="2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28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文本框 52"/>
          <p:cNvSpPr txBox="1"/>
          <p:nvPr/>
        </p:nvSpPr>
        <p:spPr>
          <a:xfrm>
            <a:off x="9931393" y="3562853"/>
            <a:ext cx="1180726" cy="523220"/>
          </a:xfrm>
          <a:prstGeom prst="rect">
            <a:avLst/>
          </a:prstGeom>
          <a:noFill/>
        </p:spPr>
        <p:txBody>
          <a:bodyPr wrap="square" rtlCol="0">
            <a:spAutoFit/>
          </a:bodyPr>
          <a:lstStyle/>
          <a:p>
            <a:pPr algn="ctr"/>
            <a:r>
              <a:rPr lang="en-US" altLang="zh-CN" sz="2800"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rPr>
              <a:t>2017</a:t>
            </a:r>
            <a:endParaRPr lang="zh-CN" altLang="en-US" sz="2800" dirty="0">
              <a:solidFill>
                <a:schemeClr val="accent5"/>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1500"/>
                                        <p:tgtEl>
                                          <p:spTgt spid="24"/>
                                        </p:tgtEl>
                                      </p:cBhvr>
                                    </p:animEffect>
                                  </p:childTnLst>
                                </p:cTn>
                              </p:par>
                              <p:par>
                                <p:cTn id="12" presetID="49" presetClass="entr" presetSubtype="0" decel="10000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 calcmode="lin" valueType="num">
                                      <p:cBhvr>
                                        <p:cTn id="16" dur="500" fill="hold"/>
                                        <p:tgtEl>
                                          <p:spTgt spid="19"/>
                                        </p:tgtEl>
                                        <p:attrNameLst>
                                          <p:attrName>style.rotation</p:attrName>
                                        </p:attrNameLst>
                                      </p:cBhvr>
                                      <p:tavLst>
                                        <p:tav tm="0">
                                          <p:val>
                                            <p:fltVal val="360"/>
                                          </p:val>
                                        </p:tav>
                                        <p:tav tm="100000">
                                          <p:val>
                                            <p:fltVal val="0"/>
                                          </p:val>
                                        </p:tav>
                                      </p:tavLst>
                                    </p:anim>
                                    <p:animEffect transition="in" filter="fade">
                                      <p:cBhvr>
                                        <p:cTn id="17" dur="500"/>
                                        <p:tgtEl>
                                          <p:spTgt spid="19"/>
                                        </p:tgtEl>
                                      </p:cBhvr>
                                    </p:animEffect>
                                  </p:childTnLst>
                                </p:cTn>
                              </p:par>
                              <p:par>
                                <p:cTn id="18" presetID="49" presetClass="entr" presetSubtype="0" decel="100000" fill="hold" grpId="0" nodeType="withEffect">
                                  <p:stCondLst>
                                    <p:cond delay="20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 calcmode="lin" valueType="num">
                                      <p:cBhvr>
                                        <p:cTn id="22" dur="500" fill="hold"/>
                                        <p:tgtEl>
                                          <p:spTgt spid="20"/>
                                        </p:tgtEl>
                                        <p:attrNameLst>
                                          <p:attrName>style.rotation</p:attrName>
                                        </p:attrNameLst>
                                      </p:cBhvr>
                                      <p:tavLst>
                                        <p:tav tm="0">
                                          <p:val>
                                            <p:fltVal val="360"/>
                                          </p:val>
                                        </p:tav>
                                        <p:tav tm="100000">
                                          <p:val>
                                            <p:fltVal val="0"/>
                                          </p:val>
                                        </p:tav>
                                      </p:tavLst>
                                    </p:anim>
                                    <p:animEffect transition="in" filter="fade">
                                      <p:cBhvr>
                                        <p:cTn id="23" dur="500"/>
                                        <p:tgtEl>
                                          <p:spTgt spid="20"/>
                                        </p:tgtEl>
                                      </p:cBhvr>
                                    </p:animEffect>
                                  </p:childTnLst>
                                </p:cTn>
                              </p:par>
                              <p:par>
                                <p:cTn id="24" presetID="49" presetClass="entr" presetSubtype="0" decel="100000" fill="hold" grpId="0" nodeType="withEffect">
                                  <p:stCondLst>
                                    <p:cond delay="4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 calcmode="lin" valueType="num">
                                      <p:cBhvr>
                                        <p:cTn id="28" dur="500" fill="hold"/>
                                        <p:tgtEl>
                                          <p:spTgt spid="21"/>
                                        </p:tgtEl>
                                        <p:attrNameLst>
                                          <p:attrName>style.rotation</p:attrName>
                                        </p:attrNameLst>
                                      </p:cBhvr>
                                      <p:tavLst>
                                        <p:tav tm="0">
                                          <p:val>
                                            <p:fltVal val="360"/>
                                          </p:val>
                                        </p:tav>
                                        <p:tav tm="100000">
                                          <p:val>
                                            <p:fltVal val="0"/>
                                          </p:val>
                                        </p:tav>
                                      </p:tavLst>
                                    </p:anim>
                                    <p:animEffect transition="in" filter="fade">
                                      <p:cBhvr>
                                        <p:cTn id="29" dur="500"/>
                                        <p:tgtEl>
                                          <p:spTgt spid="21"/>
                                        </p:tgtEl>
                                      </p:cBhvr>
                                    </p:animEffect>
                                  </p:childTnLst>
                                </p:cTn>
                              </p:par>
                              <p:par>
                                <p:cTn id="30" presetID="49" presetClass="entr" presetSubtype="0" decel="100000" fill="hold" grpId="0" nodeType="withEffect">
                                  <p:stCondLst>
                                    <p:cond delay="60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 calcmode="lin" valueType="num">
                                      <p:cBhvr>
                                        <p:cTn id="34" dur="500" fill="hold"/>
                                        <p:tgtEl>
                                          <p:spTgt spid="22"/>
                                        </p:tgtEl>
                                        <p:attrNameLst>
                                          <p:attrName>style.rotation</p:attrName>
                                        </p:attrNameLst>
                                      </p:cBhvr>
                                      <p:tavLst>
                                        <p:tav tm="0">
                                          <p:val>
                                            <p:fltVal val="360"/>
                                          </p:val>
                                        </p:tav>
                                        <p:tav tm="100000">
                                          <p:val>
                                            <p:fltVal val="0"/>
                                          </p:val>
                                        </p:tav>
                                      </p:tavLst>
                                    </p:anim>
                                    <p:animEffect transition="in" filter="fade">
                                      <p:cBhvr>
                                        <p:cTn id="35" dur="500"/>
                                        <p:tgtEl>
                                          <p:spTgt spid="22"/>
                                        </p:tgtEl>
                                      </p:cBhvr>
                                    </p:animEffect>
                                  </p:childTnLst>
                                </p:cTn>
                              </p:par>
                              <p:par>
                                <p:cTn id="36" presetID="49" presetClass="entr" presetSubtype="0" decel="100000" fill="hold" grpId="0" nodeType="withEffect">
                                  <p:stCondLst>
                                    <p:cond delay="8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 calcmode="lin" valueType="num">
                                      <p:cBhvr>
                                        <p:cTn id="40" dur="500" fill="hold"/>
                                        <p:tgtEl>
                                          <p:spTgt spid="23"/>
                                        </p:tgtEl>
                                        <p:attrNameLst>
                                          <p:attrName>style.rotation</p:attrName>
                                        </p:attrNameLst>
                                      </p:cBhvr>
                                      <p:tavLst>
                                        <p:tav tm="0">
                                          <p:val>
                                            <p:fltVal val="360"/>
                                          </p:val>
                                        </p:tav>
                                        <p:tav tm="100000">
                                          <p:val>
                                            <p:fltVal val="0"/>
                                          </p:val>
                                        </p:tav>
                                      </p:tavLst>
                                    </p:anim>
                                    <p:animEffect transition="in" filter="fade">
                                      <p:cBhvr>
                                        <p:cTn id="41" dur="500"/>
                                        <p:tgtEl>
                                          <p:spTgt spid="23"/>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ppt_w</p:attrName>
                                        </p:attrNameLst>
                                      </p:cBhvr>
                                      <p:tavLst>
                                        <p:tav tm="0">
                                          <p:val>
                                            <p:fltVal val="0"/>
                                          </p:val>
                                        </p:tav>
                                        <p:tav tm="100000">
                                          <p:val>
                                            <p:strVal val="#ppt_w"/>
                                          </p:val>
                                        </p:tav>
                                      </p:tavLst>
                                    </p:anim>
                                    <p:anim calcmode="lin" valueType="num">
                                      <p:cBhvr>
                                        <p:cTn id="46" dur="500" fill="hold"/>
                                        <p:tgtEl>
                                          <p:spTgt spid="45"/>
                                        </p:tgtEl>
                                        <p:attrNameLst>
                                          <p:attrName>ppt_h</p:attrName>
                                        </p:attrNameLst>
                                      </p:cBhvr>
                                      <p:tavLst>
                                        <p:tav tm="0">
                                          <p:val>
                                            <p:fltVal val="0"/>
                                          </p:val>
                                        </p:tav>
                                        <p:tav tm="100000">
                                          <p:val>
                                            <p:strVal val="#ppt_h"/>
                                          </p:val>
                                        </p:tav>
                                      </p:tavLst>
                                    </p:anim>
                                    <p:animEffect transition="in" filter="fade">
                                      <p:cBhvr>
                                        <p:cTn id="47" dur="500"/>
                                        <p:tgtEl>
                                          <p:spTgt spid="4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animEffect transition="in" filter="fade">
                                      <p:cBhvr>
                                        <p:cTn id="52" dur="500"/>
                                        <p:tgtEl>
                                          <p:spTgt spid="4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childTnLst>
                          </p:cTn>
                        </p:par>
                        <p:par>
                          <p:cTn id="63" fill="hold">
                            <p:stCondLst>
                              <p:cond delay="2500"/>
                            </p:stCondLst>
                            <p:childTnLst>
                              <p:par>
                                <p:cTn id="64" presetID="45"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anim calcmode="lin" valueType="num">
                                      <p:cBhvr>
                                        <p:cTn id="67" dur="500" fill="hold"/>
                                        <p:tgtEl>
                                          <p:spTgt spid="25"/>
                                        </p:tgtEl>
                                        <p:attrNameLst>
                                          <p:attrName>ppt_w</p:attrName>
                                        </p:attrNameLst>
                                      </p:cBhvr>
                                      <p:tavLst>
                                        <p:tav tm="0" fmla="#ppt_w*sin(2.5*pi*$)">
                                          <p:val>
                                            <p:fltVal val="0"/>
                                          </p:val>
                                        </p:tav>
                                        <p:tav tm="100000">
                                          <p:val>
                                            <p:fltVal val="1"/>
                                          </p:val>
                                        </p:tav>
                                      </p:tavLst>
                                    </p:anim>
                                    <p:anim calcmode="lin" valueType="num">
                                      <p:cBhvr>
                                        <p:cTn id="68" dur="500" fill="hold"/>
                                        <p:tgtEl>
                                          <p:spTgt spid="25"/>
                                        </p:tgtEl>
                                        <p:attrNameLst>
                                          <p:attrName>ppt_h</p:attrName>
                                        </p:attrNameLst>
                                      </p:cBhvr>
                                      <p:tavLst>
                                        <p:tav tm="0">
                                          <p:val>
                                            <p:strVal val="#ppt_h"/>
                                          </p:val>
                                        </p:tav>
                                        <p:tav tm="100000">
                                          <p:val>
                                            <p:strVal val="#ppt_h"/>
                                          </p:val>
                                        </p:tav>
                                      </p:tavLst>
                                    </p:anim>
                                  </p:childTnLst>
                                </p:cTn>
                              </p:par>
                              <p:par>
                                <p:cTn id="69" presetID="53" presetClass="entr" presetSubtype="16" fill="hold" grpId="0" nodeType="withEffect">
                                  <p:stCondLst>
                                    <p:cond delay="0"/>
                                  </p:stCondLst>
                                  <p:iterate type="lt">
                                    <p:tmPct val="5057"/>
                                  </p:iterate>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par>
                          <p:cTn id="74" fill="hold">
                            <p:stCondLst>
                              <p:cond delay="3075"/>
                            </p:stCondLst>
                            <p:childTnLst>
                              <p:par>
                                <p:cTn id="75" presetID="16" presetClass="entr" presetSubtype="37" fill="hold"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childTnLst>
                          </p:cTn>
                        </p:par>
                        <p:par>
                          <p:cTn id="78" fill="hold">
                            <p:stCondLst>
                              <p:cond delay="3575"/>
                            </p:stCondLst>
                            <p:childTnLst>
                              <p:par>
                                <p:cTn id="79" presetID="45" presetClass="entr" presetSubtype="0"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anim calcmode="lin" valueType="num">
                                      <p:cBhvr>
                                        <p:cTn id="82" dur="500" fill="hold"/>
                                        <p:tgtEl>
                                          <p:spTgt spid="26"/>
                                        </p:tgtEl>
                                        <p:attrNameLst>
                                          <p:attrName>ppt_w</p:attrName>
                                        </p:attrNameLst>
                                      </p:cBhvr>
                                      <p:tavLst>
                                        <p:tav tm="0" fmla="#ppt_w*sin(2.5*pi*$)">
                                          <p:val>
                                            <p:fltVal val="0"/>
                                          </p:val>
                                        </p:tav>
                                        <p:tav tm="100000">
                                          <p:val>
                                            <p:fltVal val="1"/>
                                          </p:val>
                                        </p:tav>
                                      </p:tavLst>
                                    </p:anim>
                                    <p:anim calcmode="lin" valueType="num">
                                      <p:cBhvr>
                                        <p:cTn id="83" dur="500" fill="hold"/>
                                        <p:tgtEl>
                                          <p:spTgt spid="26"/>
                                        </p:tgtEl>
                                        <p:attrNameLst>
                                          <p:attrName>ppt_h</p:attrName>
                                        </p:attrNameLst>
                                      </p:cBhvr>
                                      <p:tavLst>
                                        <p:tav tm="0">
                                          <p:val>
                                            <p:strVal val="#ppt_h"/>
                                          </p:val>
                                        </p:tav>
                                        <p:tav tm="100000">
                                          <p:val>
                                            <p:strVal val="#ppt_h"/>
                                          </p:val>
                                        </p:tav>
                                      </p:tavLst>
                                    </p:anim>
                                  </p:childTnLst>
                                </p:cTn>
                              </p:par>
                              <p:par>
                                <p:cTn id="84" presetID="53" presetClass="entr" presetSubtype="16" fill="hold" grpId="0" nodeType="withEffect">
                                  <p:stCondLst>
                                    <p:cond delay="0"/>
                                  </p:stCondLst>
                                  <p:iterate type="lt">
                                    <p:tmPct val="5057"/>
                                  </p:iterate>
                                  <p:childTnLst>
                                    <p:set>
                                      <p:cBhvr>
                                        <p:cTn id="85" dur="1" fill="hold">
                                          <p:stCondLst>
                                            <p:cond delay="0"/>
                                          </p:stCondLst>
                                        </p:cTn>
                                        <p:tgtEl>
                                          <p:spTgt spid="50"/>
                                        </p:tgtEl>
                                        <p:attrNameLst>
                                          <p:attrName>style.visibility</p:attrName>
                                        </p:attrNameLst>
                                      </p:cBhvr>
                                      <p:to>
                                        <p:strVal val="visible"/>
                                      </p:to>
                                    </p:set>
                                    <p:anim calcmode="lin" valueType="num">
                                      <p:cBhvr>
                                        <p:cTn id="86" dur="500" fill="hold"/>
                                        <p:tgtEl>
                                          <p:spTgt spid="50"/>
                                        </p:tgtEl>
                                        <p:attrNameLst>
                                          <p:attrName>ppt_w</p:attrName>
                                        </p:attrNameLst>
                                      </p:cBhvr>
                                      <p:tavLst>
                                        <p:tav tm="0">
                                          <p:val>
                                            <p:fltVal val="0"/>
                                          </p:val>
                                        </p:tav>
                                        <p:tav tm="100000">
                                          <p:val>
                                            <p:strVal val="#ppt_w"/>
                                          </p:val>
                                        </p:tav>
                                      </p:tavLst>
                                    </p:anim>
                                    <p:anim calcmode="lin" valueType="num">
                                      <p:cBhvr>
                                        <p:cTn id="87" dur="500" fill="hold"/>
                                        <p:tgtEl>
                                          <p:spTgt spid="50"/>
                                        </p:tgtEl>
                                        <p:attrNameLst>
                                          <p:attrName>ppt_h</p:attrName>
                                        </p:attrNameLst>
                                      </p:cBhvr>
                                      <p:tavLst>
                                        <p:tav tm="0">
                                          <p:val>
                                            <p:fltVal val="0"/>
                                          </p:val>
                                        </p:tav>
                                        <p:tav tm="100000">
                                          <p:val>
                                            <p:strVal val="#ppt_h"/>
                                          </p:val>
                                        </p:tav>
                                      </p:tavLst>
                                    </p:anim>
                                    <p:animEffect transition="in" filter="fade">
                                      <p:cBhvr>
                                        <p:cTn id="88" dur="500"/>
                                        <p:tgtEl>
                                          <p:spTgt spid="50"/>
                                        </p:tgtEl>
                                      </p:cBhvr>
                                    </p:animEffect>
                                  </p:childTnLst>
                                </p:cTn>
                              </p:par>
                            </p:childTnLst>
                          </p:cTn>
                        </p:par>
                        <p:par>
                          <p:cTn id="89" fill="hold">
                            <p:stCondLst>
                              <p:cond delay="4151"/>
                            </p:stCondLst>
                            <p:childTnLst>
                              <p:par>
                                <p:cTn id="90" presetID="16" presetClass="entr" presetSubtype="37"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barn(outVertical)">
                                      <p:cBhvr>
                                        <p:cTn id="92" dur="500"/>
                                        <p:tgtEl>
                                          <p:spTgt spid="33"/>
                                        </p:tgtEl>
                                      </p:cBhvr>
                                    </p:animEffect>
                                  </p:childTnLst>
                                </p:cTn>
                              </p:par>
                            </p:childTnLst>
                          </p:cTn>
                        </p:par>
                        <p:par>
                          <p:cTn id="93" fill="hold">
                            <p:stCondLst>
                              <p:cond delay="4651"/>
                            </p:stCondLst>
                            <p:childTnLst>
                              <p:par>
                                <p:cTn id="94" presetID="45" presetClass="entr" presetSubtype="0"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anim calcmode="lin" valueType="num">
                                      <p:cBhvr>
                                        <p:cTn id="97" dur="500" fill="hold"/>
                                        <p:tgtEl>
                                          <p:spTgt spid="27"/>
                                        </p:tgtEl>
                                        <p:attrNameLst>
                                          <p:attrName>ppt_w</p:attrName>
                                        </p:attrNameLst>
                                      </p:cBhvr>
                                      <p:tavLst>
                                        <p:tav tm="0" fmla="#ppt_w*sin(2.5*pi*$)">
                                          <p:val>
                                            <p:fltVal val="0"/>
                                          </p:val>
                                        </p:tav>
                                        <p:tav tm="100000">
                                          <p:val>
                                            <p:fltVal val="1"/>
                                          </p:val>
                                        </p:tav>
                                      </p:tavLst>
                                    </p:anim>
                                    <p:anim calcmode="lin" valueType="num">
                                      <p:cBhvr>
                                        <p:cTn id="98" dur="500" fill="hold"/>
                                        <p:tgtEl>
                                          <p:spTgt spid="27"/>
                                        </p:tgtEl>
                                        <p:attrNameLst>
                                          <p:attrName>ppt_h</p:attrName>
                                        </p:attrNameLst>
                                      </p:cBhvr>
                                      <p:tavLst>
                                        <p:tav tm="0">
                                          <p:val>
                                            <p:strVal val="#ppt_h"/>
                                          </p:val>
                                        </p:tav>
                                        <p:tav tm="100000">
                                          <p:val>
                                            <p:strVal val="#ppt_h"/>
                                          </p:val>
                                        </p:tav>
                                      </p:tavLst>
                                    </p:anim>
                                  </p:childTnLst>
                                </p:cTn>
                              </p:par>
                              <p:par>
                                <p:cTn id="99" presetID="53" presetClass="entr" presetSubtype="16" fill="hold" grpId="0" nodeType="withEffect">
                                  <p:stCondLst>
                                    <p:cond delay="0"/>
                                  </p:stCondLst>
                                  <p:iterate type="lt">
                                    <p:tmPct val="5057"/>
                                  </p:iterate>
                                  <p:childTnLst>
                                    <p:set>
                                      <p:cBhvr>
                                        <p:cTn id="100" dur="1" fill="hold">
                                          <p:stCondLst>
                                            <p:cond delay="0"/>
                                          </p:stCondLst>
                                        </p:cTn>
                                        <p:tgtEl>
                                          <p:spTgt spid="51"/>
                                        </p:tgtEl>
                                        <p:attrNameLst>
                                          <p:attrName>style.visibility</p:attrName>
                                        </p:attrNameLst>
                                      </p:cBhvr>
                                      <p:to>
                                        <p:strVal val="visible"/>
                                      </p:to>
                                    </p:set>
                                    <p:anim calcmode="lin" valueType="num">
                                      <p:cBhvr>
                                        <p:cTn id="101" dur="500" fill="hold"/>
                                        <p:tgtEl>
                                          <p:spTgt spid="51"/>
                                        </p:tgtEl>
                                        <p:attrNameLst>
                                          <p:attrName>ppt_w</p:attrName>
                                        </p:attrNameLst>
                                      </p:cBhvr>
                                      <p:tavLst>
                                        <p:tav tm="0">
                                          <p:val>
                                            <p:fltVal val="0"/>
                                          </p:val>
                                        </p:tav>
                                        <p:tav tm="100000">
                                          <p:val>
                                            <p:strVal val="#ppt_w"/>
                                          </p:val>
                                        </p:tav>
                                      </p:tavLst>
                                    </p:anim>
                                    <p:anim calcmode="lin" valueType="num">
                                      <p:cBhvr>
                                        <p:cTn id="102" dur="500" fill="hold"/>
                                        <p:tgtEl>
                                          <p:spTgt spid="51"/>
                                        </p:tgtEl>
                                        <p:attrNameLst>
                                          <p:attrName>ppt_h</p:attrName>
                                        </p:attrNameLst>
                                      </p:cBhvr>
                                      <p:tavLst>
                                        <p:tav tm="0">
                                          <p:val>
                                            <p:fltVal val="0"/>
                                          </p:val>
                                        </p:tav>
                                        <p:tav tm="100000">
                                          <p:val>
                                            <p:strVal val="#ppt_h"/>
                                          </p:val>
                                        </p:tav>
                                      </p:tavLst>
                                    </p:anim>
                                    <p:animEffect transition="in" filter="fade">
                                      <p:cBhvr>
                                        <p:cTn id="103" dur="500"/>
                                        <p:tgtEl>
                                          <p:spTgt spid="51"/>
                                        </p:tgtEl>
                                      </p:cBhvr>
                                    </p:animEffect>
                                  </p:childTnLst>
                                </p:cTn>
                              </p:par>
                            </p:childTnLst>
                          </p:cTn>
                        </p:par>
                        <p:par>
                          <p:cTn id="104" fill="hold">
                            <p:stCondLst>
                              <p:cond delay="5227"/>
                            </p:stCondLst>
                            <p:childTnLst>
                              <p:par>
                                <p:cTn id="105" presetID="16" presetClass="entr" presetSubtype="37" fill="hold"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barn(outVertical)">
                                      <p:cBhvr>
                                        <p:cTn id="107" dur="500"/>
                                        <p:tgtEl>
                                          <p:spTgt spid="36"/>
                                        </p:tgtEl>
                                      </p:cBhvr>
                                    </p:animEffect>
                                  </p:childTnLst>
                                </p:cTn>
                              </p:par>
                            </p:childTnLst>
                          </p:cTn>
                        </p:par>
                        <p:par>
                          <p:cTn id="108" fill="hold">
                            <p:stCondLst>
                              <p:cond delay="5727"/>
                            </p:stCondLst>
                            <p:childTnLst>
                              <p:par>
                                <p:cTn id="109" presetID="45" presetClass="entr" presetSubtype="0" fill="hold" grpId="0" nodeType="after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500"/>
                                        <p:tgtEl>
                                          <p:spTgt spid="28"/>
                                        </p:tgtEl>
                                      </p:cBhvr>
                                    </p:animEffect>
                                    <p:anim calcmode="lin" valueType="num">
                                      <p:cBhvr>
                                        <p:cTn id="112" dur="500" fill="hold"/>
                                        <p:tgtEl>
                                          <p:spTgt spid="28"/>
                                        </p:tgtEl>
                                        <p:attrNameLst>
                                          <p:attrName>ppt_w</p:attrName>
                                        </p:attrNameLst>
                                      </p:cBhvr>
                                      <p:tavLst>
                                        <p:tav tm="0" fmla="#ppt_w*sin(2.5*pi*$)">
                                          <p:val>
                                            <p:fltVal val="0"/>
                                          </p:val>
                                        </p:tav>
                                        <p:tav tm="100000">
                                          <p:val>
                                            <p:fltVal val="1"/>
                                          </p:val>
                                        </p:tav>
                                      </p:tavLst>
                                    </p:anim>
                                    <p:anim calcmode="lin" valueType="num">
                                      <p:cBhvr>
                                        <p:cTn id="113" dur="500" fill="hold"/>
                                        <p:tgtEl>
                                          <p:spTgt spid="28"/>
                                        </p:tgtEl>
                                        <p:attrNameLst>
                                          <p:attrName>ppt_h</p:attrName>
                                        </p:attrNameLst>
                                      </p:cBhvr>
                                      <p:tavLst>
                                        <p:tav tm="0">
                                          <p:val>
                                            <p:strVal val="#ppt_h"/>
                                          </p:val>
                                        </p:tav>
                                        <p:tav tm="100000">
                                          <p:val>
                                            <p:strVal val="#ppt_h"/>
                                          </p:val>
                                        </p:tav>
                                      </p:tavLst>
                                    </p:anim>
                                  </p:childTnLst>
                                </p:cTn>
                              </p:par>
                              <p:par>
                                <p:cTn id="114" presetID="53" presetClass="entr" presetSubtype="16" fill="hold" grpId="0" nodeType="withEffect">
                                  <p:stCondLst>
                                    <p:cond delay="0"/>
                                  </p:stCondLst>
                                  <p:iterate type="lt">
                                    <p:tmPct val="5057"/>
                                  </p:iterate>
                                  <p:childTnLst>
                                    <p:set>
                                      <p:cBhvr>
                                        <p:cTn id="115" dur="1" fill="hold">
                                          <p:stCondLst>
                                            <p:cond delay="0"/>
                                          </p:stCondLst>
                                        </p:cTn>
                                        <p:tgtEl>
                                          <p:spTgt spid="52"/>
                                        </p:tgtEl>
                                        <p:attrNameLst>
                                          <p:attrName>style.visibility</p:attrName>
                                        </p:attrNameLst>
                                      </p:cBhvr>
                                      <p:to>
                                        <p:strVal val="visible"/>
                                      </p:to>
                                    </p:set>
                                    <p:anim calcmode="lin" valueType="num">
                                      <p:cBhvr>
                                        <p:cTn id="116" dur="500" fill="hold"/>
                                        <p:tgtEl>
                                          <p:spTgt spid="52"/>
                                        </p:tgtEl>
                                        <p:attrNameLst>
                                          <p:attrName>ppt_w</p:attrName>
                                        </p:attrNameLst>
                                      </p:cBhvr>
                                      <p:tavLst>
                                        <p:tav tm="0">
                                          <p:val>
                                            <p:fltVal val="0"/>
                                          </p:val>
                                        </p:tav>
                                        <p:tav tm="100000">
                                          <p:val>
                                            <p:strVal val="#ppt_w"/>
                                          </p:val>
                                        </p:tav>
                                      </p:tavLst>
                                    </p:anim>
                                    <p:anim calcmode="lin" valueType="num">
                                      <p:cBhvr>
                                        <p:cTn id="117" dur="500" fill="hold"/>
                                        <p:tgtEl>
                                          <p:spTgt spid="52"/>
                                        </p:tgtEl>
                                        <p:attrNameLst>
                                          <p:attrName>ppt_h</p:attrName>
                                        </p:attrNameLst>
                                      </p:cBhvr>
                                      <p:tavLst>
                                        <p:tav tm="0">
                                          <p:val>
                                            <p:fltVal val="0"/>
                                          </p:val>
                                        </p:tav>
                                        <p:tav tm="100000">
                                          <p:val>
                                            <p:strVal val="#ppt_h"/>
                                          </p:val>
                                        </p:tav>
                                      </p:tavLst>
                                    </p:anim>
                                    <p:animEffect transition="in" filter="fade">
                                      <p:cBhvr>
                                        <p:cTn id="118" dur="500"/>
                                        <p:tgtEl>
                                          <p:spTgt spid="52"/>
                                        </p:tgtEl>
                                      </p:cBhvr>
                                    </p:animEffect>
                                  </p:childTnLst>
                                </p:cTn>
                              </p:par>
                            </p:childTnLst>
                          </p:cTn>
                        </p:par>
                        <p:par>
                          <p:cTn id="119" fill="hold">
                            <p:stCondLst>
                              <p:cond delay="6303"/>
                            </p:stCondLst>
                            <p:childTnLst>
                              <p:par>
                                <p:cTn id="120" presetID="16" presetClass="entr" presetSubtype="37" fill="hold" nodeType="after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barn(outVertical)">
                                      <p:cBhvr>
                                        <p:cTn id="122" dur="500"/>
                                        <p:tgtEl>
                                          <p:spTgt spid="39"/>
                                        </p:tgtEl>
                                      </p:cBhvr>
                                    </p:animEffect>
                                  </p:childTnLst>
                                </p:cTn>
                              </p:par>
                            </p:childTnLst>
                          </p:cTn>
                        </p:par>
                        <p:par>
                          <p:cTn id="123" fill="hold">
                            <p:stCondLst>
                              <p:cond delay="6803"/>
                            </p:stCondLst>
                            <p:childTnLst>
                              <p:par>
                                <p:cTn id="124" presetID="45" presetClass="entr" presetSubtype="0" fill="hold" grpId="0" nodeType="after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500"/>
                                        <p:tgtEl>
                                          <p:spTgt spid="29"/>
                                        </p:tgtEl>
                                      </p:cBhvr>
                                    </p:animEffect>
                                    <p:anim calcmode="lin" valueType="num">
                                      <p:cBhvr>
                                        <p:cTn id="127" dur="500" fill="hold"/>
                                        <p:tgtEl>
                                          <p:spTgt spid="29"/>
                                        </p:tgtEl>
                                        <p:attrNameLst>
                                          <p:attrName>ppt_w</p:attrName>
                                        </p:attrNameLst>
                                      </p:cBhvr>
                                      <p:tavLst>
                                        <p:tav tm="0" fmla="#ppt_w*sin(2.5*pi*$)">
                                          <p:val>
                                            <p:fltVal val="0"/>
                                          </p:val>
                                        </p:tav>
                                        <p:tav tm="100000">
                                          <p:val>
                                            <p:fltVal val="1"/>
                                          </p:val>
                                        </p:tav>
                                      </p:tavLst>
                                    </p:anim>
                                    <p:anim calcmode="lin" valueType="num">
                                      <p:cBhvr>
                                        <p:cTn id="128" dur="500" fill="hold"/>
                                        <p:tgtEl>
                                          <p:spTgt spid="29"/>
                                        </p:tgtEl>
                                        <p:attrNameLst>
                                          <p:attrName>ppt_h</p:attrName>
                                        </p:attrNameLst>
                                      </p:cBhvr>
                                      <p:tavLst>
                                        <p:tav tm="0">
                                          <p:val>
                                            <p:strVal val="#ppt_h"/>
                                          </p:val>
                                        </p:tav>
                                        <p:tav tm="100000">
                                          <p:val>
                                            <p:strVal val="#ppt_h"/>
                                          </p:val>
                                        </p:tav>
                                      </p:tavLst>
                                    </p:anim>
                                  </p:childTnLst>
                                </p:cTn>
                              </p:par>
                              <p:par>
                                <p:cTn id="129" presetID="53" presetClass="entr" presetSubtype="16" fill="hold" grpId="0" nodeType="withEffect">
                                  <p:stCondLst>
                                    <p:cond delay="0"/>
                                  </p:stCondLst>
                                  <p:iterate type="lt">
                                    <p:tmPct val="5057"/>
                                  </p:iterate>
                                  <p:childTnLst>
                                    <p:set>
                                      <p:cBhvr>
                                        <p:cTn id="130" dur="1" fill="hold">
                                          <p:stCondLst>
                                            <p:cond delay="0"/>
                                          </p:stCondLst>
                                        </p:cTn>
                                        <p:tgtEl>
                                          <p:spTgt spid="53"/>
                                        </p:tgtEl>
                                        <p:attrNameLst>
                                          <p:attrName>style.visibility</p:attrName>
                                        </p:attrNameLst>
                                      </p:cBhvr>
                                      <p:to>
                                        <p:strVal val="visible"/>
                                      </p:to>
                                    </p:set>
                                    <p:anim calcmode="lin" valueType="num">
                                      <p:cBhvr>
                                        <p:cTn id="131" dur="500" fill="hold"/>
                                        <p:tgtEl>
                                          <p:spTgt spid="53"/>
                                        </p:tgtEl>
                                        <p:attrNameLst>
                                          <p:attrName>ppt_w</p:attrName>
                                        </p:attrNameLst>
                                      </p:cBhvr>
                                      <p:tavLst>
                                        <p:tav tm="0">
                                          <p:val>
                                            <p:fltVal val="0"/>
                                          </p:val>
                                        </p:tav>
                                        <p:tav tm="100000">
                                          <p:val>
                                            <p:strVal val="#ppt_w"/>
                                          </p:val>
                                        </p:tav>
                                      </p:tavLst>
                                    </p:anim>
                                    <p:anim calcmode="lin" valueType="num">
                                      <p:cBhvr>
                                        <p:cTn id="132" dur="500" fill="hold"/>
                                        <p:tgtEl>
                                          <p:spTgt spid="53"/>
                                        </p:tgtEl>
                                        <p:attrNameLst>
                                          <p:attrName>ppt_h</p:attrName>
                                        </p:attrNameLst>
                                      </p:cBhvr>
                                      <p:tavLst>
                                        <p:tav tm="0">
                                          <p:val>
                                            <p:fltVal val="0"/>
                                          </p:val>
                                        </p:tav>
                                        <p:tav tm="100000">
                                          <p:val>
                                            <p:strVal val="#ppt_h"/>
                                          </p:val>
                                        </p:tav>
                                      </p:tavLst>
                                    </p:anim>
                                    <p:animEffect transition="in" filter="fade">
                                      <p:cBhvr>
                                        <p:cTn id="133" dur="500"/>
                                        <p:tgtEl>
                                          <p:spTgt spid="53"/>
                                        </p:tgtEl>
                                      </p:cBhvr>
                                    </p:animEffect>
                                  </p:childTnLst>
                                </p:cTn>
                              </p:par>
                            </p:childTnLst>
                          </p:cTn>
                        </p:par>
                        <p:par>
                          <p:cTn id="134" fill="hold">
                            <p:stCondLst>
                              <p:cond delay="7379"/>
                            </p:stCondLst>
                            <p:childTnLst>
                              <p:par>
                                <p:cTn id="135" presetID="16" presetClass="entr" presetSubtype="37" fill="hold" nodeType="afterEffect">
                                  <p:stCondLst>
                                    <p:cond delay="0"/>
                                  </p:stCondLst>
                                  <p:childTnLst>
                                    <p:set>
                                      <p:cBhvr>
                                        <p:cTn id="136" dur="1" fill="hold">
                                          <p:stCondLst>
                                            <p:cond delay="0"/>
                                          </p:stCondLst>
                                        </p:cTn>
                                        <p:tgtEl>
                                          <p:spTgt spid="42"/>
                                        </p:tgtEl>
                                        <p:attrNameLst>
                                          <p:attrName>style.visibility</p:attrName>
                                        </p:attrNameLst>
                                      </p:cBhvr>
                                      <p:to>
                                        <p:strVal val="visible"/>
                                      </p:to>
                                    </p:set>
                                    <p:animEffect transition="in" filter="barn(outVertical)">
                                      <p:cBhvr>
                                        <p:cTn id="13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45" grpId="0" animBg="1"/>
      <p:bldP spid="46" grpId="0" animBg="1"/>
      <p:bldP spid="47" grpId="0" animBg="1"/>
      <p:bldP spid="48" grpId="0" animBg="1"/>
      <p:bldP spid="49" grpId="0"/>
      <p:bldP spid="50" grpId="0"/>
      <p:bldP spid="51" grpId="0"/>
      <p:bldP spid="52"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成功目标展示</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82"/>
          <p:cNvGrpSpPr/>
          <p:nvPr/>
        </p:nvGrpSpPr>
        <p:grpSpPr>
          <a:xfrm>
            <a:off x="1519546" y="1843153"/>
            <a:ext cx="2881191" cy="856028"/>
            <a:chOff x="708183" y="1964120"/>
            <a:chExt cx="2308187" cy="856028"/>
          </a:xfrm>
        </p:grpSpPr>
        <p:sp>
          <p:nvSpPr>
            <p:cNvPr id="7" name="Text Placeholder 32"/>
            <p:cNvSpPr txBox="1"/>
            <p:nvPr/>
          </p:nvSpPr>
          <p:spPr>
            <a:xfrm flipH="1">
              <a:off x="1000989" y="2260307"/>
              <a:ext cx="1722578"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zh-CN" altLang="en-US" sz="105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8" name="Text Placeholder 33"/>
            <p:cNvSpPr txBox="1"/>
            <p:nvPr/>
          </p:nvSpPr>
          <p:spPr>
            <a:xfrm flipH="1">
              <a:off x="708183" y="1964120"/>
              <a:ext cx="230818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添加标题</a:t>
              </a:r>
              <a:endParaRPr lang="en-AU"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9" name="Group 1"/>
          <p:cNvGrpSpPr/>
          <p:nvPr/>
        </p:nvGrpSpPr>
        <p:grpSpPr>
          <a:xfrm>
            <a:off x="1984197" y="3315847"/>
            <a:ext cx="1952040" cy="1888934"/>
            <a:chOff x="2090031" y="3033782"/>
            <a:chExt cx="1921253" cy="1921253"/>
          </a:xfrm>
          <a:effectLst>
            <a:outerShdw blurRad="660400" dist="254000" dir="5400000" algn="t" rotWithShape="0">
              <a:prstClr val="black">
                <a:alpha val="40000"/>
              </a:prstClr>
            </a:outerShdw>
          </a:effectLst>
        </p:grpSpPr>
        <p:sp>
          <p:nvSpPr>
            <p:cNvPr id="10" name="Oval 62"/>
            <p:cNvSpPr/>
            <p:nvPr/>
          </p:nvSpPr>
          <p:spPr>
            <a:xfrm>
              <a:off x="2090031" y="3033782"/>
              <a:ext cx="1921253" cy="1921253"/>
            </a:xfrm>
            <a:prstGeom prst="ellipse">
              <a:avLst/>
            </a:prstGeom>
            <a:solidFill>
              <a:schemeClr val="accent1">
                <a:alpha val="8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25"/>
            <p:cNvSpPr>
              <a:spLocks noEditPoints="1"/>
            </p:cNvSpPr>
            <p:nvPr/>
          </p:nvSpPr>
          <p:spPr bwMode="auto">
            <a:xfrm>
              <a:off x="2780783" y="3725608"/>
              <a:ext cx="548640" cy="548640"/>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9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3 w 176"/>
                <a:gd name="T37" fmla="*/ 175 h 176"/>
                <a:gd name="T38" fmla="*/ 24 w 176"/>
                <a:gd name="T39" fmla="*/ 173 h 176"/>
                <a:gd name="T40" fmla="*/ 33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9 w 176"/>
                <a:gd name="T53" fmla="*/ 169 h 176"/>
                <a:gd name="T54" fmla="*/ 149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5" y="64"/>
                    <a:pt x="64" y="75"/>
                    <a:pt x="64" y="88"/>
                  </a:cubicBezTo>
                  <a:cubicBezTo>
                    <a:pt x="64" y="101"/>
                    <a:pt x="75" y="112"/>
                    <a:pt x="88" y="112"/>
                  </a:cubicBezTo>
                  <a:cubicBezTo>
                    <a:pt x="101" y="112"/>
                    <a:pt x="112" y="101"/>
                    <a:pt x="112" y="88"/>
                  </a:cubicBezTo>
                  <a:cubicBezTo>
                    <a:pt x="112" y="75"/>
                    <a:pt x="101" y="64"/>
                    <a:pt x="88" y="64"/>
                  </a:cubicBezTo>
                  <a:close/>
                  <a:moveTo>
                    <a:pt x="88" y="104"/>
                  </a:moveTo>
                  <a:cubicBezTo>
                    <a:pt x="79" y="104"/>
                    <a:pt x="72" y="97"/>
                    <a:pt x="72" y="88"/>
                  </a:cubicBezTo>
                  <a:cubicBezTo>
                    <a:pt x="72" y="79"/>
                    <a:pt x="79" y="72"/>
                    <a:pt x="88" y="72"/>
                  </a:cubicBezTo>
                  <a:cubicBezTo>
                    <a:pt x="97" y="72"/>
                    <a:pt x="104" y="79"/>
                    <a:pt x="104" y="88"/>
                  </a:cubicBezTo>
                  <a:cubicBezTo>
                    <a:pt x="104" y="97"/>
                    <a:pt x="97" y="104"/>
                    <a:pt x="88" y="104"/>
                  </a:cubicBezTo>
                  <a:close/>
                  <a:moveTo>
                    <a:pt x="149" y="151"/>
                  </a:moveTo>
                  <a:cubicBezTo>
                    <a:pt x="166" y="135"/>
                    <a:pt x="176" y="113"/>
                    <a:pt x="176" y="88"/>
                  </a:cubicBezTo>
                  <a:cubicBezTo>
                    <a:pt x="176" y="39"/>
                    <a:pt x="137"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8" y="176"/>
                    <a:pt x="20" y="176"/>
                  </a:cubicBezTo>
                  <a:cubicBezTo>
                    <a:pt x="21" y="176"/>
                    <a:pt x="22" y="176"/>
                    <a:pt x="23" y="175"/>
                  </a:cubicBezTo>
                  <a:cubicBezTo>
                    <a:pt x="23" y="174"/>
                    <a:pt x="24" y="174"/>
                    <a:pt x="24" y="173"/>
                  </a:cubicBezTo>
                  <a:cubicBezTo>
                    <a:pt x="33" y="157"/>
                    <a:pt x="33" y="157"/>
                    <a:pt x="33" y="157"/>
                  </a:cubicBezTo>
                  <a:cubicBezTo>
                    <a:pt x="48" y="169"/>
                    <a:pt x="67" y="176"/>
                    <a:pt x="88" y="176"/>
                  </a:cubicBezTo>
                  <a:cubicBezTo>
                    <a:pt x="109" y="176"/>
                    <a:pt x="128" y="169"/>
                    <a:pt x="143" y="157"/>
                  </a:cubicBezTo>
                  <a:cubicBezTo>
                    <a:pt x="152" y="173"/>
                    <a:pt x="152" y="173"/>
                    <a:pt x="152" y="173"/>
                  </a:cubicBezTo>
                  <a:cubicBezTo>
                    <a:pt x="153" y="175"/>
                    <a:pt x="154" y="176"/>
                    <a:pt x="156" y="176"/>
                  </a:cubicBezTo>
                  <a:cubicBezTo>
                    <a:pt x="158" y="176"/>
                    <a:pt x="160" y="174"/>
                    <a:pt x="160" y="172"/>
                  </a:cubicBezTo>
                  <a:cubicBezTo>
                    <a:pt x="160" y="171"/>
                    <a:pt x="160" y="170"/>
                    <a:pt x="159" y="169"/>
                  </a:cubicBezTo>
                  <a:lnTo>
                    <a:pt x="149" y="151"/>
                  </a:lnTo>
                  <a:close/>
                  <a:moveTo>
                    <a:pt x="88" y="168"/>
                  </a:moveTo>
                  <a:cubicBezTo>
                    <a:pt x="44" y="168"/>
                    <a:pt x="8" y="132"/>
                    <a:pt x="8" y="88"/>
                  </a:cubicBezTo>
                  <a:cubicBezTo>
                    <a:pt x="8" y="44"/>
                    <a:pt x="44" y="8"/>
                    <a:pt x="88" y="8"/>
                  </a:cubicBezTo>
                  <a:cubicBezTo>
                    <a:pt x="132" y="8"/>
                    <a:pt x="168" y="44"/>
                    <a:pt x="168" y="88"/>
                  </a:cubicBezTo>
                  <a:cubicBezTo>
                    <a:pt x="168" y="132"/>
                    <a:pt x="132" y="168"/>
                    <a:pt x="88" y="168"/>
                  </a:cubicBezTo>
                  <a:close/>
                  <a:moveTo>
                    <a:pt x="88" y="32"/>
                  </a:moveTo>
                  <a:cubicBezTo>
                    <a:pt x="57" y="32"/>
                    <a:pt x="32" y="57"/>
                    <a:pt x="32" y="88"/>
                  </a:cubicBezTo>
                  <a:cubicBezTo>
                    <a:pt x="32" y="119"/>
                    <a:pt x="57" y="144"/>
                    <a:pt x="88" y="144"/>
                  </a:cubicBezTo>
                  <a:cubicBezTo>
                    <a:pt x="119" y="144"/>
                    <a:pt x="144" y="119"/>
                    <a:pt x="144" y="88"/>
                  </a:cubicBezTo>
                  <a:cubicBezTo>
                    <a:pt x="144" y="57"/>
                    <a:pt x="119" y="32"/>
                    <a:pt x="88" y="32"/>
                  </a:cubicBezTo>
                  <a:close/>
                  <a:moveTo>
                    <a:pt x="88" y="136"/>
                  </a:moveTo>
                  <a:cubicBezTo>
                    <a:pt x="61" y="136"/>
                    <a:pt x="40" y="115"/>
                    <a:pt x="40" y="88"/>
                  </a:cubicBezTo>
                  <a:cubicBezTo>
                    <a:pt x="40" y="61"/>
                    <a:pt x="61" y="40"/>
                    <a:pt x="88" y="40"/>
                  </a:cubicBezTo>
                  <a:cubicBezTo>
                    <a:pt x="115" y="40"/>
                    <a:pt x="136" y="61"/>
                    <a:pt x="136" y="88"/>
                  </a:cubicBezTo>
                  <a:cubicBezTo>
                    <a:pt x="136" y="115"/>
                    <a:pt x="115" y="136"/>
                    <a:pt x="88" y="136"/>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Group 5"/>
          <p:cNvGrpSpPr/>
          <p:nvPr/>
        </p:nvGrpSpPr>
        <p:grpSpPr>
          <a:xfrm>
            <a:off x="8301977" y="3315847"/>
            <a:ext cx="1952040" cy="1888934"/>
            <a:chOff x="8308168" y="3033782"/>
            <a:chExt cx="1921253" cy="1921253"/>
          </a:xfrm>
          <a:effectLst>
            <a:outerShdw blurRad="660400" dist="254000" dir="5400000" algn="t" rotWithShape="0">
              <a:prstClr val="black">
                <a:alpha val="40000"/>
              </a:prstClr>
            </a:outerShdw>
          </a:effectLst>
        </p:grpSpPr>
        <p:sp>
          <p:nvSpPr>
            <p:cNvPr id="13" name="Oval 45"/>
            <p:cNvSpPr/>
            <p:nvPr/>
          </p:nvSpPr>
          <p:spPr>
            <a:xfrm>
              <a:off x="8308168" y="3033782"/>
              <a:ext cx="1921253" cy="1921253"/>
            </a:xfrm>
            <a:prstGeom prst="ellipse">
              <a:avLst/>
            </a:prstGeom>
            <a:solidFill>
              <a:schemeClr val="accent4">
                <a:alpha val="8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20"/>
            <p:cNvSpPr>
              <a:spLocks noEditPoints="1"/>
            </p:cNvSpPr>
            <p:nvPr/>
          </p:nvSpPr>
          <p:spPr bwMode="auto">
            <a:xfrm>
              <a:off x="9035401" y="3732986"/>
              <a:ext cx="548640" cy="548640"/>
            </a:xfrm>
            <a:custGeom>
              <a:avLst/>
              <a:gdLst>
                <a:gd name="T0" fmla="*/ 16 w 176"/>
                <a:gd name="T1" fmla="*/ 0 h 176"/>
                <a:gd name="T2" fmla="*/ 0 w 176"/>
                <a:gd name="T3" fmla="*/ 160 h 176"/>
                <a:gd name="T4" fmla="*/ 160 w 176"/>
                <a:gd name="T5" fmla="*/ 176 h 176"/>
                <a:gd name="T6" fmla="*/ 176 w 176"/>
                <a:gd name="T7" fmla="*/ 16 h 176"/>
                <a:gd name="T8" fmla="*/ 168 w 176"/>
                <a:gd name="T9" fmla="*/ 160 h 176"/>
                <a:gd name="T10" fmla="*/ 16 w 176"/>
                <a:gd name="T11" fmla="*/ 168 h 176"/>
                <a:gd name="T12" fmla="*/ 8 w 176"/>
                <a:gd name="T13" fmla="*/ 16 h 176"/>
                <a:gd name="T14" fmla="*/ 160 w 176"/>
                <a:gd name="T15" fmla="*/ 8 h 176"/>
                <a:gd name="T16" fmla="*/ 168 w 176"/>
                <a:gd name="T17" fmla="*/ 160 h 176"/>
                <a:gd name="T18" fmla="*/ 152 w 176"/>
                <a:gd name="T19" fmla="*/ 24 h 176"/>
                <a:gd name="T20" fmla="*/ 24 w 176"/>
                <a:gd name="T21" fmla="*/ 152 h 176"/>
                <a:gd name="T22" fmla="*/ 152 w 176"/>
                <a:gd name="T23" fmla="*/ 128 h 176"/>
                <a:gd name="T24" fmla="*/ 160 w 176"/>
                <a:gd name="T25" fmla="*/ 112 h 176"/>
                <a:gd name="T26" fmla="*/ 152 w 176"/>
                <a:gd name="T27" fmla="*/ 72 h 176"/>
                <a:gd name="T28" fmla="*/ 160 w 176"/>
                <a:gd name="T29" fmla="*/ 56 h 176"/>
                <a:gd name="T30" fmla="*/ 144 w 176"/>
                <a:gd name="T31" fmla="*/ 48 h 176"/>
                <a:gd name="T32" fmla="*/ 136 w 176"/>
                <a:gd name="T33" fmla="*/ 64 h 176"/>
                <a:gd name="T34" fmla="*/ 144 w 176"/>
                <a:gd name="T35" fmla="*/ 104 h 176"/>
                <a:gd name="T36" fmla="*/ 136 w 176"/>
                <a:gd name="T37" fmla="*/ 120 h 176"/>
                <a:gd name="T38" fmla="*/ 144 w 176"/>
                <a:gd name="T39" fmla="*/ 144 h 176"/>
                <a:gd name="T40" fmla="*/ 32 w 176"/>
                <a:gd name="T41" fmla="*/ 32 h 176"/>
                <a:gd name="T42" fmla="*/ 144 w 176"/>
                <a:gd name="T43" fmla="*/ 48 h 176"/>
                <a:gd name="T44" fmla="*/ 96 w 176"/>
                <a:gd name="T45" fmla="*/ 88 h 176"/>
                <a:gd name="T46" fmla="*/ 80 w 176"/>
                <a:gd name="T47" fmla="*/ 88 h 176"/>
                <a:gd name="T48" fmla="*/ 65 w 176"/>
                <a:gd name="T49" fmla="*/ 111 h 176"/>
                <a:gd name="T50" fmla="*/ 88 w 176"/>
                <a:gd name="T51" fmla="*/ 120 h 176"/>
                <a:gd name="T52" fmla="*/ 111 w 176"/>
                <a:gd name="T53" fmla="*/ 111 h 176"/>
                <a:gd name="T54" fmla="*/ 120 w 176"/>
                <a:gd name="T55" fmla="*/ 88 h 176"/>
                <a:gd name="T56" fmla="*/ 56 w 176"/>
                <a:gd name="T57" fmla="*/ 88 h 176"/>
                <a:gd name="T58" fmla="*/ 65 w 176"/>
                <a:gd name="T59" fmla="*/ 111 h 176"/>
                <a:gd name="T60" fmla="*/ 64 w 176"/>
                <a:gd name="T61" fmla="*/ 84 h 176"/>
                <a:gd name="T62" fmla="*/ 71 w 176"/>
                <a:gd name="T63" fmla="*/ 77 h 176"/>
                <a:gd name="T64" fmla="*/ 77 w 176"/>
                <a:gd name="T65" fmla="*/ 71 h 176"/>
                <a:gd name="T66" fmla="*/ 84 w 176"/>
                <a:gd name="T67" fmla="*/ 64 h 176"/>
                <a:gd name="T68" fmla="*/ 88 w 176"/>
                <a:gd name="T69" fmla="*/ 72 h 176"/>
                <a:gd name="T70" fmla="*/ 92 w 176"/>
                <a:gd name="T71" fmla="*/ 64 h 176"/>
                <a:gd name="T72" fmla="*/ 99 w 176"/>
                <a:gd name="T73" fmla="*/ 71 h 176"/>
                <a:gd name="T74" fmla="*/ 105 w 176"/>
                <a:gd name="T75" fmla="*/ 77 h 176"/>
                <a:gd name="T76" fmla="*/ 112 w 176"/>
                <a:gd name="T77" fmla="*/ 84 h 176"/>
                <a:gd name="T78" fmla="*/ 104 w 176"/>
                <a:gd name="T79" fmla="*/ 88 h 176"/>
                <a:gd name="T80" fmla="*/ 112 w 176"/>
                <a:gd name="T81" fmla="*/ 92 h 176"/>
                <a:gd name="T82" fmla="*/ 105 w 176"/>
                <a:gd name="T83" fmla="*/ 99 h 176"/>
                <a:gd name="T84" fmla="*/ 99 w 176"/>
                <a:gd name="T85" fmla="*/ 105 h 176"/>
                <a:gd name="T86" fmla="*/ 92 w 176"/>
                <a:gd name="T87" fmla="*/ 112 h 176"/>
                <a:gd name="T88" fmla="*/ 88 w 176"/>
                <a:gd name="T89" fmla="*/ 104 h 176"/>
                <a:gd name="T90" fmla="*/ 84 w 176"/>
                <a:gd name="T91" fmla="*/ 112 h 176"/>
                <a:gd name="T92" fmla="*/ 77 w 176"/>
                <a:gd name="T93" fmla="*/ 105 h 176"/>
                <a:gd name="T94" fmla="*/ 71 w 176"/>
                <a:gd name="T95" fmla="*/ 99 h 176"/>
                <a:gd name="T96" fmla="*/ 64 w 176"/>
                <a:gd name="T97" fmla="*/ 92 h 176"/>
                <a:gd name="T98" fmla="*/ 72 w 176"/>
                <a:gd name="T99"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60" y="0"/>
                  </a:moveTo>
                  <a:cubicBezTo>
                    <a:pt x="16" y="0"/>
                    <a:pt x="16" y="0"/>
                    <a:pt x="16" y="0"/>
                  </a:cubicBezTo>
                  <a:cubicBezTo>
                    <a:pt x="7" y="0"/>
                    <a:pt x="0" y="7"/>
                    <a:pt x="0" y="16"/>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16"/>
                    <a:pt x="176" y="16"/>
                    <a:pt x="176" y="16"/>
                  </a:cubicBezTo>
                  <a:cubicBezTo>
                    <a:pt x="176" y="7"/>
                    <a:pt x="169" y="0"/>
                    <a:pt x="160" y="0"/>
                  </a:cubicBezTo>
                  <a:close/>
                  <a:moveTo>
                    <a:pt x="168" y="160"/>
                  </a:moveTo>
                  <a:cubicBezTo>
                    <a:pt x="168" y="164"/>
                    <a:pt x="164" y="168"/>
                    <a:pt x="160" y="168"/>
                  </a:cubicBezTo>
                  <a:cubicBezTo>
                    <a:pt x="16" y="168"/>
                    <a:pt x="16" y="168"/>
                    <a:pt x="16" y="168"/>
                  </a:cubicBezTo>
                  <a:cubicBezTo>
                    <a:pt x="12" y="168"/>
                    <a:pt x="8" y="164"/>
                    <a:pt x="8" y="160"/>
                  </a:cubicBezTo>
                  <a:cubicBezTo>
                    <a:pt x="8" y="16"/>
                    <a:pt x="8" y="16"/>
                    <a:pt x="8" y="16"/>
                  </a:cubicBezTo>
                  <a:cubicBezTo>
                    <a:pt x="8" y="12"/>
                    <a:pt x="12" y="8"/>
                    <a:pt x="16" y="8"/>
                  </a:cubicBezTo>
                  <a:cubicBezTo>
                    <a:pt x="160" y="8"/>
                    <a:pt x="160" y="8"/>
                    <a:pt x="160" y="8"/>
                  </a:cubicBezTo>
                  <a:cubicBezTo>
                    <a:pt x="164" y="8"/>
                    <a:pt x="168" y="12"/>
                    <a:pt x="168" y="16"/>
                  </a:cubicBezTo>
                  <a:lnTo>
                    <a:pt x="168" y="160"/>
                  </a:lnTo>
                  <a:close/>
                  <a:moveTo>
                    <a:pt x="152" y="48"/>
                  </a:moveTo>
                  <a:cubicBezTo>
                    <a:pt x="152" y="24"/>
                    <a:pt x="152" y="24"/>
                    <a:pt x="152" y="24"/>
                  </a:cubicBezTo>
                  <a:cubicBezTo>
                    <a:pt x="24" y="24"/>
                    <a:pt x="24" y="24"/>
                    <a:pt x="24" y="24"/>
                  </a:cubicBezTo>
                  <a:cubicBezTo>
                    <a:pt x="24" y="152"/>
                    <a:pt x="24" y="152"/>
                    <a:pt x="24" y="152"/>
                  </a:cubicBezTo>
                  <a:cubicBezTo>
                    <a:pt x="152" y="152"/>
                    <a:pt x="152" y="152"/>
                    <a:pt x="152" y="152"/>
                  </a:cubicBezTo>
                  <a:cubicBezTo>
                    <a:pt x="152" y="128"/>
                    <a:pt x="152" y="128"/>
                    <a:pt x="152" y="128"/>
                  </a:cubicBezTo>
                  <a:cubicBezTo>
                    <a:pt x="156" y="128"/>
                    <a:pt x="160" y="124"/>
                    <a:pt x="160" y="120"/>
                  </a:cubicBezTo>
                  <a:cubicBezTo>
                    <a:pt x="160" y="112"/>
                    <a:pt x="160" y="112"/>
                    <a:pt x="160" y="112"/>
                  </a:cubicBezTo>
                  <a:cubicBezTo>
                    <a:pt x="160" y="108"/>
                    <a:pt x="156" y="104"/>
                    <a:pt x="152" y="104"/>
                  </a:cubicBezTo>
                  <a:cubicBezTo>
                    <a:pt x="152" y="72"/>
                    <a:pt x="152" y="72"/>
                    <a:pt x="152" y="72"/>
                  </a:cubicBezTo>
                  <a:cubicBezTo>
                    <a:pt x="156" y="72"/>
                    <a:pt x="160" y="68"/>
                    <a:pt x="160" y="64"/>
                  </a:cubicBezTo>
                  <a:cubicBezTo>
                    <a:pt x="160" y="56"/>
                    <a:pt x="160" y="56"/>
                    <a:pt x="160" y="56"/>
                  </a:cubicBezTo>
                  <a:cubicBezTo>
                    <a:pt x="160" y="52"/>
                    <a:pt x="156" y="48"/>
                    <a:pt x="152" y="48"/>
                  </a:cubicBezTo>
                  <a:close/>
                  <a:moveTo>
                    <a:pt x="144" y="48"/>
                  </a:moveTo>
                  <a:cubicBezTo>
                    <a:pt x="140" y="48"/>
                    <a:pt x="136" y="52"/>
                    <a:pt x="136" y="56"/>
                  </a:cubicBezTo>
                  <a:cubicBezTo>
                    <a:pt x="136" y="64"/>
                    <a:pt x="136" y="64"/>
                    <a:pt x="136" y="64"/>
                  </a:cubicBezTo>
                  <a:cubicBezTo>
                    <a:pt x="136" y="68"/>
                    <a:pt x="140" y="72"/>
                    <a:pt x="144" y="72"/>
                  </a:cubicBezTo>
                  <a:cubicBezTo>
                    <a:pt x="144" y="104"/>
                    <a:pt x="144" y="104"/>
                    <a:pt x="144" y="104"/>
                  </a:cubicBezTo>
                  <a:cubicBezTo>
                    <a:pt x="140" y="104"/>
                    <a:pt x="136" y="108"/>
                    <a:pt x="136" y="112"/>
                  </a:cubicBezTo>
                  <a:cubicBezTo>
                    <a:pt x="136" y="120"/>
                    <a:pt x="136" y="120"/>
                    <a:pt x="136" y="120"/>
                  </a:cubicBezTo>
                  <a:cubicBezTo>
                    <a:pt x="136" y="124"/>
                    <a:pt x="140" y="128"/>
                    <a:pt x="144" y="128"/>
                  </a:cubicBezTo>
                  <a:cubicBezTo>
                    <a:pt x="144" y="144"/>
                    <a:pt x="144" y="144"/>
                    <a:pt x="144" y="144"/>
                  </a:cubicBezTo>
                  <a:cubicBezTo>
                    <a:pt x="32" y="144"/>
                    <a:pt x="32" y="144"/>
                    <a:pt x="32" y="144"/>
                  </a:cubicBezTo>
                  <a:cubicBezTo>
                    <a:pt x="32" y="32"/>
                    <a:pt x="32" y="32"/>
                    <a:pt x="32" y="32"/>
                  </a:cubicBezTo>
                  <a:cubicBezTo>
                    <a:pt x="144" y="32"/>
                    <a:pt x="144" y="32"/>
                    <a:pt x="144" y="32"/>
                  </a:cubicBezTo>
                  <a:lnTo>
                    <a:pt x="144" y="48"/>
                  </a:lnTo>
                  <a:close/>
                  <a:moveTo>
                    <a:pt x="88" y="96"/>
                  </a:moveTo>
                  <a:cubicBezTo>
                    <a:pt x="92" y="96"/>
                    <a:pt x="96" y="92"/>
                    <a:pt x="96" y="88"/>
                  </a:cubicBezTo>
                  <a:cubicBezTo>
                    <a:pt x="96" y="84"/>
                    <a:pt x="92" y="80"/>
                    <a:pt x="88" y="80"/>
                  </a:cubicBezTo>
                  <a:cubicBezTo>
                    <a:pt x="84" y="80"/>
                    <a:pt x="80" y="84"/>
                    <a:pt x="80" y="88"/>
                  </a:cubicBezTo>
                  <a:cubicBezTo>
                    <a:pt x="80" y="92"/>
                    <a:pt x="84" y="96"/>
                    <a:pt x="88" y="96"/>
                  </a:cubicBezTo>
                  <a:close/>
                  <a:moveTo>
                    <a:pt x="65" y="111"/>
                  </a:moveTo>
                  <a:cubicBezTo>
                    <a:pt x="65" y="111"/>
                    <a:pt x="65" y="111"/>
                    <a:pt x="65" y="111"/>
                  </a:cubicBezTo>
                  <a:cubicBezTo>
                    <a:pt x="71" y="116"/>
                    <a:pt x="79" y="120"/>
                    <a:pt x="88" y="120"/>
                  </a:cubicBezTo>
                  <a:cubicBezTo>
                    <a:pt x="97" y="120"/>
                    <a:pt x="105" y="116"/>
                    <a:pt x="111" y="111"/>
                  </a:cubicBezTo>
                  <a:cubicBezTo>
                    <a:pt x="111" y="111"/>
                    <a:pt x="111" y="111"/>
                    <a:pt x="111" y="111"/>
                  </a:cubicBezTo>
                  <a:cubicBezTo>
                    <a:pt x="111" y="111"/>
                    <a:pt x="111" y="111"/>
                    <a:pt x="111" y="111"/>
                  </a:cubicBezTo>
                  <a:cubicBezTo>
                    <a:pt x="116" y="105"/>
                    <a:pt x="120" y="97"/>
                    <a:pt x="120" y="88"/>
                  </a:cubicBezTo>
                  <a:cubicBezTo>
                    <a:pt x="120" y="70"/>
                    <a:pt x="106" y="56"/>
                    <a:pt x="88" y="56"/>
                  </a:cubicBezTo>
                  <a:cubicBezTo>
                    <a:pt x="70" y="56"/>
                    <a:pt x="56" y="70"/>
                    <a:pt x="56" y="88"/>
                  </a:cubicBezTo>
                  <a:cubicBezTo>
                    <a:pt x="56" y="97"/>
                    <a:pt x="60" y="105"/>
                    <a:pt x="65" y="111"/>
                  </a:cubicBezTo>
                  <a:cubicBezTo>
                    <a:pt x="65" y="111"/>
                    <a:pt x="65" y="111"/>
                    <a:pt x="65" y="111"/>
                  </a:cubicBezTo>
                  <a:close/>
                  <a:moveTo>
                    <a:pt x="68" y="84"/>
                  </a:moveTo>
                  <a:cubicBezTo>
                    <a:pt x="64" y="84"/>
                    <a:pt x="64" y="84"/>
                    <a:pt x="64" y="84"/>
                  </a:cubicBezTo>
                  <a:cubicBezTo>
                    <a:pt x="65" y="80"/>
                    <a:pt x="66" y="77"/>
                    <a:pt x="68" y="74"/>
                  </a:cubicBezTo>
                  <a:cubicBezTo>
                    <a:pt x="71" y="77"/>
                    <a:pt x="71" y="77"/>
                    <a:pt x="71" y="77"/>
                  </a:cubicBezTo>
                  <a:cubicBezTo>
                    <a:pt x="73" y="78"/>
                    <a:pt x="75" y="78"/>
                    <a:pt x="77" y="77"/>
                  </a:cubicBezTo>
                  <a:cubicBezTo>
                    <a:pt x="78" y="75"/>
                    <a:pt x="78" y="73"/>
                    <a:pt x="77" y="71"/>
                  </a:cubicBezTo>
                  <a:cubicBezTo>
                    <a:pt x="74" y="69"/>
                    <a:pt x="74" y="69"/>
                    <a:pt x="74" y="69"/>
                  </a:cubicBezTo>
                  <a:cubicBezTo>
                    <a:pt x="77" y="66"/>
                    <a:pt x="80" y="65"/>
                    <a:pt x="84" y="64"/>
                  </a:cubicBezTo>
                  <a:cubicBezTo>
                    <a:pt x="84" y="68"/>
                    <a:pt x="84" y="68"/>
                    <a:pt x="84" y="68"/>
                  </a:cubicBezTo>
                  <a:cubicBezTo>
                    <a:pt x="84" y="70"/>
                    <a:pt x="86" y="72"/>
                    <a:pt x="88" y="72"/>
                  </a:cubicBezTo>
                  <a:cubicBezTo>
                    <a:pt x="90" y="72"/>
                    <a:pt x="92" y="70"/>
                    <a:pt x="92" y="68"/>
                  </a:cubicBezTo>
                  <a:cubicBezTo>
                    <a:pt x="92" y="64"/>
                    <a:pt x="92" y="64"/>
                    <a:pt x="92" y="64"/>
                  </a:cubicBezTo>
                  <a:cubicBezTo>
                    <a:pt x="96" y="65"/>
                    <a:pt x="99" y="66"/>
                    <a:pt x="102" y="69"/>
                  </a:cubicBezTo>
                  <a:cubicBezTo>
                    <a:pt x="99" y="71"/>
                    <a:pt x="99" y="71"/>
                    <a:pt x="99" y="71"/>
                  </a:cubicBezTo>
                  <a:cubicBezTo>
                    <a:pt x="98" y="73"/>
                    <a:pt x="98" y="75"/>
                    <a:pt x="99" y="77"/>
                  </a:cubicBezTo>
                  <a:cubicBezTo>
                    <a:pt x="101" y="78"/>
                    <a:pt x="103" y="78"/>
                    <a:pt x="105" y="77"/>
                  </a:cubicBezTo>
                  <a:cubicBezTo>
                    <a:pt x="108" y="74"/>
                    <a:pt x="108" y="74"/>
                    <a:pt x="108" y="74"/>
                  </a:cubicBezTo>
                  <a:cubicBezTo>
                    <a:pt x="110" y="77"/>
                    <a:pt x="111" y="80"/>
                    <a:pt x="112" y="84"/>
                  </a:cubicBezTo>
                  <a:cubicBezTo>
                    <a:pt x="108" y="84"/>
                    <a:pt x="108" y="84"/>
                    <a:pt x="108" y="84"/>
                  </a:cubicBezTo>
                  <a:cubicBezTo>
                    <a:pt x="106" y="84"/>
                    <a:pt x="104" y="86"/>
                    <a:pt x="104" y="88"/>
                  </a:cubicBezTo>
                  <a:cubicBezTo>
                    <a:pt x="104" y="90"/>
                    <a:pt x="106" y="92"/>
                    <a:pt x="108" y="92"/>
                  </a:cubicBezTo>
                  <a:cubicBezTo>
                    <a:pt x="112" y="92"/>
                    <a:pt x="112" y="92"/>
                    <a:pt x="112" y="92"/>
                  </a:cubicBezTo>
                  <a:cubicBezTo>
                    <a:pt x="111" y="96"/>
                    <a:pt x="110" y="99"/>
                    <a:pt x="108" y="102"/>
                  </a:cubicBezTo>
                  <a:cubicBezTo>
                    <a:pt x="105" y="99"/>
                    <a:pt x="105" y="99"/>
                    <a:pt x="105" y="99"/>
                  </a:cubicBezTo>
                  <a:cubicBezTo>
                    <a:pt x="103" y="98"/>
                    <a:pt x="101" y="98"/>
                    <a:pt x="99" y="99"/>
                  </a:cubicBezTo>
                  <a:cubicBezTo>
                    <a:pt x="98" y="101"/>
                    <a:pt x="98" y="103"/>
                    <a:pt x="99" y="105"/>
                  </a:cubicBezTo>
                  <a:cubicBezTo>
                    <a:pt x="102" y="108"/>
                    <a:pt x="102" y="108"/>
                    <a:pt x="102" y="108"/>
                  </a:cubicBezTo>
                  <a:cubicBezTo>
                    <a:pt x="99" y="110"/>
                    <a:pt x="96" y="111"/>
                    <a:pt x="92" y="112"/>
                  </a:cubicBezTo>
                  <a:cubicBezTo>
                    <a:pt x="92" y="108"/>
                    <a:pt x="92" y="108"/>
                    <a:pt x="92" y="108"/>
                  </a:cubicBezTo>
                  <a:cubicBezTo>
                    <a:pt x="92" y="106"/>
                    <a:pt x="90" y="104"/>
                    <a:pt x="88" y="104"/>
                  </a:cubicBezTo>
                  <a:cubicBezTo>
                    <a:pt x="86" y="104"/>
                    <a:pt x="84" y="106"/>
                    <a:pt x="84" y="108"/>
                  </a:cubicBezTo>
                  <a:cubicBezTo>
                    <a:pt x="84" y="112"/>
                    <a:pt x="84" y="112"/>
                    <a:pt x="84" y="112"/>
                  </a:cubicBezTo>
                  <a:cubicBezTo>
                    <a:pt x="80" y="111"/>
                    <a:pt x="77" y="110"/>
                    <a:pt x="74" y="108"/>
                  </a:cubicBezTo>
                  <a:cubicBezTo>
                    <a:pt x="77" y="105"/>
                    <a:pt x="77" y="105"/>
                    <a:pt x="77" y="105"/>
                  </a:cubicBezTo>
                  <a:cubicBezTo>
                    <a:pt x="78" y="103"/>
                    <a:pt x="78" y="101"/>
                    <a:pt x="77" y="99"/>
                  </a:cubicBezTo>
                  <a:cubicBezTo>
                    <a:pt x="75" y="98"/>
                    <a:pt x="73" y="98"/>
                    <a:pt x="71" y="99"/>
                  </a:cubicBezTo>
                  <a:cubicBezTo>
                    <a:pt x="68" y="102"/>
                    <a:pt x="68" y="102"/>
                    <a:pt x="68" y="102"/>
                  </a:cubicBezTo>
                  <a:cubicBezTo>
                    <a:pt x="66" y="99"/>
                    <a:pt x="65" y="96"/>
                    <a:pt x="64" y="92"/>
                  </a:cubicBezTo>
                  <a:cubicBezTo>
                    <a:pt x="68" y="92"/>
                    <a:pt x="68" y="92"/>
                    <a:pt x="68" y="92"/>
                  </a:cubicBezTo>
                  <a:cubicBezTo>
                    <a:pt x="70" y="92"/>
                    <a:pt x="72" y="90"/>
                    <a:pt x="72" y="88"/>
                  </a:cubicBezTo>
                  <a:cubicBezTo>
                    <a:pt x="72" y="86"/>
                    <a:pt x="70" y="84"/>
                    <a:pt x="68" y="8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Group 4"/>
          <p:cNvGrpSpPr/>
          <p:nvPr/>
        </p:nvGrpSpPr>
        <p:grpSpPr>
          <a:xfrm>
            <a:off x="6683842" y="3315847"/>
            <a:ext cx="1952040" cy="1888934"/>
            <a:chOff x="6715554" y="3033782"/>
            <a:chExt cx="1921253" cy="1921253"/>
          </a:xfrm>
          <a:effectLst>
            <a:outerShdw blurRad="660400" dist="254000" dir="5400000" algn="t" rotWithShape="0">
              <a:prstClr val="black">
                <a:alpha val="40000"/>
              </a:prstClr>
            </a:outerShdw>
          </a:effectLst>
        </p:grpSpPr>
        <p:sp>
          <p:nvSpPr>
            <p:cNvPr id="16" name="Oval 48"/>
            <p:cNvSpPr/>
            <p:nvPr/>
          </p:nvSpPr>
          <p:spPr>
            <a:xfrm>
              <a:off x="6715554" y="3033782"/>
              <a:ext cx="1921253" cy="1921253"/>
            </a:xfrm>
            <a:prstGeom prst="ellipse">
              <a:avLst/>
            </a:prstGeom>
            <a:solidFill>
              <a:schemeClr val="accent5">
                <a:alpha val="8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46"/>
            <p:cNvSpPr>
              <a:spLocks noEditPoints="1"/>
            </p:cNvSpPr>
            <p:nvPr/>
          </p:nvSpPr>
          <p:spPr bwMode="auto">
            <a:xfrm>
              <a:off x="7526726" y="3725608"/>
              <a:ext cx="365760" cy="548640"/>
            </a:xfrm>
            <a:custGeom>
              <a:avLst/>
              <a:gdLst>
                <a:gd name="T0" fmla="*/ 108 w 112"/>
                <a:gd name="T1" fmla="*/ 0 h 176"/>
                <a:gd name="T2" fmla="*/ 4 w 112"/>
                <a:gd name="T3" fmla="*/ 0 h 176"/>
                <a:gd name="T4" fmla="*/ 0 w 112"/>
                <a:gd name="T5" fmla="*/ 4 h 176"/>
                <a:gd name="T6" fmla="*/ 0 w 112"/>
                <a:gd name="T7" fmla="*/ 48 h 176"/>
                <a:gd name="T8" fmla="*/ 52 w 112"/>
                <a:gd name="T9" fmla="*/ 104 h 176"/>
                <a:gd name="T10" fmla="*/ 52 w 112"/>
                <a:gd name="T11" fmla="*/ 168 h 176"/>
                <a:gd name="T12" fmla="*/ 20 w 112"/>
                <a:gd name="T13" fmla="*/ 168 h 176"/>
                <a:gd name="T14" fmla="*/ 16 w 112"/>
                <a:gd name="T15" fmla="*/ 172 h 176"/>
                <a:gd name="T16" fmla="*/ 20 w 112"/>
                <a:gd name="T17" fmla="*/ 176 h 176"/>
                <a:gd name="T18" fmla="*/ 92 w 112"/>
                <a:gd name="T19" fmla="*/ 176 h 176"/>
                <a:gd name="T20" fmla="*/ 96 w 112"/>
                <a:gd name="T21" fmla="*/ 172 h 176"/>
                <a:gd name="T22" fmla="*/ 92 w 112"/>
                <a:gd name="T23" fmla="*/ 168 h 176"/>
                <a:gd name="T24" fmla="*/ 60 w 112"/>
                <a:gd name="T25" fmla="*/ 168 h 176"/>
                <a:gd name="T26" fmla="*/ 60 w 112"/>
                <a:gd name="T27" fmla="*/ 104 h 176"/>
                <a:gd name="T28" fmla="*/ 112 w 112"/>
                <a:gd name="T29" fmla="*/ 48 h 176"/>
                <a:gd name="T30" fmla="*/ 112 w 112"/>
                <a:gd name="T31" fmla="*/ 4 h 176"/>
                <a:gd name="T32" fmla="*/ 108 w 112"/>
                <a:gd name="T33" fmla="*/ 0 h 176"/>
                <a:gd name="T34" fmla="*/ 104 w 112"/>
                <a:gd name="T35" fmla="*/ 48 h 176"/>
                <a:gd name="T36" fmla="*/ 56 w 112"/>
                <a:gd name="T37" fmla="*/ 96 h 176"/>
                <a:gd name="T38" fmla="*/ 8 w 112"/>
                <a:gd name="T39" fmla="*/ 48 h 176"/>
                <a:gd name="T40" fmla="*/ 8 w 112"/>
                <a:gd name="T41" fmla="*/ 30 h 176"/>
                <a:gd name="T42" fmla="*/ 34 w 112"/>
                <a:gd name="T43" fmla="*/ 36 h 176"/>
                <a:gd name="T44" fmla="*/ 58 w 112"/>
                <a:gd name="T45" fmla="*/ 46 h 176"/>
                <a:gd name="T46" fmla="*/ 69 w 112"/>
                <a:gd name="T47" fmla="*/ 48 h 176"/>
                <a:gd name="T48" fmla="*/ 104 w 112"/>
                <a:gd name="T49" fmla="*/ 34 h 176"/>
                <a:gd name="T50" fmla="*/ 104 w 112"/>
                <a:gd name="T51" fmla="*/ 48 h 176"/>
                <a:gd name="T52" fmla="*/ 104 w 112"/>
                <a:gd name="T53" fmla="*/ 23 h 176"/>
                <a:gd name="T54" fmla="*/ 60 w 112"/>
                <a:gd name="T55" fmla="*/ 38 h 176"/>
                <a:gd name="T56" fmla="*/ 38 w 112"/>
                <a:gd name="T57" fmla="*/ 29 h 176"/>
                <a:gd name="T58" fmla="*/ 8 w 112"/>
                <a:gd name="T59" fmla="*/ 22 h 176"/>
                <a:gd name="T60" fmla="*/ 8 w 112"/>
                <a:gd name="T61" fmla="*/ 8 h 176"/>
                <a:gd name="T62" fmla="*/ 104 w 112"/>
                <a:gd name="T63" fmla="*/ 8 h 176"/>
                <a:gd name="T64" fmla="*/ 104 w 112"/>
                <a:gd name="T65" fmla="*/ 2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76">
                  <a:moveTo>
                    <a:pt x="108" y="0"/>
                  </a:moveTo>
                  <a:cubicBezTo>
                    <a:pt x="4" y="0"/>
                    <a:pt x="4" y="0"/>
                    <a:pt x="4" y="0"/>
                  </a:cubicBezTo>
                  <a:cubicBezTo>
                    <a:pt x="2" y="0"/>
                    <a:pt x="0" y="2"/>
                    <a:pt x="0" y="4"/>
                  </a:cubicBezTo>
                  <a:cubicBezTo>
                    <a:pt x="0" y="48"/>
                    <a:pt x="0" y="48"/>
                    <a:pt x="0" y="48"/>
                  </a:cubicBezTo>
                  <a:cubicBezTo>
                    <a:pt x="0" y="78"/>
                    <a:pt x="23" y="102"/>
                    <a:pt x="52" y="104"/>
                  </a:cubicBezTo>
                  <a:cubicBezTo>
                    <a:pt x="52" y="168"/>
                    <a:pt x="52" y="168"/>
                    <a:pt x="52" y="168"/>
                  </a:cubicBezTo>
                  <a:cubicBezTo>
                    <a:pt x="20" y="168"/>
                    <a:pt x="20" y="168"/>
                    <a:pt x="20" y="168"/>
                  </a:cubicBezTo>
                  <a:cubicBezTo>
                    <a:pt x="18" y="168"/>
                    <a:pt x="16" y="170"/>
                    <a:pt x="16" y="172"/>
                  </a:cubicBezTo>
                  <a:cubicBezTo>
                    <a:pt x="16" y="174"/>
                    <a:pt x="18" y="176"/>
                    <a:pt x="20" y="176"/>
                  </a:cubicBezTo>
                  <a:cubicBezTo>
                    <a:pt x="92" y="176"/>
                    <a:pt x="92" y="176"/>
                    <a:pt x="92" y="176"/>
                  </a:cubicBezTo>
                  <a:cubicBezTo>
                    <a:pt x="94" y="176"/>
                    <a:pt x="96" y="174"/>
                    <a:pt x="96" y="172"/>
                  </a:cubicBezTo>
                  <a:cubicBezTo>
                    <a:pt x="96" y="170"/>
                    <a:pt x="94" y="168"/>
                    <a:pt x="92" y="168"/>
                  </a:cubicBezTo>
                  <a:cubicBezTo>
                    <a:pt x="60" y="168"/>
                    <a:pt x="60" y="168"/>
                    <a:pt x="60" y="168"/>
                  </a:cubicBezTo>
                  <a:cubicBezTo>
                    <a:pt x="60" y="104"/>
                    <a:pt x="60" y="104"/>
                    <a:pt x="60" y="104"/>
                  </a:cubicBezTo>
                  <a:cubicBezTo>
                    <a:pt x="89" y="102"/>
                    <a:pt x="112" y="78"/>
                    <a:pt x="112" y="48"/>
                  </a:cubicBezTo>
                  <a:cubicBezTo>
                    <a:pt x="112" y="4"/>
                    <a:pt x="112" y="4"/>
                    <a:pt x="112" y="4"/>
                  </a:cubicBezTo>
                  <a:cubicBezTo>
                    <a:pt x="112" y="2"/>
                    <a:pt x="110" y="0"/>
                    <a:pt x="108" y="0"/>
                  </a:cubicBezTo>
                  <a:close/>
                  <a:moveTo>
                    <a:pt x="104" y="48"/>
                  </a:moveTo>
                  <a:cubicBezTo>
                    <a:pt x="104" y="75"/>
                    <a:pt x="83" y="96"/>
                    <a:pt x="56" y="96"/>
                  </a:cubicBezTo>
                  <a:cubicBezTo>
                    <a:pt x="29" y="96"/>
                    <a:pt x="8" y="75"/>
                    <a:pt x="8" y="48"/>
                  </a:cubicBezTo>
                  <a:cubicBezTo>
                    <a:pt x="8" y="30"/>
                    <a:pt x="8" y="30"/>
                    <a:pt x="8" y="30"/>
                  </a:cubicBezTo>
                  <a:cubicBezTo>
                    <a:pt x="19" y="29"/>
                    <a:pt x="25" y="31"/>
                    <a:pt x="34" y="36"/>
                  </a:cubicBezTo>
                  <a:cubicBezTo>
                    <a:pt x="40" y="39"/>
                    <a:pt x="47" y="43"/>
                    <a:pt x="58" y="46"/>
                  </a:cubicBezTo>
                  <a:cubicBezTo>
                    <a:pt x="62" y="47"/>
                    <a:pt x="65" y="48"/>
                    <a:pt x="69" y="48"/>
                  </a:cubicBezTo>
                  <a:cubicBezTo>
                    <a:pt x="84" y="48"/>
                    <a:pt x="97" y="40"/>
                    <a:pt x="104" y="34"/>
                  </a:cubicBezTo>
                  <a:lnTo>
                    <a:pt x="104" y="48"/>
                  </a:lnTo>
                  <a:close/>
                  <a:moveTo>
                    <a:pt x="104" y="23"/>
                  </a:moveTo>
                  <a:cubicBezTo>
                    <a:pt x="103" y="24"/>
                    <a:pt x="81" y="45"/>
                    <a:pt x="60" y="38"/>
                  </a:cubicBezTo>
                  <a:cubicBezTo>
                    <a:pt x="50" y="35"/>
                    <a:pt x="44" y="32"/>
                    <a:pt x="38" y="29"/>
                  </a:cubicBezTo>
                  <a:cubicBezTo>
                    <a:pt x="28" y="24"/>
                    <a:pt x="21" y="20"/>
                    <a:pt x="8" y="22"/>
                  </a:cubicBezTo>
                  <a:cubicBezTo>
                    <a:pt x="8" y="8"/>
                    <a:pt x="8" y="8"/>
                    <a:pt x="8" y="8"/>
                  </a:cubicBezTo>
                  <a:cubicBezTo>
                    <a:pt x="104" y="8"/>
                    <a:pt x="104" y="8"/>
                    <a:pt x="104" y="8"/>
                  </a:cubicBezTo>
                  <a:lnTo>
                    <a:pt x="104" y="23"/>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2"/>
          <p:cNvGrpSpPr/>
          <p:nvPr/>
        </p:nvGrpSpPr>
        <p:grpSpPr>
          <a:xfrm>
            <a:off x="3560578" y="3315847"/>
            <a:ext cx="1952040" cy="1888934"/>
            <a:chOff x="3641549" y="3033782"/>
            <a:chExt cx="1921253" cy="1921253"/>
          </a:xfrm>
          <a:effectLst>
            <a:outerShdw blurRad="660400" dist="254000" dir="5400000" algn="t" rotWithShape="0">
              <a:prstClr val="black">
                <a:alpha val="40000"/>
              </a:prstClr>
            </a:outerShdw>
          </a:effectLst>
        </p:grpSpPr>
        <p:sp>
          <p:nvSpPr>
            <p:cNvPr id="19" name="Oval 42"/>
            <p:cNvSpPr/>
            <p:nvPr/>
          </p:nvSpPr>
          <p:spPr>
            <a:xfrm>
              <a:off x="3641549" y="3033782"/>
              <a:ext cx="1921253" cy="1921253"/>
            </a:xfrm>
            <a:prstGeom prst="ellipse">
              <a:avLst/>
            </a:prstGeom>
            <a:solidFill>
              <a:schemeClr val="accent3">
                <a:alpha val="8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49"/>
            <p:cNvSpPr>
              <a:spLocks noEditPoints="1"/>
            </p:cNvSpPr>
            <p:nvPr/>
          </p:nvSpPr>
          <p:spPr bwMode="auto">
            <a:xfrm>
              <a:off x="4302758" y="3727965"/>
              <a:ext cx="548640" cy="548640"/>
            </a:xfrm>
            <a:custGeom>
              <a:avLst/>
              <a:gdLst>
                <a:gd name="T0" fmla="*/ 116 w 176"/>
                <a:gd name="T1" fmla="*/ 88 h 176"/>
                <a:gd name="T2" fmla="*/ 116 w 176"/>
                <a:gd name="T3" fmla="*/ 80 h 176"/>
                <a:gd name="T4" fmla="*/ 96 w 176"/>
                <a:gd name="T5" fmla="*/ 84 h 176"/>
                <a:gd name="T6" fmla="*/ 100 w 176"/>
                <a:gd name="T7" fmla="*/ 56 h 176"/>
                <a:gd name="T8" fmla="*/ 128 w 176"/>
                <a:gd name="T9" fmla="*/ 52 h 176"/>
                <a:gd name="T10" fmla="*/ 100 w 176"/>
                <a:gd name="T11" fmla="*/ 48 h 176"/>
                <a:gd name="T12" fmla="*/ 100 w 176"/>
                <a:gd name="T13" fmla="*/ 56 h 176"/>
                <a:gd name="T14" fmla="*/ 140 w 176"/>
                <a:gd name="T15" fmla="*/ 72 h 176"/>
                <a:gd name="T16" fmla="*/ 140 w 176"/>
                <a:gd name="T17" fmla="*/ 64 h 176"/>
                <a:gd name="T18" fmla="*/ 96 w 176"/>
                <a:gd name="T19" fmla="*/ 68 h 176"/>
                <a:gd name="T20" fmla="*/ 168 w 176"/>
                <a:gd name="T21" fmla="*/ 8 h 176"/>
                <a:gd name="T22" fmla="*/ 88 w 176"/>
                <a:gd name="T23" fmla="*/ 0 h 176"/>
                <a:gd name="T24" fmla="*/ 8 w 176"/>
                <a:gd name="T25" fmla="*/ 8 h 176"/>
                <a:gd name="T26" fmla="*/ 0 w 176"/>
                <a:gd name="T27" fmla="*/ 24 h 176"/>
                <a:gd name="T28" fmla="*/ 8 w 176"/>
                <a:gd name="T29" fmla="*/ 128 h 176"/>
                <a:gd name="T30" fmla="*/ 84 w 176"/>
                <a:gd name="T31" fmla="*/ 136 h 176"/>
                <a:gd name="T32" fmla="*/ 61 w 176"/>
                <a:gd name="T33" fmla="*/ 169 h 176"/>
                <a:gd name="T34" fmla="*/ 64 w 176"/>
                <a:gd name="T35" fmla="*/ 176 h 176"/>
                <a:gd name="T36" fmla="*/ 88 w 176"/>
                <a:gd name="T37" fmla="*/ 154 h 176"/>
                <a:gd name="T38" fmla="*/ 112 w 176"/>
                <a:gd name="T39" fmla="*/ 176 h 176"/>
                <a:gd name="T40" fmla="*/ 115 w 176"/>
                <a:gd name="T41" fmla="*/ 169 h 176"/>
                <a:gd name="T42" fmla="*/ 92 w 176"/>
                <a:gd name="T43" fmla="*/ 136 h 176"/>
                <a:gd name="T44" fmla="*/ 168 w 176"/>
                <a:gd name="T45" fmla="*/ 128 h 176"/>
                <a:gd name="T46" fmla="*/ 176 w 176"/>
                <a:gd name="T47" fmla="*/ 24 h 176"/>
                <a:gd name="T48" fmla="*/ 168 w 176"/>
                <a:gd name="T49" fmla="*/ 8 h 176"/>
                <a:gd name="T50" fmla="*/ 16 w 176"/>
                <a:gd name="T51" fmla="*/ 128 h 176"/>
                <a:gd name="T52" fmla="*/ 160 w 176"/>
                <a:gd name="T53" fmla="*/ 32 h 176"/>
                <a:gd name="T54" fmla="*/ 168 w 176"/>
                <a:gd name="T55" fmla="*/ 24 h 176"/>
                <a:gd name="T56" fmla="*/ 8 w 176"/>
                <a:gd name="T57" fmla="*/ 16 h 176"/>
                <a:gd name="T58" fmla="*/ 168 w 176"/>
                <a:gd name="T59" fmla="*/ 24 h 176"/>
                <a:gd name="T60" fmla="*/ 72 w 176"/>
                <a:gd name="T61" fmla="*/ 104 h 176"/>
                <a:gd name="T62" fmla="*/ 80 w 176"/>
                <a:gd name="T63" fmla="*/ 56 h 176"/>
                <a:gd name="T64" fmla="*/ 40 w 176"/>
                <a:gd name="T65" fmla="*/ 48 h 176"/>
                <a:gd name="T66" fmla="*/ 32 w 176"/>
                <a:gd name="T67" fmla="*/ 96 h 176"/>
                <a:gd name="T68" fmla="*/ 40 w 176"/>
                <a:gd name="T69" fmla="*/ 56 h 176"/>
                <a:gd name="T70" fmla="*/ 72 w 176"/>
                <a:gd name="T71" fmla="*/ 96 h 176"/>
                <a:gd name="T72" fmla="*/ 40 w 176"/>
                <a:gd name="T73" fmla="*/ 56 h 176"/>
                <a:gd name="T74" fmla="*/ 140 w 176"/>
                <a:gd name="T75" fmla="*/ 104 h 176"/>
                <a:gd name="T76" fmla="*/ 140 w 176"/>
                <a:gd name="T77" fmla="*/ 96 h 176"/>
                <a:gd name="T78" fmla="*/ 96 w 176"/>
                <a:gd name="T79"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00" y="88"/>
                  </a:moveTo>
                  <a:cubicBezTo>
                    <a:pt x="116" y="88"/>
                    <a:pt x="116" y="88"/>
                    <a:pt x="116" y="88"/>
                  </a:cubicBezTo>
                  <a:cubicBezTo>
                    <a:pt x="118" y="88"/>
                    <a:pt x="120" y="86"/>
                    <a:pt x="120" y="84"/>
                  </a:cubicBezTo>
                  <a:cubicBezTo>
                    <a:pt x="120" y="82"/>
                    <a:pt x="118" y="80"/>
                    <a:pt x="116" y="80"/>
                  </a:cubicBezTo>
                  <a:cubicBezTo>
                    <a:pt x="100" y="80"/>
                    <a:pt x="100" y="80"/>
                    <a:pt x="100" y="80"/>
                  </a:cubicBezTo>
                  <a:cubicBezTo>
                    <a:pt x="98" y="80"/>
                    <a:pt x="96" y="82"/>
                    <a:pt x="96" y="84"/>
                  </a:cubicBezTo>
                  <a:cubicBezTo>
                    <a:pt x="96" y="86"/>
                    <a:pt x="98" y="88"/>
                    <a:pt x="100" y="88"/>
                  </a:cubicBezTo>
                  <a:close/>
                  <a:moveTo>
                    <a:pt x="100" y="56"/>
                  </a:moveTo>
                  <a:cubicBezTo>
                    <a:pt x="124" y="56"/>
                    <a:pt x="124" y="56"/>
                    <a:pt x="124" y="56"/>
                  </a:cubicBezTo>
                  <a:cubicBezTo>
                    <a:pt x="126" y="56"/>
                    <a:pt x="128" y="54"/>
                    <a:pt x="128" y="52"/>
                  </a:cubicBezTo>
                  <a:cubicBezTo>
                    <a:pt x="128" y="50"/>
                    <a:pt x="126" y="48"/>
                    <a:pt x="124" y="48"/>
                  </a:cubicBezTo>
                  <a:cubicBezTo>
                    <a:pt x="100" y="48"/>
                    <a:pt x="100" y="48"/>
                    <a:pt x="100" y="48"/>
                  </a:cubicBezTo>
                  <a:cubicBezTo>
                    <a:pt x="98" y="48"/>
                    <a:pt x="96" y="50"/>
                    <a:pt x="96" y="52"/>
                  </a:cubicBezTo>
                  <a:cubicBezTo>
                    <a:pt x="96" y="54"/>
                    <a:pt x="98" y="56"/>
                    <a:pt x="100" y="56"/>
                  </a:cubicBezTo>
                  <a:close/>
                  <a:moveTo>
                    <a:pt x="100" y="72"/>
                  </a:moveTo>
                  <a:cubicBezTo>
                    <a:pt x="140" y="72"/>
                    <a:pt x="140" y="72"/>
                    <a:pt x="140" y="72"/>
                  </a:cubicBezTo>
                  <a:cubicBezTo>
                    <a:pt x="142" y="72"/>
                    <a:pt x="144" y="70"/>
                    <a:pt x="144" y="68"/>
                  </a:cubicBezTo>
                  <a:cubicBezTo>
                    <a:pt x="144" y="66"/>
                    <a:pt x="142" y="64"/>
                    <a:pt x="140" y="64"/>
                  </a:cubicBezTo>
                  <a:cubicBezTo>
                    <a:pt x="100" y="64"/>
                    <a:pt x="100" y="64"/>
                    <a:pt x="100" y="64"/>
                  </a:cubicBezTo>
                  <a:cubicBezTo>
                    <a:pt x="98" y="64"/>
                    <a:pt x="96" y="66"/>
                    <a:pt x="96" y="68"/>
                  </a:cubicBezTo>
                  <a:cubicBezTo>
                    <a:pt x="96" y="70"/>
                    <a:pt x="98" y="72"/>
                    <a:pt x="100" y="72"/>
                  </a:cubicBezTo>
                  <a:close/>
                  <a:moveTo>
                    <a:pt x="168" y="8"/>
                  </a:moveTo>
                  <a:cubicBezTo>
                    <a:pt x="96" y="8"/>
                    <a:pt x="96" y="8"/>
                    <a:pt x="96" y="8"/>
                  </a:cubicBezTo>
                  <a:cubicBezTo>
                    <a:pt x="96" y="4"/>
                    <a:pt x="92" y="0"/>
                    <a:pt x="88" y="0"/>
                  </a:cubicBezTo>
                  <a:cubicBezTo>
                    <a:pt x="84" y="0"/>
                    <a:pt x="80" y="4"/>
                    <a:pt x="80" y="8"/>
                  </a:cubicBezTo>
                  <a:cubicBezTo>
                    <a:pt x="8" y="8"/>
                    <a:pt x="8" y="8"/>
                    <a:pt x="8" y="8"/>
                  </a:cubicBezTo>
                  <a:cubicBezTo>
                    <a:pt x="4" y="8"/>
                    <a:pt x="0" y="12"/>
                    <a:pt x="0" y="16"/>
                  </a:cubicBezTo>
                  <a:cubicBezTo>
                    <a:pt x="0" y="24"/>
                    <a:pt x="0" y="24"/>
                    <a:pt x="0" y="24"/>
                  </a:cubicBezTo>
                  <a:cubicBezTo>
                    <a:pt x="0" y="28"/>
                    <a:pt x="4" y="32"/>
                    <a:pt x="8" y="32"/>
                  </a:cubicBezTo>
                  <a:cubicBezTo>
                    <a:pt x="8" y="128"/>
                    <a:pt x="8" y="128"/>
                    <a:pt x="8" y="128"/>
                  </a:cubicBezTo>
                  <a:cubicBezTo>
                    <a:pt x="8" y="132"/>
                    <a:pt x="12" y="136"/>
                    <a:pt x="16" y="136"/>
                  </a:cubicBezTo>
                  <a:cubicBezTo>
                    <a:pt x="84" y="136"/>
                    <a:pt x="84" y="136"/>
                    <a:pt x="84" y="136"/>
                  </a:cubicBezTo>
                  <a:cubicBezTo>
                    <a:pt x="84" y="146"/>
                    <a:pt x="84" y="146"/>
                    <a:pt x="84" y="146"/>
                  </a:cubicBezTo>
                  <a:cubicBezTo>
                    <a:pt x="61" y="169"/>
                    <a:pt x="61" y="169"/>
                    <a:pt x="61" y="169"/>
                  </a:cubicBezTo>
                  <a:cubicBezTo>
                    <a:pt x="60" y="170"/>
                    <a:pt x="60" y="171"/>
                    <a:pt x="60" y="172"/>
                  </a:cubicBezTo>
                  <a:cubicBezTo>
                    <a:pt x="60" y="174"/>
                    <a:pt x="62" y="176"/>
                    <a:pt x="64" y="176"/>
                  </a:cubicBezTo>
                  <a:cubicBezTo>
                    <a:pt x="65" y="176"/>
                    <a:pt x="66" y="176"/>
                    <a:pt x="67" y="175"/>
                  </a:cubicBezTo>
                  <a:cubicBezTo>
                    <a:pt x="88" y="154"/>
                    <a:pt x="88" y="154"/>
                    <a:pt x="88" y="154"/>
                  </a:cubicBezTo>
                  <a:cubicBezTo>
                    <a:pt x="109" y="175"/>
                    <a:pt x="109" y="175"/>
                    <a:pt x="109" y="175"/>
                  </a:cubicBezTo>
                  <a:cubicBezTo>
                    <a:pt x="110" y="176"/>
                    <a:pt x="111" y="176"/>
                    <a:pt x="112" y="176"/>
                  </a:cubicBezTo>
                  <a:cubicBezTo>
                    <a:pt x="114" y="176"/>
                    <a:pt x="116" y="174"/>
                    <a:pt x="116" y="172"/>
                  </a:cubicBezTo>
                  <a:cubicBezTo>
                    <a:pt x="116" y="171"/>
                    <a:pt x="116" y="170"/>
                    <a:pt x="115" y="169"/>
                  </a:cubicBezTo>
                  <a:cubicBezTo>
                    <a:pt x="92" y="146"/>
                    <a:pt x="92" y="146"/>
                    <a:pt x="92" y="146"/>
                  </a:cubicBezTo>
                  <a:cubicBezTo>
                    <a:pt x="92" y="136"/>
                    <a:pt x="92" y="136"/>
                    <a:pt x="92" y="136"/>
                  </a:cubicBezTo>
                  <a:cubicBezTo>
                    <a:pt x="160" y="136"/>
                    <a:pt x="160" y="136"/>
                    <a:pt x="160" y="136"/>
                  </a:cubicBezTo>
                  <a:cubicBezTo>
                    <a:pt x="164" y="136"/>
                    <a:pt x="168" y="132"/>
                    <a:pt x="168" y="128"/>
                  </a:cubicBezTo>
                  <a:cubicBezTo>
                    <a:pt x="168" y="32"/>
                    <a:pt x="168" y="32"/>
                    <a:pt x="168" y="32"/>
                  </a:cubicBezTo>
                  <a:cubicBezTo>
                    <a:pt x="172" y="32"/>
                    <a:pt x="176" y="28"/>
                    <a:pt x="176" y="24"/>
                  </a:cubicBezTo>
                  <a:cubicBezTo>
                    <a:pt x="176" y="16"/>
                    <a:pt x="176" y="16"/>
                    <a:pt x="176" y="16"/>
                  </a:cubicBezTo>
                  <a:cubicBezTo>
                    <a:pt x="176" y="12"/>
                    <a:pt x="172" y="8"/>
                    <a:pt x="168" y="8"/>
                  </a:cubicBezTo>
                  <a:close/>
                  <a:moveTo>
                    <a:pt x="160" y="128"/>
                  </a:moveTo>
                  <a:cubicBezTo>
                    <a:pt x="16" y="128"/>
                    <a:pt x="16" y="128"/>
                    <a:pt x="16" y="128"/>
                  </a:cubicBezTo>
                  <a:cubicBezTo>
                    <a:pt x="16" y="32"/>
                    <a:pt x="16" y="32"/>
                    <a:pt x="16" y="32"/>
                  </a:cubicBezTo>
                  <a:cubicBezTo>
                    <a:pt x="160" y="32"/>
                    <a:pt x="160" y="32"/>
                    <a:pt x="160" y="32"/>
                  </a:cubicBezTo>
                  <a:lnTo>
                    <a:pt x="160" y="128"/>
                  </a:lnTo>
                  <a:close/>
                  <a:moveTo>
                    <a:pt x="168" y="24"/>
                  </a:moveTo>
                  <a:cubicBezTo>
                    <a:pt x="8" y="24"/>
                    <a:pt x="8" y="24"/>
                    <a:pt x="8" y="24"/>
                  </a:cubicBezTo>
                  <a:cubicBezTo>
                    <a:pt x="8" y="16"/>
                    <a:pt x="8" y="16"/>
                    <a:pt x="8" y="16"/>
                  </a:cubicBezTo>
                  <a:cubicBezTo>
                    <a:pt x="168" y="16"/>
                    <a:pt x="168" y="16"/>
                    <a:pt x="168" y="16"/>
                  </a:cubicBezTo>
                  <a:lnTo>
                    <a:pt x="168" y="24"/>
                  </a:lnTo>
                  <a:close/>
                  <a:moveTo>
                    <a:pt x="40" y="104"/>
                  </a:moveTo>
                  <a:cubicBezTo>
                    <a:pt x="72" y="104"/>
                    <a:pt x="72" y="104"/>
                    <a:pt x="72" y="104"/>
                  </a:cubicBezTo>
                  <a:cubicBezTo>
                    <a:pt x="76" y="104"/>
                    <a:pt x="80" y="100"/>
                    <a:pt x="80" y="96"/>
                  </a:cubicBezTo>
                  <a:cubicBezTo>
                    <a:pt x="80" y="56"/>
                    <a:pt x="80" y="56"/>
                    <a:pt x="80" y="56"/>
                  </a:cubicBezTo>
                  <a:cubicBezTo>
                    <a:pt x="80" y="52"/>
                    <a:pt x="76" y="48"/>
                    <a:pt x="72" y="48"/>
                  </a:cubicBezTo>
                  <a:cubicBezTo>
                    <a:pt x="40" y="48"/>
                    <a:pt x="40" y="48"/>
                    <a:pt x="40" y="48"/>
                  </a:cubicBezTo>
                  <a:cubicBezTo>
                    <a:pt x="36" y="48"/>
                    <a:pt x="32" y="52"/>
                    <a:pt x="32" y="56"/>
                  </a:cubicBezTo>
                  <a:cubicBezTo>
                    <a:pt x="32" y="96"/>
                    <a:pt x="32" y="96"/>
                    <a:pt x="32" y="96"/>
                  </a:cubicBezTo>
                  <a:cubicBezTo>
                    <a:pt x="32" y="100"/>
                    <a:pt x="36" y="104"/>
                    <a:pt x="40" y="104"/>
                  </a:cubicBezTo>
                  <a:close/>
                  <a:moveTo>
                    <a:pt x="40" y="56"/>
                  </a:moveTo>
                  <a:cubicBezTo>
                    <a:pt x="72" y="56"/>
                    <a:pt x="72" y="56"/>
                    <a:pt x="72" y="56"/>
                  </a:cubicBezTo>
                  <a:cubicBezTo>
                    <a:pt x="72" y="96"/>
                    <a:pt x="72" y="96"/>
                    <a:pt x="72" y="96"/>
                  </a:cubicBezTo>
                  <a:cubicBezTo>
                    <a:pt x="40" y="96"/>
                    <a:pt x="40" y="96"/>
                    <a:pt x="40" y="96"/>
                  </a:cubicBezTo>
                  <a:lnTo>
                    <a:pt x="40" y="56"/>
                  </a:lnTo>
                  <a:close/>
                  <a:moveTo>
                    <a:pt x="100" y="104"/>
                  </a:moveTo>
                  <a:cubicBezTo>
                    <a:pt x="140" y="104"/>
                    <a:pt x="140" y="104"/>
                    <a:pt x="140" y="104"/>
                  </a:cubicBezTo>
                  <a:cubicBezTo>
                    <a:pt x="142" y="104"/>
                    <a:pt x="144" y="102"/>
                    <a:pt x="144" y="100"/>
                  </a:cubicBezTo>
                  <a:cubicBezTo>
                    <a:pt x="144" y="98"/>
                    <a:pt x="142" y="96"/>
                    <a:pt x="140" y="96"/>
                  </a:cubicBezTo>
                  <a:cubicBezTo>
                    <a:pt x="100" y="96"/>
                    <a:pt x="100" y="96"/>
                    <a:pt x="100" y="96"/>
                  </a:cubicBezTo>
                  <a:cubicBezTo>
                    <a:pt x="98" y="96"/>
                    <a:pt x="96" y="98"/>
                    <a:pt x="96" y="100"/>
                  </a:cubicBezTo>
                  <a:cubicBezTo>
                    <a:pt x="96" y="102"/>
                    <a:pt x="98" y="104"/>
                    <a:pt x="100" y="10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Group 26"/>
          <p:cNvGrpSpPr/>
          <p:nvPr/>
        </p:nvGrpSpPr>
        <p:grpSpPr>
          <a:xfrm>
            <a:off x="1779763" y="2868230"/>
            <a:ext cx="2360759" cy="2606329"/>
            <a:chOff x="1888821" y="2578506"/>
            <a:chExt cx="2323525" cy="2650922"/>
          </a:xfrm>
        </p:grpSpPr>
        <p:cxnSp>
          <p:nvCxnSpPr>
            <p:cNvPr id="22" name="Straight Connector 28"/>
            <p:cNvCxnSpPr/>
            <p:nvPr/>
          </p:nvCxnSpPr>
          <p:spPr>
            <a:xfrm rot="16200000" flipH="1">
              <a:off x="2828500" y="2800589"/>
              <a:ext cx="444172" cy="5"/>
            </a:xfrm>
            <a:prstGeom prst="line">
              <a:avLst/>
            </a:prstGeom>
            <a:ln w="19050">
              <a:solidFill>
                <a:srgbClr val="656D78"/>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3" name="Arc 27"/>
            <p:cNvSpPr/>
            <p:nvPr/>
          </p:nvSpPr>
          <p:spPr>
            <a:xfrm rot="18979841">
              <a:off x="1888821" y="2905903"/>
              <a:ext cx="2323525" cy="2323525"/>
            </a:xfrm>
            <a:prstGeom prst="arc">
              <a:avLst/>
            </a:prstGeom>
            <a:ln w="19050">
              <a:solidFill>
                <a:srgbClr val="656D7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Group 32"/>
          <p:cNvGrpSpPr/>
          <p:nvPr/>
        </p:nvGrpSpPr>
        <p:grpSpPr>
          <a:xfrm>
            <a:off x="3362708" y="3075606"/>
            <a:ext cx="2360759" cy="2549623"/>
            <a:chOff x="3446800" y="2789430"/>
            <a:chExt cx="2323525" cy="2593246"/>
          </a:xfrm>
        </p:grpSpPr>
        <p:sp>
          <p:nvSpPr>
            <p:cNvPr id="25" name="Arc 33"/>
            <p:cNvSpPr/>
            <p:nvPr/>
          </p:nvSpPr>
          <p:spPr>
            <a:xfrm rot="8179841">
              <a:off x="3446800" y="2789430"/>
              <a:ext cx="2323525" cy="2323523"/>
            </a:xfrm>
            <a:prstGeom prst="arc">
              <a:avLst/>
            </a:prstGeom>
            <a:ln w="19050">
              <a:solidFill>
                <a:srgbClr val="656D7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6" name="Straight Connector 34"/>
            <p:cNvCxnSpPr/>
            <p:nvPr/>
          </p:nvCxnSpPr>
          <p:spPr>
            <a:xfrm rot="5400000" flipH="1">
              <a:off x="4356838" y="5160587"/>
              <a:ext cx="444172" cy="5"/>
            </a:xfrm>
            <a:prstGeom prst="line">
              <a:avLst/>
            </a:prstGeom>
            <a:ln w="19050">
              <a:solidFill>
                <a:srgbClr val="656D78"/>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7" name="Group 35"/>
          <p:cNvGrpSpPr/>
          <p:nvPr/>
        </p:nvGrpSpPr>
        <p:grpSpPr>
          <a:xfrm>
            <a:off x="6477548" y="3075606"/>
            <a:ext cx="2360759" cy="2549623"/>
            <a:chOff x="6512513" y="2789430"/>
            <a:chExt cx="2323525" cy="2593246"/>
          </a:xfrm>
        </p:grpSpPr>
        <p:sp>
          <p:nvSpPr>
            <p:cNvPr id="28" name="Arc 36"/>
            <p:cNvSpPr/>
            <p:nvPr/>
          </p:nvSpPr>
          <p:spPr>
            <a:xfrm rot="8179841">
              <a:off x="6512513" y="2789430"/>
              <a:ext cx="2323525" cy="2323523"/>
            </a:xfrm>
            <a:prstGeom prst="arc">
              <a:avLst/>
            </a:prstGeom>
            <a:ln w="19050">
              <a:solidFill>
                <a:srgbClr val="656D7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9" name="Straight Connector 37"/>
            <p:cNvCxnSpPr/>
            <p:nvPr/>
          </p:nvCxnSpPr>
          <p:spPr>
            <a:xfrm rot="5400000" flipH="1">
              <a:off x="7462892" y="5160587"/>
              <a:ext cx="444172" cy="5"/>
            </a:xfrm>
            <a:prstGeom prst="line">
              <a:avLst/>
            </a:prstGeom>
            <a:ln w="19050">
              <a:solidFill>
                <a:srgbClr val="656D78"/>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0" name="Group 38"/>
          <p:cNvGrpSpPr/>
          <p:nvPr/>
        </p:nvGrpSpPr>
        <p:grpSpPr>
          <a:xfrm>
            <a:off x="8105804" y="2866932"/>
            <a:ext cx="2360759" cy="2607625"/>
            <a:chOff x="8115089" y="2577186"/>
            <a:chExt cx="2323525" cy="2652240"/>
          </a:xfrm>
        </p:grpSpPr>
        <p:sp>
          <p:nvSpPr>
            <p:cNvPr id="31" name="Arc 39"/>
            <p:cNvSpPr/>
            <p:nvPr/>
          </p:nvSpPr>
          <p:spPr>
            <a:xfrm rot="18979841">
              <a:off x="8115089" y="2905903"/>
              <a:ext cx="2323525" cy="2323523"/>
            </a:xfrm>
            <a:prstGeom prst="arc">
              <a:avLst/>
            </a:prstGeom>
            <a:ln w="19050">
              <a:solidFill>
                <a:srgbClr val="656D7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2" name="Straight Connector 40"/>
            <p:cNvCxnSpPr/>
            <p:nvPr/>
          </p:nvCxnSpPr>
          <p:spPr>
            <a:xfrm rot="16200000" flipH="1">
              <a:off x="9041141" y="2799269"/>
              <a:ext cx="444172" cy="5"/>
            </a:xfrm>
            <a:prstGeom prst="line">
              <a:avLst/>
            </a:prstGeom>
            <a:ln w="19050">
              <a:solidFill>
                <a:srgbClr val="656D78"/>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3" name="Group 3"/>
          <p:cNvGrpSpPr/>
          <p:nvPr/>
        </p:nvGrpSpPr>
        <p:grpSpPr>
          <a:xfrm>
            <a:off x="5122210" y="3315847"/>
            <a:ext cx="1952040" cy="1888934"/>
            <a:chOff x="5178551" y="3033782"/>
            <a:chExt cx="1921253" cy="1921253"/>
          </a:xfrm>
          <a:effectLst>
            <a:outerShdw blurRad="660400" dist="254000" dir="5400000" algn="t" rotWithShape="0">
              <a:prstClr val="black">
                <a:alpha val="40000"/>
              </a:prstClr>
            </a:outerShdw>
          </a:effectLst>
        </p:grpSpPr>
        <p:sp>
          <p:nvSpPr>
            <p:cNvPr id="34" name="Oval 55"/>
            <p:cNvSpPr/>
            <p:nvPr/>
          </p:nvSpPr>
          <p:spPr>
            <a:xfrm>
              <a:off x="5178551" y="3033782"/>
              <a:ext cx="1921253" cy="1921253"/>
            </a:xfrm>
            <a:prstGeom prst="ellipse">
              <a:avLst/>
            </a:prstGeom>
            <a:solidFill>
              <a:schemeClr val="accent2">
                <a:alpha val="8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49"/>
            <p:cNvSpPr>
              <a:spLocks noEditPoints="1"/>
            </p:cNvSpPr>
            <p:nvPr/>
          </p:nvSpPr>
          <p:spPr bwMode="auto">
            <a:xfrm>
              <a:off x="5920507" y="3732986"/>
              <a:ext cx="457200" cy="548640"/>
            </a:xfrm>
            <a:custGeom>
              <a:avLst/>
              <a:gdLst>
                <a:gd name="T0" fmla="*/ 32 w 144"/>
                <a:gd name="T1" fmla="*/ 136 h 176"/>
                <a:gd name="T2" fmla="*/ 48 w 144"/>
                <a:gd name="T3" fmla="*/ 136 h 176"/>
                <a:gd name="T4" fmla="*/ 52 w 144"/>
                <a:gd name="T5" fmla="*/ 96 h 176"/>
                <a:gd name="T6" fmla="*/ 52 w 144"/>
                <a:gd name="T7" fmla="*/ 104 h 176"/>
                <a:gd name="T8" fmla="*/ 52 w 144"/>
                <a:gd name="T9" fmla="*/ 96 h 176"/>
                <a:gd name="T10" fmla="*/ 72 w 144"/>
                <a:gd name="T11" fmla="*/ 84 h 176"/>
                <a:gd name="T12" fmla="*/ 96 w 144"/>
                <a:gd name="T13" fmla="*/ 84 h 176"/>
                <a:gd name="T14" fmla="*/ 84 w 144"/>
                <a:gd name="T15" fmla="*/ 88 h 176"/>
                <a:gd name="T16" fmla="*/ 84 w 144"/>
                <a:gd name="T17" fmla="*/ 80 h 176"/>
                <a:gd name="T18" fmla="*/ 84 w 144"/>
                <a:gd name="T19" fmla="*/ 88 h 176"/>
                <a:gd name="T20" fmla="*/ 104 w 144"/>
                <a:gd name="T21" fmla="*/ 132 h 176"/>
                <a:gd name="T22" fmla="*/ 112 w 144"/>
                <a:gd name="T23" fmla="*/ 132 h 176"/>
                <a:gd name="T24" fmla="*/ 72 w 144"/>
                <a:gd name="T25" fmla="*/ 112 h 176"/>
                <a:gd name="T26" fmla="*/ 72 w 144"/>
                <a:gd name="T27" fmla="*/ 128 h 176"/>
                <a:gd name="T28" fmla="*/ 72 w 144"/>
                <a:gd name="T29" fmla="*/ 112 h 176"/>
                <a:gd name="T30" fmla="*/ 112 w 144"/>
                <a:gd name="T31" fmla="*/ 24 h 176"/>
                <a:gd name="T32" fmla="*/ 128 w 144"/>
                <a:gd name="T33" fmla="*/ 16 h 176"/>
                <a:gd name="T34" fmla="*/ 120 w 144"/>
                <a:gd name="T35" fmla="*/ 0 h 176"/>
                <a:gd name="T36" fmla="*/ 16 w 144"/>
                <a:gd name="T37" fmla="*/ 8 h 176"/>
                <a:gd name="T38" fmla="*/ 24 w 144"/>
                <a:gd name="T39" fmla="*/ 24 h 176"/>
                <a:gd name="T40" fmla="*/ 32 w 144"/>
                <a:gd name="T41" fmla="*/ 64 h 176"/>
                <a:gd name="T42" fmla="*/ 22 w 144"/>
                <a:gd name="T43" fmla="*/ 176 h 176"/>
                <a:gd name="T44" fmla="*/ 144 w 144"/>
                <a:gd name="T45" fmla="*/ 124 h 176"/>
                <a:gd name="T46" fmla="*/ 24 w 144"/>
                <a:gd name="T47" fmla="*/ 16 h 176"/>
                <a:gd name="T48" fmla="*/ 120 w 144"/>
                <a:gd name="T49" fmla="*/ 8 h 176"/>
                <a:gd name="T50" fmla="*/ 24 w 144"/>
                <a:gd name="T51" fmla="*/ 16 h 176"/>
                <a:gd name="T52" fmla="*/ 104 w 144"/>
                <a:gd name="T53" fmla="*/ 35 h 176"/>
                <a:gd name="T54" fmla="*/ 40 w 144"/>
                <a:gd name="T55" fmla="*/ 45 h 176"/>
                <a:gd name="T56" fmla="*/ 104 w 144"/>
                <a:gd name="T57" fmla="*/ 24 h 176"/>
                <a:gd name="T58" fmla="*/ 26 w 144"/>
                <a:gd name="T59" fmla="*/ 168 h 176"/>
                <a:gd name="T60" fmla="*/ 36 w 144"/>
                <a:gd name="T61" fmla="*/ 71 h 176"/>
                <a:gd name="T62" fmla="*/ 40 w 144"/>
                <a:gd name="T63" fmla="*/ 53 h 176"/>
                <a:gd name="T64" fmla="*/ 78 w 144"/>
                <a:gd name="T65" fmla="*/ 50 h 176"/>
                <a:gd name="T66" fmla="*/ 104 w 144"/>
                <a:gd name="T67" fmla="*/ 64 h 176"/>
                <a:gd name="T68" fmla="*/ 136 w 144"/>
                <a:gd name="T69" fmla="*/ 124 h 176"/>
                <a:gd name="T70" fmla="*/ 84 w 144"/>
                <a:gd name="T71" fmla="*/ 144 h 176"/>
                <a:gd name="T72" fmla="*/ 84 w 144"/>
                <a:gd name="T73" fmla="*/ 152 h 176"/>
                <a:gd name="T74" fmla="*/ 84 w 144"/>
                <a:gd name="T7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76">
                  <a:moveTo>
                    <a:pt x="40" y="128"/>
                  </a:moveTo>
                  <a:cubicBezTo>
                    <a:pt x="36" y="128"/>
                    <a:pt x="32" y="132"/>
                    <a:pt x="32" y="136"/>
                  </a:cubicBezTo>
                  <a:cubicBezTo>
                    <a:pt x="32" y="140"/>
                    <a:pt x="36" y="144"/>
                    <a:pt x="40" y="144"/>
                  </a:cubicBezTo>
                  <a:cubicBezTo>
                    <a:pt x="44" y="144"/>
                    <a:pt x="48" y="140"/>
                    <a:pt x="48" y="136"/>
                  </a:cubicBezTo>
                  <a:cubicBezTo>
                    <a:pt x="48" y="132"/>
                    <a:pt x="44" y="128"/>
                    <a:pt x="40" y="128"/>
                  </a:cubicBezTo>
                  <a:close/>
                  <a:moveTo>
                    <a:pt x="52" y="96"/>
                  </a:moveTo>
                  <a:cubicBezTo>
                    <a:pt x="50" y="96"/>
                    <a:pt x="48" y="98"/>
                    <a:pt x="48" y="100"/>
                  </a:cubicBezTo>
                  <a:cubicBezTo>
                    <a:pt x="48" y="102"/>
                    <a:pt x="50" y="104"/>
                    <a:pt x="52" y="104"/>
                  </a:cubicBezTo>
                  <a:cubicBezTo>
                    <a:pt x="54" y="104"/>
                    <a:pt x="56" y="102"/>
                    <a:pt x="56" y="100"/>
                  </a:cubicBezTo>
                  <a:cubicBezTo>
                    <a:pt x="56" y="98"/>
                    <a:pt x="54" y="96"/>
                    <a:pt x="52" y="96"/>
                  </a:cubicBezTo>
                  <a:close/>
                  <a:moveTo>
                    <a:pt x="84" y="72"/>
                  </a:moveTo>
                  <a:cubicBezTo>
                    <a:pt x="77" y="72"/>
                    <a:pt x="72" y="77"/>
                    <a:pt x="72" y="84"/>
                  </a:cubicBezTo>
                  <a:cubicBezTo>
                    <a:pt x="72" y="91"/>
                    <a:pt x="77" y="96"/>
                    <a:pt x="84" y="96"/>
                  </a:cubicBezTo>
                  <a:cubicBezTo>
                    <a:pt x="91" y="96"/>
                    <a:pt x="96" y="91"/>
                    <a:pt x="96" y="84"/>
                  </a:cubicBezTo>
                  <a:cubicBezTo>
                    <a:pt x="96" y="77"/>
                    <a:pt x="91" y="72"/>
                    <a:pt x="84" y="72"/>
                  </a:cubicBezTo>
                  <a:close/>
                  <a:moveTo>
                    <a:pt x="84" y="88"/>
                  </a:moveTo>
                  <a:cubicBezTo>
                    <a:pt x="82" y="88"/>
                    <a:pt x="80" y="86"/>
                    <a:pt x="80" y="84"/>
                  </a:cubicBezTo>
                  <a:cubicBezTo>
                    <a:pt x="80" y="82"/>
                    <a:pt x="82" y="80"/>
                    <a:pt x="84" y="80"/>
                  </a:cubicBezTo>
                  <a:cubicBezTo>
                    <a:pt x="86" y="80"/>
                    <a:pt x="88" y="82"/>
                    <a:pt x="88" y="84"/>
                  </a:cubicBezTo>
                  <a:cubicBezTo>
                    <a:pt x="88" y="86"/>
                    <a:pt x="86" y="88"/>
                    <a:pt x="84" y="88"/>
                  </a:cubicBezTo>
                  <a:close/>
                  <a:moveTo>
                    <a:pt x="108" y="128"/>
                  </a:moveTo>
                  <a:cubicBezTo>
                    <a:pt x="106" y="128"/>
                    <a:pt x="104" y="130"/>
                    <a:pt x="104" y="132"/>
                  </a:cubicBezTo>
                  <a:cubicBezTo>
                    <a:pt x="104" y="134"/>
                    <a:pt x="106" y="136"/>
                    <a:pt x="108" y="136"/>
                  </a:cubicBezTo>
                  <a:cubicBezTo>
                    <a:pt x="110" y="136"/>
                    <a:pt x="112" y="134"/>
                    <a:pt x="112" y="132"/>
                  </a:cubicBezTo>
                  <a:cubicBezTo>
                    <a:pt x="112" y="130"/>
                    <a:pt x="110" y="128"/>
                    <a:pt x="108" y="128"/>
                  </a:cubicBezTo>
                  <a:close/>
                  <a:moveTo>
                    <a:pt x="72" y="112"/>
                  </a:moveTo>
                  <a:cubicBezTo>
                    <a:pt x="68" y="112"/>
                    <a:pt x="64" y="116"/>
                    <a:pt x="64" y="120"/>
                  </a:cubicBezTo>
                  <a:cubicBezTo>
                    <a:pt x="64" y="124"/>
                    <a:pt x="68" y="128"/>
                    <a:pt x="72" y="128"/>
                  </a:cubicBezTo>
                  <a:cubicBezTo>
                    <a:pt x="76" y="128"/>
                    <a:pt x="80" y="124"/>
                    <a:pt x="80" y="120"/>
                  </a:cubicBezTo>
                  <a:cubicBezTo>
                    <a:pt x="80" y="116"/>
                    <a:pt x="76" y="112"/>
                    <a:pt x="72" y="112"/>
                  </a:cubicBezTo>
                  <a:close/>
                  <a:moveTo>
                    <a:pt x="112" y="64"/>
                  </a:moveTo>
                  <a:cubicBezTo>
                    <a:pt x="112" y="24"/>
                    <a:pt x="112" y="24"/>
                    <a:pt x="112" y="24"/>
                  </a:cubicBezTo>
                  <a:cubicBezTo>
                    <a:pt x="120" y="24"/>
                    <a:pt x="120" y="24"/>
                    <a:pt x="120" y="24"/>
                  </a:cubicBezTo>
                  <a:cubicBezTo>
                    <a:pt x="124" y="24"/>
                    <a:pt x="128" y="20"/>
                    <a:pt x="128" y="16"/>
                  </a:cubicBezTo>
                  <a:cubicBezTo>
                    <a:pt x="128" y="8"/>
                    <a:pt x="128" y="8"/>
                    <a:pt x="128" y="8"/>
                  </a:cubicBezTo>
                  <a:cubicBezTo>
                    <a:pt x="128" y="4"/>
                    <a:pt x="124" y="0"/>
                    <a:pt x="120" y="0"/>
                  </a:cubicBezTo>
                  <a:cubicBezTo>
                    <a:pt x="24" y="0"/>
                    <a:pt x="24" y="0"/>
                    <a:pt x="24" y="0"/>
                  </a:cubicBezTo>
                  <a:cubicBezTo>
                    <a:pt x="20" y="0"/>
                    <a:pt x="16" y="4"/>
                    <a:pt x="16" y="8"/>
                  </a:cubicBezTo>
                  <a:cubicBezTo>
                    <a:pt x="16" y="16"/>
                    <a:pt x="16" y="16"/>
                    <a:pt x="16" y="16"/>
                  </a:cubicBezTo>
                  <a:cubicBezTo>
                    <a:pt x="16" y="20"/>
                    <a:pt x="20" y="24"/>
                    <a:pt x="24" y="24"/>
                  </a:cubicBezTo>
                  <a:cubicBezTo>
                    <a:pt x="32" y="24"/>
                    <a:pt x="32" y="24"/>
                    <a:pt x="32" y="24"/>
                  </a:cubicBezTo>
                  <a:cubicBezTo>
                    <a:pt x="32" y="64"/>
                    <a:pt x="32" y="64"/>
                    <a:pt x="32" y="64"/>
                  </a:cubicBezTo>
                  <a:cubicBezTo>
                    <a:pt x="13" y="77"/>
                    <a:pt x="0" y="99"/>
                    <a:pt x="0" y="124"/>
                  </a:cubicBezTo>
                  <a:cubicBezTo>
                    <a:pt x="0" y="144"/>
                    <a:pt x="9" y="163"/>
                    <a:pt x="22" y="176"/>
                  </a:cubicBezTo>
                  <a:cubicBezTo>
                    <a:pt x="122" y="176"/>
                    <a:pt x="122" y="176"/>
                    <a:pt x="122" y="176"/>
                  </a:cubicBezTo>
                  <a:cubicBezTo>
                    <a:pt x="135" y="163"/>
                    <a:pt x="144" y="144"/>
                    <a:pt x="144" y="124"/>
                  </a:cubicBezTo>
                  <a:cubicBezTo>
                    <a:pt x="144" y="99"/>
                    <a:pt x="131" y="77"/>
                    <a:pt x="112" y="64"/>
                  </a:cubicBezTo>
                  <a:close/>
                  <a:moveTo>
                    <a:pt x="24" y="16"/>
                  </a:moveTo>
                  <a:cubicBezTo>
                    <a:pt x="24" y="8"/>
                    <a:pt x="24" y="8"/>
                    <a:pt x="24" y="8"/>
                  </a:cubicBezTo>
                  <a:cubicBezTo>
                    <a:pt x="120" y="8"/>
                    <a:pt x="120" y="8"/>
                    <a:pt x="120" y="8"/>
                  </a:cubicBezTo>
                  <a:cubicBezTo>
                    <a:pt x="120" y="16"/>
                    <a:pt x="120" y="16"/>
                    <a:pt x="120" y="16"/>
                  </a:cubicBezTo>
                  <a:lnTo>
                    <a:pt x="24" y="16"/>
                  </a:lnTo>
                  <a:close/>
                  <a:moveTo>
                    <a:pt x="104" y="24"/>
                  </a:moveTo>
                  <a:cubicBezTo>
                    <a:pt x="104" y="35"/>
                    <a:pt x="104" y="35"/>
                    <a:pt x="104" y="35"/>
                  </a:cubicBezTo>
                  <a:cubicBezTo>
                    <a:pt x="96" y="35"/>
                    <a:pt x="86" y="37"/>
                    <a:pt x="74" y="43"/>
                  </a:cubicBezTo>
                  <a:cubicBezTo>
                    <a:pt x="61" y="51"/>
                    <a:pt x="49" y="49"/>
                    <a:pt x="40" y="45"/>
                  </a:cubicBezTo>
                  <a:cubicBezTo>
                    <a:pt x="40" y="24"/>
                    <a:pt x="40" y="24"/>
                    <a:pt x="40" y="24"/>
                  </a:cubicBezTo>
                  <a:lnTo>
                    <a:pt x="104" y="24"/>
                  </a:lnTo>
                  <a:close/>
                  <a:moveTo>
                    <a:pt x="118" y="168"/>
                  </a:moveTo>
                  <a:cubicBezTo>
                    <a:pt x="26" y="168"/>
                    <a:pt x="26" y="168"/>
                    <a:pt x="26" y="168"/>
                  </a:cubicBezTo>
                  <a:cubicBezTo>
                    <a:pt x="14" y="156"/>
                    <a:pt x="8" y="141"/>
                    <a:pt x="8" y="124"/>
                  </a:cubicBezTo>
                  <a:cubicBezTo>
                    <a:pt x="8" y="103"/>
                    <a:pt x="19" y="83"/>
                    <a:pt x="36" y="71"/>
                  </a:cubicBezTo>
                  <a:cubicBezTo>
                    <a:pt x="39" y="69"/>
                    <a:pt x="40" y="67"/>
                    <a:pt x="40" y="64"/>
                  </a:cubicBezTo>
                  <a:cubicBezTo>
                    <a:pt x="40" y="53"/>
                    <a:pt x="40" y="53"/>
                    <a:pt x="40" y="53"/>
                  </a:cubicBezTo>
                  <a:cubicBezTo>
                    <a:pt x="45" y="55"/>
                    <a:pt x="50" y="56"/>
                    <a:pt x="57" y="56"/>
                  </a:cubicBezTo>
                  <a:cubicBezTo>
                    <a:pt x="63" y="56"/>
                    <a:pt x="71" y="55"/>
                    <a:pt x="78" y="50"/>
                  </a:cubicBezTo>
                  <a:cubicBezTo>
                    <a:pt x="88" y="45"/>
                    <a:pt x="97" y="43"/>
                    <a:pt x="104" y="43"/>
                  </a:cubicBezTo>
                  <a:cubicBezTo>
                    <a:pt x="104" y="64"/>
                    <a:pt x="104" y="64"/>
                    <a:pt x="104" y="64"/>
                  </a:cubicBezTo>
                  <a:cubicBezTo>
                    <a:pt x="104" y="67"/>
                    <a:pt x="105" y="69"/>
                    <a:pt x="108" y="71"/>
                  </a:cubicBezTo>
                  <a:cubicBezTo>
                    <a:pt x="125" y="83"/>
                    <a:pt x="136" y="103"/>
                    <a:pt x="136" y="124"/>
                  </a:cubicBezTo>
                  <a:cubicBezTo>
                    <a:pt x="136" y="141"/>
                    <a:pt x="130" y="156"/>
                    <a:pt x="118" y="168"/>
                  </a:cubicBezTo>
                  <a:close/>
                  <a:moveTo>
                    <a:pt x="84" y="144"/>
                  </a:moveTo>
                  <a:cubicBezTo>
                    <a:pt x="82" y="144"/>
                    <a:pt x="80" y="146"/>
                    <a:pt x="80" y="148"/>
                  </a:cubicBezTo>
                  <a:cubicBezTo>
                    <a:pt x="80" y="150"/>
                    <a:pt x="82" y="152"/>
                    <a:pt x="84" y="152"/>
                  </a:cubicBezTo>
                  <a:cubicBezTo>
                    <a:pt x="86" y="152"/>
                    <a:pt x="88" y="150"/>
                    <a:pt x="88" y="148"/>
                  </a:cubicBezTo>
                  <a:cubicBezTo>
                    <a:pt x="88" y="146"/>
                    <a:pt x="86" y="144"/>
                    <a:pt x="84" y="14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Group 29"/>
          <p:cNvGrpSpPr/>
          <p:nvPr/>
        </p:nvGrpSpPr>
        <p:grpSpPr>
          <a:xfrm>
            <a:off x="4911225" y="2870760"/>
            <a:ext cx="2360759" cy="2603796"/>
            <a:chOff x="4970894" y="2581080"/>
            <a:chExt cx="2323525" cy="2648346"/>
          </a:xfrm>
        </p:grpSpPr>
        <p:sp>
          <p:nvSpPr>
            <p:cNvPr id="37" name="Arc 30"/>
            <p:cNvSpPr/>
            <p:nvPr/>
          </p:nvSpPr>
          <p:spPr>
            <a:xfrm rot="18979841">
              <a:off x="4970894" y="2905903"/>
              <a:ext cx="2323525" cy="2323523"/>
            </a:xfrm>
            <a:prstGeom prst="arc">
              <a:avLst/>
            </a:prstGeom>
            <a:ln w="19050">
              <a:solidFill>
                <a:srgbClr val="656D7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8" name="Straight Connector 31"/>
            <p:cNvCxnSpPr/>
            <p:nvPr/>
          </p:nvCxnSpPr>
          <p:spPr>
            <a:xfrm rot="16200000" flipH="1">
              <a:off x="5919488" y="2803163"/>
              <a:ext cx="444172" cy="5"/>
            </a:xfrm>
            <a:prstGeom prst="line">
              <a:avLst/>
            </a:prstGeom>
            <a:ln w="19050">
              <a:solidFill>
                <a:srgbClr val="656D78"/>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9" name="Group 52"/>
          <p:cNvGrpSpPr/>
          <p:nvPr/>
        </p:nvGrpSpPr>
        <p:grpSpPr>
          <a:xfrm>
            <a:off x="3072375" y="5708464"/>
            <a:ext cx="2881191" cy="842273"/>
            <a:chOff x="708183" y="1977875"/>
            <a:chExt cx="2308187" cy="842273"/>
          </a:xfrm>
        </p:grpSpPr>
        <p:sp>
          <p:nvSpPr>
            <p:cNvPr id="40" name="Text Placeholder 32"/>
            <p:cNvSpPr txBox="1"/>
            <p:nvPr/>
          </p:nvSpPr>
          <p:spPr>
            <a:xfrm flipH="1">
              <a:off x="1000989" y="2260307"/>
              <a:ext cx="1722578"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zh-CN" altLang="en-US" sz="105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1" name="Text Placeholder 33"/>
            <p:cNvSpPr txBox="1"/>
            <p:nvPr/>
          </p:nvSpPr>
          <p:spPr>
            <a:xfrm flipH="1">
              <a:off x="708183" y="1977875"/>
              <a:ext cx="230818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添加标题</a:t>
              </a:r>
              <a:endParaRPr lang="en-AU" altLang="zh-CN"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42" name="Group 56"/>
          <p:cNvGrpSpPr/>
          <p:nvPr/>
        </p:nvGrpSpPr>
        <p:grpSpPr>
          <a:xfrm>
            <a:off x="6228202" y="5701803"/>
            <a:ext cx="2881191" cy="828096"/>
            <a:chOff x="708183" y="1992052"/>
            <a:chExt cx="2308187" cy="828096"/>
          </a:xfrm>
        </p:grpSpPr>
        <p:sp>
          <p:nvSpPr>
            <p:cNvPr id="43" name="Text Placeholder 32"/>
            <p:cNvSpPr txBox="1"/>
            <p:nvPr/>
          </p:nvSpPr>
          <p:spPr>
            <a:xfrm flipH="1">
              <a:off x="1000989" y="2260307"/>
              <a:ext cx="1722578"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zh-CN" altLang="en-US" sz="105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4" name="Text Placeholder 33"/>
            <p:cNvSpPr txBox="1"/>
            <p:nvPr/>
          </p:nvSpPr>
          <p:spPr>
            <a:xfrm flipH="1">
              <a:off x="708183" y="1992052"/>
              <a:ext cx="230818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添加标题</a:t>
              </a:r>
              <a:endParaRPr lang="en-AU" altLang="zh-CN"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45" name="Group 59"/>
          <p:cNvGrpSpPr/>
          <p:nvPr/>
        </p:nvGrpSpPr>
        <p:grpSpPr>
          <a:xfrm>
            <a:off x="4655404" y="1870059"/>
            <a:ext cx="2881191" cy="840303"/>
            <a:chOff x="708183" y="1979845"/>
            <a:chExt cx="2308187" cy="840303"/>
          </a:xfrm>
        </p:grpSpPr>
        <p:sp>
          <p:nvSpPr>
            <p:cNvPr id="46" name="Text Placeholder 32"/>
            <p:cNvSpPr txBox="1"/>
            <p:nvPr/>
          </p:nvSpPr>
          <p:spPr>
            <a:xfrm flipH="1">
              <a:off x="1000989" y="2260307"/>
              <a:ext cx="1722578"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zh-CN" altLang="en-US" sz="105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47" name="Text Placeholder 33"/>
            <p:cNvSpPr txBox="1"/>
            <p:nvPr/>
          </p:nvSpPr>
          <p:spPr>
            <a:xfrm flipH="1">
              <a:off x="708183" y="1979845"/>
              <a:ext cx="230818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添加标题</a:t>
              </a:r>
              <a:endParaRPr lang="en-AU" altLang="zh-CN"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48" name="Group 63"/>
          <p:cNvGrpSpPr/>
          <p:nvPr/>
        </p:nvGrpSpPr>
        <p:grpSpPr>
          <a:xfrm>
            <a:off x="7764194" y="1907234"/>
            <a:ext cx="2881191" cy="843888"/>
            <a:chOff x="708183" y="1976260"/>
            <a:chExt cx="2308187" cy="843888"/>
          </a:xfrm>
        </p:grpSpPr>
        <p:sp>
          <p:nvSpPr>
            <p:cNvPr id="49" name="Text Placeholder 32"/>
            <p:cNvSpPr txBox="1"/>
            <p:nvPr/>
          </p:nvSpPr>
          <p:spPr>
            <a:xfrm flipH="1">
              <a:off x="1000989" y="2260307"/>
              <a:ext cx="1722578"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zh-CN" altLang="en-US" sz="105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a:t>
              </a:r>
              <a:endParaRPr lang="en-US" altLang="zh-CN" sz="105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50" name="Text Placeholder 33"/>
            <p:cNvSpPr txBox="1"/>
            <p:nvPr/>
          </p:nvSpPr>
          <p:spPr>
            <a:xfrm flipH="1">
              <a:off x="708183" y="1976260"/>
              <a:ext cx="2308187"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添加标题</a:t>
              </a:r>
              <a:endParaRPr lang="en-AU" altLang="zh-CN" sz="16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500"/>
                                        <p:tgtEl>
                                          <p:spTgt spid="36"/>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childTnLst>
                          </p:cTn>
                        </p:par>
                        <p:par>
                          <p:cTn id="60" fill="hold">
                            <p:stCondLst>
                              <p:cond delay="6000"/>
                            </p:stCondLst>
                            <p:childTnLst>
                              <p:par>
                                <p:cTn id="61" presetID="10" presetClass="entr" presetSubtype="0"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par>
                          <p:cTn id="70" fill="hold">
                            <p:stCondLst>
                              <p:cond delay="7000"/>
                            </p:stCondLst>
                            <p:childTnLst>
                              <p:par>
                                <p:cTn id="71" presetID="22" presetClass="entr" presetSubtype="4"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down)">
                                      <p:cBhvr>
                                        <p:cTn id="73" dur="500"/>
                                        <p:tgtEl>
                                          <p:spTgt spid="30"/>
                                        </p:tgtEl>
                                      </p:cBhvr>
                                    </p:animEffect>
                                  </p:childTnLst>
                                </p:cTn>
                              </p:par>
                            </p:childTnLst>
                          </p:cTn>
                        </p:par>
                        <p:par>
                          <p:cTn id="74" fill="hold">
                            <p:stCondLst>
                              <p:cond delay="7500"/>
                            </p:stCondLst>
                            <p:childTnLst>
                              <p:par>
                                <p:cTn id="75" presetID="10" presetClass="entr" presetSubtype="0" fill="hold"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成功目标展示</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圆角矩形 3"/>
          <p:cNvSpPr/>
          <p:nvPr/>
        </p:nvSpPr>
        <p:spPr>
          <a:xfrm>
            <a:off x="4579916" y="2379661"/>
            <a:ext cx="3032168" cy="3032169"/>
          </a:xfrm>
          <a:prstGeom prst="roundRect">
            <a:avLst>
              <a:gd name="adj" fmla="val 18368"/>
            </a:avLst>
          </a:prstGeom>
          <a:noFill/>
          <a:ln w="6350">
            <a:solidFill>
              <a:schemeClr val="tx1">
                <a:lumMod val="75000"/>
                <a:lumOff val="25000"/>
              </a:schemeClr>
            </a:solidFill>
          </a:ln>
          <a:effectLst>
            <a:innerShdw blurRad="406400" dist="127000" dir="13500000">
              <a:schemeClr val="accent3">
                <a:lumMod val="5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圆角矩形 4"/>
          <p:cNvSpPr/>
          <p:nvPr/>
        </p:nvSpPr>
        <p:spPr>
          <a:xfrm>
            <a:off x="4767072" y="2566301"/>
            <a:ext cx="1274589" cy="1274590"/>
          </a:xfrm>
          <a:prstGeom prst="roundRect">
            <a:avLst>
              <a:gd name="adj" fmla="val 30335"/>
            </a:avLst>
          </a:prstGeom>
          <a:solidFill>
            <a:schemeClr val="accent1"/>
          </a:solidFill>
          <a:ln w="50800">
            <a:noFill/>
          </a:ln>
          <a:effectLst/>
          <a:scene3d>
            <a:camera prst="orthographicFront"/>
            <a:lightRig rig="threePt" dir="t">
              <a:rot lat="0" lon="0" rev="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高效</a:t>
            </a:r>
            <a:endPar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圆角矩形 5"/>
          <p:cNvSpPr/>
          <p:nvPr/>
        </p:nvSpPr>
        <p:spPr>
          <a:xfrm>
            <a:off x="4767072" y="3974245"/>
            <a:ext cx="1274589" cy="1274590"/>
          </a:xfrm>
          <a:prstGeom prst="roundRect">
            <a:avLst>
              <a:gd name="adj" fmla="val 30335"/>
            </a:avLst>
          </a:prstGeom>
          <a:solidFill>
            <a:schemeClr val="accent2"/>
          </a:solidFill>
          <a:ln w="50800">
            <a:noFill/>
          </a:ln>
          <a:effectLst/>
          <a:scene3d>
            <a:camera prst="orthographicFront"/>
            <a:lightRig rig="threePt" dir="t">
              <a:rot lat="0" lon="0" rev="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稳定</a:t>
            </a:r>
            <a:endPar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圆角矩形 6"/>
          <p:cNvSpPr/>
          <p:nvPr/>
        </p:nvSpPr>
        <p:spPr>
          <a:xfrm>
            <a:off x="6174763" y="2566301"/>
            <a:ext cx="1274589" cy="1274590"/>
          </a:xfrm>
          <a:prstGeom prst="roundRect">
            <a:avLst>
              <a:gd name="adj" fmla="val 30335"/>
            </a:avLst>
          </a:prstGeom>
          <a:solidFill>
            <a:schemeClr val="accent2"/>
          </a:solidFill>
          <a:ln w="50800">
            <a:noFill/>
          </a:ln>
          <a:effectLst/>
          <a:scene3d>
            <a:camera prst="orthographicFront"/>
            <a:lightRig rig="threePt" dir="t">
              <a:rot lat="0" lon="0" rev="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安全</a:t>
            </a:r>
            <a:endPar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7"/>
          <p:cNvSpPr/>
          <p:nvPr/>
        </p:nvSpPr>
        <p:spPr>
          <a:xfrm>
            <a:off x="6174763" y="3974245"/>
            <a:ext cx="1274589" cy="1274590"/>
          </a:xfrm>
          <a:prstGeom prst="roundRect">
            <a:avLst>
              <a:gd name="adj" fmla="val 30335"/>
            </a:avLst>
          </a:prstGeom>
          <a:solidFill>
            <a:schemeClr val="accent1"/>
          </a:solidFill>
          <a:ln w="50800">
            <a:noFill/>
          </a:ln>
          <a:effectLst/>
          <a:scene3d>
            <a:camera prst="orthographicFront"/>
            <a:lightRig rig="threePt" dir="t">
              <a:rot lat="0" lon="0" rev="0"/>
            </a:lightRig>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rPr>
              <a:t>快速</a:t>
            </a:r>
            <a:endParaRPr lang="zh-CN" altLang="en-US" sz="2800" b="1" dirty="0">
              <a:solidFill>
                <a:schemeClr val="bg1"/>
              </a:solidFill>
              <a:effectLst>
                <a:outerShdw blurRad="76200" dist="254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下箭头 8"/>
          <p:cNvSpPr/>
          <p:nvPr/>
        </p:nvSpPr>
        <p:spPr>
          <a:xfrm>
            <a:off x="7757729" y="2884020"/>
            <a:ext cx="288332" cy="2023451"/>
          </a:xfrm>
          <a:prstGeom prst="downArrow">
            <a:avLst>
              <a:gd name="adj1" fmla="val 57916"/>
              <a:gd name="adj2" fmla="val 67812"/>
            </a:avLst>
          </a:prstGeom>
          <a:gradFill>
            <a:gsLst>
              <a:gs pos="100000">
                <a:schemeClr val="tx2">
                  <a:lumMod val="40000"/>
                  <a:lumOff val="6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下箭头 9"/>
          <p:cNvSpPr/>
          <p:nvPr/>
        </p:nvSpPr>
        <p:spPr>
          <a:xfrm flipV="1">
            <a:off x="4145940" y="2884020"/>
            <a:ext cx="288332" cy="2023451"/>
          </a:xfrm>
          <a:prstGeom prst="downArrow">
            <a:avLst>
              <a:gd name="adj1" fmla="val 57916"/>
              <a:gd name="adj2" fmla="val 67812"/>
            </a:avLst>
          </a:prstGeom>
          <a:gradFill>
            <a:gsLst>
              <a:gs pos="100000">
                <a:schemeClr val="tx2">
                  <a:lumMod val="40000"/>
                  <a:lumOff val="6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下箭头 10"/>
          <p:cNvSpPr/>
          <p:nvPr/>
        </p:nvSpPr>
        <p:spPr>
          <a:xfrm rot="16200000" flipH="1">
            <a:off x="5951835" y="1096168"/>
            <a:ext cx="288332" cy="2023451"/>
          </a:xfrm>
          <a:prstGeom prst="downArrow">
            <a:avLst>
              <a:gd name="adj1" fmla="val 57916"/>
              <a:gd name="adj2" fmla="val 67812"/>
            </a:avLst>
          </a:prstGeom>
          <a:gradFill>
            <a:gsLst>
              <a:gs pos="100000">
                <a:schemeClr val="tx2">
                  <a:lumMod val="40000"/>
                  <a:lumOff val="6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下箭头 11"/>
          <p:cNvSpPr/>
          <p:nvPr/>
        </p:nvSpPr>
        <p:spPr>
          <a:xfrm rot="5400000">
            <a:off x="5951835" y="4671874"/>
            <a:ext cx="288332" cy="2023451"/>
          </a:xfrm>
          <a:prstGeom prst="downArrow">
            <a:avLst>
              <a:gd name="adj1" fmla="val 57916"/>
              <a:gd name="adj2" fmla="val 67812"/>
            </a:avLst>
          </a:prstGeom>
          <a:gradFill>
            <a:gsLst>
              <a:gs pos="100000">
                <a:schemeClr val="tx2">
                  <a:lumMod val="40000"/>
                  <a:lumOff val="6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589688" y="2347884"/>
            <a:ext cx="3211650" cy="992901"/>
            <a:chOff x="863600" y="2078009"/>
            <a:chExt cx="3211650" cy="992901"/>
          </a:xfrm>
        </p:grpSpPr>
        <p:sp>
          <p:nvSpPr>
            <p:cNvPr id="16" name="圆角矩形 13"/>
            <p:cNvSpPr/>
            <p:nvPr/>
          </p:nvSpPr>
          <p:spPr>
            <a:xfrm>
              <a:off x="2403476" y="2078009"/>
              <a:ext cx="1554800" cy="361071"/>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863600" y="2457216"/>
              <a:ext cx="3211650" cy="613694"/>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589688" y="4577146"/>
            <a:ext cx="3211650" cy="992901"/>
            <a:chOff x="863600" y="2078009"/>
            <a:chExt cx="3211650" cy="992901"/>
          </a:xfrm>
        </p:grpSpPr>
        <p:sp>
          <p:nvSpPr>
            <p:cNvPr id="19" name="圆角矩形 16"/>
            <p:cNvSpPr/>
            <p:nvPr/>
          </p:nvSpPr>
          <p:spPr>
            <a:xfrm>
              <a:off x="2403476" y="2078009"/>
              <a:ext cx="1554800" cy="36107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863600" y="2457216"/>
              <a:ext cx="3211650" cy="613694"/>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flipH="1">
            <a:off x="8390663" y="2347884"/>
            <a:ext cx="3315562" cy="992901"/>
            <a:chOff x="759688" y="2078009"/>
            <a:chExt cx="3315562" cy="992901"/>
          </a:xfrm>
        </p:grpSpPr>
        <p:sp>
          <p:nvSpPr>
            <p:cNvPr id="22" name="圆角矩形 19"/>
            <p:cNvSpPr/>
            <p:nvPr/>
          </p:nvSpPr>
          <p:spPr>
            <a:xfrm>
              <a:off x="2403476" y="2078009"/>
              <a:ext cx="1554800" cy="36107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759688" y="2457216"/>
              <a:ext cx="3315562" cy="613694"/>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flipH="1">
            <a:off x="8390663" y="4577146"/>
            <a:ext cx="3211650" cy="992901"/>
            <a:chOff x="863600" y="2078009"/>
            <a:chExt cx="3211650" cy="992901"/>
          </a:xfrm>
        </p:grpSpPr>
        <p:sp>
          <p:nvSpPr>
            <p:cNvPr id="25" name="圆角矩形 22"/>
            <p:cNvSpPr/>
            <p:nvPr/>
          </p:nvSpPr>
          <p:spPr>
            <a:xfrm>
              <a:off x="2403476" y="2078009"/>
              <a:ext cx="1554800" cy="361071"/>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863600" y="2457216"/>
              <a:ext cx="3211650" cy="613694"/>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2000"/>
                                        <p:tgtEl>
                                          <p:spTgt spid="6"/>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par>
                                <p:cTn id="15" presetID="22" presetClass="entr" presetSubtype="2"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4" fill="hold" grpId="0" nodeType="withEffect">
                                  <p:stCondLst>
                                    <p:cond delay="100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49" presetClass="entr" presetSubtype="0" decel="10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 calcmode="lin" valueType="num">
                                      <p:cBhvr>
                                        <p:cTn id="29" dur="500" fill="hold"/>
                                        <p:tgtEl>
                                          <p:spTgt spid="7"/>
                                        </p:tgtEl>
                                        <p:attrNameLst>
                                          <p:attrName>style.rotation</p:attrName>
                                        </p:attrNameLst>
                                      </p:cBhvr>
                                      <p:tavLst>
                                        <p:tav tm="0">
                                          <p:val>
                                            <p:fltVal val="360"/>
                                          </p:val>
                                        </p:tav>
                                        <p:tav tm="100000">
                                          <p:val>
                                            <p:fltVal val="0"/>
                                          </p:val>
                                        </p:tav>
                                      </p:tavLst>
                                    </p:anim>
                                    <p:animEffect transition="in" filter="fade">
                                      <p:cBhvr>
                                        <p:cTn id="30" dur="500"/>
                                        <p:tgtEl>
                                          <p:spTgt spid="7"/>
                                        </p:tgtEl>
                                      </p:cBhvr>
                                    </p:animEffect>
                                  </p:childTnLst>
                                </p:cTn>
                              </p:par>
                            </p:childTnLst>
                          </p:cTn>
                        </p:par>
                        <p:par>
                          <p:cTn id="31" fill="hold">
                            <p:stCondLst>
                              <p:cond delay="3000"/>
                            </p:stCondLst>
                            <p:childTnLst>
                              <p:par>
                                <p:cTn id="32" presetID="16" presetClass="entr" presetSubtype="37"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outVertical)">
                                      <p:cBhvr>
                                        <p:cTn id="34" dur="500"/>
                                        <p:tgtEl>
                                          <p:spTgt spid="15"/>
                                        </p:tgtEl>
                                      </p:cBhvr>
                                    </p:animEffect>
                                  </p:childTnLst>
                                </p:cTn>
                              </p:par>
                            </p:childTnLst>
                          </p:cTn>
                        </p:par>
                        <p:par>
                          <p:cTn id="35" fill="hold">
                            <p:stCondLst>
                              <p:cond delay="3500"/>
                            </p:stCondLst>
                            <p:childTnLst>
                              <p:par>
                                <p:cTn id="36" presetID="49" presetClass="entr" presetSubtype="0" decel="10000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4000"/>
                            </p:stCondLst>
                            <p:childTnLst>
                              <p:par>
                                <p:cTn id="43" presetID="16" presetClass="entr" presetSubtype="37"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 calcmode="lin" valueType="num">
                                      <p:cBhvr>
                                        <p:cTn id="51" dur="500" fill="hold"/>
                                        <p:tgtEl>
                                          <p:spTgt spid="8"/>
                                        </p:tgtEl>
                                        <p:attrNameLst>
                                          <p:attrName>style.rotation</p:attrName>
                                        </p:attrNameLst>
                                      </p:cBhvr>
                                      <p:tavLst>
                                        <p:tav tm="0">
                                          <p:val>
                                            <p:fltVal val="360"/>
                                          </p:val>
                                        </p:tav>
                                        <p:tav tm="100000">
                                          <p:val>
                                            <p:fltVal val="0"/>
                                          </p:val>
                                        </p:tav>
                                      </p:tavLst>
                                    </p:anim>
                                    <p:animEffect transition="in" filter="fade">
                                      <p:cBhvr>
                                        <p:cTn id="52" dur="500"/>
                                        <p:tgtEl>
                                          <p:spTgt spid="8"/>
                                        </p:tgtEl>
                                      </p:cBhvr>
                                    </p:animEffect>
                                  </p:childTnLst>
                                </p:cTn>
                              </p:par>
                            </p:childTnLst>
                          </p:cTn>
                        </p:par>
                        <p:par>
                          <p:cTn id="53" fill="hold">
                            <p:stCondLst>
                              <p:cond delay="5000"/>
                            </p:stCondLst>
                            <p:childTnLst>
                              <p:par>
                                <p:cTn id="54" presetID="16" presetClass="entr" presetSubtype="37"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arn(outVertical)">
                                      <p:cBhvr>
                                        <p:cTn id="56" dur="500"/>
                                        <p:tgtEl>
                                          <p:spTgt spid="18"/>
                                        </p:tgtEl>
                                      </p:cBhvr>
                                    </p:animEffect>
                                  </p:childTnLst>
                                </p:cTn>
                              </p:par>
                            </p:childTnLst>
                          </p:cTn>
                        </p:par>
                        <p:par>
                          <p:cTn id="57" fill="hold">
                            <p:stCondLst>
                              <p:cond delay="5500"/>
                            </p:stCondLst>
                            <p:childTnLst>
                              <p:par>
                                <p:cTn id="58" presetID="49" presetClass="entr" presetSubtype="0" decel="10000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style.rotation</p:attrName>
                                        </p:attrNameLst>
                                      </p:cBhvr>
                                      <p:tavLst>
                                        <p:tav tm="0">
                                          <p:val>
                                            <p:fltVal val="360"/>
                                          </p:val>
                                        </p:tav>
                                        <p:tav tm="100000">
                                          <p:val>
                                            <p:fltVal val="0"/>
                                          </p:val>
                                        </p:tav>
                                      </p:tavLst>
                                    </p:anim>
                                    <p:animEffect transition="in" filter="fade">
                                      <p:cBhvr>
                                        <p:cTn id="63" dur="500"/>
                                        <p:tgtEl>
                                          <p:spTgt spid="10"/>
                                        </p:tgtEl>
                                      </p:cBhvr>
                                    </p:animEffect>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barn(outVertical)">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成功目标展示</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任意多边形 7"/>
          <p:cNvSpPr/>
          <p:nvPr/>
        </p:nvSpPr>
        <p:spPr>
          <a:xfrm rot="16200000">
            <a:off x="3664472" y="-1669527"/>
            <a:ext cx="4863058" cy="12191999"/>
          </a:xfrm>
          <a:custGeom>
            <a:avLst/>
            <a:gdLst>
              <a:gd name="connsiteX0" fmla="*/ 4863058 w 4863058"/>
              <a:gd name="connsiteY0" fmla="*/ 10780005 h 12191999"/>
              <a:gd name="connsiteX1" fmla="*/ 3952836 w 4863058"/>
              <a:gd name="connsiteY1" fmla="*/ 11469881 h 12191999"/>
              <a:gd name="connsiteX2" fmla="*/ 3949549 w 4863058"/>
              <a:gd name="connsiteY2" fmla="*/ 11469881 h 12191999"/>
              <a:gd name="connsiteX3" fmla="*/ 3949549 w 4863058"/>
              <a:gd name="connsiteY3" fmla="*/ 11192525 h 12191999"/>
              <a:gd name="connsiteX4" fmla="*/ 1740780 w 4863058"/>
              <a:gd name="connsiteY4" fmla="*/ 11192525 h 12191999"/>
              <a:gd name="connsiteX5" fmla="*/ 410960 w 4863058"/>
              <a:gd name="connsiteY5" fmla="*/ 12073989 h 12191999"/>
              <a:gd name="connsiteX6" fmla="*/ 367768 w 4863058"/>
              <a:gd name="connsiteY6" fmla="*/ 12191999 h 12191999"/>
              <a:gd name="connsiteX7" fmla="*/ 0 w 4863058"/>
              <a:gd name="connsiteY7" fmla="*/ 12191999 h 12191999"/>
              <a:gd name="connsiteX8" fmla="*/ 1 w 4863058"/>
              <a:gd name="connsiteY8" fmla="*/ 0 h 12191999"/>
              <a:gd name="connsiteX9" fmla="*/ 297544 w 4863058"/>
              <a:gd name="connsiteY9" fmla="*/ 0 h 12191999"/>
              <a:gd name="connsiteX10" fmla="*/ 297544 w 4863058"/>
              <a:gd name="connsiteY10" fmla="*/ 8938500 h 12191999"/>
              <a:gd name="connsiteX11" fmla="*/ 1740780 w 4863058"/>
              <a:gd name="connsiteY11" fmla="*/ 10381736 h 12191999"/>
              <a:gd name="connsiteX12" fmla="*/ 3949549 w 4863058"/>
              <a:gd name="connsiteY12" fmla="*/ 10381736 h 12191999"/>
              <a:gd name="connsiteX13" fmla="*/ 3949549 w 4863058"/>
              <a:gd name="connsiteY13" fmla="*/ 10090129 h 12191999"/>
              <a:gd name="connsiteX14" fmla="*/ 3952836 w 4863058"/>
              <a:gd name="connsiteY14" fmla="*/ 10090129 h 1219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63058" h="12191999">
                <a:moveTo>
                  <a:pt x="4863058" y="10780005"/>
                </a:moveTo>
                <a:lnTo>
                  <a:pt x="3952836" y="11469881"/>
                </a:lnTo>
                <a:lnTo>
                  <a:pt x="3949549" y="11469881"/>
                </a:lnTo>
                <a:lnTo>
                  <a:pt x="3949549" y="11192525"/>
                </a:lnTo>
                <a:lnTo>
                  <a:pt x="1740780" y="11192525"/>
                </a:lnTo>
                <a:cubicBezTo>
                  <a:pt x="1142972" y="11192525"/>
                  <a:pt x="630056" y="11555989"/>
                  <a:pt x="410960" y="12073989"/>
                </a:cubicBezTo>
                <a:lnTo>
                  <a:pt x="367768" y="12191999"/>
                </a:lnTo>
                <a:lnTo>
                  <a:pt x="0" y="12191999"/>
                </a:lnTo>
                <a:lnTo>
                  <a:pt x="1" y="0"/>
                </a:lnTo>
                <a:lnTo>
                  <a:pt x="297544" y="0"/>
                </a:lnTo>
                <a:lnTo>
                  <a:pt x="297544" y="8938500"/>
                </a:lnTo>
                <a:cubicBezTo>
                  <a:pt x="297544" y="9735577"/>
                  <a:pt x="943703" y="10381736"/>
                  <a:pt x="1740780" y="10381736"/>
                </a:cubicBezTo>
                <a:lnTo>
                  <a:pt x="3949549" y="10381736"/>
                </a:lnTo>
                <a:lnTo>
                  <a:pt x="3949549" y="10090129"/>
                </a:lnTo>
                <a:lnTo>
                  <a:pt x="3952836" y="10090129"/>
                </a:ln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6"/>
          <p:cNvSpPr/>
          <p:nvPr/>
        </p:nvSpPr>
        <p:spPr>
          <a:xfrm>
            <a:off x="409098" y="1671210"/>
            <a:ext cx="6439377" cy="1061829"/>
          </a:xfrm>
          <a:prstGeom prst="rect">
            <a:avLst/>
          </a:prstGeom>
        </p:spPr>
        <p:txBody>
          <a:bodyPr wrap="square">
            <a:spAutoFit/>
          </a:bodyPr>
          <a:lstStyle/>
          <a:p>
            <a:pPr algn="just">
              <a:lnSpc>
                <a:spcPct val="150000"/>
              </a:lnSpc>
            </a:pPr>
            <a:r>
              <a:rPr lang="zh-CN" altLang="en-US"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用户可以在投影仪或者计算机上进行演示，也可以将演示文稿打印出来，制作成胶片，以便应用到更广泛的领域中。利用</a:t>
            </a:r>
            <a:r>
              <a:rPr lang="en-US" altLang="zh-CN"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Microsoft Office PowerPoint</a:t>
            </a:r>
            <a:r>
              <a:rPr lang="zh-CN" altLang="en-US"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不仅可以创建演示文稿</a:t>
            </a:r>
            <a:endParaRPr lang="en-US" altLang="zh-CN"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8" name="直接连接符 7"/>
          <p:cNvCxnSpPr/>
          <p:nvPr/>
        </p:nvCxnSpPr>
        <p:spPr>
          <a:xfrm flipH="1">
            <a:off x="7213600" y="3275583"/>
            <a:ext cx="3432636" cy="0"/>
          </a:xfrm>
          <a:prstGeom prst="line">
            <a:avLst/>
          </a:prstGeom>
          <a:ln w="635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7213600" y="4304283"/>
            <a:ext cx="3432636" cy="0"/>
          </a:xfrm>
          <a:prstGeom prst="line">
            <a:avLst/>
          </a:prstGeom>
          <a:ln w="635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7213600" y="5332983"/>
            <a:ext cx="3432636" cy="0"/>
          </a:xfrm>
          <a:prstGeom prst="line">
            <a:avLst/>
          </a:prstGeom>
          <a:ln w="635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0646235" y="3128301"/>
            <a:ext cx="303874" cy="3038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10646235" y="4164151"/>
            <a:ext cx="303874" cy="3038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10646235" y="5200001"/>
            <a:ext cx="303874" cy="303874"/>
          </a:xfrm>
          <a:prstGeom prst="ellipse">
            <a:avLst/>
          </a:prstGeom>
          <a:solidFill>
            <a:schemeClr val="bg1"/>
          </a:solidFill>
          <a:ln>
            <a:noFill/>
          </a:ln>
          <a:effectLst>
            <a:outerShdw blurRad="177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479425" y="2863873"/>
            <a:ext cx="6264275" cy="817540"/>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479425" y="3895513"/>
            <a:ext cx="6264275" cy="817540"/>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479425" y="4927153"/>
            <a:ext cx="6264275" cy="817540"/>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文本框 16"/>
          <p:cNvSpPr txBox="1"/>
          <p:nvPr/>
        </p:nvSpPr>
        <p:spPr>
          <a:xfrm flipH="1">
            <a:off x="7321353" y="2791988"/>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flipH="1">
            <a:off x="7321353" y="3822920"/>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文本框 18"/>
          <p:cNvSpPr txBox="1"/>
          <p:nvPr/>
        </p:nvSpPr>
        <p:spPr>
          <a:xfrm flipH="1">
            <a:off x="7321353" y="4853852"/>
            <a:ext cx="2271322" cy="43037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0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20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619709" y="3062964"/>
            <a:ext cx="5540331" cy="33669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sz="12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a:t>
            </a:r>
            <a:endParaRPr lang="zh-CN" altLang="en-US" sz="12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19709" y="4096100"/>
            <a:ext cx="5540331" cy="33669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sz="12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a:t>
            </a:r>
            <a:endParaRPr lang="zh-CN" altLang="en-US" sz="12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619709" y="5129236"/>
            <a:ext cx="5540331" cy="33669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sz="12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a:t>
            </a:r>
            <a:endParaRPr lang="zh-CN" altLang="en-US" sz="12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6206666" y="3125541"/>
            <a:ext cx="303762" cy="302660"/>
            <a:chOff x="3618897" y="2279040"/>
            <a:chExt cx="706229" cy="703668"/>
          </a:xfrm>
          <a:solidFill>
            <a:schemeClr val="accent2"/>
          </a:solidFill>
        </p:grpSpPr>
        <p:sp>
          <p:nvSpPr>
            <p:cNvPr id="24"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6230798" y="4152088"/>
            <a:ext cx="302344" cy="304390"/>
            <a:chOff x="5042691" y="2273920"/>
            <a:chExt cx="702937" cy="707692"/>
          </a:xfrm>
          <a:solidFill>
            <a:schemeClr val="accent3"/>
          </a:solidFill>
        </p:grpSpPr>
        <p:sp>
          <p:nvSpPr>
            <p:cNvPr id="28"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6207510" y="5181732"/>
            <a:ext cx="304546" cy="302502"/>
            <a:chOff x="6463926" y="2278309"/>
            <a:chExt cx="708057" cy="703302"/>
          </a:xfrm>
          <a:solidFill>
            <a:schemeClr val="accent4"/>
          </a:solidFill>
        </p:grpSpPr>
        <p:sp>
          <p:nvSpPr>
            <p:cNvPr id="31"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5057"/>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3250"/>
                                </p:stCondLst>
                                <p:childTnLst>
                                  <p:par>
                                    <p:cTn id="15" presetID="3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900" decel="100000" fill="hold"/>
                                            <p:tgtEl>
                                              <p:spTgt spid="6"/>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1" fill="hold">
                                <p:stCondLst>
                                  <p:cond delay="4250"/>
                                </p:stCondLst>
                                <p:childTnLst>
                                  <p:par>
                                    <p:cTn id="22" presetID="2" presetClass="entr" presetSubtype="4" accel="60000" fill="hold" grpId="0" nodeType="afterEffect" p14:presetBounceEnd="40000">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14:bounceEnd="40000">
                                          <p:cBhvr additive="base">
                                            <p:cTn id="24"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accel="60000" fill="hold" grpId="0" nodeType="withEffect" p14:presetBounceEnd="40000">
                                      <p:stCondLst>
                                        <p:cond delay="300"/>
                                      </p:stCondLst>
                                      <p:childTnLst>
                                        <p:set>
                                          <p:cBhvr>
                                            <p:cTn id="27" dur="1" fill="hold">
                                              <p:stCondLst>
                                                <p:cond delay="0"/>
                                              </p:stCondLst>
                                            </p:cTn>
                                            <p:tgtEl>
                                              <p:spTgt spid="12"/>
                                            </p:tgtEl>
                                            <p:attrNameLst>
                                              <p:attrName>style.visibility</p:attrName>
                                            </p:attrNameLst>
                                          </p:cBhvr>
                                          <p:to>
                                            <p:strVal val="visible"/>
                                          </p:to>
                                        </p:set>
                                        <p:anim calcmode="lin" valueType="num" p14:bounceEnd="40000">
                                          <p:cBhvr additive="base">
                                            <p:cTn id="28"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accel="60000" fill="hold" grpId="0" nodeType="withEffect" p14:presetBounceEnd="40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0000">
                                          <p:cBhvr additive="base">
                                            <p:cTn id="32"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4750"/>
                                </p:stCondLst>
                                <p:childTnLst>
                                  <p:par>
                                    <p:cTn id="35" presetID="22" presetClass="entr" presetSubtype="2"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par>
                                    <p:cTn id="38" presetID="53" presetClass="entr" presetSubtype="16" fill="hold" grpId="0" nodeType="withEffect">
                                      <p:stCondLst>
                                        <p:cond delay="0"/>
                                      </p:stCondLst>
                                      <p:iterate type="lt">
                                        <p:tmPct val="5057"/>
                                      </p:iterate>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5951"/>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par>
                              <p:cTn id="47" fill="hold">
                                <p:stCondLst>
                                  <p:cond delay="6451"/>
                                </p:stCondLst>
                                <p:childTnLst>
                                  <p:par>
                                    <p:cTn id="48" presetID="45"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ppt_w</p:attrName>
                                            </p:attrNameLst>
                                          </p:cBhvr>
                                          <p:tavLst>
                                            <p:tav tm="0" fmla="#ppt_w*sin(2.5*pi*$)">
                                              <p:val>
                                                <p:fltVal val="0"/>
                                              </p:val>
                                            </p:tav>
                                            <p:tav tm="100000">
                                              <p:val>
                                                <p:fltVal val="1"/>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6951"/>
                                </p:stCondLst>
                                <p:childTnLst>
                                  <p:par>
                                    <p:cTn id="57" presetID="22" presetClass="entr" presetSubtype="2"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par>
                                    <p:cTn id="60" presetID="53" presetClass="entr" presetSubtype="16" fill="hold" grpId="0" nodeType="withEffect">
                                      <p:stCondLst>
                                        <p:cond delay="0"/>
                                      </p:stCondLst>
                                      <p:iterate type="lt">
                                        <p:tmPct val="5057"/>
                                      </p:iterate>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7552"/>
                                </p:stCondLst>
                                <p:childTnLst>
                                  <p:par>
                                    <p:cTn id="66" presetID="22" presetClass="entr" presetSubtype="8"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500"/>
                                            <p:tgtEl>
                                              <p:spTgt spid="15"/>
                                            </p:tgtEl>
                                          </p:cBhvr>
                                        </p:animEffect>
                                      </p:childTnLst>
                                    </p:cTn>
                                  </p:par>
                                </p:childTnLst>
                              </p:cTn>
                            </p:par>
                            <p:par>
                              <p:cTn id="69" fill="hold">
                                <p:stCondLst>
                                  <p:cond delay="8052"/>
                                </p:stCondLst>
                                <p:childTnLst>
                                  <p:par>
                                    <p:cTn id="70" presetID="45" presetClass="entr" presetSubtype="0"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anim calcmode="lin" valueType="num">
                                          <p:cBhvr>
                                            <p:cTn id="73" dur="500" fill="hold"/>
                                            <p:tgtEl>
                                              <p:spTgt spid="27"/>
                                            </p:tgtEl>
                                            <p:attrNameLst>
                                              <p:attrName>ppt_w</p:attrName>
                                            </p:attrNameLst>
                                          </p:cBhvr>
                                          <p:tavLst>
                                            <p:tav tm="0" fmla="#ppt_w*sin(2.5*pi*$)">
                                              <p:val>
                                                <p:fltVal val="0"/>
                                              </p:val>
                                            </p:tav>
                                            <p:tav tm="100000">
                                              <p:val>
                                                <p:fltVal val="1"/>
                                              </p:val>
                                            </p:tav>
                                          </p:tavLst>
                                        </p:anim>
                                        <p:anim calcmode="lin" valueType="num">
                                          <p:cBhvr>
                                            <p:cTn id="74" dur="500" fill="hold"/>
                                            <p:tgtEl>
                                              <p:spTgt spid="27"/>
                                            </p:tgtEl>
                                            <p:attrNameLst>
                                              <p:attrName>ppt_h</p:attrName>
                                            </p:attrNameLst>
                                          </p:cBhvr>
                                          <p:tavLst>
                                            <p:tav tm="0">
                                              <p:val>
                                                <p:strVal val="#ppt_h"/>
                                              </p:val>
                                            </p:tav>
                                            <p:tav tm="100000">
                                              <p:val>
                                                <p:strVal val="#ppt_h"/>
                                              </p:val>
                                            </p:tav>
                                          </p:tavLst>
                                        </p:anim>
                                      </p:childTnLst>
                                    </p:cTn>
                                  </p:par>
                                  <p:par>
                                    <p:cTn id="75" presetID="22" presetClass="entr" presetSubtype="8"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8552"/>
                                </p:stCondLst>
                                <p:childTnLst>
                                  <p:par>
                                    <p:cTn id="79" presetID="22" presetClass="entr" presetSubtype="2" fill="hold"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par>
                                    <p:cTn id="82" presetID="53" presetClass="entr" presetSubtype="16" fill="hold" grpId="0" nodeType="withEffect">
                                      <p:stCondLst>
                                        <p:cond delay="0"/>
                                      </p:stCondLst>
                                      <p:iterate type="lt">
                                        <p:tmPct val="5057"/>
                                      </p:iterate>
                                      <p:childTnLst>
                                        <p:set>
                                          <p:cBhvr>
                                            <p:cTn id="83" dur="1" fill="hold">
                                              <p:stCondLst>
                                                <p:cond delay="0"/>
                                              </p:stCondLst>
                                            </p:cTn>
                                            <p:tgtEl>
                                              <p:spTgt spid="19"/>
                                            </p:tgtEl>
                                            <p:attrNameLst>
                                              <p:attrName>style.visibility</p:attrName>
                                            </p:attrNameLst>
                                          </p:cBhvr>
                                          <p:to>
                                            <p:strVal val="visible"/>
                                          </p:to>
                                        </p:set>
                                        <p:anim calcmode="lin" valueType="num">
                                          <p:cBhvr>
                                            <p:cTn id="84" dur="500" fill="hold"/>
                                            <p:tgtEl>
                                              <p:spTgt spid="19"/>
                                            </p:tgtEl>
                                            <p:attrNameLst>
                                              <p:attrName>ppt_w</p:attrName>
                                            </p:attrNameLst>
                                          </p:cBhvr>
                                          <p:tavLst>
                                            <p:tav tm="0">
                                              <p:val>
                                                <p:fltVal val="0"/>
                                              </p:val>
                                            </p:tav>
                                            <p:tav tm="100000">
                                              <p:val>
                                                <p:strVal val="#ppt_w"/>
                                              </p:val>
                                            </p:tav>
                                          </p:tavLst>
                                        </p:anim>
                                        <p:anim calcmode="lin" valueType="num">
                                          <p:cBhvr>
                                            <p:cTn id="85" dur="500" fill="hold"/>
                                            <p:tgtEl>
                                              <p:spTgt spid="19"/>
                                            </p:tgtEl>
                                            <p:attrNameLst>
                                              <p:attrName>ppt_h</p:attrName>
                                            </p:attrNameLst>
                                          </p:cBhvr>
                                          <p:tavLst>
                                            <p:tav tm="0">
                                              <p:val>
                                                <p:fltVal val="0"/>
                                              </p:val>
                                            </p:tav>
                                            <p:tav tm="100000">
                                              <p:val>
                                                <p:strVal val="#ppt_h"/>
                                              </p:val>
                                            </p:tav>
                                          </p:tavLst>
                                        </p:anim>
                                        <p:animEffect transition="in" filter="fade">
                                          <p:cBhvr>
                                            <p:cTn id="86" dur="500"/>
                                            <p:tgtEl>
                                              <p:spTgt spid="19"/>
                                            </p:tgtEl>
                                          </p:cBhvr>
                                        </p:animEffect>
                                      </p:childTnLst>
                                    </p:cTn>
                                  </p:par>
                                </p:childTnLst>
                              </p:cTn>
                            </p:par>
                            <p:par>
                              <p:cTn id="87" fill="hold">
                                <p:stCondLst>
                                  <p:cond delay="9153"/>
                                </p:stCondLst>
                                <p:childTnLst>
                                  <p:par>
                                    <p:cTn id="88" presetID="22" presetClass="entr" presetSubtype="8"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wipe(left)">
                                          <p:cBhvr>
                                            <p:cTn id="90" dur="500"/>
                                            <p:tgtEl>
                                              <p:spTgt spid="16"/>
                                            </p:tgtEl>
                                          </p:cBhvr>
                                        </p:animEffect>
                                      </p:childTnLst>
                                    </p:cTn>
                                  </p:par>
                                </p:childTnLst>
                              </p:cTn>
                            </p:par>
                            <p:par>
                              <p:cTn id="91" fill="hold">
                                <p:stCondLst>
                                  <p:cond delay="9653"/>
                                </p:stCondLst>
                                <p:childTnLst>
                                  <p:par>
                                    <p:cTn id="92" presetID="45" presetClass="entr" presetSubtype="0" fill="hold"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anim calcmode="lin" valueType="num">
                                          <p:cBhvr>
                                            <p:cTn id="95" dur="500" fill="hold"/>
                                            <p:tgtEl>
                                              <p:spTgt spid="30"/>
                                            </p:tgtEl>
                                            <p:attrNameLst>
                                              <p:attrName>ppt_w</p:attrName>
                                            </p:attrNameLst>
                                          </p:cBhvr>
                                          <p:tavLst>
                                            <p:tav tm="0" fmla="#ppt_w*sin(2.5*pi*$)">
                                              <p:val>
                                                <p:fltVal val="0"/>
                                              </p:val>
                                            </p:tav>
                                            <p:tav tm="100000">
                                              <p:val>
                                                <p:fltVal val="1"/>
                                              </p:val>
                                            </p:tav>
                                          </p:tavLst>
                                        </p:anim>
                                        <p:anim calcmode="lin" valueType="num">
                                          <p:cBhvr>
                                            <p:cTn id="96" dur="500" fill="hold"/>
                                            <p:tgtEl>
                                              <p:spTgt spid="30"/>
                                            </p:tgtEl>
                                            <p:attrNameLst>
                                              <p:attrName>ppt_h</p:attrName>
                                            </p:attrNameLst>
                                          </p:cBhvr>
                                          <p:tavLst>
                                            <p:tav tm="0">
                                              <p:val>
                                                <p:strVal val="#ppt_h"/>
                                              </p:val>
                                            </p:tav>
                                            <p:tav tm="100000">
                                              <p:val>
                                                <p:strVal val="#ppt_h"/>
                                              </p:val>
                                            </p:tav>
                                          </p:tavLst>
                                        </p:anim>
                                      </p:childTnLst>
                                    </p:cTn>
                                  </p:par>
                                  <p:par>
                                    <p:cTn id="97" presetID="22" presetClass="entr" presetSubtype="8" fill="hold" grpId="0" nodeType="with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5057"/>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3250"/>
                                </p:stCondLst>
                                <p:childTnLst>
                                  <p:par>
                                    <p:cTn id="15" presetID="37"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900" decel="100000" fill="hold"/>
                                            <p:tgtEl>
                                              <p:spTgt spid="6"/>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1" fill="hold">
                                <p:stCondLst>
                                  <p:cond delay="4250"/>
                                </p:stCondLst>
                                <p:childTnLst>
                                  <p:par>
                                    <p:cTn id="22" presetID="2" presetClass="entr" presetSubtype="4" accel="6000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2" presetClass="entr" presetSubtype="4" accel="60000" fill="hold" grpId="0" nodeType="withEffect">
                                      <p:stCondLst>
                                        <p:cond delay="3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accel="60000" fill="hold" grpId="0"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4750"/>
                                </p:stCondLst>
                                <p:childTnLst>
                                  <p:par>
                                    <p:cTn id="35" presetID="22" presetClass="entr" presetSubtype="2"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par>
                                    <p:cTn id="38" presetID="53" presetClass="entr" presetSubtype="16" fill="hold" grpId="0" nodeType="withEffect">
                                      <p:stCondLst>
                                        <p:cond delay="0"/>
                                      </p:stCondLst>
                                      <p:iterate type="lt">
                                        <p:tmPct val="5057"/>
                                      </p:iterate>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5951"/>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par>
                              <p:cTn id="47" fill="hold">
                                <p:stCondLst>
                                  <p:cond delay="6451"/>
                                </p:stCondLst>
                                <p:childTnLst>
                                  <p:par>
                                    <p:cTn id="48" presetID="45"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ppt_w</p:attrName>
                                            </p:attrNameLst>
                                          </p:cBhvr>
                                          <p:tavLst>
                                            <p:tav tm="0" fmla="#ppt_w*sin(2.5*pi*$)">
                                              <p:val>
                                                <p:fltVal val="0"/>
                                              </p:val>
                                            </p:tav>
                                            <p:tav tm="100000">
                                              <p:val>
                                                <p:fltVal val="1"/>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6951"/>
                                </p:stCondLst>
                                <p:childTnLst>
                                  <p:par>
                                    <p:cTn id="57" presetID="22" presetClass="entr" presetSubtype="2"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par>
                                    <p:cTn id="60" presetID="53" presetClass="entr" presetSubtype="16" fill="hold" grpId="0" nodeType="withEffect">
                                      <p:stCondLst>
                                        <p:cond delay="0"/>
                                      </p:stCondLst>
                                      <p:iterate type="lt">
                                        <p:tmPct val="5057"/>
                                      </p:iterate>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childTnLst>
                              </p:cTn>
                            </p:par>
                            <p:par>
                              <p:cTn id="65" fill="hold">
                                <p:stCondLst>
                                  <p:cond delay="7552"/>
                                </p:stCondLst>
                                <p:childTnLst>
                                  <p:par>
                                    <p:cTn id="66" presetID="22" presetClass="entr" presetSubtype="8"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500"/>
                                            <p:tgtEl>
                                              <p:spTgt spid="15"/>
                                            </p:tgtEl>
                                          </p:cBhvr>
                                        </p:animEffect>
                                      </p:childTnLst>
                                    </p:cTn>
                                  </p:par>
                                </p:childTnLst>
                              </p:cTn>
                            </p:par>
                            <p:par>
                              <p:cTn id="69" fill="hold">
                                <p:stCondLst>
                                  <p:cond delay="8052"/>
                                </p:stCondLst>
                                <p:childTnLst>
                                  <p:par>
                                    <p:cTn id="70" presetID="45" presetClass="entr" presetSubtype="0"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anim calcmode="lin" valueType="num">
                                          <p:cBhvr>
                                            <p:cTn id="73" dur="500" fill="hold"/>
                                            <p:tgtEl>
                                              <p:spTgt spid="27"/>
                                            </p:tgtEl>
                                            <p:attrNameLst>
                                              <p:attrName>ppt_w</p:attrName>
                                            </p:attrNameLst>
                                          </p:cBhvr>
                                          <p:tavLst>
                                            <p:tav tm="0" fmla="#ppt_w*sin(2.5*pi*$)">
                                              <p:val>
                                                <p:fltVal val="0"/>
                                              </p:val>
                                            </p:tav>
                                            <p:tav tm="100000">
                                              <p:val>
                                                <p:fltVal val="1"/>
                                              </p:val>
                                            </p:tav>
                                          </p:tavLst>
                                        </p:anim>
                                        <p:anim calcmode="lin" valueType="num">
                                          <p:cBhvr>
                                            <p:cTn id="74" dur="500" fill="hold"/>
                                            <p:tgtEl>
                                              <p:spTgt spid="27"/>
                                            </p:tgtEl>
                                            <p:attrNameLst>
                                              <p:attrName>ppt_h</p:attrName>
                                            </p:attrNameLst>
                                          </p:cBhvr>
                                          <p:tavLst>
                                            <p:tav tm="0">
                                              <p:val>
                                                <p:strVal val="#ppt_h"/>
                                              </p:val>
                                            </p:tav>
                                            <p:tav tm="100000">
                                              <p:val>
                                                <p:strVal val="#ppt_h"/>
                                              </p:val>
                                            </p:tav>
                                          </p:tavLst>
                                        </p:anim>
                                      </p:childTnLst>
                                    </p:cTn>
                                  </p:par>
                                  <p:par>
                                    <p:cTn id="75" presetID="22" presetClass="entr" presetSubtype="8"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8552"/>
                                </p:stCondLst>
                                <p:childTnLst>
                                  <p:par>
                                    <p:cTn id="79" presetID="22" presetClass="entr" presetSubtype="2" fill="hold"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par>
                                    <p:cTn id="82" presetID="53" presetClass="entr" presetSubtype="16" fill="hold" grpId="0" nodeType="withEffect">
                                      <p:stCondLst>
                                        <p:cond delay="0"/>
                                      </p:stCondLst>
                                      <p:iterate type="lt">
                                        <p:tmPct val="5057"/>
                                      </p:iterate>
                                      <p:childTnLst>
                                        <p:set>
                                          <p:cBhvr>
                                            <p:cTn id="83" dur="1" fill="hold">
                                              <p:stCondLst>
                                                <p:cond delay="0"/>
                                              </p:stCondLst>
                                            </p:cTn>
                                            <p:tgtEl>
                                              <p:spTgt spid="19"/>
                                            </p:tgtEl>
                                            <p:attrNameLst>
                                              <p:attrName>style.visibility</p:attrName>
                                            </p:attrNameLst>
                                          </p:cBhvr>
                                          <p:to>
                                            <p:strVal val="visible"/>
                                          </p:to>
                                        </p:set>
                                        <p:anim calcmode="lin" valueType="num">
                                          <p:cBhvr>
                                            <p:cTn id="84" dur="500" fill="hold"/>
                                            <p:tgtEl>
                                              <p:spTgt spid="19"/>
                                            </p:tgtEl>
                                            <p:attrNameLst>
                                              <p:attrName>ppt_w</p:attrName>
                                            </p:attrNameLst>
                                          </p:cBhvr>
                                          <p:tavLst>
                                            <p:tav tm="0">
                                              <p:val>
                                                <p:fltVal val="0"/>
                                              </p:val>
                                            </p:tav>
                                            <p:tav tm="100000">
                                              <p:val>
                                                <p:strVal val="#ppt_w"/>
                                              </p:val>
                                            </p:tav>
                                          </p:tavLst>
                                        </p:anim>
                                        <p:anim calcmode="lin" valueType="num">
                                          <p:cBhvr>
                                            <p:cTn id="85" dur="500" fill="hold"/>
                                            <p:tgtEl>
                                              <p:spTgt spid="19"/>
                                            </p:tgtEl>
                                            <p:attrNameLst>
                                              <p:attrName>ppt_h</p:attrName>
                                            </p:attrNameLst>
                                          </p:cBhvr>
                                          <p:tavLst>
                                            <p:tav tm="0">
                                              <p:val>
                                                <p:fltVal val="0"/>
                                              </p:val>
                                            </p:tav>
                                            <p:tav tm="100000">
                                              <p:val>
                                                <p:strVal val="#ppt_h"/>
                                              </p:val>
                                            </p:tav>
                                          </p:tavLst>
                                        </p:anim>
                                        <p:animEffect transition="in" filter="fade">
                                          <p:cBhvr>
                                            <p:cTn id="86" dur="500"/>
                                            <p:tgtEl>
                                              <p:spTgt spid="19"/>
                                            </p:tgtEl>
                                          </p:cBhvr>
                                        </p:animEffect>
                                      </p:childTnLst>
                                    </p:cTn>
                                  </p:par>
                                </p:childTnLst>
                              </p:cTn>
                            </p:par>
                            <p:par>
                              <p:cTn id="87" fill="hold">
                                <p:stCondLst>
                                  <p:cond delay="9153"/>
                                </p:stCondLst>
                                <p:childTnLst>
                                  <p:par>
                                    <p:cTn id="88" presetID="22" presetClass="entr" presetSubtype="8"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wipe(left)">
                                          <p:cBhvr>
                                            <p:cTn id="90" dur="500"/>
                                            <p:tgtEl>
                                              <p:spTgt spid="16"/>
                                            </p:tgtEl>
                                          </p:cBhvr>
                                        </p:animEffect>
                                      </p:childTnLst>
                                    </p:cTn>
                                  </p:par>
                                </p:childTnLst>
                              </p:cTn>
                            </p:par>
                            <p:par>
                              <p:cTn id="91" fill="hold">
                                <p:stCondLst>
                                  <p:cond delay="9653"/>
                                </p:stCondLst>
                                <p:childTnLst>
                                  <p:par>
                                    <p:cTn id="92" presetID="45" presetClass="entr" presetSubtype="0" fill="hold"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anim calcmode="lin" valueType="num">
                                          <p:cBhvr>
                                            <p:cTn id="95" dur="500" fill="hold"/>
                                            <p:tgtEl>
                                              <p:spTgt spid="30"/>
                                            </p:tgtEl>
                                            <p:attrNameLst>
                                              <p:attrName>ppt_w</p:attrName>
                                            </p:attrNameLst>
                                          </p:cBhvr>
                                          <p:tavLst>
                                            <p:tav tm="0" fmla="#ppt_w*sin(2.5*pi*$)">
                                              <p:val>
                                                <p:fltVal val="0"/>
                                              </p:val>
                                            </p:tav>
                                            <p:tav tm="100000">
                                              <p:val>
                                                <p:fltVal val="1"/>
                                              </p:val>
                                            </p:tav>
                                          </p:tavLst>
                                        </p:anim>
                                        <p:anim calcmode="lin" valueType="num">
                                          <p:cBhvr>
                                            <p:cTn id="96" dur="500" fill="hold"/>
                                            <p:tgtEl>
                                              <p:spTgt spid="30"/>
                                            </p:tgtEl>
                                            <p:attrNameLst>
                                              <p:attrName>ppt_h</p:attrName>
                                            </p:attrNameLst>
                                          </p:cBhvr>
                                          <p:tavLst>
                                            <p:tav tm="0">
                                              <p:val>
                                                <p:strVal val="#ppt_h"/>
                                              </p:val>
                                            </p:tav>
                                            <p:tav tm="100000">
                                              <p:val>
                                                <p:strVal val="#ppt_h"/>
                                              </p:val>
                                            </p:tav>
                                          </p:tavLst>
                                        </p:anim>
                                      </p:childTnLst>
                                    </p:cTn>
                                  </p:par>
                                  <p:par>
                                    <p:cTn id="97" presetID="22" presetClass="entr" presetSubtype="8" fill="hold" grpId="0" nodeType="with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algn="ct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成功目标展示</a:t>
              </a:r>
              <a:endParaRPr lang="en-US" altLang="zh-CN"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4332569" y="1872118"/>
            <a:ext cx="4228513" cy="4488963"/>
            <a:chOff x="994283" y="1843090"/>
            <a:chExt cx="4228513" cy="4488963"/>
          </a:xfrm>
        </p:grpSpPr>
        <p:sp>
          <p:nvSpPr>
            <p:cNvPr id="7" name="椭圆 6"/>
            <p:cNvSpPr/>
            <p:nvPr/>
          </p:nvSpPr>
          <p:spPr>
            <a:xfrm>
              <a:off x="2168604" y="6026634"/>
              <a:ext cx="3054192" cy="305419"/>
            </a:xfrm>
            <a:prstGeom prst="ellipse">
              <a:avLst/>
            </a:prstGeom>
            <a:gradFill flip="none" rotWithShape="1">
              <a:gsLst>
                <a:gs pos="0">
                  <a:schemeClr val="tx1">
                    <a:lumMod val="65000"/>
                    <a:lumOff val="35000"/>
                    <a:alpha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任意多边形 15"/>
            <p:cNvSpPr/>
            <p:nvPr/>
          </p:nvSpPr>
          <p:spPr>
            <a:xfrm>
              <a:off x="1114424" y="1981199"/>
              <a:ext cx="3366206" cy="4144780"/>
            </a:xfrm>
            <a:custGeom>
              <a:avLst/>
              <a:gdLst>
                <a:gd name="connsiteX0" fmla="*/ 255436 w 3366206"/>
                <a:gd name="connsiteY0" fmla="*/ 0 h 4144780"/>
                <a:gd name="connsiteX1" fmla="*/ 2909935 w 3366206"/>
                <a:gd name="connsiteY1" fmla="*/ 0 h 4144780"/>
                <a:gd name="connsiteX2" fmla="*/ 2909935 w 3366206"/>
                <a:gd name="connsiteY2" fmla="*/ 414339 h 4144780"/>
                <a:gd name="connsiteX3" fmla="*/ 3362326 w 3366206"/>
                <a:gd name="connsiteY3" fmla="*/ 414339 h 4144780"/>
                <a:gd name="connsiteX4" fmla="*/ 3362326 w 3366206"/>
                <a:gd name="connsiteY4" fmla="*/ 3106890 h 4144780"/>
                <a:gd name="connsiteX5" fmla="*/ 3308350 w 3366206"/>
                <a:gd name="connsiteY5" fmla="*/ 3419476 h 4144780"/>
                <a:gd name="connsiteX6" fmla="*/ 2579870 w 3366206"/>
                <a:gd name="connsiteY6" fmla="*/ 4144780 h 4144780"/>
                <a:gd name="connsiteX7" fmla="*/ 2579870 w 3366206"/>
                <a:gd name="connsiteY7" fmla="*/ 3362326 h 4144780"/>
                <a:gd name="connsiteX8" fmla="*/ 255436 w 3366206"/>
                <a:gd name="connsiteY8" fmla="*/ 3362326 h 4144780"/>
                <a:gd name="connsiteX9" fmla="*/ 0 w 3366206"/>
                <a:gd name="connsiteY9" fmla="*/ 3106890 h 4144780"/>
                <a:gd name="connsiteX10" fmla="*/ 0 w 3366206"/>
                <a:gd name="connsiteY10" fmla="*/ 255436 h 4144780"/>
                <a:gd name="connsiteX11" fmla="*/ 255436 w 3366206"/>
                <a:gd name="connsiteY11" fmla="*/ 0 h 4144780"/>
                <a:gd name="connsiteX0-1" fmla="*/ 2909935 w 3366206"/>
                <a:gd name="connsiteY0-2" fmla="*/ 414339 h 4144780"/>
                <a:gd name="connsiteX1-3" fmla="*/ 3362326 w 3366206"/>
                <a:gd name="connsiteY1-4" fmla="*/ 414339 h 4144780"/>
                <a:gd name="connsiteX2-5" fmla="*/ 3362326 w 3366206"/>
                <a:gd name="connsiteY2-6" fmla="*/ 3106890 h 4144780"/>
                <a:gd name="connsiteX3-7" fmla="*/ 3308350 w 3366206"/>
                <a:gd name="connsiteY3-8" fmla="*/ 3419476 h 4144780"/>
                <a:gd name="connsiteX4-9" fmla="*/ 2579870 w 3366206"/>
                <a:gd name="connsiteY4-10" fmla="*/ 4144780 h 4144780"/>
                <a:gd name="connsiteX5-11" fmla="*/ 2579870 w 3366206"/>
                <a:gd name="connsiteY5-12" fmla="*/ 3362326 h 4144780"/>
                <a:gd name="connsiteX6-13" fmla="*/ 255436 w 3366206"/>
                <a:gd name="connsiteY6-14" fmla="*/ 3362326 h 4144780"/>
                <a:gd name="connsiteX7-15" fmla="*/ 0 w 3366206"/>
                <a:gd name="connsiteY7-16" fmla="*/ 3106890 h 4144780"/>
                <a:gd name="connsiteX8-17" fmla="*/ 0 w 3366206"/>
                <a:gd name="connsiteY8-18" fmla="*/ 255436 h 4144780"/>
                <a:gd name="connsiteX9-19" fmla="*/ 255436 w 3366206"/>
                <a:gd name="connsiteY9-20" fmla="*/ 0 h 4144780"/>
                <a:gd name="connsiteX10-21" fmla="*/ 2909935 w 3366206"/>
                <a:gd name="connsiteY10-22" fmla="*/ 0 h 4144780"/>
                <a:gd name="connsiteX11-23" fmla="*/ 3001375 w 3366206"/>
                <a:gd name="connsiteY11-24" fmla="*/ 505779 h 4144780"/>
                <a:gd name="connsiteX0-25" fmla="*/ 2909935 w 3366206"/>
                <a:gd name="connsiteY0-26" fmla="*/ 414339 h 4144780"/>
                <a:gd name="connsiteX1-27" fmla="*/ 3362326 w 3366206"/>
                <a:gd name="connsiteY1-28" fmla="*/ 414339 h 4144780"/>
                <a:gd name="connsiteX2-29" fmla="*/ 3362326 w 3366206"/>
                <a:gd name="connsiteY2-30" fmla="*/ 3106890 h 4144780"/>
                <a:gd name="connsiteX3-31" fmla="*/ 3308350 w 3366206"/>
                <a:gd name="connsiteY3-32" fmla="*/ 3419476 h 4144780"/>
                <a:gd name="connsiteX4-33" fmla="*/ 2579870 w 3366206"/>
                <a:gd name="connsiteY4-34" fmla="*/ 4144780 h 4144780"/>
                <a:gd name="connsiteX5-35" fmla="*/ 2579870 w 3366206"/>
                <a:gd name="connsiteY5-36" fmla="*/ 3362326 h 4144780"/>
                <a:gd name="connsiteX6-37" fmla="*/ 255436 w 3366206"/>
                <a:gd name="connsiteY6-38" fmla="*/ 3362326 h 4144780"/>
                <a:gd name="connsiteX7-39" fmla="*/ 0 w 3366206"/>
                <a:gd name="connsiteY7-40" fmla="*/ 3106890 h 4144780"/>
                <a:gd name="connsiteX8-41" fmla="*/ 0 w 3366206"/>
                <a:gd name="connsiteY8-42" fmla="*/ 255436 h 4144780"/>
                <a:gd name="connsiteX9-43" fmla="*/ 255436 w 3366206"/>
                <a:gd name="connsiteY9-44" fmla="*/ 0 h 4144780"/>
                <a:gd name="connsiteX10-45" fmla="*/ 2909935 w 3366206"/>
                <a:gd name="connsiteY10-46" fmla="*/ 0 h 4144780"/>
                <a:gd name="connsiteX0-47" fmla="*/ 3362326 w 3366206"/>
                <a:gd name="connsiteY0-48" fmla="*/ 414339 h 4144780"/>
                <a:gd name="connsiteX1-49" fmla="*/ 3362326 w 3366206"/>
                <a:gd name="connsiteY1-50" fmla="*/ 3106890 h 4144780"/>
                <a:gd name="connsiteX2-51" fmla="*/ 3308350 w 3366206"/>
                <a:gd name="connsiteY2-52" fmla="*/ 3419476 h 4144780"/>
                <a:gd name="connsiteX3-53" fmla="*/ 2579870 w 3366206"/>
                <a:gd name="connsiteY3-54" fmla="*/ 4144780 h 4144780"/>
                <a:gd name="connsiteX4-55" fmla="*/ 2579870 w 3366206"/>
                <a:gd name="connsiteY4-56" fmla="*/ 3362326 h 4144780"/>
                <a:gd name="connsiteX5-57" fmla="*/ 255436 w 3366206"/>
                <a:gd name="connsiteY5-58" fmla="*/ 3362326 h 4144780"/>
                <a:gd name="connsiteX6-59" fmla="*/ 0 w 3366206"/>
                <a:gd name="connsiteY6-60" fmla="*/ 3106890 h 4144780"/>
                <a:gd name="connsiteX7-61" fmla="*/ 0 w 3366206"/>
                <a:gd name="connsiteY7-62" fmla="*/ 255436 h 4144780"/>
                <a:gd name="connsiteX8-63" fmla="*/ 255436 w 3366206"/>
                <a:gd name="connsiteY8-64" fmla="*/ 0 h 4144780"/>
                <a:gd name="connsiteX9-65" fmla="*/ 2909935 w 3366206"/>
                <a:gd name="connsiteY9-66" fmla="*/ 0 h 4144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366206" h="4144780">
                  <a:moveTo>
                    <a:pt x="3362326" y="414339"/>
                  </a:moveTo>
                  <a:lnTo>
                    <a:pt x="3362326" y="3106890"/>
                  </a:lnTo>
                  <a:cubicBezTo>
                    <a:pt x="3366559" y="3260827"/>
                    <a:pt x="3380317" y="3354439"/>
                    <a:pt x="3308350" y="3419476"/>
                  </a:cubicBezTo>
                  <a:lnTo>
                    <a:pt x="2579870" y="4144780"/>
                  </a:lnTo>
                  <a:lnTo>
                    <a:pt x="2579870" y="3362326"/>
                  </a:lnTo>
                  <a:lnTo>
                    <a:pt x="255436" y="3362326"/>
                  </a:lnTo>
                  <a:cubicBezTo>
                    <a:pt x="114363" y="3362326"/>
                    <a:pt x="0" y="3247963"/>
                    <a:pt x="0" y="3106890"/>
                  </a:cubicBezTo>
                  <a:lnTo>
                    <a:pt x="0" y="255436"/>
                  </a:lnTo>
                  <a:cubicBezTo>
                    <a:pt x="0" y="114363"/>
                    <a:pt x="114363" y="0"/>
                    <a:pt x="255436" y="0"/>
                  </a:cubicBezTo>
                  <a:lnTo>
                    <a:pt x="2909935" y="0"/>
                  </a:lnTo>
                </a:path>
              </a:pathLst>
            </a:custGeom>
            <a:no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弧形 8"/>
            <p:cNvSpPr/>
            <p:nvPr/>
          </p:nvSpPr>
          <p:spPr>
            <a:xfrm>
              <a:off x="994283" y="1878203"/>
              <a:ext cx="645414" cy="645414"/>
            </a:xfrm>
            <a:prstGeom prst="arc">
              <a:avLst>
                <a:gd name="adj1" fmla="val 10946318"/>
                <a:gd name="adj2" fmla="val 15946735"/>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弧形 9"/>
            <p:cNvSpPr/>
            <p:nvPr/>
          </p:nvSpPr>
          <p:spPr>
            <a:xfrm flipV="1">
              <a:off x="994283" y="4841336"/>
              <a:ext cx="645414" cy="645414"/>
            </a:xfrm>
            <a:prstGeom prst="arc">
              <a:avLst>
                <a:gd name="adj1" fmla="val 10946318"/>
                <a:gd name="adj2" fmla="val 15946735"/>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10"/>
            <p:cNvGrpSpPr/>
            <p:nvPr/>
          </p:nvGrpSpPr>
          <p:grpSpPr>
            <a:xfrm flipH="1" flipV="1">
              <a:off x="4127986" y="1843090"/>
              <a:ext cx="530224" cy="491662"/>
              <a:chOff x="4067176" y="4583113"/>
              <a:chExt cx="174625" cy="161925"/>
            </a:xfrm>
            <a:solidFill>
              <a:schemeClr val="tx1">
                <a:lumMod val="75000"/>
                <a:lumOff val="25000"/>
              </a:schemeClr>
            </a:solidFill>
          </p:grpSpPr>
          <p:sp>
            <p:nvSpPr>
              <p:cNvPr id="12" name="Freeform 324"/>
              <p:cNvSpPr/>
              <p:nvPr/>
            </p:nvSpPr>
            <p:spPr bwMode="auto">
              <a:xfrm>
                <a:off x="4067176" y="4583113"/>
                <a:ext cx="71438" cy="161925"/>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325"/>
              <p:cNvSpPr/>
              <p:nvPr/>
            </p:nvSpPr>
            <p:spPr bwMode="auto">
              <a:xfrm>
                <a:off x="4168776" y="4583113"/>
                <a:ext cx="73025" cy="161925"/>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4" name="组合 13"/>
          <p:cNvGrpSpPr/>
          <p:nvPr/>
        </p:nvGrpSpPr>
        <p:grpSpPr>
          <a:xfrm>
            <a:off x="4723927" y="4537620"/>
            <a:ext cx="2271322" cy="565604"/>
            <a:chOff x="2082328" y="4594770"/>
            <a:chExt cx="2271322" cy="565604"/>
          </a:xfrm>
        </p:grpSpPr>
        <p:sp>
          <p:nvSpPr>
            <p:cNvPr id="15" name="文本框 14"/>
            <p:cNvSpPr txBox="1"/>
            <p:nvPr/>
          </p:nvSpPr>
          <p:spPr>
            <a:xfrm flipH="1">
              <a:off x="2082328" y="4594770"/>
              <a:ext cx="2271322" cy="56560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6" name="直接连接符 15"/>
            <p:cNvCxnSpPr/>
            <p:nvPr/>
          </p:nvCxnSpPr>
          <p:spPr>
            <a:xfrm>
              <a:off x="2176462" y="5119688"/>
              <a:ext cx="181451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4723927" y="2664774"/>
            <a:ext cx="2794472" cy="1384995"/>
          </a:xfrm>
          <a:prstGeom prst="rect">
            <a:avLst/>
          </a:prstGeom>
        </p:spPr>
        <p:txBody>
          <a:bodyPr wrap="square">
            <a:spAutoFit/>
          </a:bodyPr>
          <a:lstStyle/>
          <a:p>
            <a:pPr algn="just">
              <a:lnSpc>
                <a:spcPct val="150000"/>
              </a:lnSpc>
            </a:pPr>
            <a:r>
              <a:rPr lang="zh-CN" altLang="en-US"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endParaRPr lang="en-US" altLang="zh-CN"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a:off x="8582986" y="2645226"/>
            <a:ext cx="762004" cy="762004"/>
          </a:xfrm>
          <a:prstGeom prst="ellipse">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组合 18"/>
          <p:cNvGrpSpPr/>
          <p:nvPr/>
        </p:nvGrpSpPr>
        <p:grpSpPr>
          <a:xfrm>
            <a:off x="9528600" y="2626448"/>
            <a:ext cx="2271322" cy="813090"/>
            <a:chOff x="8051941" y="2110814"/>
            <a:chExt cx="2271322" cy="813090"/>
          </a:xfrm>
        </p:grpSpPr>
        <p:sp>
          <p:nvSpPr>
            <p:cNvPr id="20" name="文本框 19"/>
            <p:cNvSpPr txBox="1"/>
            <p:nvPr/>
          </p:nvSpPr>
          <p:spPr>
            <a:xfrm flipH="1">
              <a:off x="8051941" y="2110814"/>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flipH="1">
              <a:off x="8051941" y="2374843"/>
              <a:ext cx="2271322" cy="549061"/>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椭圆 21"/>
          <p:cNvSpPr/>
          <p:nvPr/>
        </p:nvSpPr>
        <p:spPr>
          <a:xfrm>
            <a:off x="8582986" y="4042220"/>
            <a:ext cx="762004" cy="762004"/>
          </a:xfrm>
          <a:prstGeom prst="ellipse">
            <a:avLst/>
          </a:prstGeom>
          <a:solidFill>
            <a:schemeClr val="accent4"/>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9528600" y="4023442"/>
            <a:ext cx="2271322" cy="813090"/>
            <a:chOff x="8051941" y="2110814"/>
            <a:chExt cx="2271322" cy="813090"/>
          </a:xfrm>
        </p:grpSpPr>
        <p:sp>
          <p:nvSpPr>
            <p:cNvPr id="24" name="文本框 23"/>
            <p:cNvSpPr txBox="1"/>
            <p:nvPr/>
          </p:nvSpPr>
          <p:spPr>
            <a:xfrm flipH="1">
              <a:off x="8051941" y="2110814"/>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flipH="1">
              <a:off x="8051941" y="2374843"/>
              <a:ext cx="2271322" cy="549061"/>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椭圆 25"/>
          <p:cNvSpPr/>
          <p:nvPr/>
        </p:nvSpPr>
        <p:spPr>
          <a:xfrm>
            <a:off x="751104" y="2645226"/>
            <a:ext cx="762004" cy="762004"/>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26"/>
          <p:cNvGrpSpPr/>
          <p:nvPr/>
        </p:nvGrpSpPr>
        <p:grpSpPr>
          <a:xfrm>
            <a:off x="1696718" y="2626448"/>
            <a:ext cx="2271322" cy="813090"/>
            <a:chOff x="8051941" y="2110814"/>
            <a:chExt cx="2271322" cy="813090"/>
          </a:xfrm>
        </p:grpSpPr>
        <p:sp>
          <p:nvSpPr>
            <p:cNvPr id="28" name="文本框 27"/>
            <p:cNvSpPr txBox="1"/>
            <p:nvPr/>
          </p:nvSpPr>
          <p:spPr>
            <a:xfrm flipH="1">
              <a:off x="8051941" y="2110814"/>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flipH="1">
              <a:off x="8051941" y="2374843"/>
              <a:ext cx="2271322" cy="549061"/>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椭圆 29"/>
          <p:cNvSpPr/>
          <p:nvPr/>
        </p:nvSpPr>
        <p:spPr>
          <a:xfrm>
            <a:off x="751104" y="4042220"/>
            <a:ext cx="762004" cy="762004"/>
          </a:xfrm>
          <a:prstGeom prst="ellipse">
            <a:avLst/>
          </a:prstGeom>
          <a:solidFill>
            <a:schemeClr val="accent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组合 30"/>
          <p:cNvGrpSpPr/>
          <p:nvPr/>
        </p:nvGrpSpPr>
        <p:grpSpPr>
          <a:xfrm>
            <a:off x="1696718" y="4023442"/>
            <a:ext cx="2271322" cy="813090"/>
            <a:chOff x="8051941" y="2110814"/>
            <a:chExt cx="2271322" cy="813090"/>
          </a:xfrm>
        </p:grpSpPr>
        <p:sp>
          <p:nvSpPr>
            <p:cNvPr id="32" name="文本框 31"/>
            <p:cNvSpPr txBox="1"/>
            <p:nvPr/>
          </p:nvSpPr>
          <p:spPr>
            <a:xfrm flipH="1">
              <a:off x="8051941" y="2110814"/>
              <a:ext cx="2271322" cy="32893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en-US" altLang="zh-CN" dirty="0">
                  <a:latin typeface="微软雅黑" panose="020B0503020204020204" pitchFamily="34" charset="-122"/>
                  <a:ea typeface="微软雅黑" panose="020B0503020204020204" pitchFamily="34" charset="-122"/>
                  <a:sym typeface="微软雅黑" panose="020B0503020204020204" pitchFamily="34" charset="-122"/>
                </a:rPr>
                <a:t>INFOGRAPHIC</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flipH="1">
              <a:off x="8051941" y="2374843"/>
              <a:ext cx="2271322" cy="549061"/>
            </a:xfrm>
            <a:prstGeom prst="rect">
              <a:avLst/>
            </a:prstGeom>
          </p:spPr>
          <p:txBody>
            <a:bodyPr wrap="square">
              <a:spAutoFit/>
            </a:bodyPr>
            <a:lstStyle/>
            <a:p>
              <a:pPr>
                <a:lnSpc>
                  <a:spcPct val="130000"/>
                </a:lnSpc>
              </a:pPr>
              <a:r>
                <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a:t>
              </a:r>
              <a:endParaRPr lang="zh-CN" altLang="en-US" sz="1200" spc="8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983614" y="2904871"/>
            <a:ext cx="296984" cy="246546"/>
            <a:chOff x="3132963" y="3140191"/>
            <a:chExt cx="645573" cy="535933"/>
          </a:xfrm>
          <a:solidFill>
            <a:schemeClr val="bg1"/>
          </a:solidFill>
        </p:grpSpPr>
        <p:sp>
          <p:nvSpPr>
            <p:cNvPr id="35"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组合 40"/>
          <p:cNvGrpSpPr/>
          <p:nvPr/>
        </p:nvGrpSpPr>
        <p:grpSpPr>
          <a:xfrm>
            <a:off x="983614" y="4294090"/>
            <a:ext cx="295408" cy="278726"/>
            <a:chOff x="3098700" y="5569159"/>
            <a:chExt cx="642147" cy="605886"/>
          </a:xfrm>
          <a:solidFill>
            <a:schemeClr val="bg1"/>
          </a:solidFill>
        </p:grpSpPr>
        <p:sp>
          <p:nvSpPr>
            <p:cNvPr id="42"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 name="组合 46"/>
          <p:cNvGrpSpPr/>
          <p:nvPr/>
        </p:nvGrpSpPr>
        <p:grpSpPr>
          <a:xfrm>
            <a:off x="8804264" y="4263403"/>
            <a:ext cx="323412" cy="320968"/>
            <a:chOff x="7078908" y="5461438"/>
            <a:chExt cx="430461" cy="427208"/>
          </a:xfrm>
          <a:solidFill>
            <a:schemeClr val="bg1"/>
          </a:solidFill>
        </p:grpSpPr>
        <p:sp>
          <p:nvSpPr>
            <p:cNvPr id="48"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p:nvPr/>
        </p:nvGrpSpPr>
        <p:grpSpPr>
          <a:xfrm>
            <a:off x="8764081" y="2862868"/>
            <a:ext cx="367403" cy="347036"/>
            <a:chOff x="4882149" y="3025052"/>
            <a:chExt cx="489013" cy="461905"/>
          </a:xfrm>
          <a:solidFill>
            <a:schemeClr val="bg1"/>
          </a:solidFill>
        </p:grpSpPr>
        <p:sp>
          <p:nvSpPr>
            <p:cNvPr id="51" name="Freeform 250"/>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251"/>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252"/>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253"/>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Vertical)">
                                      <p:cBhvr>
                                        <p:cTn id="16" dur="500"/>
                                        <p:tgtEl>
                                          <p:spTgt spid="14"/>
                                        </p:tgtEl>
                                      </p:cBhvr>
                                    </p:animEffect>
                                  </p:childTnLst>
                                </p:cTn>
                              </p:par>
                              <p:par>
                                <p:cTn id="17" presetID="53" presetClass="entr" presetSubtype="16" fill="hold" grpId="0" nodeType="withEffect">
                                  <p:stCondLst>
                                    <p:cond delay="0"/>
                                  </p:stCondLst>
                                  <p:iterate type="lt">
                                    <p:tmPct val="5057"/>
                                  </p:iterate>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738"/>
                            </p:stCondLst>
                            <p:childTnLst>
                              <p:par>
                                <p:cTn id="23" presetID="45"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anim calcmode="lin" valueType="num">
                                      <p:cBhvr>
                                        <p:cTn id="26" dur="500" fill="hold"/>
                                        <p:tgtEl>
                                          <p:spTgt spid="26"/>
                                        </p:tgtEl>
                                        <p:attrNameLst>
                                          <p:attrName>ppt_w</p:attrName>
                                        </p:attrNameLst>
                                      </p:cBhvr>
                                      <p:tavLst>
                                        <p:tav tm="0" fmla="#ppt_w*sin(2.5*pi*$)">
                                          <p:val>
                                            <p:fltVal val="0"/>
                                          </p:val>
                                        </p:tav>
                                        <p:tav tm="100000">
                                          <p:val>
                                            <p:fltVal val="1"/>
                                          </p:val>
                                        </p:tav>
                                      </p:tavLst>
                                    </p:anim>
                                    <p:anim calcmode="lin" valueType="num">
                                      <p:cBhvr>
                                        <p:cTn id="27" dur="500" fill="hold"/>
                                        <p:tgtEl>
                                          <p:spTgt spid="26"/>
                                        </p:tgtEl>
                                        <p:attrNameLst>
                                          <p:attrName>ppt_h</p:attrName>
                                        </p:attrNameLst>
                                      </p:cBhvr>
                                      <p:tavLst>
                                        <p:tav tm="0">
                                          <p:val>
                                            <p:strVal val="#ppt_h"/>
                                          </p:val>
                                        </p:tav>
                                        <p:tav tm="100000">
                                          <p:val>
                                            <p:strVal val="#ppt_h"/>
                                          </p:val>
                                        </p:tav>
                                      </p:tavLst>
                                    </p:anim>
                                  </p:childTnLst>
                                </p:cTn>
                              </p:par>
                              <p:par>
                                <p:cTn id="28" presetID="53" presetClass="entr" presetSubtype="16"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par>
                          <p:cTn id="33" fill="hold">
                            <p:stCondLst>
                              <p:cond delay="3238"/>
                            </p:stCondLst>
                            <p:childTnLst>
                              <p:par>
                                <p:cTn id="34" presetID="2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738"/>
                            </p:stCondLst>
                            <p:childTnLst>
                              <p:par>
                                <p:cTn id="38" presetID="45"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anim calcmode="lin" valueType="num">
                                      <p:cBhvr>
                                        <p:cTn id="41" dur="500" fill="hold"/>
                                        <p:tgtEl>
                                          <p:spTgt spid="18"/>
                                        </p:tgtEl>
                                        <p:attrNameLst>
                                          <p:attrName>ppt_w</p:attrName>
                                        </p:attrNameLst>
                                      </p:cBhvr>
                                      <p:tavLst>
                                        <p:tav tm="0" fmla="#ppt_w*sin(2.5*pi*$)">
                                          <p:val>
                                            <p:fltVal val="0"/>
                                          </p:val>
                                        </p:tav>
                                        <p:tav tm="100000">
                                          <p:val>
                                            <p:fltVal val="1"/>
                                          </p:val>
                                        </p:tav>
                                      </p:tavLst>
                                    </p:anim>
                                    <p:anim calcmode="lin" valueType="num">
                                      <p:cBhvr>
                                        <p:cTn id="42" dur="500" fill="hold"/>
                                        <p:tgtEl>
                                          <p:spTgt spid="18"/>
                                        </p:tgtEl>
                                        <p:attrNameLst>
                                          <p:attrName>ppt_h</p:attrName>
                                        </p:attrNameLst>
                                      </p:cBhvr>
                                      <p:tavLst>
                                        <p:tav tm="0">
                                          <p:val>
                                            <p:strVal val="#ppt_h"/>
                                          </p:val>
                                        </p:tav>
                                        <p:tav tm="100000">
                                          <p:val>
                                            <p:strVal val="#ppt_h"/>
                                          </p:val>
                                        </p:tav>
                                      </p:tavLst>
                                    </p:anim>
                                  </p:childTnLst>
                                </p:cTn>
                              </p:par>
                              <p:par>
                                <p:cTn id="43" presetID="53" presetClass="entr" presetSubtype="16" fill="hold" nodeType="with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animEffect transition="in" filter="fade">
                                      <p:cBhvr>
                                        <p:cTn id="47" dur="500"/>
                                        <p:tgtEl>
                                          <p:spTgt spid="50"/>
                                        </p:tgtEl>
                                      </p:cBhvr>
                                    </p:animEffect>
                                  </p:childTnLst>
                                </p:cTn>
                              </p:par>
                            </p:childTnLst>
                          </p:cTn>
                        </p:par>
                        <p:par>
                          <p:cTn id="48" fill="hold">
                            <p:stCondLst>
                              <p:cond delay="4238"/>
                            </p:stCondLst>
                            <p:childTnLst>
                              <p:par>
                                <p:cTn id="49" presetID="2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4738"/>
                            </p:stCondLst>
                            <p:childTnLst>
                              <p:par>
                                <p:cTn id="53" presetID="45"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anim calcmode="lin" valueType="num">
                                      <p:cBhvr>
                                        <p:cTn id="56" dur="500" fill="hold"/>
                                        <p:tgtEl>
                                          <p:spTgt spid="30"/>
                                        </p:tgtEl>
                                        <p:attrNameLst>
                                          <p:attrName>ppt_w</p:attrName>
                                        </p:attrNameLst>
                                      </p:cBhvr>
                                      <p:tavLst>
                                        <p:tav tm="0" fmla="#ppt_w*sin(2.5*pi*$)">
                                          <p:val>
                                            <p:fltVal val="0"/>
                                          </p:val>
                                        </p:tav>
                                        <p:tav tm="100000">
                                          <p:val>
                                            <p:fltVal val="1"/>
                                          </p:val>
                                        </p:tav>
                                      </p:tavLst>
                                    </p:anim>
                                    <p:anim calcmode="lin" valueType="num">
                                      <p:cBhvr>
                                        <p:cTn id="57" dur="500" fill="hold"/>
                                        <p:tgtEl>
                                          <p:spTgt spid="30"/>
                                        </p:tgtEl>
                                        <p:attrNameLst>
                                          <p:attrName>ppt_h</p:attrName>
                                        </p:attrNameLst>
                                      </p:cBhvr>
                                      <p:tavLst>
                                        <p:tav tm="0">
                                          <p:val>
                                            <p:strVal val="#ppt_h"/>
                                          </p:val>
                                        </p:tav>
                                        <p:tav tm="100000">
                                          <p:val>
                                            <p:strVal val="#ppt_h"/>
                                          </p:val>
                                        </p:tav>
                                      </p:tavLst>
                                    </p:anim>
                                  </p:childTnLst>
                                </p:cTn>
                              </p:par>
                              <p:par>
                                <p:cTn id="58" presetID="53" presetClass="entr" presetSubtype="16" fill="hold" nodeType="with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par>
                          <p:cTn id="63" fill="hold">
                            <p:stCondLst>
                              <p:cond delay="5238"/>
                            </p:stCondLst>
                            <p:childTnLst>
                              <p:par>
                                <p:cTn id="64" presetID="22" presetClass="entr" presetSubtype="8"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5738"/>
                            </p:stCondLst>
                            <p:childTnLst>
                              <p:par>
                                <p:cTn id="68" presetID="45" presetClass="entr" presetSubtype="0"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anim calcmode="lin" valueType="num">
                                      <p:cBhvr>
                                        <p:cTn id="71" dur="500" fill="hold"/>
                                        <p:tgtEl>
                                          <p:spTgt spid="22"/>
                                        </p:tgtEl>
                                        <p:attrNameLst>
                                          <p:attrName>ppt_w</p:attrName>
                                        </p:attrNameLst>
                                      </p:cBhvr>
                                      <p:tavLst>
                                        <p:tav tm="0" fmla="#ppt_w*sin(2.5*pi*$)">
                                          <p:val>
                                            <p:fltVal val="0"/>
                                          </p:val>
                                        </p:tav>
                                        <p:tav tm="100000">
                                          <p:val>
                                            <p:fltVal val="1"/>
                                          </p:val>
                                        </p:tav>
                                      </p:tavLst>
                                    </p:anim>
                                    <p:anim calcmode="lin" valueType="num">
                                      <p:cBhvr>
                                        <p:cTn id="72" dur="500" fill="hold"/>
                                        <p:tgtEl>
                                          <p:spTgt spid="22"/>
                                        </p:tgtEl>
                                        <p:attrNameLst>
                                          <p:attrName>ppt_h</p:attrName>
                                        </p:attrNameLst>
                                      </p:cBhvr>
                                      <p:tavLst>
                                        <p:tav tm="0">
                                          <p:val>
                                            <p:strVal val="#ppt_h"/>
                                          </p:val>
                                        </p:tav>
                                        <p:tav tm="100000">
                                          <p:val>
                                            <p:strVal val="#ppt_h"/>
                                          </p:val>
                                        </p:tav>
                                      </p:tavLst>
                                    </p:anim>
                                  </p:childTnLst>
                                </p:cTn>
                              </p:par>
                              <p:par>
                                <p:cTn id="73" presetID="53" presetClass="entr" presetSubtype="16"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p:cTn id="75" dur="500" fill="hold"/>
                                        <p:tgtEl>
                                          <p:spTgt spid="47"/>
                                        </p:tgtEl>
                                        <p:attrNameLst>
                                          <p:attrName>ppt_w</p:attrName>
                                        </p:attrNameLst>
                                      </p:cBhvr>
                                      <p:tavLst>
                                        <p:tav tm="0">
                                          <p:val>
                                            <p:fltVal val="0"/>
                                          </p:val>
                                        </p:tav>
                                        <p:tav tm="100000">
                                          <p:val>
                                            <p:strVal val="#ppt_w"/>
                                          </p:val>
                                        </p:tav>
                                      </p:tavLst>
                                    </p:anim>
                                    <p:anim calcmode="lin" valueType="num">
                                      <p:cBhvr>
                                        <p:cTn id="76" dur="500" fill="hold"/>
                                        <p:tgtEl>
                                          <p:spTgt spid="47"/>
                                        </p:tgtEl>
                                        <p:attrNameLst>
                                          <p:attrName>ppt_h</p:attrName>
                                        </p:attrNameLst>
                                      </p:cBhvr>
                                      <p:tavLst>
                                        <p:tav tm="0">
                                          <p:val>
                                            <p:fltVal val="0"/>
                                          </p:val>
                                        </p:tav>
                                        <p:tav tm="100000">
                                          <p:val>
                                            <p:strVal val="#ppt_h"/>
                                          </p:val>
                                        </p:tav>
                                      </p:tavLst>
                                    </p:anim>
                                    <p:animEffect transition="in" filter="fade">
                                      <p:cBhvr>
                                        <p:cTn id="77" dur="500"/>
                                        <p:tgtEl>
                                          <p:spTgt spid="47"/>
                                        </p:tgtEl>
                                      </p:cBhvr>
                                    </p:animEffect>
                                  </p:childTnLst>
                                </p:cTn>
                              </p:par>
                            </p:childTnLst>
                          </p:cTn>
                        </p:par>
                        <p:par>
                          <p:cTn id="78" fill="hold">
                            <p:stCondLst>
                              <p:cond delay="6238"/>
                            </p:stCondLst>
                            <p:childTnLst>
                              <p:par>
                                <p:cTn id="79" presetID="22" presetClass="entr" presetSubtype="8"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22" grpId="0" animBg="1"/>
      <p:bldP spid="26"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2589055" y="3967292"/>
            <a:ext cx="6550191" cy="1107996"/>
          </a:xfrm>
          <a:prstGeom prst="rect">
            <a:avLst/>
          </a:prstGeom>
        </p:spPr>
        <p:txBody>
          <a:bodyPr wrap="none">
            <a:spAutoFit/>
          </a:bodyPr>
          <a:lstStyle/>
          <a:p>
            <a:pPr algn="ctr"/>
            <a:r>
              <a:rPr lang="en-US" altLang="zh-CN"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04.</a:t>
            </a:r>
            <a:r>
              <a:rPr lang="zh-CN" altLang="en-US" sz="6600" b="1" dirty="0" smtClean="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66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200" y="650401"/>
            <a:ext cx="5867400" cy="286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lvl="0">
                <a:defRPr/>
              </a:pP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6" name="Picture 5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400000">
            <a:off x="-23346" y="1107329"/>
            <a:ext cx="3527979" cy="5378551"/>
          </a:xfrm>
          <a:prstGeom prst="rect">
            <a:avLst/>
          </a:prstGeom>
          <a:effectLst>
            <a:outerShdw blurRad="660400" dist="254000" dir="2700000" algn="tl" rotWithShape="0">
              <a:prstClr val="black">
                <a:alpha val="40000"/>
              </a:prstClr>
            </a:outerShdw>
          </a:effectLst>
        </p:spPr>
      </p:pic>
      <p:pic>
        <p:nvPicPr>
          <p:cNvPr id="7" name="图片占位符 3"/>
          <p:cNvPicPr>
            <a:picLocks noChangeAspect="1"/>
          </p:cNvPicPr>
          <p:nvPr/>
        </p:nvPicPr>
        <p:blipFill>
          <a:blip r:embed="rId2" cstate="print">
            <a:extLst>
              <a:ext uri="{28A0092B-C50C-407E-A947-70E740481C1C}">
                <a14:useLocalDpi xmlns:a14="http://schemas.microsoft.com/office/drawing/2010/main" val="0"/>
              </a:ext>
            </a:extLst>
          </a:blip>
          <a:srcRect l="1886" r="1886"/>
          <a:stretch>
            <a:fillRect/>
          </a:stretch>
        </p:blipFill>
        <p:spPr>
          <a:xfrm>
            <a:off x="-338667" y="2377136"/>
            <a:ext cx="4174068" cy="2873400"/>
          </a:xfrm>
          <a:prstGeom prst="rect">
            <a:avLst/>
          </a:prstGeom>
        </p:spPr>
      </p:pic>
      <p:pic>
        <p:nvPicPr>
          <p:cNvPr id="8"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539" y="3459993"/>
            <a:ext cx="1233278" cy="2603315"/>
          </a:xfrm>
          <a:prstGeom prst="rect">
            <a:avLst/>
          </a:prstGeom>
          <a:effectLst>
            <a:outerShdw blurRad="660400" dist="254000" dir="2700000" algn="tl" rotWithShape="0">
              <a:prstClr val="black">
                <a:alpha val="40000"/>
              </a:prstClr>
            </a:outerShdw>
          </a:effectLst>
        </p:spPr>
      </p:pic>
      <p:pic>
        <p:nvPicPr>
          <p:cNvPr id="9" name="图片占位符 5"/>
          <p:cNvPicPr>
            <a:picLocks noChangeAspect="1"/>
          </p:cNvPicPr>
          <p:nvPr/>
        </p:nvPicPr>
        <p:blipFill>
          <a:blip r:embed="rId4" cstate="print">
            <a:extLst>
              <a:ext uri="{28A0092B-C50C-407E-A947-70E740481C1C}">
                <a14:useLocalDpi xmlns:a14="http://schemas.microsoft.com/office/drawing/2010/main" val="0"/>
              </a:ext>
            </a:extLst>
          </a:blip>
          <a:srcRect l="32179" r="32179"/>
          <a:stretch>
            <a:fillRect/>
          </a:stretch>
        </p:blipFill>
        <p:spPr>
          <a:xfrm>
            <a:off x="3335867" y="3785522"/>
            <a:ext cx="1041401" cy="1947614"/>
          </a:xfrm>
          <a:prstGeom prst="rect">
            <a:avLst/>
          </a:prstGeom>
        </p:spPr>
      </p:pic>
      <p:sp>
        <p:nvSpPr>
          <p:cNvPr id="10" name="TextBox 45"/>
          <p:cNvSpPr txBox="1"/>
          <p:nvPr/>
        </p:nvSpPr>
        <p:spPr>
          <a:xfrm>
            <a:off x="6006072" y="1842095"/>
            <a:ext cx="5309628" cy="1159228"/>
          </a:xfrm>
          <a:prstGeom prst="rect">
            <a:avLst/>
          </a:prstGeom>
          <a:noFill/>
        </p:spPr>
        <p:txBody>
          <a:bodyPr wrap="square" rtlCol="0">
            <a:spAutoFit/>
          </a:bodyPr>
          <a:lstStyle/>
          <a:p>
            <a:r>
              <a:rPr lang="en-US" sz="1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Mobile</a:t>
            </a:r>
            <a:endParaRPr lang="en-US" sz="1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r>
              <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Mockup</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endParaRPr lang="en-US" sz="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pPr>
            <a:r>
              <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rPr>
              <a:t>这里是您的标题</a:t>
            </a:r>
            <a:endPar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Box 46"/>
          <p:cNvSpPr txBox="1"/>
          <p:nvPr/>
        </p:nvSpPr>
        <p:spPr>
          <a:xfrm>
            <a:off x="6021974" y="3325564"/>
            <a:ext cx="5592664" cy="570284"/>
          </a:xfrm>
          <a:prstGeom prst="rect">
            <a:avLst/>
          </a:prstGeom>
          <a:noFill/>
        </p:spPr>
        <p:txBody>
          <a:bodyPr wrap="square" rtlCol="0">
            <a:spAutoFit/>
          </a:bodyPr>
          <a:lstStyle/>
          <a:p>
            <a:pPr lvl="0" algn="just">
              <a:lnSpc>
                <a:spcPct val="150000"/>
              </a:lnSpc>
            </a:pP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用户可以在投影仪或者计算机上进行演示，也可以将演示文稿打印出来，制作成胶片，以便应用到更广泛的领域中。利用</a:t>
            </a:r>
            <a:r>
              <a:rPr lang="id-ID" altLang="zh-CN"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endPar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2" name="Rectangle 47"/>
          <p:cNvSpPr/>
          <p:nvPr/>
        </p:nvSpPr>
        <p:spPr>
          <a:xfrm>
            <a:off x="6016254" y="3005289"/>
            <a:ext cx="1873492" cy="297454"/>
          </a:xfrm>
          <a:prstGeom prst="rect">
            <a:avLst/>
          </a:prstGeom>
        </p:spPr>
        <p:txBody>
          <a:bodyPr wrap="square">
            <a:spAutoFit/>
          </a:bodyPr>
          <a:lstStyle/>
          <a:p>
            <a:r>
              <a:rPr lang="en-US" sz="1335" b="1"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CONTENT TITLE</a:t>
            </a:r>
            <a:endParaRPr lang="en-US" sz="1335" b="1"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3" name="TextBox 48"/>
          <p:cNvSpPr txBox="1"/>
          <p:nvPr/>
        </p:nvSpPr>
        <p:spPr>
          <a:xfrm>
            <a:off x="5844604" y="5537866"/>
            <a:ext cx="1417192" cy="815608"/>
          </a:xfrm>
          <a:prstGeom prst="rect">
            <a:avLst/>
          </a:prstGeom>
          <a:noFill/>
        </p:spPr>
        <p:txBody>
          <a:bodyPr wrap="square" rtlCol="0">
            <a:spAutoFit/>
          </a:bodyPr>
          <a:lstStyle/>
          <a:p>
            <a:pPr algn="ctr"/>
            <a:r>
              <a:rPr lang="en-US" sz="14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BAGS</a:t>
            </a:r>
            <a:endParaRPr lang="en-US" sz="665"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pPr algn="ct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sz="12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4" name="TextBox 49"/>
          <p:cNvSpPr txBox="1"/>
          <p:nvPr/>
        </p:nvSpPr>
        <p:spPr>
          <a:xfrm>
            <a:off x="7452104" y="5537866"/>
            <a:ext cx="1417192" cy="815608"/>
          </a:xfrm>
          <a:prstGeom prst="rect">
            <a:avLst/>
          </a:prstGeom>
          <a:noFill/>
        </p:spPr>
        <p:txBody>
          <a:bodyPr wrap="square" rtlCol="0">
            <a:spAutoFit/>
          </a:bodyPr>
          <a:lstStyle/>
          <a:p>
            <a:pPr algn="ctr"/>
            <a:r>
              <a:rPr lang="en-US" sz="14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CART</a:t>
            </a:r>
            <a:endParaRPr lang="en-US" sz="665"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pPr algn="ct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sz="12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5" name="TextBox 50"/>
          <p:cNvSpPr txBox="1"/>
          <p:nvPr/>
        </p:nvSpPr>
        <p:spPr>
          <a:xfrm>
            <a:off x="8965172" y="5556587"/>
            <a:ext cx="1417192" cy="830997"/>
          </a:xfrm>
          <a:prstGeom prst="rect">
            <a:avLst/>
          </a:prstGeom>
          <a:noFill/>
        </p:spPr>
        <p:txBody>
          <a:bodyPr wrap="square" rtlCol="0">
            <a:spAutoFit/>
          </a:bodyPr>
          <a:lstStyle/>
          <a:p>
            <a:pPr algn="ctr"/>
            <a:r>
              <a:rPr lang="en-US" sz="14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MONEY</a:t>
            </a:r>
            <a:endParaRPr lang="en-US" sz="665"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pPr algn="ctr"/>
            <a:r>
              <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Lorem</a:t>
            </a: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endParaRPr lang="en-US" sz="12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nvGrpSpPr>
          <p:cNvPr id="16" name="Group 51"/>
          <p:cNvGrpSpPr/>
          <p:nvPr/>
        </p:nvGrpSpPr>
        <p:grpSpPr>
          <a:xfrm>
            <a:off x="6096000" y="4421683"/>
            <a:ext cx="914400" cy="914400"/>
            <a:chOff x="6222892" y="4233287"/>
            <a:chExt cx="914400" cy="914400"/>
          </a:xfrm>
        </p:grpSpPr>
        <p:sp>
          <p:nvSpPr>
            <p:cNvPr id="17" name="Flowchart: Document 52"/>
            <p:cNvSpPr>
              <a:spLocks noChangeAspect="1"/>
            </p:cNvSpPr>
            <p:nvPr/>
          </p:nvSpPr>
          <p:spPr>
            <a:xfrm>
              <a:off x="6222892" y="4233287"/>
              <a:ext cx="914400" cy="914400"/>
            </a:xfrm>
            <a:prstGeom prst="flowChartDocument">
              <a:avLst/>
            </a:prstGeom>
            <a:solidFill>
              <a:schemeClr val="accent2"/>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31"/>
            <p:cNvSpPr>
              <a:spLocks noEditPoints="1"/>
            </p:cNvSpPr>
            <p:nvPr/>
          </p:nvSpPr>
          <p:spPr bwMode="auto">
            <a:xfrm>
              <a:off x="6398203" y="4379806"/>
              <a:ext cx="554038" cy="554038"/>
            </a:xfrm>
            <a:custGeom>
              <a:avLst/>
              <a:gdLst>
                <a:gd name="T0" fmla="*/ 136 w 176"/>
                <a:gd name="T1" fmla="*/ 67 h 176"/>
                <a:gd name="T2" fmla="*/ 132 w 176"/>
                <a:gd name="T3" fmla="*/ 64 h 176"/>
                <a:gd name="T4" fmla="*/ 104 w 176"/>
                <a:gd name="T5" fmla="*/ 56 h 176"/>
                <a:gd name="T6" fmla="*/ 40 w 176"/>
                <a:gd name="T7" fmla="*/ 56 h 176"/>
                <a:gd name="T8" fmla="*/ 12 w 176"/>
                <a:gd name="T9" fmla="*/ 64 h 176"/>
                <a:gd name="T10" fmla="*/ 8 w 176"/>
                <a:gd name="T11" fmla="*/ 67 h 176"/>
                <a:gd name="T12" fmla="*/ 0 w 176"/>
                <a:gd name="T13" fmla="*/ 171 h 176"/>
                <a:gd name="T14" fmla="*/ 4 w 176"/>
                <a:gd name="T15" fmla="*/ 176 h 176"/>
                <a:gd name="T16" fmla="*/ 144 w 176"/>
                <a:gd name="T17" fmla="*/ 172 h 176"/>
                <a:gd name="T18" fmla="*/ 48 w 176"/>
                <a:gd name="T19" fmla="*/ 56 h 176"/>
                <a:gd name="T20" fmla="*/ 96 w 176"/>
                <a:gd name="T21" fmla="*/ 56 h 176"/>
                <a:gd name="T22" fmla="*/ 48 w 176"/>
                <a:gd name="T23" fmla="*/ 64 h 176"/>
                <a:gd name="T24" fmla="*/ 16 w 176"/>
                <a:gd name="T25" fmla="*/ 72 h 176"/>
                <a:gd name="T26" fmla="*/ 40 w 176"/>
                <a:gd name="T27" fmla="*/ 89 h 176"/>
                <a:gd name="T28" fmla="*/ 44 w 176"/>
                <a:gd name="T29" fmla="*/ 104 h 176"/>
                <a:gd name="T30" fmla="*/ 48 w 176"/>
                <a:gd name="T31" fmla="*/ 89 h 176"/>
                <a:gd name="T32" fmla="*/ 96 w 176"/>
                <a:gd name="T33" fmla="*/ 72 h 176"/>
                <a:gd name="T34" fmla="*/ 92 w 176"/>
                <a:gd name="T35" fmla="*/ 96 h 176"/>
                <a:gd name="T36" fmla="*/ 108 w 176"/>
                <a:gd name="T37" fmla="*/ 96 h 176"/>
                <a:gd name="T38" fmla="*/ 104 w 176"/>
                <a:gd name="T39" fmla="*/ 72 h 176"/>
                <a:gd name="T40" fmla="*/ 134 w 176"/>
                <a:gd name="T41" fmla="*/ 152 h 176"/>
                <a:gd name="T42" fmla="*/ 16 w 176"/>
                <a:gd name="T43" fmla="*/ 72 h 176"/>
                <a:gd name="T44" fmla="*/ 9 w 176"/>
                <a:gd name="T45" fmla="*/ 160 h 176"/>
                <a:gd name="T46" fmla="*/ 136 w 176"/>
                <a:gd name="T47" fmla="*/ 168 h 176"/>
                <a:gd name="T48" fmla="*/ 176 w 176"/>
                <a:gd name="T49" fmla="*/ 147 h 176"/>
                <a:gd name="T50" fmla="*/ 168 w 176"/>
                <a:gd name="T51" fmla="*/ 43 h 176"/>
                <a:gd name="T52" fmla="*/ 164 w 176"/>
                <a:gd name="T53" fmla="*/ 40 h 176"/>
                <a:gd name="T54" fmla="*/ 136 w 176"/>
                <a:gd name="T55" fmla="*/ 32 h 176"/>
                <a:gd name="T56" fmla="*/ 76 w 176"/>
                <a:gd name="T57" fmla="*/ 16 h 176"/>
                <a:gd name="T58" fmla="*/ 104 w 176"/>
                <a:gd name="T59" fmla="*/ 8 h 176"/>
                <a:gd name="T60" fmla="*/ 128 w 176"/>
                <a:gd name="T61" fmla="*/ 40 h 176"/>
                <a:gd name="T62" fmla="*/ 111 w 176"/>
                <a:gd name="T63" fmla="*/ 48 h 176"/>
                <a:gd name="T64" fmla="*/ 128 w 176"/>
                <a:gd name="T65" fmla="*/ 56 h 176"/>
                <a:gd name="T66" fmla="*/ 136 w 176"/>
                <a:gd name="T67" fmla="*/ 57 h 176"/>
                <a:gd name="T68" fmla="*/ 160 w 176"/>
                <a:gd name="T69" fmla="*/ 48 h 176"/>
                <a:gd name="T70" fmla="*/ 149 w 176"/>
                <a:gd name="T71" fmla="*/ 128 h 176"/>
                <a:gd name="T72" fmla="*/ 167 w 176"/>
                <a:gd name="T73" fmla="*/ 136 h 176"/>
                <a:gd name="T74" fmla="*/ 150 w 176"/>
                <a:gd name="T75" fmla="*/ 144 h 176"/>
                <a:gd name="T76" fmla="*/ 172 w 176"/>
                <a:gd name="T77" fmla="*/ 152 h 176"/>
                <a:gd name="T78" fmla="*/ 176 w 176"/>
                <a:gd name="T79" fmla="*/ 1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44" y="171"/>
                  </a:moveTo>
                  <a:cubicBezTo>
                    <a:pt x="136" y="67"/>
                    <a:pt x="136" y="67"/>
                    <a:pt x="136" y="67"/>
                  </a:cubicBezTo>
                  <a:cubicBezTo>
                    <a:pt x="136" y="67"/>
                    <a:pt x="136" y="67"/>
                    <a:pt x="136" y="67"/>
                  </a:cubicBezTo>
                  <a:cubicBezTo>
                    <a:pt x="136" y="66"/>
                    <a:pt x="134" y="64"/>
                    <a:pt x="132" y="64"/>
                  </a:cubicBezTo>
                  <a:cubicBezTo>
                    <a:pt x="104" y="64"/>
                    <a:pt x="104" y="64"/>
                    <a:pt x="104" y="64"/>
                  </a:cubicBezTo>
                  <a:cubicBezTo>
                    <a:pt x="104" y="56"/>
                    <a:pt x="104" y="56"/>
                    <a:pt x="104" y="56"/>
                  </a:cubicBezTo>
                  <a:cubicBezTo>
                    <a:pt x="104" y="38"/>
                    <a:pt x="90" y="24"/>
                    <a:pt x="72" y="24"/>
                  </a:cubicBezTo>
                  <a:cubicBezTo>
                    <a:pt x="54" y="24"/>
                    <a:pt x="40" y="38"/>
                    <a:pt x="40" y="56"/>
                  </a:cubicBezTo>
                  <a:cubicBezTo>
                    <a:pt x="40" y="64"/>
                    <a:pt x="40" y="64"/>
                    <a:pt x="40" y="64"/>
                  </a:cubicBezTo>
                  <a:cubicBezTo>
                    <a:pt x="12" y="64"/>
                    <a:pt x="12" y="64"/>
                    <a:pt x="12" y="64"/>
                  </a:cubicBezTo>
                  <a:cubicBezTo>
                    <a:pt x="10" y="64"/>
                    <a:pt x="8" y="66"/>
                    <a:pt x="8" y="67"/>
                  </a:cubicBezTo>
                  <a:cubicBezTo>
                    <a:pt x="8" y="67"/>
                    <a:pt x="8" y="67"/>
                    <a:pt x="8" y="67"/>
                  </a:cubicBezTo>
                  <a:cubicBezTo>
                    <a:pt x="0" y="171"/>
                    <a:pt x="0" y="171"/>
                    <a:pt x="0" y="171"/>
                  </a:cubicBezTo>
                  <a:cubicBezTo>
                    <a:pt x="0" y="171"/>
                    <a:pt x="0" y="171"/>
                    <a:pt x="0" y="171"/>
                  </a:cubicBezTo>
                  <a:cubicBezTo>
                    <a:pt x="0" y="172"/>
                    <a:pt x="0" y="172"/>
                    <a:pt x="0" y="172"/>
                  </a:cubicBezTo>
                  <a:cubicBezTo>
                    <a:pt x="0" y="174"/>
                    <a:pt x="2" y="176"/>
                    <a:pt x="4" y="176"/>
                  </a:cubicBezTo>
                  <a:cubicBezTo>
                    <a:pt x="140" y="176"/>
                    <a:pt x="140" y="176"/>
                    <a:pt x="140" y="176"/>
                  </a:cubicBezTo>
                  <a:cubicBezTo>
                    <a:pt x="142" y="176"/>
                    <a:pt x="144" y="174"/>
                    <a:pt x="144" y="172"/>
                  </a:cubicBezTo>
                  <a:cubicBezTo>
                    <a:pt x="144" y="172"/>
                    <a:pt x="144" y="172"/>
                    <a:pt x="144" y="171"/>
                  </a:cubicBezTo>
                  <a:close/>
                  <a:moveTo>
                    <a:pt x="48" y="56"/>
                  </a:moveTo>
                  <a:cubicBezTo>
                    <a:pt x="48" y="43"/>
                    <a:pt x="59" y="32"/>
                    <a:pt x="72" y="32"/>
                  </a:cubicBezTo>
                  <a:cubicBezTo>
                    <a:pt x="85" y="32"/>
                    <a:pt x="96" y="43"/>
                    <a:pt x="96" y="56"/>
                  </a:cubicBezTo>
                  <a:cubicBezTo>
                    <a:pt x="96" y="64"/>
                    <a:pt x="96" y="64"/>
                    <a:pt x="96" y="64"/>
                  </a:cubicBezTo>
                  <a:cubicBezTo>
                    <a:pt x="48" y="64"/>
                    <a:pt x="48" y="64"/>
                    <a:pt x="48" y="64"/>
                  </a:cubicBezTo>
                  <a:lnTo>
                    <a:pt x="48" y="56"/>
                  </a:lnTo>
                  <a:close/>
                  <a:moveTo>
                    <a:pt x="16" y="72"/>
                  </a:moveTo>
                  <a:cubicBezTo>
                    <a:pt x="40" y="72"/>
                    <a:pt x="40" y="72"/>
                    <a:pt x="40" y="72"/>
                  </a:cubicBezTo>
                  <a:cubicBezTo>
                    <a:pt x="40" y="89"/>
                    <a:pt x="40" y="89"/>
                    <a:pt x="40" y="89"/>
                  </a:cubicBezTo>
                  <a:cubicBezTo>
                    <a:pt x="38" y="90"/>
                    <a:pt x="36" y="93"/>
                    <a:pt x="36" y="96"/>
                  </a:cubicBezTo>
                  <a:cubicBezTo>
                    <a:pt x="36" y="100"/>
                    <a:pt x="40" y="104"/>
                    <a:pt x="44" y="104"/>
                  </a:cubicBezTo>
                  <a:cubicBezTo>
                    <a:pt x="48" y="104"/>
                    <a:pt x="52" y="100"/>
                    <a:pt x="52" y="96"/>
                  </a:cubicBezTo>
                  <a:cubicBezTo>
                    <a:pt x="52" y="93"/>
                    <a:pt x="50" y="90"/>
                    <a:pt x="48" y="89"/>
                  </a:cubicBezTo>
                  <a:cubicBezTo>
                    <a:pt x="48" y="72"/>
                    <a:pt x="48" y="72"/>
                    <a:pt x="48" y="72"/>
                  </a:cubicBezTo>
                  <a:cubicBezTo>
                    <a:pt x="96" y="72"/>
                    <a:pt x="96" y="72"/>
                    <a:pt x="96" y="72"/>
                  </a:cubicBezTo>
                  <a:cubicBezTo>
                    <a:pt x="96" y="89"/>
                    <a:pt x="96" y="89"/>
                    <a:pt x="96" y="89"/>
                  </a:cubicBezTo>
                  <a:cubicBezTo>
                    <a:pt x="94" y="90"/>
                    <a:pt x="92" y="93"/>
                    <a:pt x="92" y="96"/>
                  </a:cubicBezTo>
                  <a:cubicBezTo>
                    <a:pt x="92" y="100"/>
                    <a:pt x="96" y="104"/>
                    <a:pt x="100" y="104"/>
                  </a:cubicBezTo>
                  <a:cubicBezTo>
                    <a:pt x="104" y="104"/>
                    <a:pt x="108" y="100"/>
                    <a:pt x="108" y="96"/>
                  </a:cubicBezTo>
                  <a:cubicBezTo>
                    <a:pt x="108" y="93"/>
                    <a:pt x="106" y="90"/>
                    <a:pt x="104" y="89"/>
                  </a:cubicBezTo>
                  <a:cubicBezTo>
                    <a:pt x="104" y="72"/>
                    <a:pt x="104" y="72"/>
                    <a:pt x="104" y="72"/>
                  </a:cubicBezTo>
                  <a:cubicBezTo>
                    <a:pt x="128" y="72"/>
                    <a:pt x="128" y="72"/>
                    <a:pt x="128" y="72"/>
                  </a:cubicBezTo>
                  <a:cubicBezTo>
                    <a:pt x="134" y="152"/>
                    <a:pt x="134" y="152"/>
                    <a:pt x="134" y="152"/>
                  </a:cubicBezTo>
                  <a:cubicBezTo>
                    <a:pt x="10" y="152"/>
                    <a:pt x="10" y="152"/>
                    <a:pt x="10" y="152"/>
                  </a:cubicBezTo>
                  <a:lnTo>
                    <a:pt x="16" y="72"/>
                  </a:lnTo>
                  <a:close/>
                  <a:moveTo>
                    <a:pt x="8" y="168"/>
                  </a:moveTo>
                  <a:cubicBezTo>
                    <a:pt x="9" y="160"/>
                    <a:pt x="9" y="160"/>
                    <a:pt x="9" y="160"/>
                  </a:cubicBezTo>
                  <a:cubicBezTo>
                    <a:pt x="135" y="160"/>
                    <a:pt x="135" y="160"/>
                    <a:pt x="135" y="160"/>
                  </a:cubicBezTo>
                  <a:cubicBezTo>
                    <a:pt x="136" y="168"/>
                    <a:pt x="136" y="168"/>
                    <a:pt x="136" y="168"/>
                  </a:cubicBezTo>
                  <a:lnTo>
                    <a:pt x="8" y="168"/>
                  </a:lnTo>
                  <a:close/>
                  <a:moveTo>
                    <a:pt x="176" y="147"/>
                  </a:moveTo>
                  <a:cubicBezTo>
                    <a:pt x="176" y="147"/>
                    <a:pt x="176" y="147"/>
                    <a:pt x="176" y="147"/>
                  </a:cubicBezTo>
                  <a:cubicBezTo>
                    <a:pt x="168" y="43"/>
                    <a:pt x="168" y="43"/>
                    <a:pt x="168" y="43"/>
                  </a:cubicBezTo>
                  <a:cubicBezTo>
                    <a:pt x="168" y="43"/>
                    <a:pt x="168" y="43"/>
                    <a:pt x="168" y="43"/>
                  </a:cubicBezTo>
                  <a:cubicBezTo>
                    <a:pt x="168" y="42"/>
                    <a:pt x="166" y="40"/>
                    <a:pt x="164" y="40"/>
                  </a:cubicBezTo>
                  <a:cubicBezTo>
                    <a:pt x="136" y="40"/>
                    <a:pt x="136" y="40"/>
                    <a:pt x="136" y="40"/>
                  </a:cubicBezTo>
                  <a:cubicBezTo>
                    <a:pt x="136" y="32"/>
                    <a:pt x="136" y="32"/>
                    <a:pt x="136" y="32"/>
                  </a:cubicBezTo>
                  <a:cubicBezTo>
                    <a:pt x="136" y="14"/>
                    <a:pt x="122" y="0"/>
                    <a:pt x="104" y="0"/>
                  </a:cubicBezTo>
                  <a:cubicBezTo>
                    <a:pt x="92" y="0"/>
                    <a:pt x="82" y="7"/>
                    <a:pt x="76" y="16"/>
                  </a:cubicBezTo>
                  <a:cubicBezTo>
                    <a:pt x="79" y="17"/>
                    <a:pt x="82" y="17"/>
                    <a:pt x="85" y="18"/>
                  </a:cubicBezTo>
                  <a:cubicBezTo>
                    <a:pt x="89" y="12"/>
                    <a:pt x="96" y="8"/>
                    <a:pt x="104" y="8"/>
                  </a:cubicBezTo>
                  <a:cubicBezTo>
                    <a:pt x="117" y="8"/>
                    <a:pt x="128" y="19"/>
                    <a:pt x="128" y="32"/>
                  </a:cubicBezTo>
                  <a:cubicBezTo>
                    <a:pt x="128" y="40"/>
                    <a:pt x="128" y="40"/>
                    <a:pt x="128" y="40"/>
                  </a:cubicBezTo>
                  <a:cubicBezTo>
                    <a:pt x="109" y="40"/>
                    <a:pt x="109" y="40"/>
                    <a:pt x="109" y="40"/>
                  </a:cubicBezTo>
                  <a:cubicBezTo>
                    <a:pt x="110" y="43"/>
                    <a:pt x="111" y="45"/>
                    <a:pt x="111" y="48"/>
                  </a:cubicBezTo>
                  <a:cubicBezTo>
                    <a:pt x="128" y="48"/>
                    <a:pt x="128" y="48"/>
                    <a:pt x="128" y="48"/>
                  </a:cubicBezTo>
                  <a:cubicBezTo>
                    <a:pt x="128" y="56"/>
                    <a:pt x="128" y="56"/>
                    <a:pt x="128" y="56"/>
                  </a:cubicBezTo>
                  <a:cubicBezTo>
                    <a:pt x="132" y="56"/>
                    <a:pt x="132" y="56"/>
                    <a:pt x="132" y="56"/>
                  </a:cubicBezTo>
                  <a:cubicBezTo>
                    <a:pt x="133" y="56"/>
                    <a:pt x="135" y="56"/>
                    <a:pt x="136" y="57"/>
                  </a:cubicBezTo>
                  <a:cubicBezTo>
                    <a:pt x="136" y="48"/>
                    <a:pt x="136" y="48"/>
                    <a:pt x="136" y="48"/>
                  </a:cubicBezTo>
                  <a:cubicBezTo>
                    <a:pt x="160" y="48"/>
                    <a:pt x="160" y="48"/>
                    <a:pt x="160" y="48"/>
                  </a:cubicBezTo>
                  <a:cubicBezTo>
                    <a:pt x="166" y="128"/>
                    <a:pt x="166" y="128"/>
                    <a:pt x="166" y="128"/>
                  </a:cubicBezTo>
                  <a:cubicBezTo>
                    <a:pt x="149" y="128"/>
                    <a:pt x="149" y="128"/>
                    <a:pt x="149" y="128"/>
                  </a:cubicBezTo>
                  <a:cubicBezTo>
                    <a:pt x="149" y="136"/>
                    <a:pt x="149" y="136"/>
                    <a:pt x="149" y="136"/>
                  </a:cubicBezTo>
                  <a:cubicBezTo>
                    <a:pt x="167" y="136"/>
                    <a:pt x="167" y="136"/>
                    <a:pt x="167" y="136"/>
                  </a:cubicBezTo>
                  <a:cubicBezTo>
                    <a:pt x="168" y="144"/>
                    <a:pt x="168" y="144"/>
                    <a:pt x="168" y="144"/>
                  </a:cubicBezTo>
                  <a:cubicBezTo>
                    <a:pt x="150" y="144"/>
                    <a:pt x="150" y="144"/>
                    <a:pt x="150" y="144"/>
                  </a:cubicBezTo>
                  <a:cubicBezTo>
                    <a:pt x="151" y="152"/>
                    <a:pt x="151" y="152"/>
                    <a:pt x="151" y="152"/>
                  </a:cubicBezTo>
                  <a:cubicBezTo>
                    <a:pt x="172" y="152"/>
                    <a:pt x="172" y="152"/>
                    <a:pt x="172" y="152"/>
                  </a:cubicBezTo>
                  <a:cubicBezTo>
                    <a:pt x="174" y="152"/>
                    <a:pt x="176" y="150"/>
                    <a:pt x="176" y="148"/>
                  </a:cubicBezTo>
                  <a:cubicBezTo>
                    <a:pt x="176" y="148"/>
                    <a:pt x="176" y="148"/>
                    <a:pt x="176" y="147"/>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54"/>
          <p:cNvGrpSpPr/>
          <p:nvPr/>
        </p:nvGrpSpPr>
        <p:grpSpPr>
          <a:xfrm>
            <a:off x="7703500" y="4421683"/>
            <a:ext cx="914400" cy="914400"/>
            <a:chOff x="7677104" y="4233287"/>
            <a:chExt cx="914400" cy="914400"/>
          </a:xfrm>
        </p:grpSpPr>
        <p:sp>
          <p:nvSpPr>
            <p:cNvPr id="20" name="Flowchart: Document 55"/>
            <p:cNvSpPr>
              <a:spLocks noChangeAspect="1"/>
            </p:cNvSpPr>
            <p:nvPr/>
          </p:nvSpPr>
          <p:spPr>
            <a:xfrm>
              <a:off x="7677104" y="4233287"/>
              <a:ext cx="914400" cy="914400"/>
            </a:xfrm>
            <a:prstGeom prst="flowChartDocument">
              <a:avLst/>
            </a:prstGeom>
            <a:solidFill>
              <a:schemeClr val="accent3"/>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32"/>
            <p:cNvSpPr>
              <a:spLocks noEditPoints="1"/>
            </p:cNvSpPr>
            <p:nvPr/>
          </p:nvSpPr>
          <p:spPr bwMode="auto">
            <a:xfrm>
              <a:off x="7857285" y="4430606"/>
              <a:ext cx="554038" cy="452438"/>
            </a:xfrm>
            <a:custGeom>
              <a:avLst/>
              <a:gdLst>
                <a:gd name="T0" fmla="*/ 157 w 176"/>
                <a:gd name="T1" fmla="*/ 48 h 144"/>
                <a:gd name="T2" fmla="*/ 91 w 176"/>
                <a:gd name="T3" fmla="*/ 1 h 144"/>
                <a:gd name="T4" fmla="*/ 85 w 176"/>
                <a:gd name="T5" fmla="*/ 1 h 144"/>
                <a:gd name="T6" fmla="*/ 19 w 176"/>
                <a:gd name="T7" fmla="*/ 48 h 144"/>
                <a:gd name="T8" fmla="*/ 0 w 176"/>
                <a:gd name="T9" fmla="*/ 56 h 144"/>
                <a:gd name="T10" fmla="*/ 8 w 176"/>
                <a:gd name="T11" fmla="*/ 72 h 144"/>
                <a:gd name="T12" fmla="*/ 24 w 176"/>
                <a:gd name="T13" fmla="*/ 141 h 144"/>
                <a:gd name="T14" fmla="*/ 28 w 176"/>
                <a:gd name="T15" fmla="*/ 144 h 144"/>
                <a:gd name="T16" fmla="*/ 152 w 176"/>
                <a:gd name="T17" fmla="*/ 141 h 144"/>
                <a:gd name="T18" fmla="*/ 166 w 176"/>
                <a:gd name="T19" fmla="*/ 72 h 144"/>
                <a:gd name="T20" fmla="*/ 176 w 176"/>
                <a:gd name="T21" fmla="*/ 64 h 144"/>
                <a:gd name="T22" fmla="*/ 168 w 176"/>
                <a:gd name="T23" fmla="*/ 48 h 144"/>
                <a:gd name="T24" fmla="*/ 144 w 176"/>
                <a:gd name="T25" fmla="*/ 48 h 144"/>
                <a:gd name="T26" fmla="*/ 88 w 176"/>
                <a:gd name="T27" fmla="*/ 9 h 144"/>
                <a:gd name="T28" fmla="*/ 45 w 176"/>
                <a:gd name="T29" fmla="*/ 72 h 144"/>
                <a:gd name="T30" fmla="*/ 21 w 176"/>
                <a:gd name="T31" fmla="*/ 88 h 144"/>
                <a:gd name="T32" fmla="*/ 23 w 176"/>
                <a:gd name="T33" fmla="*/ 96 h 144"/>
                <a:gd name="T34" fmla="*/ 52 w 176"/>
                <a:gd name="T35" fmla="*/ 112 h 144"/>
                <a:gd name="T36" fmla="*/ 23 w 176"/>
                <a:gd name="T37" fmla="*/ 96 h 144"/>
                <a:gd name="T38" fmla="*/ 28 w 176"/>
                <a:gd name="T39" fmla="*/ 120 h 144"/>
                <a:gd name="T40" fmla="*/ 55 w 176"/>
                <a:gd name="T41" fmla="*/ 136 h 144"/>
                <a:gd name="T42" fmla="*/ 84 w 176"/>
                <a:gd name="T43" fmla="*/ 136 h 144"/>
                <a:gd name="T44" fmla="*/ 61 w 176"/>
                <a:gd name="T45" fmla="*/ 120 h 144"/>
                <a:gd name="T46" fmla="*/ 84 w 176"/>
                <a:gd name="T47" fmla="*/ 136 h 144"/>
                <a:gd name="T48" fmla="*/ 60 w 176"/>
                <a:gd name="T49" fmla="*/ 112 h 144"/>
                <a:gd name="T50" fmla="*/ 84 w 176"/>
                <a:gd name="T51" fmla="*/ 96 h 144"/>
                <a:gd name="T52" fmla="*/ 84 w 176"/>
                <a:gd name="T53" fmla="*/ 88 h 144"/>
                <a:gd name="T54" fmla="*/ 53 w 176"/>
                <a:gd name="T55" fmla="*/ 72 h 144"/>
                <a:gd name="T56" fmla="*/ 84 w 176"/>
                <a:gd name="T57" fmla="*/ 88 h 144"/>
                <a:gd name="T58" fmla="*/ 92 w 176"/>
                <a:gd name="T59" fmla="*/ 136 h 144"/>
                <a:gd name="T60" fmla="*/ 115 w 176"/>
                <a:gd name="T61" fmla="*/ 120 h 144"/>
                <a:gd name="T62" fmla="*/ 116 w 176"/>
                <a:gd name="T63" fmla="*/ 112 h 144"/>
                <a:gd name="T64" fmla="*/ 92 w 176"/>
                <a:gd name="T65" fmla="*/ 96 h 144"/>
                <a:gd name="T66" fmla="*/ 116 w 176"/>
                <a:gd name="T67" fmla="*/ 112 h 144"/>
                <a:gd name="T68" fmla="*/ 92 w 176"/>
                <a:gd name="T69" fmla="*/ 72 h 144"/>
                <a:gd name="T70" fmla="*/ 120 w 176"/>
                <a:gd name="T71" fmla="*/ 88 h 144"/>
                <a:gd name="T72" fmla="*/ 145 w 176"/>
                <a:gd name="T73" fmla="*/ 136 h 144"/>
                <a:gd name="T74" fmla="*/ 123 w 176"/>
                <a:gd name="T75" fmla="*/ 120 h 144"/>
                <a:gd name="T76" fmla="*/ 145 w 176"/>
                <a:gd name="T77" fmla="*/ 136 h 144"/>
                <a:gd name="T78" fmla="*/ 124 w 176"/>
                <a:gd name="T79" fmla="*/ 112 h 144"/>
                <a:gd name="T80" fmla="*/ 153 w 176"/>
                <a:gd name="T81" fmla="*/ 96 h 144"/>
                <a:gd name="T82" fmla="*/ 155 w 176"/>
                <a:gd name="T83" fmla="*/ 88 h 144"/>
                <a:gd name="T84" fmla="*/ 131 w 176"/>
                <a:gd name="T85" fmla="*/ 72 h 144"/>
                <a:gd name="T86" fmla="*/ 155 w 176"/>
                <a:gd name="T87" fmla="*/ 88 h 144"/>
                <a:gd name="T88" fmla="*/ 8 w 176"/>
                <a:gd name="T89" fmla="*/ 64 h 144"/>
                <a:gd name="T90" fmla="*/ 168 w 176"/>
                <a:gd name="T91"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6" h="144">
                  <a:moveTo>
                    <a:pt x="168" y="48"/>
                  </a:moveTo>
                  <a:cubicBezTo>
                    <a:pt x="157" y="48"/>
                    <a:pt x="157" y="48"/>
                    <a:pt x="157" y="48"/>
                  </a:cubicBezTo>
                  <a:cubicBezTo>
                    <a:pt x="91" y="1"/>
                    <a:pt x="91" y="1"/>
                    <a:pt x="91" y="1"/>
                  </a:cubicBezTo>
                  <a:cubicBezTo>
                    <a:pt x="91" y="1"/>
                    <a:pt x="91" y="1"/>
                    <a:pt x="91" y="1"/>
                  </a:cubicBezTo>
                  <a:cubicBezTo>
                    <a:pt x="90" y="0"/>
                    <a:pt x="89" y="0"/>
                    <a:pt x="88" y="0"/>
                  </a:cubicBezTo>
                  <a:cubicBezTo>
                    <a:pt x="87" y="0"/>
                    <a:pt x="86" y="0"/>
                    <a:pt x="85" y="1"/>
                  </a:cubicBezTo>
                  <a:cubicBezTo>
                    <a:pt x="85" y="1"/>
                    <a:pt x="85" y="1"/>
                    <a:pt x="85" y="1"/>
                  </a:cubicBezTo>
                  <a:cubicBezTo>
                    <a:pt x="19" y="48"/>
                    <a:pt x="19" y="48"/>
                    <a:pt x="19" y="48"/>
                  </a:cubicBezTo>
                  <a:cubicBezTo>
                    <a:pt x="8" y="48"/>
                    <a:pt x="8" y="48"/>
                    <a:pt x="8" y="48"/>
                  </a:cubicBezTo>
                  <a:cubicBezTo>
                    <a:pt x="4" y="48"/>
                    <a:pt x="0" y="52"/>
                    <a:pt x="0" y="56"/>
                  </a:cubicBezTo>
                  <a:cubicBezTo>
                    <a:pt x="0" y="64"/>
                    <a:pt x="0" y="64"/>
                    <a:pt x="0" y="64"/>
                  </a:cubicBezTo>
                  <a:cubicBezTo>
                    <a:pt x="0" y="68"/>
                    <a:pt x="4" y="72"/>
                    <a:pt x="8" y="72"/>
                  </a:cubicBezTo>
                  <a:cubicBezTo>
                    <a:pt x="10" y="72"/>
                    <a:pt x="10" y="72"/>
                    <a:pt x="10" y="72"/>
                  </a:cubicBezTo>
                  <a:cubicBezTo>
                    <a:pt x="24" y="141"/>
                    <a:pt x="24" y="141"/>
                    <a:pt x="24" y="141"/>
                  </a:cubicBezTo>
                  <a:cubicBezTo>
                    <a:pt x="24" y="141"/>
                    <a:pt x="24" y="141"/>
                    <a:pt x="24" y="141"/>
                  </a:cubicBezTo>
                  <a:cubicBezTo>
                    <a:pt x="25" y="143"/>
                    <a:pt x="26" y="144"/>
                    <a:pt x="28" y="144"/>
                  </a:cubicBezTo>
                  <a:cubicBezTo>
                    <a:pt x="148" y="144"/>
                    <a:pt x="148" y="144"/>
                    <a:pt x="148" y="144"/>
                  </a:cubicBezTo>
                  <a:cubicBezTo>
                    <a:pt x="150" y="144"/>
                    <a:pt x="151" y="143"/>
                    <a:pt x="152" y="141"/>
                  </a:cubicBezTo>
                  <a:cubicBezTo>
                    <a:pt x="152" y="141"/>
                    <a:pt x="152" y="141"/>
                    <a:pt x="152" y="141"/>
                  </a:cubicBezTo>
                  <a:cubicBezTo>
                    <a:pt x="166" y="72"/>
                    <a:pt x="166" y="72"/>
                    <a:pt x="166" y="72"/>
                  </a:cubicBezTo>
                  <a:cubicBezTo>
                    <a:pt x="168" y="72"/>
                    <a:pt x="168" y="72"/>
                    <a:pt x="168" y="72"/>
                  </a:cubicBezTo>
                  <a:cubicBezTo>
                    <a:pt x="172" y="72"/>
                    <a:pt x="176" y="68"/>
                    <a:pt x="176" y="64"/>
                  </a:cubicBezTo>
                  <a:cubicBezTo>
                    <a:pt x="176" y="56"/>
                    <a:pt x="176" y="56"/>
                    <a:pt x="176" y="56"/>
                  </a:cubicBezTo>
                  <a:cubicBezTo>
                    <a:pt x="176" y="52"/>
                    <a:pt x="172" y="48"/>
                    <a:pt x="168" y="48"/>
                  </a:cubicBezTo>
                  <a:close/>
                  <a:moveTo>
                    <a:pt x="88" y="9"/>
                  </a:moveTo>
                  <a:cubicBezTo>
                    <a:pt x="144" y="48"/>
                    <a:pt x="144" y="48"/>
                    <a:pt x="144" y="48"/>
                  </a:cubicBezTo>
                  <a:cubicBezTo>
                    <a:pt x="32" y="48"/>
                    <a:pt x="32" y="48"/>
                    <a:pt x="32" y="48"/>
                  </a:cubicBezTo>
                  <a:lnTo>
                    <a:pt x="88" y="9"/>
                  </a:lnTo>
                  <a:close/>
                  <a:moveTo>
                    <a:pt x="18" y="72"/>
                  </a:moveTo>
                  <a:cubicBezTo>
                    <a:pt x="45" y="72"/>
                    <a:pt x="45" y="72"/>
                    <a:pt x="45" y="72"/>
                  </a:cubicBezTo>
                  <a:cubicBezTo>
                    <a:pt x="48" y="88"/>
                    <a:pt x="48" y="88"/>
                    <a:pt x="48" y="88"/>
                  </a:cubicBezTo>
                  <a:cubicBezTo>
                    <a:pt x="21" y="88"/>
                    <a:pt x="21" y="88"/>
                    <a:pt x="21" y="88"/>
                  </a:cubicBezTo>
                  <a:lnTo>
                    <a:pt x="18" y="72"/>
                  </a:lnTo>
                  <a:close/>
                  <a:moveTo>
                    <a:pt x="23" y="96"/>
                  </a:moveTo>
                  <a:cubicBezTo>
                    <a:pt x="49" y="96"/>
                    <a:pt x="49" y="96"/>
                    <a:pt x="49" y="96"/>
                  </a:cubicBezTo>
                  <a:cubicBezTo>
                    <a:pt x="52" y="112"/>
                    <a:pt x="52" y="112"/>
                    <a:pt x="52" y="112"/>
                  </a:cubicBezTo>
                  <a:cubicBezTo>
                    <a:pt x="26" y="112"/>
                    <a:pt x="26" y="112"/>
                    <a:pt x="26" y="112"/>
                  </a:cubicBezTo>
                  <a:lnTo>
                    <a:pt x="23" y="96"/>
                  </a:lnTo>
                  <a:close/>
                  <a:moveTo>
                    <a:pt x="31" y="136"/>
                  </a:moveTo>
                  <a:cubicBezTo>
                    <a:pt x="28" y="120"/>
                    <a:pt x="28" y="120"/>
                    <a:pt x="28" y="120"/>
                  </a:cubicBezTo>
                  <a:cubicBezTo>
                    <a:pt x="53" y="120"/>
                    <a:pt x="53" y="120"/>
                    <a:pt x="53" y="120"/>
                  </a:cubicBezTo>
                  <a:cubicBezTo>
                    <a:pt x="55" y="136"/>
                    <a:pt x="55" y="136"/>
                    <a:pt x="55" y="136"/>
                  </a:cubicBezTo>
                  <a:lnTo>
                    <a:pt x="31" y="136"/>
                  </a:lnTo>
                  <a:close/>
                  <a:moveTo>
                    <a:pt x="84" y="136"/>
                  </a:moveTo>
                  <a:cubicBezTo>
                    <a:pt x="63" y="136"/>
                    <a:pt x="63" y="136"/>
                    <a:pt x="63" y="136"/>
                  </a:cubicBezTo>
                  <a:cubicBezTo>
                    <a:pt x="61" y="120"/>
                    <a:pt x="61" y="120"/>
                    <a:pt x="61" y="120"/>
                  </a:cubicBezTo>
                  <a:cubicBezTo>
                    <a:pt x="84" y="120"/>
                    <a:pt x="84" y="120"/>
                    <a:pt x="84" y="120"/>
                  </a:cubicBezTo>
                  <a:lnTo>
                    <a:pt x="84" y="136"/>
                  </a:lnTo>
                  <a:close/>
                  <a:moveTo>
                    <a:pt x="84" y="112"/>
                  </a:moveTo>
                  <a:cubicBezTo>
                    <a:pt x="60" y="112"/>
                    <a:pt x="60" y="112"/>
                    <a:pt x="60" y="112"/>
                  </a:cubicBezTo>
                  <a:cubicBezTo>
                    <a:pt x="57" y="96"/>
                    <a:pt x="57" y="96"/>
                    <a:pt x="57" y="96"/>
                  </a:cubicBezTo>
                  <a:cubicBezTo>
                    <a:pt x="84" y="96"/>
                    <a:pt x="84" y="96"/>
                    <a:pt x="84" y="96"/>
                  </a:cubicBezTo>
                  <a:lnTo>
                    <a:pt x="84" y="112"/>
                  </a:lnTo>
                  <a:close/>
                  <a:moveTo>
                    <a:pt x="84" y="88"/>
                  </a:moveTo>
                  <a:cubicBezTo>
                    <a:pt x="56" y="88"/>
                    <a:pt x="56" y="88"/>
                    <a:pt x="56" y="88"/>
                  </a:cubicBezTo>
                  <a:cubicBezTo>
                    <a:pt x="53" y="72"/>
                    <a:pt x="53" y="72"/>
                    <a:pt x="53" y="72"/>
                  </a:cubicBezTo>
                  <a:cubicBezTo>
                    <a:pt x="84" y="72"/>
                    <a:pt x="84" y="72"/>
                    <a:pt x="84" y="72"/>
                  </a:cubicBezTo>
                  <a:lnTo>
                    <a:pt x="84" y="88"/>
                  </a:lnTo>
                  <a:close/>
                  <a:moveTo>
                    <a:pt x="113" y="136"/>
                  </a:moveTo>
                  <a:cubicBezTo>
                    <a:pt x="92" y="136"/>
                    <a:pt x="92" y="136"/>
                    <a:pt x="92" y="136"/>
                  </a:cubicBezTo>
                  <a:cubicBezTo>
                    <a:pt x="92" y="120"/>
                    <a:pt x="92" y="120"/>
                    <a:pt x="92" y="120"/>
                  </a:cubicBezTo>
                  <a:cubicBezTo>
                    <a:pt x="115" y="120"/>
                    <a:pt x="115" y="120"/>
                    <a:pt x="115" y="120"/>
                  </a:cubicBezTo>
                  <a:lnTo>
                    <a:pt x="113" y="136"/>
                  </a:lnTo>
                  <a:close/>
                  <a:moveTo>
                    <a:pt x="116" y="112"/>
                  </a:moveTo>
                  <a:cubicBezTo>
                    <a:pt x="92" y="112"/>
                    <a:pt x="92" y="112"/>
                    <a:pt x="92" y="112"/>
                  </a:cubicBezTo>
                  <a:cubicBezTo>
                    <a:pt x="92" y="96"/>
                    <a:pt x="92" y="96"/>
                    <a:pt x="92" y="96"/>
                  </a:cubicBezTo>
                  <a:cubicBezTo>
                    <a:pt x="119" y="96"/>
                    <a:pt x="119" y="96"/>
                    <a:pt x="119" y="96"/>
                  </a:cubicBezTo>
                  <a:lnTo>
                    <a:pt x="116" y="112"/>
                  </a:lnTo>
                  <a:close/>
                  <a:moveTo>
                    <a:pt x="92" y="88"/>
                  </a:moveTo>
                  <a:cubicBezTo>
                    <a:pt x="92" y="72"/>
                    <a:pt x="92" y="72"/>
                    <a:pt x="92" y="72"/>
                  </a:cubicBezTo>
                  <a:cubicBezTo>
                    <a:pt x="123" y="72"/>
                    <a:pt x="123" y="72"/>
                    <a:pt x="123" y="72"/>
                  </a:cubicBezTo>
                  <a:cubicBezTo>
                    <a:pt x="120" y="88"/>
                    <a:pt x="120" y="88"/>
                    <a:pt x="120" y="88"/>
                  </a:cubicBezTo>
                  <a:lnTo>
                    <a:pt x="92" y="88"/>
                  </a:lnTo>
                  <a:close/>
                  <a:moveTo>
                    <a:pt x="145" y="136"/>
                  </a:moveTo>
                  <a:cubicBezTo>
                    <a:pt x="121" y="136"/>
                    <a:pt x="121" y="136"/>
                    <a:pt x="121" y="136"/>
                  </a:cubicBezTo>
                  <a:cubicBezTo>
                    <a:pt x="123" y="120"/>
                    <a:pt x="123" y="120"/>
                    <a:pt x="123" y="120"/>
                  </a:cubicBezTo>
                  <a:cubicBezTo>
                    <a:pt x="148" y="120"/>
                    <a:pt x="148" y="120"/>
                    <a:pt x="148" y="120"/>
                  </a:cubicBezTo>
                  <a:lnTo>
                    <a:pt x="145" y="136"/>
                  </a:lnTo>
                  <a:close/>
                  <a:moveTo>
                    <a:pt x="150" y="112"/>
                  </a:moveTo>
                  <a:cubicBezTo>
                    <a:pt x="124" y="112"/>
                    <a:pt x="124" y="112"/>
                    <a:pt x="124" y="112"/>
                  </a:cubicBezTo>
                  <a:cubicBezTo>
                    <a:pt x="127" y="96"/>
                    <a:pt x="127" y="96"/>
                    <a:pt x="127" y="96"/>
                  </a:cubicBezTo>
                  <a:cubicBezTo>
                    <a:pt x="153" y="96"/>
                    <a:pt x="153" y="96"/>
                    <a:pt x="153" y="96"/>
                  </a:cubicBezTo>
                  <a:lnTo>
                    <a:pt x="150" y="112"/>
                  </a:lnTo>
                  <a:close/>
                  <a:moveTo>
                    <a:pt x="155" y="88"/>
                  </a:moveTo>
                  <a:cubicBezTo>
                    <a:pt x="128" y="88"/>
                    <a:pt x="128" y="88"/>
                    <a:pt x="128" y="88"/>
                  </a:cubicBezTo>
                  <a:cubicBezTo>
                    <a:pt x="131" y="72"/>
                    <a:pt x="131" y="72"/>
                    <a:pt x="131" y="72"/>
                  </a:cubicBezTo>
                  <a:cubicBezTo>
                    <a:pt x="158" y="72"/>
                    <a:pt x="158" y="72"/>
                    <a:pt x="158" y="72"/>
                  </a:cubicBezTo>
                  <a:lnTo>
                    <a:pt x="155" y="88"/>
                  </a:lnTo>
                  <a:close/>
                  <a:moveTo>
                    <a:pt x="168" y="64"/>
                  </a:moveTo>
                  <a:cubicBezTo>
                    <a:pt x="8" y="64"/>
                    <a:pt x="8" y="64"/>
                    <a:pt x="8" y="64"/>
                  </a:cubicBezTo>
                  <a:cubicBezTo>
                    <a:pt x="8" y="56"/>
                    <a:pt x="8" y="56"/>
                    <a:pt x="8" y="56"/>
                  </a:cubicBezTo>
                  <a:cubicBezTo>
                    <a:pt x="168" y="56"/>
                    <a:pt x="168" y="56"/>
                    <a:pt x="168" y="56"/>
                  </a:cubicBezTo>
                  <a:lnTo>
                    <a:pt x="168" y="64"/>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58"/>
          <p:cNvGrpSpPr/>
          <p:nvPr/>
        </p:nvGrpSpPr>
        <p:grpSpPr>
          <a:xfrm>
            <a:off x="9207234" y="4422969"/>
            <a:ext cx="914400" cy="914400"/>
            <a:chOff x="9080695" y="4233287"/>
            <a:chExt cx="914400" cy="914400"/>
          </a:xfrm>
        </p:grpSpPr>
        <p:sp>
          <p:nvSpPr>
            <p:cNvPr id="23" name="Flowchart: Document 59"/>
            <p:cNvSpPr>
              <a:spLocks noChangeAspect="1"/>
            </p:cNvSpPr>
            <p:nvPr/>
          </p:nvSpPr>
          <p:spPr>
            <a:xfrm>
              <a:off x="9080695" y="4233287"/>
              <a:ext cx="914400" cy="914400"/>
            </a:xfrm>
            <a:prstGeom prst="flowChartDocument">
              <a:avLst/>
            </a:prstGeom>
            <a:solidFill>
              <a:schemeClr val="accent5"/>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14"/>
            <p:cNvSpPr>
              <a:spLocks noEditPoints="1"/>
            </p:cNvSpPr>
            <p:nvPr/>
          </p:nvSpPr>
          <p:spPr bwMode="auto">
            <a:xfrm>
              <a:off x="9271003" y="4489668"/>
              <a:ext cx="552450" cy="401638"/>
            </a:xfrm>
            <a:custGeom>
              <a:avLst/>
              <a:gdLst>
                <a:gd name="T0" fmla="*/ 160 w 176"/>
                <a:gd name="T1" fmla="*/ 20 h 128"/>
                <a:gd name="T2" fmla="*/ 16 w 176"/>
                <a:gd name="T3" fmla="*/ 20 h 128"/>
                <a:gd name="T4" fmla="*/ 140 w 176"/>
                <a:gd name="T5" fmla="*/ 8 h 128"/>
                <a:gd name="T6" fmla="*/ 36 w 176"/>
                <a:gd name="T7" fmla="*/ 0 h 128"/>
                <a:gd name="T8" fmla="*/ 140 w 176"/>
                <a:gd name="T9" fmla="*/ 104 h 128"/>
                <a:gd name="T10" fmla="*/ 132 w 176"/>
                <a:gd name="T11" fmla="*/ 112 h 128"/>
                <a:gd name="T12" fmla="*/ 140 w 176"/>
                <a:gd name="T13" fmla="*/ 104 h 128"/>
                <a:gd name="T14" fmla="*/ 0 w 176"/>
                <a:gd name="T15" fmla="*/ 40 h 128"/>
                <a:gd name="T16" fmla="*/ 168 w 176"/>
                <a:gd name="T17" fmla="*/ 128 h 128"/>
                <a:gd name="T18" fmla="*/ 168 w 176"/>
                <a:gd name="T19" fmla="*/ 32 h 128"/>
                <a:gd name="T20" fmla="*/ 12 w 176"/>
                <a:gd name="T21" fmla="*/ 48 h 128"/>
                <a:gd name="T22" fmla="*/ 12 w 176"/>
                <a:gd name="T23" fmla="*/ 120 h 128"/>
                <a:gd name="T24" fmla="*/ 16 w 176"/>
                <a:gd name="T25" fmla="*/ 116 h 128"/>
                <a:gd name="T26" fmla="*/ 160 w 176"/>
                <a:gd name="T27" fmla="*/ 116 h 128"/>
                <a:gd name="T28" fmla="*/ 164 w 176"/>
                <a:gd name="T29" fmla="*/ 120 h 128"/>
                <a:gd name="T30" fmla="*/ 152 w 176"/>
                <a:gd name="T31" fmla="*/ 116 h 128"/>
                <a:gd name="T32" fmla="*/ 24 w 176"/>
                <a:gd name="T33" fmla="*/ 116 h 128"/>
                <a:gd name="T34" fmla="*/ 8 w 176"/>
                <a:gd name="T35" fmla="*/ 55 h 128"/>
                <a:gd name="T36" fmla="*/ 23 w 176"/>
                <a:gd name="T37" fmla="*/ 40 h 128"/>
                <a:gd name="T38" fmla="*/ 164 w 176"/>
                <a:gd name="T39" fmla="*/ 56 h 128"/>
                <a:gd name="T40" fmla="*/ 164 w 176"/>
                <a:gd name="T41" fmla="*/ 48 h 128"/>
                <a:gd name="T42" fmla="*/ 168 w 176"/>
                <a:gd name="T43" fmla="*/ 44 h 128"/>
                <a:gd name="T44" fmla="*/ 36 w 176"/>
                <a:gd name="T45" fmla="*/ 48 h 128"/>
                <a:gd name="T46" fmla="*/ 44 w 176"/>
                <a:gd name="T47" fmla="*/ 56 h 128"/>
                <a:gd name="T48" fmla="*/ 88 w 176"/>
                <a:gd name="T49" fmla="*/ 48 h 128"/>
                <a:gd name="T50" fmla="*/ 120 w 176"/>
                <a:gd name="T51" fmla="*/ 80 h 128"/>
                <a:gd name="T52" fmla="*/ 98 w 176"/>
                <a:gd name="T53" fmla="*/ 97 h 128"/>
                <a:gd name="T54" fmla="*/ 90 w 176"/>
                <a:gd name="T55" fmla="*/ 104 h 128"/>
                <a:gd name="T56" fmla="*/ 82 w 176"/>
                <a:gd name="T57" fmla="*/ 99 h 128"/>
                <a:gd name="T58" fmla="*/ 74 w 176"/>
                <a:gd name="T59" fmla="*/ 88 h 128"/>
                <a:gd name="T60" fmla="*/ 86 w 176"/>
                <a:gd name="T61" fmla="*/ 95 h 128"/>
                <a:gd name="T62" fmla="*/ 79 w 176"/>
                <a:gd name="T63" fmla="*/ 79 h 128"/>
                <a:gd name="T64" fmla="*/ 76 w 176"/>
                <a:gd name="T65" fmla="*/ 66 h 128"/>
                <a:gd name="T66" fmla="*/ 86 w 176"/>
                <a:gd name="T67" fmla="*/ 60 h 128"/>
                <a:gd name="T68" fmla="*/ 90 w 176"/>
                <a:gd name="T69" fmla="*/ 60 h 128"/>
                <a:gd name="T70" fmla="*/ 100 w 176"/>
                <a:gd name="T71" fmla="*/ 66 h 128"/>
                <a:gd name="T72" fmla="*/ 93 w 176"/>
                <a:gd name="T73" fmla="*/ 66 h 128"/>
                <a:gd name="T74" fmla="*/ 94 w 176"/>
                <a:gd name="T75" fmla="*/ 77 h 128"/>
                <a:gd name="T76" fmla="*/ 102 w 176"/>
                <a:gd name="T77" fmla="*/ 88 h 128"/>
                <a:gd name="T78" fmla="*/ 81 w 176"/>
                <a:gd name="T79" fmla="*/ 72 h 128"/>
                <a:gd name="T80" fmla="*/ 86 w 176"/>
                <a:gd name="T81" fmla="*/ 75 h 128"/>
                <a:gd name="T82" fmla="*/ 81 w 176"/>
                <a:gd name="T83" fmla="*/ 70 h 128"/>
                <a:gd name="T84" fmla="*/ 90 w 176"/>
                <a:gd name="T85" fmla="*/ 83 h 128"/>
                <a:gd name="T86" fmla="*/ 96 w 176"/>
                <a:gd name="T87"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28">
                  <a:moveTo>
                    <a:pt x="20" y="24"/>
                  </a:moveTo>
                  <a:cubicBezTo>
                    <a:pt x="156" y="24"/>
                    <a:pt x="156" y="24"/>
                    <a:pt x="156" y="24"/>
                  </a:cubicBezTo>
                  <a:cubicBezTo>
                    <a:pt x="158" y="24"/>
                    <a:pt x="160" y="22"/>
                    <a:pt x="160" y="20"/>
                  </a:cubicBezTo>
                  <a:cubicBezTo>
                    <a:pt x="160" y="18"/>
                    <a:pt x="158" y="16"/>
                    <a:pt x="156" y="16"/>
                  </a:cubicBezTo>
                  <a:cubicBezTo>
                    <a:pt x="20" y="16"/>
                    <a:pt x="20" y="16"/>
                    <a:pt x="20" y="16"/>
                  </a:cubicBezTo>
                  <a:cubicBezTo>
                    <a:pt x="18" y="16"/>
                    <a:pt x="16" y="18"/>
                    <a:pt x="16" y="20"/>
                  </a:cubicBezTo>
                  <a:cubicBezTo>
                    <a:pt x="16" y="22"/>
                    <a:pt x="18" y="24"/>
                    <a:pt x="20" y="24"/>
                  </a:cubicBezTo>
                  <a:close/>
                  <a:moveTo>
                    <a:pt x="36" y="8"/>
                  </a:moveTo>
                  <a:cubicBezTo>
                    <a:pt x="140" y="8"/>
                    <a:pt x="140" y="8"/>
                    <a:pt x="140" y="8"/>
                  </a:cubicBezTo>
                  <a:cubicBezTo>
                    <a:pt x="142" y="8"/>
                    <a:pt x="144" y="6"/>
                    <a:pt x="144" y="4"/>
                  </a:cubicBezTo>
                  <a:cubicBezTo>
                    <a:pt x="144" y="2"/>
                    <a:pt x="142" y="0"/>
                    <a:pt x="140" y="0"/>
                  </a:cubicBezTo>
                  <a:cubicBezTo>
                    <a:pt x="36" y="0"/>
                    <a:pt x="36" y="0"/>
                    <a:pt x="36" y="0"/>
                  </a:cubicBezTo>
                  <a:cubicBezTo>
                    <a:pt x="34" y="0"/>
                    <a:pt x="32" y="2"/>
                    <a:pt x="32" y="4"/>
                  </a:cubicBezTo>
                  <a:cubicBezTo>
                    <a:pt x="32" y="6"/>
                    <a:pt x="34" y="8"/>
                    <a:pt x="36" y="8"/>
                  </a:cubicBezTo>
                  <a:close/>
                  <a:moveTo>
                    <a:pt x="140" y="104"/>
                  </a:moveTo>
                  <a:cubicBezTo>
                    <a:pt x="132" y="104"/>
                    <a:pt x="132" y="104"/>
                    <a:pt x="132" y="104"/>
                  </a:cubicBezTo>
                  <a:cubicBezTo>
                    <a:pt x="130" y="104"/>
                    <a:pt x="128" y="106"/>
                    <a:pt x="128" y="108"/>
                  </a:cubicBezTo>
                  <a:cubicBezTo>
                    <a:pt x="128" y="110"/>
                    <a:pt x="130" y="112"/>
                    <a:pt x="132" y="112"/>
                  </a:cubicBezTo>
                  <a:cubicBezTo>
                    <a:pt x="140" y="112"/>
                    <a:pt x="140" y="112"/>
                    <a:pt x="140" y="112"/>
                  </a:cubicBezTo>
                  <a:cubicBezTo>
                    <a:pt x="142" y="112"/>
                    <a:pt x="144" y="110"/>
                    <a:pt x="144" y="108"/>
                  </a:cubicBezTo>
                  <a:cubicBezTo>
                    <a:pt x="144" y="106"/>
                    <a:pt x="142" y="104"/>
                    <a:pt x="140" y="104"/>
                  </a:cubicBezTo>
                  <a:close/>
                  <a:moveTo>
                    <a:pt x="168" y="32"/>
                  </a:moveTo>
                  <a:cubicBezTo>
                    <a:pt x="8" y="32"/>
                    <a:pt x="8" y="32"/>
                    <a:pt x="8" y="32"/>
                  </a:cubicBezTo>
                  <a:cubicBezTo>
                    <a:pt x="4" y="32"/>
                    <a:pt x="0" y="36"/>
                    <a:pt x="0" y="40"/>
                  </a:cubicBezTo>
                  <a:cubicBezTo>
                    <a:pt x="0" y="120"/>
                    <a:pt x="0" y="120"/>
                    <a:pt x="0" y="120"/>
                  </a:cubicBezTo>
                  <a:cubicBezTo>
                    <a:pt x="0" y="124"/>
                    <a:pt x="4" y="128"/>
                    <a:pt x="8" y="128"/>
                  </a:cubicBezTo>
                  <a:cubicBezTo>
                    <a:pt x="168" y="128"/>
                    <a:pt x="168" y="128"/>
                    <a:pt x="168" y="128"/>
                  </a:cubicBezTo>
                  <a:cubicBezTo>
                    <a:pt x="172" y="128"/>
                    <a:pt x="176" y="124"/>
                    <a:pt x="176" y="120"/>
                  </a:cubicBezTo>
                  <a:cubicBezTo>
                    <a:pt x="176" y="40"/>
                    <a:pt x="176" y="40"/>
                    <a:pt x="176" y="40"/>
                  </a:cubicBezTo>
                  <a:cubicBezTo>
                    <a:pt x="176" y="36"/>
                    <a:pt x="172" y="32"/>
                    <a:pt x="168" y="32"/>
                  </a:cubicBezTo>
                  <a:close/>
                  <a:moveTo>
                    <a:pt x="12" y="40"/>
                  </a:moveTo>
                  <a:cubicBezTo>
                    <a:pt x="14" y="40"/>
                    <a:pt x="16" y="42"/>
                    <a:pt x="16" y="44"/>
                  </a:cubicBezTo>
                  <a:cubicBezTo>
                    <a:pt x="16" y="46"/>
                    <a:pt x="14" y="48"/>
                    <a:pt x="12" y="48"/>
                  </a:cubicBezTo>
                  <a:cubicBezTo>
                    <a:pt x="10" y="48"/>
                    <a:pt x="8" y="46"/>
                    <a:pt x="8" y="44"/>
                  </a:cubicBezTo>
                  <a:cubicBezTo>
                    <a:pt x="8" y="42"/>
                    <a:pt x="10" y="40"/>
                    <a:pt x="12" y="40"/>
                  </a:cubicBezTo>
                  <a:close/>
                  <a:moveTo>
                    <a:pt x="12" y="120"/>
                  </a:moveTo>
                  <a:cubicBezTo>
                    <a:pt x="10" y="120"/>
                    <a:pt x="8" y="118"/>
                    <a:pt x="8" y="116"/>
                  </a:cubicBezTo>
                  <a:cubicBezTo>
                    <a:pt x="8" y="114"/>
                    <a:pt x="10" y="112"/>
                    <a:pt x="12" y="112"/>
                  </a:cubicBezTo>
                  <a:cubicBezTo>
                    <a:pt x="14" y="112"/>
                    <a:pt x="16" y="114"/>
                    <a:pt x="16" y="116"/>
                  </a:cubicBezTo>
                  <a:cubicBezTo>
                    <a:pt x="16" y="118"/>
                    <a:pt x="14" y="120"/>
                    <a:pt x="12" y="120"/>
                  </a:cubicBezTo>
                  <a:close/>
                  <a:moveTo>
                    <a:pt x="164" y="120"/>
                  </a:moveTo>
                  <a:cubicBezTo>
                    <a:pt x="162" y="120"/>
                    <a:pt x="160" y="118"/>
                    <a:pt x="160" y="116"/>
                  </a:cubicBezTo>
                  <a:cubicBezTo>
                    <a:pt x="160" y="114"/>
                    <a:pt x="162" y="112"/>
                    <a:pt x="164" y="112"/>
                  </a:cubicBezTo>
                  <a:cubicBezTo>
                    <a:pt x="166" y="112"/>
                    <a:pt x="168" y="114"/>
                    <a:pt x="168" y="116"/>
                  </a:cubicBezTo>
                  <a:cubicBezTo>
                    <a:pt x="168" y="118"/>
                    <a:pt x="166" y="120"/>
                    <a:pt x="164" y="120"/>
                  </a:cubicBezTo>
                  <a:close/>
                  <a:moveTo>
                    <a:pt x="168" y="105"/>
                  </a:moveTo>
                  <a:cubicBezTo>
                    <a:pt x="167" y="104"/>
                    <a:pt x="165" y="104"/>
                    <a:pt x="164" y="104"/>
                  </a:cubicBezTo>
                  <a:cubicBezTo>
                    <a:pt x="157" y="104"/>
                    <a:pt x="152" y="109"/>
                    <a:pt x="152" y="116"/>
                  </a:cubicBezTo>
                  <a:cubicBezTo>
                    <a:pt x="152" y="117"/>
                    <a:pt x="152" y="119"/>
                    <a:pt x="153" y="120"/>
                  </a:cubicBezTo>
                  <a:cubicBezTo>
                    <a:pt x="23" y="120"/>
                    <a:pt x="23" y="120"/>
                    <a:pt x="23" y="120"/>
                  </a:cubicBezTo>
                  <a:cubicBezTo>
                    <a:pt x="24" y="119"/>
                    <a:pt x="24" y="117"/>
                    <a:pt x="24" y="116"/>
                  </a:cubicBezTo>
                  <a:cubicBezTo>
                    <a:pt x="24" y="109"/>
                    <a:pt x="19" y="104"/>
                    <a:pt x="12" y="104"/>
                  </a:cubicBezTo>
                  <a:cubicBezTo>
                    <a:pt x="11" y="104"/>
                    <a:pt x="9" y="104"/>
                    <a:pt x="8" y="105"/>
                  </a:cubicBezTo>
                  <a:cubicBezTo>
                    <a:pt x="8" y="55"/>
                    <a:pt x="8" y="55"/>
                    <a:pt x="8" y="55"/>
                  </a:cubicBezTo>
                  <a:cubicBezTo>
                    <a:pt x="9" y="56"/>
                    <a:pt x="11" y="56"/>
                    <a:pt x="12" y="56"/>
                  </a:cubicBezTo>
                  <a:cubicBezTo>
                    <a:pt x="19" y="56"/>
                    <a:pt x="24" y="51"/>
                    <a:pt x="24" y="44"/>
                  </a:cubicBezTo>
                  <a:cubicBezTo>
                    <a:pt x="24" y="43"/>
                    <a:pt x="24" y="41"/>
                    <a:pt x="23" y="40"/>
                  </a:cubicBezTo>
                  <a:cubicBezTo>
                    <a:pt x="153" y="40"/>
                    <a:pt x="153" y="40"/>
                    <a:pt x="153" y="40"/>
                  </a:cubicBezTo>
                  <a:cubicBezTo>
                    <a:pt x="152" y="41"/>
                    <a:pt x="152" y="43"/>
                    <a:pt x="152" y="44"/>
                  </a:cubicBezTo>
                  <a:cubicBezTo>
                    <a:pt x="152" y="51"/>
                    <a:pt x="157" y="56"/>
                    <a:pt x="164" y="56"/>
                  </a:cubicBezTo>
                  <a:cubicBezTo>
                    <a:pt x="165" y="56"/>
                    <a:pt x="167" y="56"/>
                    <a:pt x="168" y="55"/>
                  </a:cubicBezTo>
                  <a:lnTo>
                    <a:pt x="168" y="105"/>
                  </a:lnTo>
                  <a:close/>
                  <a:moveTo>
                    <a:pt x="164" y="48"/>
                  </a:moveTo>
                  <a:cubicBezTo>
                    <a:pt x="162" y="48"/>
                    <a:pt x="160" y="46"/>
                    <a:pt x="160" y="44"/>
                  </a:cubicBezTo>
                  <a:cubicBezTo>
                    <a:pt x="160" y="42"/>
                    <a:pt x="162" y="40"/>
                    <a:pt x="164" y="40"/>
                  </a:cubicBezTo>
                  <a:cubicBezTo>
                    <a:pt x="166" y="40"/>
                    <a:pt x="168" y="42"/>
                    <a:pt x="168" y="44"/>
                  </a:cubicBezTo>
                  <a:cubicBezTo>
                    <a:pt x="168" y="46"/>
                    <a:pt x="166" y="48"/>
                    <a:pt x="164" y="48"/>
                  </a:cubicBezTo>
                  <a:close/>
                  <a:moveTo>
                    <a:pt x="44" y="48"/>
                  </a:moveTo>
                  <a:cubicBezTo>
                    <a:pt x="36" y="48"/>
                    <a:pt x="36" y="48"/>
                    <a:pt x="36" y="48"/>
                  </a:cubicBezTo>
                  <a:cubicBezTo>
                    <a:pt x="34" y="48"/>
                    <a:pt x="32" y="50"/>
                    <a:pt x="32" y="52"/>
                  </a:cubicBezTo>
                  <a:cubicBezTo>
                    <a:pt x="32" y="54"/>
                    <a:pt x="34" y="56"/>
                    <a:pt x="36" y="56"/>
                  </a:cubicBezTo>
                  <a:cubicBezTo>
                    <a:pt x="44" y="56"/>
                    <a:pt x="44" y="56"/>
                    <a:pt x="44" y="56"/>
                  </a:cubicBezTo>
                  <a:cubicBezTo>
                    <a:pt x="46" y="56"/>
                    <a:pt x="48" y="54"/>
                    <a:pt x="48" y="52"/>
                  </a:cubicBezTo>
                  <a:cubicBezTo>
                    <a:pt x="48" y="50"/>
                    <a:pt x="46" y="48"/>
                    <a:pt x="44" y="48"/>
                  </a:cubicBezTo>
                  <a:close/>
                  <a:moveTo>
                    <a:pt x="88" y="48"/>
                  </a:moveTo>
                  <a:cubicBezTo>
                    <a:pt x="70" y="48"/>
                    <a:pt x="56" y="62"/>
                    <a:pt x="56" y="80"/>
                  </a:cubicBezTo>
                  <a:cubicBezTo>
                    <a:pt x="56" y="98"/>
                    <a:pt x="70" y="112"/>
                    <a:pt x="88" y="112"/>
                  </a:cubicBezTo>
                  <a:cubicBezTo>
                    <a:pt x="106" y="112"/>
                    <a:pt x="120" y="98"/>
                    <a:pt x="120" y="80"/>
                  </a:cubicBezTo>
                  <a:cubicBezTo>
                    <a:pt x="120" y="62"/>
                    <a:pt x="106" y="48"/>
                    <a:pt x="88" y="48"/>
                  </a:cubicBezTo>
                  <a:close/>
                  <a:moveTo>
                    <a:pt x="101" y="93"/>
                  </a:moveTo>
                  <a:cubicBezTo>
                    <a:pt x="100" y="95"/>
                    <a:pt x="99" y="96"/>
                    <a:pt x="98" y="97"/>
                  </a:cubicBezTo>
                  <a:cubicBezTo>
                    <a:pt x="97" y="98"/>
                    <a:pt x="96" y="99"/>
                    <a:pt x="94" y="99"/>
                  </a:cubicBezTo>
                  <a:cubicBezTo>
                    <a:pt x="93" y="100"/>
                    <a:pt x="91" y="100"/>
                    <a:pt x="90" y="100"/>
                  </a:cubicBezTo>
                  <a:cubicBezTo>
                    <a:pt x="90" y="104"/>
                    <a:pt x="90" y="104"/>
                    <a:pt x="90" y="104"/>
                  </a:cubicBezTo>
                  <a:cubicBezTo>
                    <a:pt x="86" y="104"/>
                    <a:pt x="86" y="104"/>
                    <a:pt x="86" y="104"/>
                  </a:cubicBezTo>
                  <a:cubicBezTo>
                    <a:pt x="86" y="100"/>
                    <a:pt x="86" y="100"/>
                    <a:pt x="86" y="100"/>
                  </a:cubicBezTo>
                  <a:cubicBezTo>
                    <a:pt x="84" y="100"/>
                    <a:pt x="83" y="100"/>
                    <a:pt x="82" y="99"/>
                  </a:cubicBezTo>
                  <a:cubicBezTo>
                    <a:pt x="80" y="99"/>
                    <a:pt x="79" y="98"/>
                    <a:pt x="77" y="97"/>
                  </a:cubicBezTo>
                  <a:cubicBezTo>
                    <a:pt x="76" y="96"/>
                    <a:pt x="75" y="94"/>
                    <a:pt x="75" y="93"/>
                  </a:cubicBezTo>
                  <a:cubicBezTo>
                    <a:pt x="74" y="91"/>
                    <a:pt x="74" y="90"/>
                    <a:pt x="74" y="88"/>
                  </a:cubicBezTo>
                  <a:cubicBezTo>
                    <a:pt x="80" y="88"/>
                    <a:pt x="80" y="88"/>
                    <a:pt x="80" y="88"/>
                  </a:cubicBezTo>
                  <a:cubicBezTo>
                    <a:pt x="80" y="90"/>
                    <a:pt x="80" y="92"/>
                    <a:pt x="82" y="93"/>
                  </a:cubicBezTo>
                  <a:cubicBezTo>
                    <a:pt x="83" y="95"/>
                    <a:pt x="84" y="95"/>
                    <a:pt x="86" y="95"/>
                  </a:cubicBezTo>
                  <a:cubicBezTo>
                    <a:pt x="86" y="82"/>
                    <a:pt x="86" y="82"/>
                    <a:pt x="86" y="82"/>
                  </a:cubicBezTo>
                  <a:cubicBezTo>
                    <a:pt x="85" y="82"/>
                    <a:pt x="84" y="81"/>
                    <a:pt x="82" y="81"/>
                  </a:cubicBezTo>
                  <a:cubicBezTo>
                    <a:pt x="81" y="80"/>
                    <a:pt x="80" y="79"/>
                    <a:pt x="79" y="79"/>
                  </a:cubicBezTo>
                  <a:cubicBezTo>
                    <a:pt x="77" y="78"/>
                    <a:pt x="76" y="77"/>
                    <a:pt x="76" y="75"/>
                  </a:cubicBezTo>
                  <a:cubicBezTo>
                    <a:pt x="75" y="74"/>
                    <a:pt x="75" y="72"/>
                    <a:pt x="75" y="70"/>
                  </a:cubicBezTo>
                  <a:cubicBezTo>
                    <a:pt x="75" y="69"/>
                    <a:pt x="75" y="67"/>
                    <a:pt x="76" y="66"/>
                  </a:cubicBezTo>
                  <a:cubicBezTo>
                    <a:pt x="76" y="64"/>
                    <a:pt x="77" y="63"/>
                    <a:pt x="78" y="62"/>
                  </a:cubicBezTo>
                  <a:cubicBezTo>
                    <a:pt x="79" y="61"/>
                    <a:pt x="81" y="61"/>
                    <a:pt x="82" y="60"/>
                  </a:cubicBezTo>
                  <a:cubicBezTo>
                    <a:pt x="84" y="60"/>
                    <a:pt x="85" y="60"/>
                    <a:pt x="86" y="60"/>
                  </a:cubicBezTo>
                  <a:cubicBezTo>
                    <a:pt x="86" y="56"/>
                    <a:pt x="86" y="56"/>
                    <a:pt x="86" y="56"/>
                  </a:cubicBezTo>
                  <a:cubicBezTo>
                    <a:pt x="90" y="56"/>
                    <a:pt x="90" y="56"/>
                    <a:pt x="90" y="56"/>
                  </a:cubicBezTo>
                  <a:cubicBezTo>
                    <a:pt x="90" y="60"/>
                    <a:pt x="90" y="60"/>
                    <a:pt x="90" y="60"/>
                  </a:cubicBezTo>
                  <a:cubicBezTo>
                    <a:pt x="91" y="60"/>
                    <a:pt x="92" y="60"/>
                    <a:pt x="94" y="60"/>
                  </a:cubicBezTo>
                  <a:cubicBezTo>
                    <a:pt x="95" y="61"/>
                    <a:pt x="96" y="61"/>
                    <a:pt x="97" y="62"/>
                  </a:cubicBezTo>
                  <a:cubicBezTo>
                    <a:pt x="99" y="63"/>
                    <a:pt x="99" y="64"/>
                    <a:pt x="100" y="66"/>
                  </a:cubicBezTo>
                  <a:cubicBezTo>
                    <a:pt x="101" y="67"/>
                    <a:pt x="101" y="68"/>
                    <a:pt x="101" y="70"/>
                  </a:cubicBezTo>
                  <a:cubicBezTo>
                    <a:pt x="95" y="70"/>
                    <a:pt x="95" y="70"/>
                    <a:pt x="95" y="70"/>
                  </a:cubicBezTo>
                  <a:cubicBezTo>
                    <a:pt x="95" y="68"/>
                    <a:pt x="94" y="67"/>
                    <a:pt x="93" y="66"/>
                  </a:cubicBezTo>
                  <a:cubicBezTo>
                    <a:pt x="93" y="65"/>
                    <a:pt x="92" y="64"/>
                    <a:pt x="90" y="64"/>
                  </a:cubicBezTo>
                  <a:cubicBezTo>
                    <a:pt x="90" y="76"/>
                    <a:pt x="90" y="76"/>
                    <a:pt x="90" y="76"/>
                  </a:cubicBezTo>
                  <a:cubicBezTo>
                    <a:pt x="91" y="76"/>
                    <a:pt x="92" y="77"/>
                    <a:pt x="94" y="77"/>
                  </a:cubicBezTo>
                  <a:cubicBezTo>
                    <a:pt x="95" y="78"/>
                    <a:pt x="97" y="79"/>
                    <a:pt x="98" y="80"/>
                  </a:cubicBezTo>
                  <a:cubicBezTo>
                    <a:pt x="99" y="81"/>
                    <a:pt x="100" y="82"/>
                    <a:pt x="101" y="83"/>
                  </a:cubicBezTo>
                  <a:cubicBezTo>
                    <a:pt x="102" y="84"/>
                    <a:pt x="102" y="86"/>
                    <a:pt x="102" y="88"/>
                  </a:cubicBezTo>
                  <a:cubicBezTo>
                    <a:pt x="102" y="90"/>
                    <a:pt x="102" y="92"/>
                    <a:pt x="101" y="93"/>
                  </a:cubicBezTo>
                  <a:close/>
                  <a:moveTo>
                    <a:pt x="81" y="70"/>
                  </a:moveTo>
                  <a:cubicBezTo>
                    <a:pt x="81" y="71"/>
                    <a:pt x="81" y="71"/>
                    <a:pt x="81" y="72"/>
                  </a:cubicBezTo>
                  <a:cubicBezTo>
                    <a:pt x="82" y="73"/>
                    <a:pt x="82" y="73"/>
                    <a:pt x="83" y="74"/>
                  </a:cubicBezTo>
                  <a:cubicBezTo>
                    <a:pt x="83" y="74"/>
                    <a:pt x="84" y="74"/>
                    <a:pt x="85" y="75"/>
                  </a:cubicBezTo>
                  <a:cubicBezTo>
                    <a:pt x="85" y="75"/>
                    <a:pt x="86" y="75"/>
                    <a:pt x="86" y="75"/>
                  </a:cubicBezTo>
                  <a:cubicBezTo>
                    <a:pt x="86" y="64"/>
                    <a:pt x="86" y="64"/>
                    <a:pt x="86" y="64"/>
                  </a:cubicBezTo>
                  <a:cubicBezTo>
                    <a:pt x="84" y="64"/>
                    <a:pt x="83" y="65"/>
                    <a:pt x="82" y="66"/>
                  </a:cubicBezTo>
                  <a:cubicBezTo>
                    <a:pt x="81" y="67"/>
                    <a:pt x="81" y="68"/>
                    <a:pt x="81" y="70"/>
                  </a:cubicBezTo>
                  <a:close/>
                  <a:moveTo>
                    <a:pt x="94" y="85"/>
                  </a:moveTo>
                  <a:cubicBezTo>
                    <a:pt x="93" y="84"/>
                    <a:pt x="92" y="84"/>
                    <a:pt x="92" y="83"/>
                  </a:cubicBezTo>
                  <a:cubicBezTo>
                    <a:pt x="91" y="83"/>
                    <a:pt x="90" y="83"/>
                    <a:pt x="90" y="83"/>
                  </a:cubicBezTo>
                  <a:cubicBezTo>
                    <a:pt x="90" y="95"/>
                    <a:pt x="90" y="95"/>
                    <a:pt x="90" y="95"/>
                  </a:cubicBezTo>
                  <a:cubicBezTo>
                    <a:pt x="92" y="95"/>
                    <a:pt x="93" y="95"/>
                    <a:pt x="94" y="94"/>
                  </a:cubicBezTo>
                  <a:cubicBezTo>
                    <a:pt x="95" y="93"/>
                    <a:pt x="96" y="91"/>
                    <a:pt x="96" y="89"/>
                  </a:cubicBezTo>
                  <a:cubicBezTo>
                    <a:pt x="96" y="88"/>
                    <a:pt x="96" y="87"/>
                    <a:pt x="95" y="86"/>
                  </a:cubicBezTo>
                  <a:cubicBezTo>
                    <a:pt x="95" y="86"/>
                    <a:pt x="94" y="85"/>
                    <a:pt x="94" y="85"/>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TextBox 62"/>
          <p:cNvSpPr txBox="1"/>
          <p:nvPr/>
        </p:nvSpPr>
        <p:spPr>
          <a:xfrm>
            <a:off x="10437579" y="5537866"/>
            <a:ext cx="1417192" cy="830997"/>
          </a:xfrm>
          <a:prstGeom prst="rect">
            <a:avLst/>
          </a:prstGeom>
          <a:noFill/>
        </p:spPr>
        <p:txBody>
          <a:bodyPr wrap="square" rtlCol="0">
            <a:spAutoFit/>
          </a:bodyPr>
          <a:lstStyle/>
          <a:p>
            <a:pPr algn="ctr"/>
            <a:r>
              <a:rPr lang="en-US" sz="14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ATOM</a:t>
            </a:r>
            <a:endParaRPr lang="en-US" sz="665"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pPr algn="ct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a:t>
            </a:r>
            <a:r>
              <a:rPr lang="en-US" sz="12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Ipsum</a:t>
            </a:r>
            <a:endParaRPr lang="en-US" sz="1200" b="1"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nvGrpSpPr>
          <p:cNvPr id="26" name="Group 63"/>
          <p:cNvGrpSpPr/>
          <p:nvPr/>
        </p:nvGrpSpPr>
        <p:grpSpPr>
          <a:xfrm>
            <a:off x="10679641" y="4404248"/>
            <a:ext cx="914400" cy="914400"/>
            <a:chOff x="10427465" y="4233287"/>
            <a:chExt cx="914400" cy="914400"/>
          </a:xfrm>
        </p:grpSpPr>
        <p:sp>
          <p:nvSpPr>
            <p:cNvPr id="27" name="Flowchart: Document 64"/>
            <p:cNvSpPr>
              <a:spLocks noChangeAspect="1"/>
            </p:cNvSpPr>
            <p:nvPr/>
          </p:nvSpPr>
          <p:spPr>
            <a:xfrm>
              <a:off x="10427465" y="4233287"/>
              <a:ext cx="914400" cy="914400"/>
            </a:xfrm>
            <a:prstGeom prst="flowChartDocument">
              <a:avLst/>
            </a:prstGeom>
            <a:solidFill>
              <a:schemeClr val="accent4"/>
            </a:solidFill>
            <a:ln w="12700">
              <a:noFill/>
            </a:ln>
            <a:effectLst>
              <a:outerShdw blurRad="660400" dist="2540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55"/>
            <p:cNvSpPr>
              <a:spLocks noEditPoints="1"/>
            </p:cNvSpPr>
            <p:nvPr/>
          </p:nvSpPr>
          <p:spPr bwMode="auto">
            <a:xfrm>
              <a:off x="10665399" y="4461887"/>
              <a:ext cx="457200" cy="457200"/>
            </a:xfrm>
            <a:custGeom>
              <a:avLst/>
              <a:gdLst>
                <a:gd name="T0" fmla="*/ 80 w 176"/>
                <a:gd name="T1" fmla="*/ 88 h 176"/>
                <a:gd name="T2" fmla="*/ 96 w 176"/>
                <a:gd name="T3" fmla="*/ 88 h 176"/>
                <a:gd name="T4" fmla="*/ 176 w 176"/>
                <a:gd name="T5" fmla="*/ 88 h 176"/>
                <a:gd name="T6" fmla="*/ 150 w 176"/>
                <a:gd name="T7" fmla="*/ 26 h 176"/>
                <a:gd name="T8" fmla="*/ 88 w 176"/>
                <a:gd name="T9" fmla="*/ 0 h 176"/>
                <a:gd name="T10" fmla="*/ 26 w 176"/>
                <a:gd name="T11" fmla="*/ 26 h 176"/>
                <a:gd name="T12" fmla="*/ 0 w 176"/>
                <a:gd name="T13" fmla="*/ 88 h 176"/>
                <a:gd name="T14" fmla="*/ 26 w 176"/>
                <a:gd name="T15" fmla="*/ 150 h 176"/>
                <a:gd name="T16" fmla="*/ 88 w 176"/>
                <a:gd name="T17" fmla="*/ 176 h 176"/>
                <a:gd name="T18" fmla="*/ 150 w 176"/>
                <a:gd name="T19" fmla="*/ 150 h 176"/>
                <a:gd name="T20" fmla="*/ 176 w 176"/>
                <a:gd name="T21" fmla="*/ 88 h 176"/>
                <a:gd name="T22" fmla="*/ 34 w 176"/>
                <a:gd name="T23" fmla="*/ 70 h 176"/>
                <a:gd name="T24" fmla="*/ 34 w 176"/>
                <a:gd name="T25" fmla="*/ 106 h 176"/>
                <a:gd name="T26" fmla="*/ 56 w 176"/>
                <a:gd name="T27" fmla="*/ 75 h 176"/>
                <a:gd name="T28" fmla="*/ 41 w 176"/>
                <a:gd name="T29" fmla="*/ 69 h 176"/>
                <a:gd name="T30" fmla="*/ 56 w 176"/>
                <a:gd name="T31" fmla="*/ 75 h 176"/>
                <a:gd name="T32" fmla="*/ 41 w 176"/>
                <a:gd name="T33" fmla="*/ 107 h 176"/>
                <a:gd name="T34" fmla="*/ 56 w 176"/>
                <a:gd name="T35" fmla="*/ 101 h 176"/>
                <a:gd name="T36" fmla="*/ 31 w 176"/>
                <a:gd name="T37" fmla="*/ 145 h 176"/>
                <a:gd name="T38" fmla="*/ 58 w 176"/>
                <a:gd name="T39" fmla="*/ 118 h 176"/>
                <a:gd name="T40" fmla="*/ 31 w 176"/>
                <a:gd name="T41" fmla="*/ 145 h 176"/>
                <a:gd name="T42" fmla="*/ 37 w 176"/>
                <a:gd name="T43" fmla="*/ 62 h 176"/>
                <a:gd name="T44" fmla="*/ 62 w 176"/>
                <a:gd name="T45" fmla="*/ 37 h 176"/>
                <a:gd name="T46" fmla="*/ 110 w 176"/>
                <a:gd name="T47" fmla="*/ 57 h 176"/>
                <a:gd name="T48" fmla="*/ 94 w 176"/>
                <a:gd name="T49" fmla="*/ 51 h 176"/>
                <a:gd name="T50" fmla="*/ 110 w 176"/>
                <a:gd name="T51" fmla="*/ 57 h 176"/>
                <a:gd name="T52" fmla="*/ 106 w 176"/>
                <a:gd name="T53" fmla="*/ 34 h 176"/>
                <a:gd name="T54" fmla="*/ 70 w 176"/>
                <a:gd name="T55" fmla="*/ 34 h 176"/>
                <a:gd name="T56" fmla="*/ 69 w 176"/>
                <a:gd name="T57" fmla="*/ 41 h 176"/>
                <a:gd name="T58" fmla="*/ 75 w 176"/>
                <a:gd name="T59" fmla="*/ 56 h 176"/>
                <a:gd name="T60" fmla="*/ 69 w 176"/>
                <a:gd name="T61" fmla="*/ 41 h 176"/>
                <a:gd name="T62" fmla="*/ 75 w 176"/>
                <a:gd name="T63" fmla="*/ 120 h 176"/>
                <a:gd name="T64" fmla="*/ 69 w 176"/>
                <a:gd name="T65" fmla="*/ 135 h 176"/>
                <a:gd name="T66" fmla="*/ 88 w 176"/>
                <a:gd name="T67" fmla="*/ 168 h 176"/>
                <a:gd name="T68" fmla="*/ 88 w 176"/>
                <a:gd name="T69" fmla="*/ 130 h 176"/>
                <a:gd name="T70" fmla="*/ 88 w 176"/>
                <a:gd name="T71" fmla="*/ 168 h 176"/>
                <a:gd name="T72" fmla="*/ 94 w 176"/>
                <a:gd name="T73" fmla="*/ 126 h 176"/>
                <a:gd name="T74" fmla="*/ 110 w 176"/>
                <a:gd name="T75" fmla="*/ 119 h 176"/>
                <a:gd name="T76" fmla="*/ 112 w 176"/>
                <a:gd name="T77" fmla="*/ 98 h 176"/>
                <a:gd name="T78" fmla="*/ 98 w 176"/>
                <a:gd name="T79" fmla="*/ 112 h 176"/>
                <a:gd name="T80" fmla="*/ 78 w 176"/>
                <a:gd name="T81" fmla="*/ 112 h 176"/>
                <a:gd name="T82" fmla="*/ 64 w 176"/>
                <a:gd name="T83" fmla="*/ 98 h 176"/>
                <a:gd name="T84" fmla="*/ 64 w 176"/>
                <a:gd name="T85" fmla="*/ 78 h 176"/>
                <a:gd name="T86" fmla="*/ 78 w 176"/>
                <a:gd name="T87" fmla="*/ 64 h 176"/>
                <a:gd name="T88" fmla="*/ 98 w 176"/>
                <a:gd name="T89" fmla="*/ 64 h 176"/>
                <a:gd name="T90" fmla="*/ 112 w 176"/>
                <a:gd name="T91" fmla="*/ 78 h 176"/>
                <a:gd name="T92" fmla="*/ 112 w 176"/>
                <a:gd name="T93" fmla="*/ 98 h 176"/>
                <a:gd name="T94" fmla="*/ 139 w 176"/>
                <a:gd name="T95" fmla="*/ 62 h 176"/>
                <a:gd name="T96" fmla="*/ 114 w 176"/>
                <a:gd name="T97" fmla="*/ 37 h 176"/>
                <a:gd name="T98" fmla="*/ 126 w 176"/>
                <a:gd name="T99" fmla="*/ 82 h 176"/>
                <a:gd name="T100" fmla="*/ 119 w 176"/>
                <a:gd name="T101" fmla="*/ 66 h 176"/>
                <a:gd name="T102" fmla="*/ 126 w 176"/>
                <a:gd name="T103" fmla="*/ 82 h 176"/>
                <a:gd name="T104" fmla="*/ 135 w 176"/>
                <a:gd name="T105" fmla="*/ 107 h 176"/>
                <a:gd name="T106" fmla="*/ 120 w 176"/>
                <a:gd name="T107" fmla="*/ 101 h 176"/>
                <a:gd name="T108" fmla="*/ 145 w 176"/>
                <a:gd name="T109" fmla="*/ 145 h 176"/>
                <a:gd name="T110" fmla="*/ 118 w 176"/>
                <a:gd name="T111" fmla="*/ 118 h 176"/>
                <a:gd name="T112" fmla="*/ 145 w 176"/>
                <a:gd name="T113" fmla="*/ 145 h 176"/>
                <a:gd name="T114" fmla="*/ 130 w 176"/>
                <a:gd name="T115" fmla="*/ 88 h 176"/>
                <a:gd name="T116" fmla="*/ 168 w 176"/>
                <a:gd name="T117"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76">
                  <a:moveTo>
                    <a:pt x="88" y="80"/>
                  </a:moveTo>
                  <a:cubicBezTo>
                    <a:pt x="84" y="80"/>
                    <a:pt x="80" y="84"/>
                    <a:pt x="80" y="88"/>
                  </a:cubicBezTo>
                  <a:cubicBezTo>
                    <a:pt x="80" y="92"/>
                    <a:pt x="84" y="96"/>
                    <a:pt x="88" y="96"/>
                  </a:cubicBezTo>
                  <a:cubicBezTo>
                    <a:pt x="92" y="96"/>
                    <a:pt x="96" y="92"/>
                    <a:pt x="96" y="88"/>
                  </a:cubicBezTo>
                  <a:cubicBezTo>
                    <a:pt x="96" y="84"/>
                    <a:pt x="92" y="80"/>
                    <a:pt x="88" y="80"/>
                  </a:cubicBezTo>
                  <a:close/>
                  <a:moveTo>
                    <a:pt x="176" y="88"/>
                  </a:moveTo>
                  <a:cubicBezTo>
                    <a:pt x="176" y="78"/>
                    <a:pt x="164" y="70"/>
                    <a:pt x="146" y="64"/>
                  </a:cubicBezTo>
                  <a:cubicBezTo>
                    <a:pt x="155" y="47"/>
                    <a:pt x="157" y="33"/>
                    <a:pt x="150" y="26"/>
                  </a:cubicBezTo>
                  <a:cubicBezTo>
                    <a:pt x="143" y="19"/>
                    <a:pt x="129" y="21"/>
                    <a:pt x="112" y="30"/>
                  </a:cubicBezTo>
                  <a:cubicBezTo>
                    <a:pt x="106" y="12"/>
                    <a:pt x="98" y="0"/>
                    <a:pt x="88" y="0"/>
                  </a:cubicBezTo>
                  <a:cubicBezTo>
                    <a:pt x="78" y="0"/>
                    <a:pt x="70" y="12"/>
                    <a:pt x="64" y="30"/>
                  </a:cubicBezTo>
                  <a:cubicBezTo>
                    <a:pt x="47" y="21"/>
                    <a:pt x="33" y="19"/>
                    <a:pt x="26" y="26"/>
                  </a:cubicBezTo>
                  <a:cubicBezTo>
                    <a:pt x="19" y="33"/>
                    <a:pt x="21" y="47"/>
                    <a:pt x="30" y="64"/>
                  </a:cubicBezTo>
                  <a:cubicBezTo>
                    <a:pt x="12" y="70"/>
                    <a:pt x="0" y="78"/>
                    <a:pt x="0" y="88"/>
                  </a:cubicBezTo>
                  <a:cubicBezTo>
                    <a:pt x="0" y="98"/>
                    <a:pt x="12" y="106"/>
                    <a:pt x="30" y="112"/>
                  </a:cubicBezTo>
                  <a:cubicBezTo>
                    <a:pt x="21" y="129"/>
                    <a:pt x="19" y="143"/>
                    <a:pt x="26" y="150"/>
                  </a:cubicBezTo>
                  <a:cubicBezTo>
                    <a:pt x="33" y="157"/>
                    <a:pt x="47" y="155"/>
                    <a:pt x="64" y="146"/>
                  </a:cubicBezTo>
                  <a:cubicBezTo>
                    <a:pt x="70" y="164"/>
                    <a:pt x="78" y="176"/>
                    <a:pt x="88" y="176"/>
                  </a:cubicBezTo>
                  <a:cubicBezTo>
                    <a:pt x="98" y="176"/>
                    <a:pt x="106" y="164"/>
                    <a:pt x="112" y="146"/>
                  </a:cubicBezTo>
                  <a:cubicBezTo>
                    <a:pt x="129" y="155"/>
                    <a:pt x="143" y="157"/>
                    <a:pt x="150" y="150"/>
                  </a:cubicBezTo>
                  <a:cubicBezTo>
                    <a:pt x="157" y="143"/>
                    <a:pt x="155" y="129"/>
                    <a:pt x="146" y="112"/>
                  </a:cubicBezTo>
                  <a:cubicBezTo>
                    <a:pt x="164" y="106"/>
                    <a:pt x="176" y="98"/>
                    <a:pt x="176" y="88"/>
                  </a:cubicBezTo>
                  <a:close/>
                  <a:moveTo>
                    <a:pt x="8" y="88"/>
                  </a:moveTo>
                  <a:cubicBezTo>
                    <a:pt x="8" y="81"/>
                    <a:pt x="18" y="75"/>
                    <a:pt x="34" y="70"/>
                  </a:cubicBezTo>
                  <a:cubicBezTo>
                    <a:pt x="37" y="76"/>
                    <a:pt x="41" y="82"/>
                    <a:pt x="46" y="88"/>
                  </a:cubicBezTo>
                  <a:cubicBezTo>
                    <a:pt x="41" y="94"/>
                    <a:pt x="37" y="100"/>
                    <a:pt x="34" y="106"/>
                  </a:cubicBezTo>
                  <a:cubicBezTo>
                    <a:pt x="18" y="101"/>
                    <a:pt x="8" y="95"/>
                    <a:pt x="8" y="88"/>
                  </a:cubicBezTo>
                  <a:close/>
                  <a:moveTo>
                    <a:pt x="56" y="75"/>
                  </a:moveTo>
                  <a:cubicBezTo>
                    <a:pt x="54" y="77"/>
                    <a:pt x="52" y="79"/>
                    <a:pt x="50" y="82"/>
                  </a:cubicBezTo>
                  <a:cubicBezTo>
                    <a:pt x="47" y="77"/>
                    <a:pt x="44" y="73"/>
                    <a:pt x="41" y="69"/>
                  </a:cubicBezTo>
                  <a:cubicBezTo>
                    <a:pt x="46" y="67"/>
                    <a:pt x="51" y="67"/>
                    <a:pt x="57" y="66"/>
                  </a:cubicBezTo>
                  <a:cubicBezTo>
                    <a:pt x="57" y="69"/>
                    <a:pt x="57" y="72"/>
                    <a:pt x="56" y="75"/>
                  </a:cubicBezTo>
                  <a:close/>
                  <a:moveTo>
                    <a:pt x="57" y="110"/>
                  </a:moveTo>
                  <a:cubicBezTo>
                    <a:pt x="51" y="109"/>
                    <a:pt x="46" y="109"/>
                    <a:pt x="41" y="107"/>
                  </a:cubicBezTo>
                  <a:cubicBezTo>
                    <a:pt x="44" y="103"/>
                    <a:pt x="47" y="99"/>
                    <a:pt x="50" y="94"/>
                  </a:cubicBezTo>
                  <a:cubicBezTo>
                    <a:pt x="52" y="97"/>
                    <a:pt x="54" y="99"/>
                    <a:pt x="56" y="101"/>
                  </a:cubicBezTo>
                  <a:cubicBezTo>
                    <a:pt x="57" y="104"/>
                    <a:pt x="57" y="107"/>
                    <a:pt x="57" y="110"/>
                  </a:cubicBezTo>
                  <a:close/>
                  <a:moveTo>
                    <a:pt x="31" y="145"/>
                  </a:moveTo>
                  <a:cubicBezTo>
                    <a:pt x="27" y="140"/>
                    <a:pt x="29" y="128"/>
                    <a:pt x="37" y="114"/>
                  </a:cubicBezTo>
                  <a:cubicBezTo>
                    <a:pt x="44" y="116"/>
                    <a:pt x="50" y="117"/>
                    <a:pt x="58" y="118"/>
                  </a:cubicBezTo>
                  <a:cubicBezTo>
                    <a:pt x="59" y="126"/>
                    <a:pt x="60" y="133"/>
                    <a:pt x="62" y="139"/>
                  </a:cubicBezTo>
                  <a:cubicBezTo>
                    <a:pt x="48" y="147"/>
                    <a:pt x="36" y="149"/>
                    <a:pt x="31" y="145"/>
                  </a:cubicBezTo>
                  <a:close/>
                  <a:moveTo>
                    <a:pt x="58" y="58"/>
                  </a:moveTo>
                  <a:cubicBezTo>
                    <a:pt x="50" y="59"/>
                    <a:pt x="44" y="60"/>
                    <a:pt x="37" y="62"/>
                  </a:cubicBezTo>
                  <a:cubicBezTo>
                    <a:pt x="29" y="48"/>
                    <a:pt x="27" y="36"/>
                    <a:pt x="31" y="31"/>
                  </a:cubicBezTo>
                  <a:cubicBezTo>
                    <a:pt x="36" y="27"/>
                    <a:pt x="48" y="29"/>
                    <a:pt x="62" y="37"/>
                  </a:cubicBezTo>
                  <a:cubicBezTo>
                    <a:pt x="60" y="44"/>
                    <a:pt x="59" y="50"/>
                    <a:pt x="58" y="58"/>
                  </a:cubicBezTo>
                  <a:close/>
                  <a:moveTo>
                    <a:pt x="110" y="57"/>
                  </a:moveTo>
                  <a:cubicBezTo>
                    <a:pt x="107" y="57"/>
                    <a:pt x="104" y="57"/>
                    <a:pt x="101" y="56"/>
                  </a:cubicBezTo>
                  <a:cubicBezTo>
                    <a:pt x="99" y="54"/>
                    <a:pt x="97" y="52"/>
                    <a:pt x="94" y="51"/>
                  </a:cubicBezTo>
                  <a:cubicBezTo>
                    <a:pt x="99" y="47"/>
                    <a:pt x="103" y="44"/>
                    <a:pt x="107" y="41"/>
                  </a:cubicBezTo>
                  <a:cubicBezTo>
                    <a:pt x="109" y="46"/>
                    <a:pt x="109" y="51"/>
                    <a:pt x="110" y="57"/>
                  </a:cubicBezTo>
                  <a:close/>
                  <a:moveTo>
                    <a:pt x="88" y="8"/>
                  </a:moveTo>
                  <a:cubicBezTo>
                    <a:pt x="95" y="8"/>
                    <a:pt x="101" y="18"/>
                    <a:pt x="106" y="34"/>
                  </a:cubicBezTo>
                  <a:cubicBezTo>
                    <a:pt x="100" y="37"/>
                    <a:pt x="94" y="41"/>
                    <a:pt x="88" y="46"/>
                  </a:cubicBezTo>
                  <a:cubicBezTo>
                    <a:pt x="82" y="41"/>
                    <a:pt x="76" y="37"/>
                    <a:pt x="70" y="34"/>
                  </a:cubicBezTo>
                  <a:cubicBezTo>
                    <a:pt x="75" y="18"/>
                    <a:pt x="81" y="8"/>
                    <a:pt x="88" y="8"/>
                  </a:cubicBezTo>
                  <a:close/>
                  <a:moveTo>
                    <a:pt x="69" y="41"/>
                  </a:moveTo>
                  <a:cubicBezTo>
                    <a:pt x="73" y="44"/>
                    <a:pt x="77" y="47"/>
                    <a:pt x="82" y="50"/>
                  </a:cubicBezTo>
                  <a:cubicBezTo>
                    <a:pt x="79" y="52"/>
                    <a:pt x="77" y="54"/>
                    <a:pt x="75" y="56"/>
                  </a:cubicBezTo>
                  <a:cubicBezTo>
                    <a:pt x="72" y="57"/>
                    <a:pt x="69" y="57"/>
                    <a:pt x="66" y="57"/>
                  </a:cubicBezTo>
                  <a:cubicBezTo>
                    <a:pt x="67" y="51"/>
                    <a:pt x="67" y="46"/>
                    <a:pt x="69" y="41"/>
                  </a:cubicBezTo>
                  <a:close/>
                  <a:moveTo>
                    <a:pt x="66" y="119"/>
                  </a:moveTo>
                  <a:cubicBezTo>
                    <a:pt x="69" y="119"/>
                    <a:pt x="72" y="119"/>
                    <a:pt x="75" y="120"/>
                  </a:cubicBezTo>
                  <a:cubicBezTo>
                    <a:pt x="77" y="122"/>
                    <a:pt x="79" y="124"/>
                    <a:pt x="82" y="126"/>
                  </a:cubicBezTo>
                  <a:cubicBezTo>
                    <a:pt x="77" y="129"/>
                    <a:pt x="73" y="132"/>
                    <a:pt x="69" y="135"/>
                  </a:cubicBezTo>
                  <a:cubicBezTo>
                    <a:pt x="67" y="130"/>
                    <a:pt x="67" y="125"/>
                    <a:pt x="66" y="119"/>
                  </a:cubicBezTo>
                  <a:close/>
                  <a:moveTo>
                    <a:pt x="88" y="168"/>
                  </a:moveTo>
                  <a:cubicBezTo>
                    <a:pt x="81" y="168"/>
                    <a:pt x="75" y="158"/>
                    <a:pt x="70" y="142"/>
                  </a:cubicBezTo>
                  <a:cubicBezTo>
                    <a:pt x="76" y="139"/>
                    <a:pt x="82" y="135"/>
                    <a:pt x="88" y="130"/>
                  </a:cubicBezTo>
                  <a:cubicBezTo>
                    <a:pt x="94" y="135"/>
                    <a:pt x="100" y="139"/>
                    <a:pt x="106" y="142"/>
                  </a:cubicBezTo>
                  <a:cubicBezTo>
                    <a:pt x="101" y="158"/>
                    <a:pt x="95" y="168"/>
                    <a:pt x="88" y="168"/>
                  </a:cubicBezTo>
                  <a:close/>
                  <a:moveTo>
                    <a:pt x="107" y="135"/>
                  </a:moveTo>
                  <a:cubicBezTo>
                    <a:pt x="103" y="132"/>
                    <a:pt x="99" y="129"/>
                    <a:pt x="94" y="126"/>
                  </a:cubicBezTo>
                  <a:cubicBezTo>
                    <a:pt x="97" y="124"/>
                    <a:pt x="99" y="122"/>
                    <a:pt x="101" y="120"/>
                  </a:cubicBezTo>
                  <a:cubicBezTo>
                    <a:pt x="104" y="119"/>
                    <a:pt x="107" y="119"/>
                    <a:pt x="110" y="119"/>
                  </a:cubicBezTo>
                  <a:cubicBezTo>
                    <a:pt x="109" y="125"/>
                    <a:pt x="109" y="130"/>
                    <a:pt x="107" y="135"/>
                  </a:cubicBezTo>
                  <a:close/>
                  <a:moveTo>
                    <a:pt x="112" y="98"/>
                  </a:moveTo>
                  <a:cubicBezTo>
                    <a:pt x="110" y="100"/>
                    <a:pt x="107" y="103"/>
                    <a:pt x="105" y="105"/>
                  </a:cubicBezTo>
                  <a:cubicBezTo>
                    <a:pt x="103" y="107"/>
                    <a:pt x="100" y="110"/>
                    <a:pt x="98" y="112"/>
                  </a:cubicBezTo>
                  <a:cubicBezTo>
                    <a:pt x="95" y="112"/>
                    <a:pt x="91" y="112"/>
                    <a:pt x="88" y="112"/>
                  </a:cubicBezTo>
                  <a:cubicBezTo>
                    <a:pt x="85" y="112"/>
                    <a:pt x="81" y="112"/>
                    <a:pt x="78" y="112"/>
                  </a:cubicBezTo>
                  <a:cubicBezTo>
                    <a:pt x="76" y="110"/>
                    <a:pt x="73" y="107"/>
                    <a:pt x="71" y="105"/>
                  </a:cubicBezTo>
                  <a:cubicBezTo>
                    <a:pt x="69" y="103"/>
                    <a:pt x="66" y="100"/>
                    <a:pt x="64" y="98"/>
                  </a:cubicBezTo>
                  <a:cubicBezTo>
                    <a:pt x="64" y="95"/>
                    <a:pt x="64" y="91"/>
                    <a:pt x="64" y="88"/>
                  </a:cubicBezTo>
                  <a:cubicBezTo>
                    <a:pt x="64" y="85"/>
                    <a:pt x="64" y="81"/>
                    <a:pt x="64" y="78"/>
                  </a:cubicBezTo>
                  <a:cubicBezTo>
                    <a:pt x="66" y="76"/>
                    <a:pt x="69" y="73"/>
                    <a:pt x="71" y="71"/>
                  </a:cubicBezTo>
                  <a:cubicBezTo>
                    <a:pt x="73" y="69"/>
                    <a:pt x="76" y="66"/>
                    <a:pt x="78" y="64"/>
                  </a:cubicBezTo>
                  <a:cubicBezTo>
                    <a:pt x="81" y="64"/>
                    <a:pt x="85" y="64"/>
                    <a:pt x="88" y="64"/>
                  </a:cubicBezTo>
                  <a:cubicBezTo>
                    <a:pt x="91" y="64"/>
                    <a:pt x="95" y="64"/>
                    <a:pt x="98" y="64"/>
                  </a:cubicBezTo>
                  <a:cubicBezTo>
                    <a:pt x="100" y="66"/>
                    <a:pt x="103" y="69"/>
                    <a:pt x="105" y="71"/>
                  </a:cubicBezTo>
                  <a:cubicBezTo>
                    <a:pt x="107" y="73"/>
                    <a:pt x="110" y="76"/>
                    <a:pt x="112" y="78"/>
                  </a:cubicBezTo>
                  <a:cubicBezTo>
                    <a:pt x="112" y="81"/>
                    <a:pt x="112" y="85"/>
                    <a:pt x="112" y="88"/>
                  </a:cubicBezTo>
                  <a:cubicBezTo>
                    <a:pt x="112" y="91"/>
                    <a:pt x="112" y="95"/>
                    <a:pt x="112" y="98"/>
                  </a:cubicBezTo>
                  <a:close/>
                  <a:moveTo>
                    <a:pt x="145" y="31"/>
                  </a:moveTo>
                  <a:cubicBezTo>
                    <a:pt x="149" y="36"/>
                    <a:pt x="147" y="48"/>
                    <a:pt x="139" y="62"/>
                  </a:cubicBezTo>
                  <a:cubicBezTo>
                    <a:pt x="133" y="60"/>
                    <a:pt x="126" y="59"/>
                    <a:pt x="118" y="58"/>
                  </a:cubicBezTo>
                  <a:cubicBezTo>
                    <a:pt x="117" y="50"/>
                    <a:pt x="116" y="44"/>
                    <a:pt x="114" y="37"/>
                  </a:cubicBezTo>
                  <a:cubicBezTo>
                    <a:pt x="128" y="29"/>
                    <a:pt x="140" y="27"/>
                    <a:pt x="145" y="31"/>
                  </a:cubicBezTo>
                  <a:close/>
                  <a:moveTo>
                    <a:pt x="126" y="82"/>
                  </a:moveTo>
                  <a:cubicBezTo>
                    <a:pt x="124" y="79"/>
                    <a:pt x="122" y="77"/>
                    <a:pt x="120" y="75"/>
                  </a:cubicBezTo>
                  <a:cubicBezTo>
                    <a:pt x="119" y="72"/>
                    <a:pt x="119" y="69"/>
                    <a:pt x="119" y="66"/>
                  </a:cubicBezTo>
                  <a:cubicBezTo>
                    <a:pt x="125" y="67"/>
                    <a:pt x="130" y="67"/>
                    <a:pt x="135" y="69"/>
                  </a:cubicBezTo>
                  <a:cubicBezTo>
                    <a:pt x="132" y="73"/>
                    <a:pt x="129" y="77"/>
                    <a:pt x="126" y="82"/>
                  </a:cubicBezTo>
                  <a:close/>
                  <a:moveTo>
                    <a:pt x="126" y="94"/>
                  </a:moveTo>
                  <a:cubicBezTo>
                    <a:pt x="129" y="99"/>
                    <a:pt x="132" y="103"/>
                    <a:pt x="135" y="107"/>
                  </a:cubicBezTo>
                  <a:cubicBezTo>
                    <a:pt x="130" y="109"/>
                    <a:pt x="125" y="109"/>
                    <a:pt x="119" y="110"/>
                  </a:cubicBezTo>
                  <a:cubicBezTo>
                    <a:pt x="119" y="107"/>
                    <a:pt x="119" y="104"/>
                    <a:pt x="120" y="101"/>
                  </a:cubicBezTo>
                  <a:cubicBezTo>
                    <a:pt x="122" y="99"/>
                    <a:pt x="124" y="97"/>
                    <a:pt x="126" y="94"/>
                  </a:cubicBezTo>
                  <a:close/>
                  <a:moveTo>
                    <a:pt x="145" y="145"/>
                  </a:moveTo>
                  <a:cubicBezTo>
                    <a:pt x="140" y="149"/>
                    <a:pt x="128" y="147"/>
                    <a:pt x="114" y="139"/>
                  </a:cubicBezTo>
                  <a:cubicBezTo>
                    <a:pt x="116" y="133"/>
                    <a:pt x="117" y="126"/>
                    <a:pt x="118" y="118"/>
                  </a:cubicBezTo>
                  <a:cubicBezTo>
                    <a:pt x="126" y="117"/>
                    <a:pt x="133" y="116"/>
                    <a:pt x="139" y="114"/>
                  </a:cubicBezTo>
                  <a:cubicBezTo>
                    <a:pt x="147" y="128"/>
                    <a:pt x="149" y="140"/>
                    <a:pt x="145" y="145"/>
                  </a:cubicBezTo>
                  <a:close/>
                  <a:moveTo>
                    <a:pt x="142" y="106"/>
                  </a:moveTo>
                  <a:cubicBezTo>
                    <a:pt x="139" y="100"/>
                    <a:pt x="135" y="94"/>
                    <a:pt x="130" y="88"/>
                  </a:cubicBezTo>
                  <a:cubicBezTo>
                    <a:pt x="135" y="82"/>
                    <a:pt x="139" y="76"/>
                    <a:pt x="142" y="70"/>
                  </a:cubicBezTo>
                  <a:cubicBezTo>
                    <a:pt x="158" y="75"/>
                    <a:pt x="168" y="81"/>
                    <a:pt x="168" y="88"/>
                  </a:cubicBezTo>
                  <a:cubicBezTo>
                    <a:pt x="168" y="95"/>
                    <a:pt x="158" y="101"/>
                    <a:pt x="142" y="106"/>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lvl="0">
                <a:defRPr/>
              </a:pP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Freeform 5"/>
          <p:cNvSpPr/>
          <p:nvPr/>
        </p:nvSpPr>
        <p:spPr bwMode="auto">
          <a:xfrm rot="10800000">
            <a:off x="4161225" y="2553839"/>
            <a:ext cx="3356520" cy="2233754"/>
          </a:xfrm>
          <a:custGeom>
            <a:avLst/>
            <a:gdLst>
              <a:gd name="T0" fmla="*/ 357 w 357"/>
              <a:gd name="T1" fmla="*/ 13 h 236"/>
              <a:gd name="T2" fmla="*/ 314 w 357"/>
              <a:gd name="T3" fmla="*/ 0 h 236"/>
              <a:gd name="T4" fmla="*/ 317 w 357"/>
              <a:gd name="T5" fmla="*/ 12 h 236"/>
              <a:gd name="T6" fmla="*/ 178 w 357"/>
              <a:gd name="T7" fmla="*/ 113 h 236"/>
              <a:gd name="T8" fmla="*/ 0 w 357"/>
              <a:gd name="T9" fmla="*/ 220 h 236"/>
              <a:gd name="T10" fmla="*/ 1 w 357"/>
              <a:gd name="T11" fmla="*/ 236 h 236"/>
              <a:gd name="T12" fmla="*/ 191 w 357"/>
              <a:gd name="T13" fmla="*/ 124 h 236"/>
              <a:gd name="T14" fmla="*/ 321 w 357"/>
              <a:gd name="T15" fmla="*/ 29 h 236"/>
              <a:gd name="T16" fmla="*/ 324 w 357"/>
              <a:gd name="T17" fmla="*/ 44 h 236"/>
              <a:gd name="T18" fmla="*/ 357 w 357"/>
              <a:gd name="T19" fmla="*/ 1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 h="236">
                <a:moveTo>
                  <a:pt x="357" y="13"/>
                </a:moveTo>
                <a:cubicBezTo>
                  <a:pt x="314" y="0"/>
                  <a:pt x="314" y="0"/>
                  <a:pt x="314" y="0"/>
                </a:cubicBezTo>
                <a:cubicBezTo>
                  <a:pt x="317" y="12"/>
                  <a:pt x="317" y="12"/>
                  <a:pt x="317" y="12"/>
                </a:cubicBezTo>
                <a:cubicBezTo>
                  <a:pt x="277" y="25"/>
                  <a:pt x="224" y="54"/>
                  <a:pt x="178" y="113"/>
                </a:cubicBezTo>
                <a:cubicBezTo>
                  <a:pt x="131" y="174"/>
                  <a:pt x="66" y="213"/>
                  <a:pt x="0" y="220"/>
                </a:cubicBezTo>
                <a:cubicBezTo>
                  <a:pt x="1" y="236"/>
                  <a:pt x="1" y="236"/>
                  <a:pt x="1" y="236"/>
                </a:cubicBezTo>
                <a:cubicBezTo>
                  <a:pt x="72" y="229"/>
                  <a:pt x="142" y="188"/>
                  <a:pt x="191" y="124"/>
                </a:cubicBezTo>
                <a:cubicBezTo>
                  <a:pt x="235" y="68"/>
                  <a:pt x="283" y="41"/>
                  <a:pt x="321" y="29"/>
                </a:cubicBezTo>
                <a:cubicBezTo>
                  <a:pt x="324" y="44"/>
                  <a:pt x="324" y="44"/>
                  <a:pt x="324" y="44"/>
                </a:cubicBezTo>
                <a:lnTo>
                  <a:pt x="357" y="13"/>
                </a:lnTo>
                <a:close/>
              </a:path>
            </a:pathLst>
          </a:custGeom>
          <a:solidFill>
            <a:schemeClr val="accent2"/>
          </a:solidFill>
          <a:ln>
            <a:noFill/>
          </a:ln>
          <a:effectLst>
            <a:outerShdw blurRad="660400" dist="254000" algn="l" rotWithShape="0">
              <a:prstClr val="black">
                <a:alpha val="40000"/>
              </a:prstClr>
            </a:outerShdw>
          </a:effectLst>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6"/>
          <p:cNvSpPr/>
          <p:nvPr/>
        </p:nvSpPr>
        <p:spPr bwMode="auto">
          <a:xfrm rot="10800000">
            <a:off x="8091522" y="2583125"/>
            <a:ext cx="920956" cy="861287"/>
          </a:xfrm>
          <a:custGeom>
            <a:avLst/>
            <a:gdLst>
              <a:gd name="T0" fmla="*/ 98 w 98"/>
              <a:gd name="T1" fmla="*/ 83 h 91"/>
              <a:gd name="T2" fmla="*/ 70 w 98"/>
              <a:gd name="T3" fmla="*/ 49 h 91"/>
              <a:gd name="T4" fmla="*/ 65 w 98"/>
              <a:gd name="T5" fmla="*/ 61 h 91"/>
              <a:gd name="T6" fmla="*/ 16 w 98"/>
              <a:gd name="T7" fmla="*/ 0 h 91"/>
              <a:gd name="T8" fmla="*/ 0 w 98"/>
              <a:gd name="T9" fmla="*/ 4 h 91"/>
              <a:gd name="T10" fmla="*/ 59 w 98"/>
              <a:gd name="T11" fmla="*/ 78 h 91"/>
              <a:gd name="T12" fmla="*/ 54 w 98"/>
              <a:gd name="T13" fmla="*/ 91 h 91"/>
              <a:gd name="T14" fmla="*/ 98 w 98"/>
              <a:gd name="T15" fmla="*/ 83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91">
                <a:moveTo>
                  <a:pt x="98" y="83"/>
                </a:moveTo>
                <a:cubicBezTo>
                  <a:pt x="70" y="49"/>
                  <a:pt x="70" y="49"/>
                  <a:pt x="70" y="49"/>
                </a:cubicBezTo>
                <a:cubicBezTo>
                  <a:pt x="65" y="61"/>
                  <a:pt x="65" y="61"/>
                  <a:pt x="65" y="61"/>
                </a:cubicBezTo>
                <a:cubicBezTo>
                  <a:pt x="40" y="48"/>
                  <a:pt x="23" y="26"/>
                  <a:pt x="16" y="0"/>
                </a:cubicBezTo>
                <a:cubicBezTo>
                  <a:pt x="0" y="4"/>
                  <a:pt x="0" y="4"/>
                  <a:pt x="0" y="4"/>
                </a:cubicBezTo>
                <a:cubicBezTo>
                  <a:pt x="7" y="36"/>
                  <a:pt x="28" y="61"/>
                  <a:pt x="59" y="78"/>
                </a:cubicBezTo>
                <a:cubicBezTo>
                  <a:pt x="54" y="91"/>
                  <a:pt x="54" y="91"/>
                  <a:pt x="54" y="91"/>
                </a:cubicBezTo>
                <a:lnTo>
                  <a:pt x="98" y="83"/>
                </a:lnTo>
                <a:close/>
              </a:path>
            </a:pathLst>
          </a:custGeom>
          <a:solidFill>
            <a:schemeClr val="accent4"/>
          </a:solidFill>
          <a:ln>
            <a:noFill/>
          </a:ln>
          <a:effectLst>
            <a:outerShdw blurRad="660400" dist="254000" algn="l" rotWithShape="0">
              <a:prstClr val="black">
                <a:alpha val="40000"/>
              </a:prstClr>
            </a:outerShdw>
          </a:effectLst>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7"/>
          <p:cNvSpPr/>
          <p:nvPr/>
        </p:nvSpPr>
        <p:spPr bwMode="auto">
          <a:xfrm rot="10800000">
            <a:off x="7978887" y="4011503"/>
            <a:ext cx="939508" cy="757453"/>
          </a:xfrm>
          <a:custGeom>
            <a:avLst/>
            <a:gdLst>
              <a:gd name="T0" fmla="*/ 100 w 100"/>
              <a:gd name="T1" fmla="*/ 17 h 80"/>
              <a:gd name="T2" fmla="*/ 97 w 100"/>
              <a:gd name="T3" fmla="*/ 0 h 80"/>
              <a:gd name="T4" fmla="*/ 14 w 100"/>
              <a:gd name="T5" fmla="*/ 43 h 80"/>
              <a:gd name="T6" fmla="*/ 3 w 100"/>
              <a:gd name="T7" fmla="*/ 36 h 80"/>
              <a:gd name="T8" fmla="*/ 0 w 100"/>
              <a:gd name="T9" fmla="*/ 80 h 80"/>
              <a:gd name="T10" fmla="*/ 40 w 100"/>
              <a:gd name="T11" fmla="*/ 60 h 80"/>
              <a:gd name="T12" fmla="*/ 28 w 100"/>
              <a:gd name="T13" fmla="*/ 52 h 80"/>
              <a:gd name="T14" fmla="*/ 100 w 100"/>
              <a:gd name="T15" fmla="*/ 17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80">
                <a:moveTo>
                  <a:pt x="100" y="17"/>
                </a:moveTo>
                <a:cubicBezTo>
                  <a:pt x="97" y="0"/>
                  <a:pt x="97" y="0"/>
                  <a:pt x="97" y="0"/>
                </a:cubicBezTo>
                <a:cubicBezTo>
                  <a:pt x="62" y="6"/>
                  <a:pt x="33" y="21"/>
                  <a:pt x="14" y="43"/>
                </a:cubicBezTo>
                <a:cubicBezTo>
                  <a:pt x="3" y="36"/>
                  <a:pt x="3" y="36"/>
                  <a:pt x="3" y="36"/>
                </a:cubicBezTo>
                <a:cubicBezTo>
                  <a:pt x="0" y="80"/>
                  <a:pt x="0" y="80"/>
                  <a:pt x="0" y="80"/>
                </a:cubicBezTo>
                <a:cubicBezTo>
                  <a:pt x="40" y="60"/>
                  <a:pt x="40" y="60"/>
                  <a:pt x="40" y="60"/>
                </a:cubicBezTo>
                <a:cubicBezTo>
                  <a:pt x="28" y="52"/>
                  <a:pt x="28" y="52"/>
                  <a:pt x="28" y="52"/>
                </a:cubicBezTo>
                <a:cubicBezTo>
                  <a:pt x="45" y="34"/>
                  <a:pt x="70" y="22"/>
                  <a:pt x="100" y="17"/>
                </a:cubicBezTo>
                <a:close/>
              </a:path>
            </a:pathLst>
          </a:custGeom>
          <a:solidFill>
            <a:schemeClr val="accent6"/>
          </a:solidFill>
          <a:ln>
            <a:noFill/>
          </a:ln>
          <a:effectLst>
            <a:outerShdw blurRad="660400" dist="254000" algn="l" rotWithShape="0">
              <a:prstClr val="black">
                <a:alpha val="40000"/>
              </a:prstClr>
            </a:outerShdw>
          </a:effectLst>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8"/>
          <p:cNvSpPr/>
          <p:nvPr/>
        </p:nvSpPr>
        <p:spPr bwMode="auto">
          <a:xfrm rot="10800000">
            <a:off x="4047266" y="2553839"/>
            <a:ext cx="3348569" cy="2243072"/>
          </a:xfrm>
          <a:custGeom>
            <a:avLst/>
            <a:gdLst>
              <a:gd name="T0" fmla="*/ 178 w 356"/>
              <a:gd name="T1" fmla="*/ 114 h 237"/>
              <a:gd name="T2" fmla="*/ 40 w 356"/>
              <a:gd name="T3" fmla="*/ 13 h 237"/>
              <a:gd name="T4" fmla="*/ 43 w 356"/>
              <a:gd name="T5" fmla="*/ 0 h 237"/>
              <a:gd name="T6" fmla="*/ 0 w 356"/>
              <a:gd name="T7" fmla="*/ 11 h 237"/>
              <a:gd name="T8" fmla="*/ 32 w 356"/>
              <a:gd name="T9" fmla="*/ 43 h 237"/>
              <a:gd name="T10" fmla="*/ 35 w 356"/>
              <a:gd name="T11" fmla="*/ 29 h 237"/>
              <a:gd name="T12" fmla="*/ 165 w 356"/>
              <a:gd name="T13" fmla="*/ 125 h 237"/>
              <a:gd name="T14" fmla="*/ 354 w 356"/>
              <a:gd name="T15" fmla="*/ 237 h 237"/>
              <a:gd name="T16" fmla="*/ 356 w 356"/>
              <a:gd name="T17" fmla="*/ 220 h 237"/>
              <a:gd name="T18" fmla="*/ 178 w 356"/>
              <a:gd name="T19" fmla="*/ 11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6" h="237">
                <a:moveTo>
                  <a:pt x="178" y="114"/>
                </a:moveTo>
                <a:cubicBezTo>
                  <a:pt x="132" y="54"/>
                  <a:pt x="79" y="26"/>
                  <a:pt x="40" y="13"/>
                </a:cubicBezTo>
                <a:cubicBezTo>
                  <a:pt x="43" y="0"/>
                  <a:pt x="43" y="0"/>
                  <a:pt x="43" y="0"/>
                </a:cubicBezTo>
                <a:cubicBezTo>
                  <a:pt x="0" y="11"/>
                  <a:pt x="0" y="11"/>
                  <a:pt x="0" y="11"/>
                </a:cubicBezTo>
                <a:cubicBezTo>
                  <a:pt x="32" y="43"/>
                  <a:pt x="32" y="43"/>
                  <a:pt x="32" y="43"/>
                </a:cubicBezTo>
                <a:cubicBezTo>
                  <a:pt x="35" y="29"/>
                  <a:pt x="35" y="29"/>
                  <a:pt x="35" y="29"/>
                </a:cubicBezTo>
                <a:cubicBezTo>
                  <a:pt x="72" y="42"/>
                  <a:pt x="121" y="68"/>
                  <a:pt x="165" y="125"/>
                </a:cubicBezTo>
                <a:cubicBezTo>
                  <a:pt x="214" y="189"/>
                  <a:pt x="283" y="230"/>
                  <a:pt x="354" y="237"/>
                </a:cubicBezTo>
                <a:cubicBezTo>
                  <a:pt x="356" y="220"/>
                  <a:pt x="356" y="220"/>
                  <a:pt x="356" y="220"/>
                </a:cubicBezTo>
                <a:cubicBezTo>
                  <a:pt x="290" y="213"/>
                  <a:pt x="225" y="175"/>
                  <a:pt x="178" y="114"/>
                </a:cubicBezTo>
                <a:close/>
              </a:path>
            </a:pathLst>
          </a:custGeom>
          <a:solidFill>
            <a:schemeClr val="accent1"/>
          </a:solidFill>
          <a:ln>
            <a:noFill/>
          </a:ln>
          <a:effectLst>
            <a:outerShdw blurRad="660400" dist="254000" algn="l" rotWithShape="0">
              <a:prstClr val="black">
                <a:alpha val="40000"/>
              </a:prstClr>
            </a:outerShdw>
          </a:effectLst>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9"/>
          <p:cNvSpPr/>
          <p:nvPr/>
        </p:nvSpPr>
        <p:spPr bwMode="auto">
          <a:xfrm rot="10800000">
            <a:off x="2515432" y="2583126"/>
            <a:ext cx="948784" cy="1078272"/>
          </a:xfrm>
          <a:custGeom>
            <a:avLst/>
            <a:gdLst>
              <a:gd name="T0" fmla="*/ 101 w 101"/>
              <a:gd name="T1" fmla="*/ 0 h 114"/>
              <a:gd name="T2" fmla="*/ 84 w 101"/>
              <a:gd name="T3" fmla="*/ 0 h 114"/>
              <a:gd name="T4" fmla="*/ 31 w 101"/>
              <a:gd name="T5" fmla="*/ 85 h 114"/>
              <a:gd name="T6" fmla="*/ 26 w 101"/>
              <a:gd name="T7" fmla="*/ 73 h 114"/>
              <a:gd name="T8" fmla="*/ 0 w 101"/>
              <a:gd name="T9" fmla="*/ 109 h 114"/>
              <a:gd name="T10" fmla="*/ 44 w 101"/>
              <a:gd name="T11" fmla="*/ 114 h 114"/>
              <a:gd name="T12" fmla="*/ 38 w 101"/>
              <a:gd name="T13" fmla="*/ 100 h 114"/>
              <a:gd name="T14" fmla="*/ 101 w 101"/>
              <a:gd name="T15" fmla="*/ 0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14">
                <a:moveTo>
                  <a:pt x="101" y="0"/>
                </a:moveTo>
                <a:cubicBezTo>
                  <a:pt x="84" y="0"/>
                  <a:pt x="84" y="0"/>
                  <a:pt x="84" y="0"/>
                </a:cubicBezTo>
                <a:cubicBezTo>
                  <a:pt x="84" y="37"/>
                  <a:pt x="65" y="67"/>
                  <a:pt x="31" y="85"/>
                </a:cubicBezTo>
                <a:cubicBezTo>
                  <a:pt x="26" y="73"/>
                  <a:pt x="26" y="73"/>
                  <a:pt x="26" y="73"/>
                </a:cubicBezTo>
                <a:cubicBezTo>
                  <a:pt x="0" y="109"/>
                  <a:pt x="0" y="109"/>
                  <a:pt x="0" y="109"/>
                </a:cubicBezTo>
                <a:cubicBezTo>
                  <a:pt x="44" y="114"/>
                  <a:pt x="44" y="114"/>
                  <a:pt x="44" y="114"/>
                </a:cubicBezTo>
                <a:cubicBezTo>
                  <a:pt x="38" y="100"/>
                  <a:pt x="38" y="100"/>
                  <a:pt x="38" y="100"/>
                </a:cubicBezTo>
                <a:cubicBezTo>
                  <a:pt x="78" y="80"/>
                  <a:pt x="101" y="44"/>
                  <a:pt x="101" y="0"/>
                </a:cubicBezTo>
                <a:close/>
              </a:path>
            </a:pathLst>
          </a:custGeom>
          <a:solidFill>
            <a:schemeClr val="accent3"/>
          </a:solidFill>
          <a:ln>
            <a:noFill/>
          </a:ln>
          <a:effectLst>
            <a:outerShdw blurRad="660400" dist="254000" algn="l" rotWithShape="0">
              <a:prstClr val="black">
                <a:alpha val="40000"/>
              </a:prstClr>
            </a:outerShdw>
          </a:effectLst>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0"/>
          <p:cNvSpPr/>
          <p:nvPr/>
        </p:nvSpPr>
        <p:spPr bwMode="auto">
          <a:xfrm rot="10800000">
            <a:off x="2655894" y="4002185"/>
            <a:ext cx="893128" cy="757453"/>
          </a:xfrm>
          <a:custGeom>
            <a:avLst/>
            <a:gdLst>
              <a:gd name="T0" fmla="*/ 83 w 95"/>
              <a:gd name="T1" fmla="*/ 42 h 80"/>
              <a:gd name="T2" fmla="*/ 3 w 95"/>
              <a:gd name="T3" fmla="*/ 0 h 80"/>
              <a:gd name="T4" fmla="*/ 0 w 95"/>
              <a:gd name="T5" fmla="*/ 17 h 80"/>
              <a:gd name="T6" fmla="*/ 67 w 95"/>
              <a:gd name="T7" fmla="*/ 51 h 80"/>
              <a:gd name="T8" fmla="*/ 56 w 95"/>
              <a:gd name="T9" fmla="*/ 57 h 80"/>
              <a:gd name="T10" fmla="*/ 94 w 95"/>
              <a:gd name="T11" fmla="*/ 80 h 80"/>
              <a:gd name="T12" fmla="*/ 95 w 95"/>
              <a:gd name="T13" fmla="*/ 35 h 80"/>
              <a:gd name="T14" fmla="*/ 83 w 95"/>
              <a:gd name="T15" fmla="*/ 42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80">
                <a:moveTo>
                  <a:pt x="83" y="42"/>
                </a:moveTo>
                <a:cubicBezTo>
                  <a:pt x="64" y="21"/>
                  <a:pt x="36" y="6"/>
                  <a:pt x="3" y="0"/>
                </a:cubicBezTo>
                <a:cubicBezTo>
                  <a:pt x="0" y="17"/>
                  <a:pt x="0" y="17"/>
                  <a:pt x="0" y="17"/>
                </a:cubicBezTo>
                <a:cubicBezTo>
                  <a:pt x="28" y="22"/>
                  <a:pt x="51" y="34"/>
                  <a:pt x="67" y="51"/>
                </a:cubicBezTo>
                <a:cubicBezTo>
                  <a:pt x="56" y="57"/>
                  <a:pt x="56" y="57"/>
                  <a:pt x="56" y="57"/>
                </a:cubicBezTo>
                <a:cubicBezTo>
                  <a:pt x="94" y="80"/>
                  <a:pt x="94" y="80"/>
                  <a:pt x="94" y="80"/>
                </a:cubicBezTo>
                <a:cubicBezTo>
                  <a:pt x="95" y="35"/>
                  <a:pt x="95" y="35"/>
                  <a:pt x="95" y="35"/>
                </a:cubicBezTo>
                <a:lnTo>
                  <a:pt x="83" y="42"/>
                </a:lnTo>
                <a:close/>
              </a:path>
            </a:pathLst>
          </a:custGeom>
          <a:solidFill>
            <a:schemeClr val="accent5"/>
          </a:solidFill>
          <a:ln>
            <a:noFill/>
          </a:ln>
          <a:effectLst>
            <a:outerShdw blurRad="660400" dist="254000" algn="l" rotWithShape="0">
              <a:prstClr val="black">
                <a:alpha val="40000"/>
              </a:prstClr>
            </a:outerShdw>
          </a:effectLst>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Group 42"/>
          <p:cNvGrpSpPr/>
          <p:nvPr/>
        </p:nvGrpSpPr>
        <p:grpSpPr>
          <a:xfrm>
            <a:off x="3467808" y="2158036"/>
            <a:ext cx="903279" cy="896772"/>
            <a:chOff x="3979570" y="2080470"/>
            <a:chExt cx="743664" cy="742161"/>
          </a:xfrm>
          <a:effectLst>
            <a:outerShdw blurRad="660400" dist="254000" algn="l" rotWithShape="0">
              <a:prstClr val="black">
                <a:alpha val="40000"/>
              </a:prstClr>
            </a:outerShdw>
          </a:effectLst>
        </p:grpSpPr>
        <p:sp>
          <p:nvSpPr>
            <p:cNvPr id="13" name="Oval 16"/>
            <p:cNvSpPr>
              <a:spLocks noChangeArrowheads="1"/>
            </p:cNvSpPr>
            <p:nvPr/>
          </p:nvSpPr>
          <p:spPr bwMode="auto">
            <a:xfrm>
              <a:off x="3979570" y="2080470"/>
              <a:ext cx="743664" cy="742161"/>
            </a:xfrm>
            <a:prstGeom prst="ellipse">
              <a:avLst/>
            </a:prstGeom>
            <a:solidFill>
              <a:schemeClr val="accent1"/>
            </a:solidFill>
            <a:ln w="19050" cap="flat">
              <a:noFill/>
              <a:prstDash val="solid"/>
              <a:miter lim="800000"/>
            </a:ln>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521"/>
            <p:cNvSpPr>
              <a:spLocks noEditPoints="1"/>
            </p:cNvSpPr>
            <p:nvPr/>
          </p:nvSpPr>
          <p:spPr bwMode="auto">
            <a:xfrm>
              <a:off x="4166143" y="2249390"/>
              <a:ext cx="365760" cy="365760"/>
            </a:xfrm>
            <a:custGeom>
              <a:avLst/>
              <a:gdLst>
                <a:gd name="T0" fmla="*/ 121 w 176"/>
                <a:gd name="T1" fmla="*/ 38 h 176"/>
                <a:gd name="T2" fmla="*/ 115 w 176"/>
                <a:gd name="T3" fmla="*/ 34 h 176"/>
                <a:gd name="T4" fmla="*/ 56 w 176"/>
                <a:gd name="T5" fmla="*/ 33 h 176"/>
                <a:gd name="T6" fmla="*/ 60 w 176"/>
                <a:gd name="T7" fmla="*/ 40 h 176"/>
                <a:gd name="T8" fmla="*/ 56 w 176"/>
                <a:gd name="T9" fmla="*/ 33 h 176"/>
                <a:gd name="T10" fmla="*/ 55 w 176"/>
                <a:gd name="T11" fmla="*/ 138 h 176"/>
                <a:gd name="T12" fmla="*/ 61 w 176"/>
                <a:gd name="T13" fmla="*/ 142 h 176"/>
                <a:gd name="T14" fmla="*/ 38 w 176"/>
                <a:gd name="T15" fmla="*/ 55 h 176"/>
                <a:gd name="T16" fmla="*/ 34 w 176"/>
                <a:gd name="T17" fmla="*/ 61 h 176"/>
                <a:gd name="T18" fmla="*/ 38 w 176"/>
                <a:gd name="T19" fmla="*/ 55 h 176"/>
                <a:gd name="T20" fmla="*/ 24 w 176"/>
                <a:gd name="T21" fmla="*/ 88 h 176"/>
                <a:gd name="T22" fmla="*/ 32 w 176"/>
                <a:gd name="T23" fmla="*/ 88 h 176"/>
                <a:gd name="T24" fmla="*/ 34 w 176"/>
                <a:gd name="T25" fmla="*/ 115 h 176"/>
                <a:gd name="T26" fmla="*/ 38 w 176"/>
                <a:gd name="T27" fmla="*/ 121 h 176"/>
                <a:gd name="T28" fmla="*/ 34 w 176"/>
                <a:gd name="T29" fmla="*/ 115 h 176"/>
                <a:gd name="T30" fmla="*/ 84 w 176"/>
                <a:gd name="T31" fmla="*/ 148 h 176"/>
                <a:gd name="T32" fmla="*/ 92 w 176"/>
                <a:gd name="T33" fmla="*/ 148 h 176"/>
                <a:gd name="T34" fmla="*/ 148 w 176"/>
                <a:gd name="T35" fmla="*/ 84 h 176"/>
                <a:gd name="T36" fmla="*/ 148 w 176"/>
                <a:gd name="T37" fmla="*/ 92 h 176"/>
                <a:gd name="T38" fmla="*/ 148 w 176"/>
                <a:gd name="T39" fmla="*/ 84 h 176"/>
                <a:gd name="T40" fmla="*/ 115 w 176"/>
                <a:gd name="T41" fmla="*/ 142 h 176"/>
                <a:gd name="T42" fmla="*/ 121 w 176"/>
                <a:gd name="T43" fmla="*/ 138 h 176"/>
                <a:gd name="T44" fmla="*/ 88 w 176"/>
                <a:gd name="T45" fmla="*/ 0 h 176"/>
                <a:gd name="T46" fmla="*/ 88 w 176"/>
                <a:gd name="T47" fmla="*/ 176 h 176"/>
                <a:gd name="T48" fmla="*/ 88 w 176"/>
                <a:gd name="T49" fmla="*/ 0 h 176"/>
                <a:gd name="T50" fmla="*/ 8 w 176"/>
                <a:gd name="T51" fmla="*/ 88 h 176"/>
                <a:gd name="T52" fmla="*/ 168 w 176"/>
                <a:gd name="T53" fmla="*/ 88 h 176"/>
                <a:gd name="T54" fmla="*/ 138 w 176"/>
                <a:gd name="T55" fmla="*/ 55 h 176"/>
                <a:gd name="T56" fmla="*/ 142 w 176"/>
                <a:gd name="T57" fmla="*/ 61 h 176"/>
                <a:gd name="T58" fmla="*/ 138 w 176"/>
                <a:gd name="T59" fmla="*/ 55 h 176"/>
                <a:gd name="T60" fmla="*/ 103 w 176"/>
                <a:gd name="T61" fmla="*/ 84 h 176"/>
                <a:gd name="T62" fmla="*/ 92 w 176"/>
                <a:gd name="T63" fmla="*/ 28 h 176"/>
                <a:gd name="T64" fmla="*/ 84 w 176"/>
                <a:gd name="T65" fmla="*/ 28 h 176"/>
                <a:gd name="T66" fmla="*/ 72 w 176"/>
                <a:gd name="T67" fmla="*/ 88 h 176"/>
                <a:gd name="T68" fmla="*/ 103 w 176"/>
                <a:gd name="T69" fmla="*/ 92 h 176"/>
                <a:gd name="T70" fmla="*/ 128 w 176"/>
                <a:gd name="T71" fmla="*/ 88 h 176"/>
                <a:gd name="T72" fmla="*/ 88 w 176"/>
                <a:gd name="T73" fmla="*/ 96 h 176"/>
                <a:gd name="T74" fmla="*/ 88 w 176"/>
                <a:gd name="T75" fmla="*/ 80 h 176"/>
                <a:gd name="T76" fmla="*/ 88 w 176"/>
                <a:gd name="T77" fmla="*/ 96 h 176"/>
                <a:gd name="T78" fmla="*/ 136 w 176"/>
                <a:gd name="T79" fmla="*/ 116 h 176"/>
                <a:gd name="T80" fmla="*/ 143 w 176"/>
                <a:gd name="T81"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116" y="40"/>
                  </a:moveTo>
                  <a:cubicBezTo>
                    <a:pt x="118" y="41"/>
                    <a:pt x="120" y="40"/>
                    <a:pt x="121" y="38"/>
                  </a:cubicBezTo>
                  <a:cubicBezTo>
                    <a:pt x="123" y="36"/>
                    <a:pt x="122" y="34"/>
                    <a:pt x="120" y="33"/>
                  </a:cubicBezTo>
                  <a:cubicBezTo>
                    <a:pt x="118" y="31"/>
                    <a:pt x="116" y="32"/>
                    <a:pt x="115" y="34"/>
                  </a:cubicBezTo>
                  <a:cubicBezTo>
                    <a:pt x="113" y="36"/>
                    <a:pt x="114" y="38"/>
                    <a:pt x="116" y="40"/>
                  </a:cubicBezTo>
                  <a:close/>
                  <a:moveTo>
                    <a:pt x="56" y="33"/>
                  </a:moveTo>
                  <a:cubicBezTo>
                    <a:pt x="54" y="34"/>
                    <a:pt x="53" y="36"/>
                    <a:pt x="55" y="38"/>
                  </a:cubicBezTo>
                  <a:cubicBezTo>
                    <a:pt x="56" y="40"/>
                    <a:pt x="58" y="41"/>
                    <a:pt x="60" y="40"/>
                  </a:cubicBezTo>
                  <a:cubicBezTo>
                    <a:pt x="62" y="38"/>
                    <a:pt x="63" y="36"/>
                    <a:pt x="61" y="34"/>
                  </a:cubicBezTo>
                  <a:cubicBezTo>
                    <a:pt x="60" y="32"/>
                    <a:pt x="58" y="31"/>
                    <a:pt x="56" y="33"/>
                  </a:cubicBezTo>
                  <a:close/>
                  <a:moveTo>
                    <a:pt x="60" y="137"/>
                  </a:moveTo>
                  <a:cubicBezTo>
                    <a:pt x="58" y="135"/>
                    <a:pt x="56" y="136"/>
                    <a:pt x="55" y="138"/>
                  </a:cubicBezTo>
                  <a:cubicBezTo>
                    <a:pt x="53" y="140"/>
                    <a:pt x="54" y="142"/>
                    <a:pt x="56" y="143"/>
                  </a:cubicBezTo>
                  <a:cubicBezTo>
                    <a:pt x="58" y="145"/>
                    <a:pt x="60" y="144"/>
                    <a:pt x="61" y="142"/>
                  </a:cubicBezTo>
                  <a:cubicBezTo>
                    <a:pt x="63" y="140"/>
                    <a:pt x="62" y="138"/>
                    <a:pt x="60" y="137"/>
                  </a:cubicBezTo>
                  <a:close/>
                  <a:moveTo>
                    <a:pt x="38" y="55"/>
                  </a:moveTo>
                  <a:cubicBezTo>
                    <a:pt x="36" y="53"/>
                    <a:pt x="34" y="54"/>
                    <a:pt x="33" y="56"/>
                  </a:cubicBezTo>
                  <a:cubicBezTo>
                    <a:pt x="31" y="58"/>
                    <a:pt x="32" y="60"/>
                    <a:pt x="34" y="61"/>
                  </a:cubicBezTo>
                  <a:cubicBezTo>
                    <a:pt x="36" y="63"/>
                    <a:pt x="38" y="62"/>
                    <a:pt x="40" y="60"/>
                  </a:cubicBezTo>
                  <a:cubicBezTo>
                    <a:pt x="41" y="58"/>
                    <a:pt x="40" y="56"/>
                    <a:pt x="38" y="55"/>
                  </a:cubicBezTo>
                  <a:close/>
                  <a:moveTo>
                    <a:pt x="28" y="84"/>
                  </a:moveTo>
                  <a:cubicBezTo>
                    <a:pt x="26" y="84"/>
                    <a:pt x="24" y="86"/>
                    <a:pt x="24" y="88"/>
                  </a:cubicBezTo>
                  <a:cubicBezTo>
                    <a:pt x="24" y="90"/>
                    <a:pt x="26" y="92"/>
                    <a:pt x="28" y="92"/>
                  </a:cubicBezTo>
                  <a:cubicBezTo>
                    <a:pt x="30" y="92"/>
                    <a:pt x="32" y="90"/>
                    <a:pt x="32" y="88"/>
                  </a:cubicBezTo>
                  <a:cubicBezTo>
                    <a:pt x="32" y="86"/>
                    <a:pt x="30" y="84"/>
                    <a:pt x="28" y="84"/>
                  </a:cubicBezTo>
                  <a:close/>
                  <a:moveTo>
                    <a:pt x="34" y="115"/>
                  </a:moveTo>
                  <a:cubicBezTo>
                    <a:pt x="32" y="116"/>
                    <a:pt x="31" y="118"/>
                    <a:pt x="33" y="120"/>
                  </a:cubicBezTo>
                  <a:cubicBezTo>
                    <a:pt x="34" y="122"/>
                    <a:pt x="36" y="123"/>
                    <a:pt x="38" y="121"/>
                  </a:cubicBezTo>
                  <a:cubicBezTo>
                    <a:pt x="40" y="120"/>
                    <a:pt x="41" y="118"/>
                    <a:pt x="40" y="116"/>
                  </a:cubicBezTo>
                  <a:cubicBezTo>
                    <a:pt x="38" y="114"/>
                    <a:pt x="36" y="113"/>
                    <a:pt x="34" y="115"/>
                  </a:cubicBezTo>
                  <a:close/>
                  <a:moveTo>
                    <a:pt x="88" y="144"/>
                  </a:moveTo>
                  <a:cubicBezTo>
                    <a:pt x="86" y="144"/>
                    <a:pt x="84" y="146"/>
                    <a:pt x="84" y="148"/>
                  </a:cubicBezTo>
                  <a:cubicBezTo>
                    <a:pt x="84" y="150"/>
                    <a:pt x="86" y="152"/>
                    <a:pt x="88" y="152"/>
                  </a:cubicBezTo>
                  <a:cubicBezTo>
                    <a:pt x="90" y="152"/>
                    <a:pt x="92" y="150"/>
                    <a:pt x="92" y="148"/>
                  </a:cubicBezTo>
                  <a:cubicBezTo>
                    <a:pt x="92" y="146"/>
                    <a:pt x="90" y="144"/>
                    <a:pt x="88" y="144"/>
                  </a:cubicBezTo>
                  <a:close/>
                  <a:moveTo>
                    <a:pt x="148" y="84"/>
                  </a:moveTo>
                  <a:cubicBezTo>
                    <a:pt x="146" y="84"/>
                    <a:pt x="144" y="86"/>
                    <a:pt x="144" y="88"/>
                  </a:cubicBezTo>
                  <a:cubicBezTo>
                    <a:pt x="144" y="90"/>
                    <a:pt x="146" y="92"/>
                    <a:pt x="148" y="92"/>
                  </a:cubicBezTo>
                  <a:cubicBezTo>
                    <a:pt x="150" y="92"/>
                    <a:pt x="152" y="90"/>
                    <a:pt x="152" y="88"/>
                  </a:cubicBezTo>
                  <a:cubicBezTo>
                    <a:pt x="152" y="86"/>
                    <a:pt x="150" y="84"/>
                    <a:pt x="148" y="84"/>
                  </a:cubicBezTo>
                  <a:close/>
                  <a:moveTo>
                    <a:pt x="116" y="137"/>
                  </a:moveTo>
                  <a:cubicBezTo>
                    <a:pt x="114" y="138"/>
                    <a:pt x="113" y="140"/>
                    <a:pt x="115" y="142"/>
                  </a:cubicBezTo>
                  <a:cubicBezTo>
                    <a:pt x="116" y="144"/>
                    <a:pt x="118" y="145"/>
                    <a:pt x="120" y="143"/>
                  </a:cubicBezTo>
                  <a:cubicBezTo>
                    <a:pt x="122" y="142"/>
                    <a:pt x="123" y="140"/>
                    <a:pt x="121" y="138"/>
                  </a:cubicBezTo>
                  <a:cubicBezTo>
                    <a:pt x="120" y="136"/>
                    <a:pt x="118" y="135"/>
                    <a:pt x="116" y="137"/>
                  </a:cubicBezTo>
                  <a:close/>
                  <a:moveTo>
                    <a:pt x="88" y="0"/>
                  </a:moveTo>
                  <a:cubicBezTo>
                    <a:pt x="39" y="0"/>
                    <a:pt x="0" y="39"/>
                    <a:pt x="0" y="88"/>
                  </a:cubicBezTo>
                  <a:cubicBezTo>
                    <a:pt x="0" y="137"/>
                    <a:pt x="39" y="176"/>
                    <a:pt x="88" y="176"/>
                  </a:cubicBezTo>
                  <a:cubicBezTo>
                    <a:pt x="137" y="176"/>
                    <a:pt x="176" y="137"/>
                    <a:pt x="176" y="88"/>
                  </a:cubicBezTo>
                  <a:cubicBezTo>
                    <a:pt x="176" y="39"/>
                    <a:pt x="137" y="0"/>
                    <a:pt x="88" y="0"/>
                  </a:cubicBezTo>
                  <a:close/>
                  <a:moveTo>
                    <a:pt x="88" y="168"/>
                  </a:moveTo>
                  <a:cubicBezTo>
                    <a:pt x="44" y="168"/>
                    <a:pt x="8" y="132"/>
                    <a:pt x="8" y="88"/>
                  </a:cubicBezTo>
                  <a:cubicBezTo>
                    <a:pt x="8" y="44"/>
                    <a:pt x="44" y="8"/>
                    <a:pt x="88" y="8"/>
                  </a:cubicBezTo>
                  <a:cubicBezTo>
                    <a:pt x="132" y="8"/>
                    <a:pt x="168" y="44"/>
                    <a:pt x="168" y="88"/>
                  </a:cubicBezTo>
                  <a:cubicBezTo>
                    <a:pt x="168" y="132"/>
                    <a:pt x="132" y="168"/>
                    <a:pt x="88" y="168"/>
                  </a:cubicBezTo>
                  <a:close/>
                  <a:moveTo>
                    <a:pt x="138" y="55"/>
                  </a:moveTo>
                  <a:cubicBezTo>
                    <a:pt x="136" y="56"/>
                    <a:pt x="135" y="58"/>
                    <a:pt x="136" y="60"/>
                  </a:cubicBezTo>
                  <a:cubicBezTo>
                    <a:pt x="138" y="62"/>
                    <a:pt x="140" y="63"/>
                    <a:pt x="142" y="61"/>
                  </a:cubicBezTo>
                  <a:cubicBezTo>
                    <a:pt x="144" y="60"/>
                    <a:pt x="145" y="58"/>
                    <a:pt x="143" y="56"/>
                  </a:cubicBezTo>
                  <a:cubicBezTo>
                    <a:pt x="142" y="54"/>
                    <a:pt x="140" y="53"/>
                    <a:pt x="138" y="55"/>
                  </a:cubicBezTo>
                  <a:close/>
                  <a:moveTo>
                    <a:pt x="124" y="84"/>
                  </a:moveTo>
                  <a:cubicBezTo>
                    <a:pt x="103" y="84"/>
                    <a:pt x="103" y="84"/>
                    <a:pt x="103" y="84"/>
                  </a:cubicBezTo>
                  <a:cubicBezTo>
                    <a:pt x="102" y="78"/>
                    <a:pt x="98" y="74"/>
                    <a:pt x="92" y="73"/>
                  </a:cubicBezTo>
                  <a:cubicBezTo>
                    <a:pt x="92" y="28"/>
                    <a:pt x="92" y="28"/>
                    <a:pt x="92" y="28"/>
                  </a:cubicBezTo>
                  <a:cubicBezTo>
                    <a:pt x="92" y="26"/>
                    <a:pt x="90" y="24"/>
                    <a:pt x="88" y="24"/>
                  </a:cubicBezTo>
                  <a:cubicBezTo>
                    <a:pt x="86" y="24"/>
                    <a:pt x="84" y="26"/>
                    <a:pt x="84" y="28"/>
                  </a:cubicBezTo>
                  <a:cubicBezTo>
                    <a:pt x="84" y="73"/>
                    <a:pt x="84" y="73"/>
                    <a:pt x="84" y="73"/>
                  </a:cubicBezTo>
                  <a:cubicBezTo>
                    <a:pt x="77" y="74"/>
                    <a:pt x="72" y="81"/>
                    <a:pt x="72" y="88"/>
                  </a:cubicBezTo>
                  <a:cubicBezTo>
                    <a:pt x="72" y="97"/>
                    <a:pt x="79" y="104"/>
                    <a:pt x="88" y="104"/>
                  </a:cubicBezTo>
                  <a:cubicBezTo>
                    <a:pt x="95" y="104"/>
                    <a:pt x="102" y="99"/>
                    <a:pt x="103" y="92"/>
                  </a:cubicBezTo>
                  <a:cubicBezTo>
                    <a:pt x="124" y="92"/>
                    <a:pt x="124" y="92"/>
                    <a:pt x="124" y="92"/>
                  </a:cubicBezTo>
                  <a:cubicBezTo>
                    <a:pt x="126" y="92"/>
                    <a:pt x="128" y="90"/>
                    <a:pt x="128" y="88"/>
                  </a:cubicBezTo>
                  <a:cubicBezTo>
                    <a:pt x="128" y="86"/>
                    <a:pt x="126" y="84"/>
                    <a:pt x="124" y="84"/>
                  </a:cubicBezTo>
                  <a:close/>
                  <a:moveTo>
                    <a:pt x="88" y="96"/>
                  </a:moveTo>
                  <a:cubicBezTo>
                    <a:pt x="84" y="96"/>
                    <a:pt x="80" y="92"/>
                    <a:pt x="80" y="88"/>
                  </a:cubicBezTo>
                  <a:cubicBezTo>
                    <a:pt x="80" y="84"/>
                    <a:pt x="84" y="80"/>
                    <a:pt x="88" y="80"/>
                  </a:cubicBezTo>
                  <a:cubicBezTo>
                    <a:pt x="92" y="80"/>
                    <a:pt x="96" y="84"/>
                    <a:pt x="96" y="88"/>
                  </a:cubicBezTo>
                  <a:cubicBezTo>
                    <a:pt x="96" y="92"/>
                    <a:pt x="92" y="96"/>
                    <a:pt x="88" y="96"/>
                  </a:cubicBezTo>
                  <a:close/>
                  <a:moveTo>
                    <a:pt x="142" y="115"/>
                  </a:moveTo>
                  <a:cubicBezTo>
                    <a:pt x="140" y="113"/>
                    <a:pt x="138" y="114"/>
                    <a:pt x="136" y="116"/>
                  </a:cubicBezTo>
                  <a:cubicBezTo>
                    <a:pt x="135" y="118"/>
                    <a:pt x="136" y="120"/>
                    <a:pt x="138" y="121"/>
                  </a:cubicBezTo>
                  <a:cubicBezTo>
                    <a:pt x="140" y="123"/>
                    <a:pt x="142" y="122"/>
                    <a:pt x="143" y="120"/>
                  </a:cubicBezTo>
                  <a:cubicBezTo>
                    <a:pt x="145" y="118"/>
                    <a:pt x="144" y="116"/>
                    <a:pt x="142" y="115"/>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Group 45"/>
          <p:cNvGrpSpPr/>
          <p:nvPr/>
        </p:nvGrpSpPr>
        <p:grpSpPr>
          <a:xfrm>
            <a:off x="7191183" y="2158036"/>
            <a:ext cx="890904" cy="896772"/>
            <a:chOff x="7045002" y="2080470"/>
            <a:chExt cx="733476" cy="742161"/>
          </a:xfrm>
          <a:effectLst>
            <a:outerShdw blurRad="660400" dist="254000" algn="l" rotWithShape="0">
              <a:prstClr val="black">
                <a:alpha val="40000"/>
              </a:prstClr>
            </a:outerShdw>
          </a:effectLst>
        </p:grpSpPr>
        <p:sp>
          <p:nvSpPr>
            <p:cNvPr id="16" name="Oval 15"/>
            <p:cNvSpPr>
              <a:spLocks noChangeArrowheads="1"/>
            </p:cNvSpPr>
            <p:nvPr/>
          </p:nvSpPr>
          <p:spPr bwMode="auto">
            <a:xfrm>
              <a:off x="7045002" y="2080470"/>
              <a:ext cx="733476" cy="742161"/>
            </a:xfrm>
            <a:prstGeom prst="ellipse">
              <a:avLst/>
            </a:prstGeom>
            <a:solidFill>
              <a:schemeClr val="accent2"/>
            </a:solidFill>
            <a:ln w="19050" cap="flat">
              <a:noFill/>
              <a:prstDash val="solid"/>
              <a:miter lim="800000"/>
            </a:ln>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538"/>
            <p:cNvSpPr>
              <a:spLocks noEditPoints="1"/>
            </p:cNvSpPr>
            <p:nvPr/>
          </p:nvSpPr>
          <p:spPr bwMode="auto">
            <a:xfrm>
              <a:off x="7233722" y="2249390"/>
              <a:ext cx="365760" cy="365760"/>
            </a:xfrm>
            <a:custGeom>
              <a:avLst/>
              <a:gdLst>
                <a:gd name="T0" fmla="*/ 24 w 176"/>
                <a:gd name="T1" fmla="*/ 88 h 176"/>
                <a:gd name="T2" fmla="*/ 16 w 176"/>
                <a:gd name="T3" fmla="*/ 80 h 176"/>
                <a:gd name="T4" fmla="*/ 16 w 176"/>
                <a:gd name="T5" fmla="*/ 72 h 176"/>
                <a:gd name="T6" fmla="*/ 24 w 176"/>
                <a:gd name="T7" fmla="*/ 64 h 176"/>
                <a:gd name="T8" fmla="*/ 16 w 176"/>
                <a:gd name="T9" fmla="*/ 72 h 176"/>
                <a:gd name="T10" fmla="*/ 16 w 176"/>
                <a:gd name="T11" fmla="*/ 120 h 176"/>
                <a:gd name="T12" fmla="*/ 24 w 176"/>
                <a:gd name="T13" fmla="*/ 128 h 176"/>
                <a:gd name="T14" fmla="*/ 16 w 176"/>
                <a:gd name="T15" fmla="*/ 56 h 176"/>
                <a:gd name="T16" fmla="*/ 24 w 176"/>
                <a:gd name="T17" fmla="*/ 48 h 176"/>
                <a:gd name="T18" fmla="*/ 16 w 176"/>
                <a:gd name="T19" fmla="*/ 56 h 176"/>
                <a:gd name="T20" fmla="*/ 16 w 176"/>
                <a:gd name="T21" fmla="*/ 152 h 176"/>
                <a:gd name="T22" fmla="*/ 24 w 176"/>
                <a:gd name="T23" fmla="*/ 160 h 176"/>
                <a:gd name="T24" fmla="*/ 24 w 176"/>
                <a:gd name="T25" fmla="*/ 136 h 176"/>
                <a:gd name="T26" fmla="*/ 16 w 176"/>
                <a:gd name="T27" fmla="*/ 144 h 176"/>
                <a:gd name="T28" fmla="*/ 24 w 176"/>
                <a:gd name="T29" fmla="*/ 136 h 176"/>
                <a:gd name="T30" fmla="*/ 128 w 176"/>
                <a:gd name="T31" fmla="*/ 72 h 176"/>
                <a:gd name="T32" fmla="*/ 120 w 176"/>
                <a:gd name="T33" fmla="*/ 64 h 176"/>
                <a:gd name="T34" fmla="*/ 120 w 176"/>
                <a:gd name="T35" fmla="*/ 56 h 176"/>
                <a:gd name="T36" fmla="*/ 128 w 176"/>
                <a:gd name="T37" fmla="*/ 48 h 176"/>
                <a:gd name="T38" fmla="*/ 120 w 176"/>
                <a:gd name="T39" fmla="*/ 56 h 176"/>
                <a:gd name="T40" fmla="*/ 128 w 176"/>
                <a:gd name="T41" fmla="*/ 88 h 176"/>
                <a:gd name="T42" fmla="*/ 120 w 176"/>
                <a:gd name="T43" fmla="*/ 80 h 176"/>
                <a:gd name="T44" fmla="*/ 128 w 176"/>
                <a:gd name="T45" fmla="*/ 152 h 176"/>
                <a:gd name="T46" fmla="*/ 120 w 176"/>
                <a:gd name="T47" fmla="*/ 160 h 176"/>
                <a:gd name="T48" fmla="*/ 128 w 176"/>
                <a:gd name="T49" fmla="*/ 152 h 176"/>
                <a:gd name="T50" fmla="*/ 16 w 176"/>
                <a:gd name="T51" fmla="*/ 32 h 176"/>
                <a:gd name="T52" fmla="*/ 0 w 176"/>
                <a:gd name="T53" fmla="*/ 160 h 176"/>
                <a:gd name="T54" fmla="*/ 128 w 176"/>
                <a:gd name="T55" fmla="*/ 176 h 176"/>
                <a:gd name="T56" fmla="*/ 144 w 176"/>
                <a:gd name="T57" fmla="*/ 48 h 176"/>
                <a:gd name="T58" fmla="*/ 32 w 176"/>
                <a:gd name="T59" fmla="*/ 168 h 176"/>
                <a:gd name="T60" fmla="*/ 8 w 176"/>
                <a:gd name="T61" fmla="*/ 160 h 176"/>
                <a:gd name="T62" fmla="*/ 32 w 176"/>
                <a:gd name="T63" fmla="*/ 108 h 176"/>
                <a:gd name="T64" fmla="*/ 32 w 176"/>
                <a:gd name="T65" fmla="*/ 100 h 176"/>
                <a:gd name="T66" fmla="*/ 8 w 176"/>
                <a:gd name="T67" fmla="*/ 48 h 176"/>
                <a:gd name="T68" fmla="*/ 32 w 176"/>
                <a:gd name="T69" fmla="*/ 40 h 176"/>
                <a:gd name="T70" fmla="*/ 104 w 176"/>
                <a:gd name="T71" fmla="*/ 168 h 176"/>
                <a:gd name="T72" fmla="*/ 40 w 176"/>
                <a:gd name="T73" fmla="*/ 108 h 176"/>
                <a:gd name="T74" fmla="*/ 104 w 176"/>
                <a:gd name="T75" fmla="*/ 168 h 176"/>
                <a:gd name="T76" fmla="*/ 40 w 176"/>
                <a:gd name="T77" fmla="*/ 100 h 176"/>
                <a:gd name="T78" fmla="*/ 104 w 176"/>
                <a:gd name="T79" fmla="*/ 40 h 176"/>
                <a:gd name="T80" fmla="*/ 136 w 176"/>
                <a:gd name="T81" fmla="*/ 160 h 176"/>
                <a:gd name="T82" fmla="*/ 112 w 176"/>
                <a:gd name="T83" fmla="*/ 168 h 176"/>
                <a:gd name="T84" fmla="*/ 136 w 176"/>
                <a:gd name="T85" fmla="*/ 108 h 176"/>
                <a:gd name="T86" fmla="*/ 136 w 176"/>
                <a:gd name="T87" fmla="*/ 100 h 176"/>
                <a:gd name="T88" fmla="*/ 112 w 176"/>
                <a:gd name="T89" fmla="*/ 40 h 176"/>
                <a:gd name="T90" fmla="*/ 136 w 176"/>
                <a:gd name="T91" fmla="*/ 48 h 176"/>
                <a:gd name="T92" fmla="*/ 160 w 176"/>
                <a:gd name="T93" fmla="*/ 0 h 176"/>
                <a:gd name="T94" fmla="*/ 32 w 176"/>
                <a:gd name="T95" fmla="*/ 16 h 176"/>
                <a:gd name="T96" fmla="*/ 36 w 176"/>
                <a:gd name="T97" fmla="*/ 24 h 176"/>
                <a:gd name="T98" fmla="*/ 40 w 176"/>
                <a:gd name="T99" fmla="*/ 16 h 176"/>
                <a:gd name="T100" fmla="*/ 160 w 176"/>
                <a:gd name="T101" fmla="*/ 8 h 176"/>
                <a:gd name="T102" fmla="*/ 168 w 176"/>
                <a:gd name="T103" fmla="*/ 128 h 176"/>
                <a:gd name="T104" fmla="*/ 156 w 176"/>
                <a:gd name="T105" fmla="*/ 136 h 176"/>
                <a:gd name="T106" fmla="*/ 156 w 176"/>
                <a:gd name="T107" fmla="*/ 144 h 176"/>
                <a:gd name="T108" fmla="*/ 176 w 176"/>
                <a:gd name="T109" fmla="*/ 128 h 176"/>
                <a:gd name="T110" fmla="*/ 160 w 176"/>
                <a:gd name="T111" fmla="*/ 0 h 176"/>
                <a:gd name="T112" fmla="*/ 120 w 176"/>
                <a:gd name="T113" fmla="*/ 120 h 176"/>
                <a:gd name="T114" fmla="*/ 128 w 176"/>
                <a:gd name="T115" fmla="*/ 128 h 176"/>
                <a:gd name="T116" fmla="*/ 128 w 176"/>
                <a:gd name="T117" fmla="*/ 136 h 176"/>
                <a:gd name="T118" fmla="*/ 120 w 176"/>
                <a:gd name="T119" fmla="*/ 144 h 176"/>
                <a:gd name="T120" fmla="*/ 128 w 176"/>
                <a:gd name="T12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6">
                  <a:moveTo>
                    <a:pt x="16" y="88"/>
                  </a:moveTo>
                  <a:cubicBezTo>
                    <a:pt x="24" y="88"/>
                    <a:pt x="24" y="88"/>
                    <a:pt x="24" y="88"/>
                  </a:cubicBezTo>
                  <a:cubicBezTo>
                    <a:pt x="24" y="80"/>
                    <a:pt x="24" y="80"/>
                    <a:pt x="24" y="80"/>
                  </a:cubicBezTo>
                  <a:cubicBezTo>
                    <a:pt x="16" y="80"/>
                    <a:pt x="16" y="80"/>
                    <a:pt x="16" y="80"/>
                  </a:cubicBezTo>
                  <a:lnTo>
                    <a:pt x="16" y="88"/>
                  </a:lnTo>
                  <a:close/>
                  <a:moveTo>
                    <a:pt x="16" y="72"/>
                  </a:moveTo>
                  <a:cubicBezTo>
                    <a:pt x="24" y="72"/>
                    <a:pt x="24" y="72"/>
                    <a:pt x="24" y="72"/>
                  </a:cubicBezTo>
                  <a:cubicBezTo>
                    <a:pt x="24" y="64"/>
                    <a:pt x="24" y="64"/>
                    <a:pt x="24" y="64"/>
                  </a:cubicBezTo>
                  <a:cubicBezTo>
                    <a:pt x="16" y="64"/>
                    <a:pt x="16" y="64"/>
                    <a:pt x="16" y="64"/>
                  </a:cubicBezTo>
                  <a:lnTo>
                    <a:pt x="16" y="72"/>
                  </a:lnTo>
                  <a:close/>
                  <a:moveTo>
                    <a:pt x="24" y="120"/>
                  </a:moveTo>
                  <a:cubicBezTo>
                    <a:pt x="16" y="120"/>
                    <a:pt x="16" y="120"/>
                    <a:pt x="16" y="120"/>
                  </a:cubicBezTo>
                  <a:cubicBezTo>
                    <a:pt x="16" y="128"/>
                    <a:pt x="16" y="128"/>
                    <a:pt x="16" y="128"/>
                  </a:cubicBezTo>
                  <a:cubicBezTo>
                    <a:pt x="24" y="128"/>
                    <a:pt x="24" y="128"/>
                    <a:pt x="24" y="128"/>
                  </a:cubicBezTo>
                  <a:lnTo>
                    <a:pt x="24" y="120"/>
                  </a:lnTo>
                  <a:close/>
                  <a:moveTo>
                    <a:pt x="16" y="56"/>
                  </a:moveTo>
                  <a:cubicBezTo>
                    <a:pt x="24" y="56"/>
                    <a:pt x="24" y="56"/>
                    <a:pt x="24" y="56"/>
                  </a:cubicBezTo>
                  <a:cubicBezTo>
                    <a:pt x="24" y="48"/>
                    <a:pt x="24" y="48"/>
                    <a:pt x="24" y="48"/>
                  </a:cubicBezTo>
                  <a:cubicBezTo>
                    <a:pt x="16" y="48"/>
                    <a:pt x="16" y="48"/>
                    <a:pt x="16" y="48"/>
                  </a:cubicBezTo>
                  <a:lnTo>
                    <a:pt x="16" y="56"/>
                  </a:lnTo>
                  <a:close/>
                  <a:moveTo>
                    <a:pt x="24" y="152"/>
                  </a:moveTo>
                  <a:cubicBezTo>
                    <a:pt x="16" y="152"/>
                    <a:pt x="16" y="152"/>
                    <a:pt x="16" y="152"/>
                  </a:cubicBezTo>
                  <a:cubicBezTo>
                    <a:pt x="16" y="160"/>
                    <a:pt x="16" y="160"/>
                    <a:pt x="16" y="160"/>
                  </a:cubicBezTo>
                  <a:cubicBezTo>
                    <a:pt x="24" y="160"/>
                    <a:pt x="24" y="160"/>
                    <a:pt x="24" y="160"/>
                  </a:cubicBezTo>
                  <a:lnTo>
                    <a:pt x="24" y="152"/>
                  </a:lnTo>
                  <a:close/>
                  <a:moveTo>
                    <a:pt x="24" y="136"/>
                  </a:moveTo>
                  <a:cubicBezTo>
                    <a:pt x="16" y="136"/>
                    <a:pt x="16" y="136"/>
                    <a:pt x="16" y="136"/>
                  </a:cubicBezTo>
                  <a:cubicBezTo>
                    <a:pt x="16" y="144"/>
                    <a:pt x="16" y="144"/>
                    <a:pt x="16" y="144"/>
                  </a:cubicBezTo>
                  <a:cubicBezTo>
                    <a:pt x="24" y="144"/>
                    <a:pt x="24" y="144"/>
                    <a:pt x="24" y="144"/>
                  </a:cubicBezTo>
                  <a:lnTo>
                    <a:pt x="24" y="136"/>
                  </a:lnTo>
                  <a:close/>
                  <a:moveTo>
                    <a:pt x="120" y="72"/>
                  </a:moveTo>
                  <a:cubicBezTo>
                    <a:pt x="128" y="72"/>
                    <a:pt x="128" y="72"/>
                    <a:pt x="128" y="72"/>
                  </a:cubicBezTo>
                  <a:cubicBezTo>
                    <a:pt x="128" y="64"/>
                    <a:pt x="128" y="64"/>
                    <a:pt x="128" y="64"/>
                  </a:cubicBezTo>
                  <a:cubicBezTo>
                    <a:pt x="120" y="64"/>
                    <a:pt x="120" y="64"/>
                    <a:pt x="120" y="64"/>
                  </a:cubicBezTo>
                  <a:lnTo>
                    <a:pt x="120" y="72"/>
                  </a:lnTo>
                  <a:close/>
                  <a:moveTo>
                    <a:pt x="120" y="56"/>
                  </a:moveTo>
                  <a:cubicBezTo>
                    <a:pt x="128" y="56"/>
                    <a:pt x="128" y="56"/>
                    <a:pt x="128" y="56"/>
                  </a:cubicBezTo>
                  <a:cubicBezTo>
                    <a:pt x="128" y="48"/>
                    <a:pt x="128" y="48"/>
                    <a:pt x="128" y="48"/>
                  </a:cubicBezTo>
                  <a:cubicBezTo>
                    <a:pt x="120" y="48"/>
                    <a:pt x="120" y="48"/>
                    <a:pt x="120" y="48"/>
                  </a:cubicBezTo>
                  <a:lnTo>
                    <a:pt x="120" y="56"/>
                  </a:lnTo>
                  <a:close/>
                  <a:moveTo>
                    <a:pt x="120" y="88"/>
                  </a:moveTo>
                  <a:cubicBezTo>
                    <a:pt x="128" y="88"/>
                    <a:pt x="128" y="88"/>
                    <a:pt x="128" y="88"/>
                  </a:cubicBezTo>
                  <a:cubicBezTo>
                    <a:pt x="128" y="80"/>
                    <a:pt x="128" y="80"/>
                    <a:pt x="128" y="80"/>
                  </a:cubicBezTo>
                  <a:cubicBezTo>
                    <a:pt x="120" y="80"/>
                    <a:pt x="120" y="80"/>
                    <a:pt x="120" y="80"/>
                  </a:cubicBezTo>
                  <a:lnTo>
                    <a:pt x="120" y="88"/>
                  </a:lnTo>
                  <a:close/>
                  <a:moveTo>
                    <a:pt x="128" y="152"/>
                  </a:moveTo>
                  <a:cubicBezTo>
                    <a:pt x="120" y="152"/>
                    <a:pt x="120" y="152"/>
                    <a:pt x="120" y="152"/>
                  </a:cubicBezTo>
                  <a:cubicBezTo>
                    <a:pt x="120" y="160"/>
                    <a:pt x="120" y="160"/>
                    <a:pt x="120" y="160"/>
                  </a:cubicBezTo>
                  <a:cubicBezTo>
                    <a:pt x="128" y="160"/>
                    <a:pt x="128" y="160"/>
                    <a:pt x="128" y="160"/>
                  </a:cubicBezTo>
                  <a:lnTo>
                    <a:pt x="128" y="152"/>
                  </a:lnTo>
                  <a:close/>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close/>
                  <a:moveTo>
                    <a:pt x="32" y="168"/>
                  </a:moveTo>
                  <a:cubicBezTo>
                    <a:pt x="16" y="168"/>
                    <a:pt x="16" y="168"/>
                    <a:pt x="16" y="168"/>
                  </a:cubicBezTo>
                  <a:cubicBezTo>
                    <a:pt x="12" y="168"/>
                    <a:pt x="8" y="164"/>
                    <a:pt x="8" y="160"/>
                  </a:cubicBezTo>
                  <a:cubicBezTo>
                    <a:pt x="8" y="108"/>
                    <a:pt x="8" y="108"/>
                    <a:pt x="8" y="108"/>
                  </a:cubicBezTo>
                  <a:cubicBezTo>
                    <a:pt x="32" y="108"/>
                    <a:pt x="32" y="108"/>
                    <a:pt x="32" y="108"/>
                  </a:cubicBezTo>
                  <a:lnTo>
                    <a:pt x="32" y="168"/>
                  </a:lnTo>
                  <a:close/>
                  <a:moveTo>
                    <a:pt x="32" y="100"/>
                  </a:moveTo>
                  <a:cubicBezTo>
                    <a:pt x="8" y="100"/>
                    <a:pt x="8" y="100"/>
                    <a:pt x="8" y="100"/>
                  </a:cubicBezTo>
                  <a:cubicBezTo>
                    <a:pt x="8" y="48"/>
                    <a:pt x="8" y="48"/>
                    <a:pt x="8" y="48"/>
                  </a:cubicBezTo>
                  <a:cubicBezTo>
                    <a:pt x="8" y="44"/>
                    <a:pt x="12" y="40"/>
                    <a:pt x="16" y="40"/>
                  </a:cubicBezTo>
                  <a:cubicBezTo>
                    <a:pt x="32" y="40"/>
                    <a:pt x="32" y="40"/>
                    <a:pt x="32" y="40"/>
                  </a:cubicBezTo>
                  <a:lnTo>
                    <a:pt x="32" y="100"/>
                  </a:lnTo>
                  <a:close/>
                  <a:moveTo>
                    <a:pt x="104" y="168"/>
                  </a:moveTo>
                  <a:cubicBezTo>
                    <a:pt x="40" y="168"/>
                    <a:pt x="40" y="168"/>
                    <a:pt x="40" y="168"/>
                  </a:cubicBezTo>
                  <a:cubicBezTo>
                    <a:pt x="40" y="108"/>
                    <a:pt x="40" y="108"/>
                    <a:pt x="40" y="108"/>
                  </a:cubicBezTo>
                  <a:cubicBezTo>
                    <a:pt x="104" y="108"/>
                    <a:pt x="104" y="108"/>
                    <a:pt x="104" y="108"/>
                  </a:cubicBezTo>
                  <a:lnTo>
                    <a:pt x="104" y="168"/>
                  </a:lnTo>
                  <a:close/>
                  <a:moveTo>
                    <a:pt x="104" y="100"/>
                  </a:moveTo>
                  <a:cubicBezTo>
                    <a:pt x="40" y="100"/>
                    <a:pt x="40" y="100"/>
                    <a:pt x="40" y="100"/>
                  </a:cubicBezTo>
                  <a:cubicBezTo>
                    <a:pt x="40" y="40"/>
                    <a:pt x="40" y="40"/>
                    <a:pt x="40" y="40"/>
                  </a:cubicBezTo>
                  <a:cubicBezTo>
                    <a:pt x="104" y="40"/>
                    <a:pt x="104" y="40"/>
                    <a:pt x="104" y="40"/>
                  </a:cubicBezTo>
                  <a:lnTo>
                    <a:pt x="104" y="100"/>
                  </a:lnTo>
                  <a:close/>
                  <a:moveTo>
                    <a:pt x="136" y="160"/>
                  </a:moveTo>
                  <a:cubicBezTo>
                    <a:pt x="136" y="164"/>
                    <a:pt x="132" y="168"/>
                    <a:pt x="128" y="168"/>
                  </a:cubicBezTo>
                  <a:cubicBezTo>
                    <a:pt x="112" y="168"/>
                    <a:pt x="112" y="168"/>
                    <a:pt x="112" y="168"/>
                  </a:cubicBezTo>
                  <a:cubicBezTo>
                    <a:pt x="112" y="108"/>
                    <a:pt x="112" y="108"/>
                    <a:pt x="112" y="108"/>
                  </a:cubicBezTo>
                  <a:cubicBezTo>
                    <a:pt x="136" y="108"/>
                    <a:pt x="136" y="108"/>
                    <a:pt x="136" y="108"/>
                  </a:cubicBezTo>
                  <a:lnTo>
                    <a:pt x="136" y="160"/>
                  </a:lnTo>
                  <a:close/>
                  <a:moveTo>
                    <a:pt x="136" y="100"/>
                  </a:moveTo>
                  <a:cubicBezTo>
                    <a:pt x="112" y="100"/>
                    <a:pt x="112" y="100"/>
                    <a:pt x="112" y="100"/>
                  </a:cubicBezTo>
                  <a:cubicBezTo>
                    <a:pt x="112" y="40"/>
                    <a:pt x="112" y="40"/>
                    <a:pt x="112" y="40"/>
                  </a:cubicBezTo>
                  <a:cubicBezTo>
                    <a:pt x="128" y="40"/>
                    <a:pt x="128" y="40"/>
                    <a:pt x="128" y="40"/>
                  </a:cubicBezTo>
                  <a:cubicBezTo>
                    <a:pt x="132" y="40"/>
                    <a:pt x="136" y="44"/>
                    <a:pt x="136" y="48"/>
                  </a:cubicBezTo>
                  <a:lnTo>
                    <a:pt x="136" y="100"/>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close/>
                  <a:moveTo>
                    <a:pt x="128" y="120"/>
                  </a:moveTo>
                  <a:cubicBezTo>
                    <a:pt x="120" y="120"/>
                    <a:pt x="120" y="120"/>
                    <a:pt x="120" y="120"/>
                  </a:cubicBezTo>
                  <a:cubicBezTo>
                    <a:pt x="120" y="128"/>
                    <a:pt x="120" y="128"/>
                    <a:pt x="120" y="128"/>
                  </a:cubicBezTo>
                  <a:cubicBezTo>
                    <a:pt x="128" y="128"/>
                    <a:pt x="128" y="128"/>
                    <a:pt x="128" y="128"/>
                  </a:cubicBezTo>
                  <a:lnTo>
                    <a:pt x="128" y="120"/>
                  </a:lnTo>
                  <a:close/>
                  <a:moveTo>
                    <a:pt x="128" y="136"/>
                  </a:moveTo>
                  <a:cubicBezTo>
                    <a:pt x="120" y="136"/>
                    <a:pt x="120" y="136"/>
                    <a:pt x="120" y="136"/>
                  </a:cubicBezTo>
                  <a:cubicBezTo>
                    <a:pt x="120" y="144"/>
                    <a:pt x="120" y="144"/>
                    <a:pt x="120" y="144"/>
                  </a:cubicBezTo>
                  <a:cubicBezTo>
                    <a:pt x="128" y="144"/>
                    <a:pt x="128" y="144"/>
                    <a:pt x="128" y="144"/>
                  </a:cubicBezTo>
                  <a:lnTo>
                    <a:pt x="128" y="136"/>
                  </a:ln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55"/>
          <p:cNvGrpSpPr/>
          <p:nvPr/>
        </p:nvGrpSpPr>
        <p:grpSpPr>
          <a:xfrm>
            <a:off x="8495245" y="3105478"/>
            <a:ext cx="903279" cy="896772"/>
            <a:chOff x="8118629" y="2864565"/>
            <a:chExt cx="743664" cy="742161"/>
          </a:xfrm>
          <a:effectLst>
            <a:outerShdw blurRad="660400" dist="254000" algn="l" rotWithShape="0">
              <a:prstClr val="black">
                <a:alpha val="40000"/>
              </a:prstClr>
            </a:outerShdw>
          </a:effectLst>
        </p:grpSpPr>
        <p:sp>
          <p:nvSpPr>
            <p:cNvPr id="19" name="Oval 14"/>
            <p:cNvSpPr>
              <a:spLocks noChangeArrowheads="1"/>
            </p:cNvSpPr>
            <p:nvPr/>
          </p:nvSpPr>
          <p:spPr bwMode="auto">
            <a:xfrm>
              <a:off x="8118629" y="2864565"/>
              <a:ext cx="743664" cy="742161"/>
            </a:xfrm>
            <a:prstGeom prst="ellipse">
              <a:avLst/>
            </a:prstGeom>
            <a:solidFill>
              <a:schemeClr val="accent4"/>
            </a:solidFill>
            <a:ln w="19050" cap="flat">
              <a:noFill/>
              <a:prstDash val="solid"/>
              <a:miter lim="800000"/>
            </a:ln>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549"/>
            <p:cNvSpPr>
              <a:spLocks noEditPoints="1"/>
            </p:cNvSpPr>
            <p:nvPr/>
          </p:nvSpPr>
          <p:spPr bwMode="auto">
            <a:xfrm>
              <a:off x="8307581" y="3101575"/>
              <a:ext cx="365760" cy="274320"/>
            </a:xfrm>
            <a:custGeom>
              <a:avLst/>
              <a:gdLst>
                <a:gd name="T0" fmla="*/ 64 w 176"/>
                <a:gd name="T1" fmla="*/ 40 h 160"/>
                <a:gd name="T2" fmla="*/ 0 w 176"/>
                <a:gd name="T3" fmla="*/ 94 h 160"/>
                <a:gd name="T4" fmla="*/ 20 w 176"/>
                <a:gd name="T5" fmla="*/ 133 h 160"/>
                <a:gd name="T6" fmla="*/ 12 w 176"/>
                <a:gd name="T7" fmla="*/ 160 h 160"/>
                <a:gd name="T8" fmla="*/ 48 w 176"/>
                <a:gd name="T9" fmla="*/ 146 h 160"/>
                <a:gd name="T10" fmla="*/ 64 w 176"/>
                <a:gd name="T11" fmla="*/ 148 h 160"/>
                <a:gd name="T12" fmla="*/ 128 w 176"/>
                <a:gd name="T13" fmla="*/ 94 h 160"/>
                <a:gd name="T14" fmla="*/ 64 w 176"/>
                <a:gd name="T15" fmla="*/ 40 h 160"/>
                <a:gd name="T16" fmla="*/ 64 w 176"/>
                <a:gd name="T17" fmla="*/ 140 h 160"/>
                <a:gd name="T18" fmla="*/ 50 w 176"/>
                <a:gd name="T19" fmla="*/ 138 h 160"/>
                <a:gd name="T20" fmla="*/ 48 w 176"/>
                <a:gd name="T21" fmla="*/ 138 h 160"/>
                <a:gd name="T22" fmla="*/ 45 w 176"/>
                <a:gd name="T23" fmla="*/ 139 h 160"/>
                <a:gd name="T24" fmla="*/ 24 w 176"/>
                <a:gd name="T25" fmla="*/ 147 h 160"/>
                <a:gd name="T26" fmla="*/ 27 w 176"/>
                <a:gd name="T27" fmla="*/ 135 h 160"/>
                <a:gd name="T28" fmla="*/ 25 w 176"/>
                <a:gd name="T29" fmla="*/ 127 h 160"/>
                <a:gd name="T30" fmla="*/ 8 w 176"/>
                <a:gd name="T31" fmla="*/ 94 h 160"/>
                <a:gd name="T32" fmla="*/ 64 w 176"/>
                <a:gd name="T33" fmla="*/ 48 h 160"/>
                <a:gd name="T34" fmla="*/ 120 w 176"/>
                <a:gd name="T35" fmla="*/ 94 h 160"/>
                <a:gd name="T36" fmla="*/ 64 w 176"/>
                <a:gd name="T37" fmla="*/ 140 h 160"/>
                <a:gd name="T38" fmla="*/ 176 w 176"/>
                <a:gd name="T39" fmla="*/ 54 h 160"/>
                <a:gd name="T40" fmla="*/ 112 w 176"/>
                <a:gd name="T41" fmla="*/ 0 h 160"/>
                <a:gd name="T42" fmla="*/ 53 w 176"/>
                <a:gd name="T43" fmla="*/ 33 h 160"/>
                <a:gd name="T44" fmla="*/ 63 w 176"/>
                <a:gd name="T45" fmla="*/ 32 h 160"/>
                <a:gd name="T46" fmla="*/ 112 w 176"/>
                <a:gd name="T47" fmla="*/ 8 h 160"/>
                <a:gd name="T48" fmla="*/ 168 w 176"/>
                <a:gd name="T49" fmla="*/ 54 h 160"/>
                <a:gd name="T50" fmla="*/ 151 w 176"/>
                <a:gd name="T51" fmla="*/ 87 h 160"/>
                <a:gd name="T52" fmla="*/ 149 w 176"/>
                <a:gd name="T53" fmla="*/ 95 h 160"/>
                <a:gd name="T54" fmla="*/ 152 w 176"/>
                <a:gd name="T55" fmla="*/ 107 h 160"/>
                <a:gd name="T56" fmla="*/ 135 w 176"/>
                <a:gd name="T57" fmla="*/ 100 h 160"/>
                <a:gd name="T58" fmla="*/ 134 w 176"/>
                <a:gd name="T59" fmla="*/ 108 h 160"/>
                <a:gd name="T60" fmla="*/ 164 w 176"/>
                <a:gd name="T61" fmla="*/ 120 h 160"/>
                <a:gd name="T62" fmla="*/ 156 w 176"/>
                <a:gd name="T63" fmla="*/ 93 h 160"/>
                <a:gd name="T64" fmla="*/ 176 w 176"/>
                <a:gd name="T65" fmla="*/ 5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60">
                  <a:moveTo>
                    <a:pt x="64" y="40"/>
                  </a:moveTo>
                  <a:cubicBezTo>
                    <a:pt x="29" y="40"/>
                    <a:pt x="0" y="64"/>
                    <a:pt x="0" y="94"/>
                  </a:cubicBezTo>
                  <a:cubicBezTo>
                    <a:pt x="0" y="109"/>
                    <a:pt x="8" y="123"/>
                    <a:pt x="20" y="133"/>
                  </a:cubicBezTo>
                  <a:cubicBezTo>
                    <a:pt x="12" y="160"/>
                    <a:pt x="12" y="160"/>
                    <a:pt x="12" y="160"/>
                  </a:cubicBezTo>
                  <a:cubicBezTo>
                    <a:pt x="48" y="146"/>
                    <a:pt x="48" y="146"/>
                    <a:pt x="48" y="146"/>
                  </a:cubicBezTo>
                  <a:cubicBezTo>
                    <a:pt x="53" y="147"/>
                    <a:pt x="58" y="148"/>
                    <a:pt x="64" y="148"/>
                  </a:cubicBezTo>
                  <a:cubicBezTo>
                    <a:pt x="99" y="148"/>
                    <a:pt x="128" y="124"/>
                    <a:pt x="128" y="94"/>
                  </a:cubicBezTo>
                  <a:cubicBezTo>
                    <a:pt x="128" y="64"/>
                    <a:pt x="99" y="40"/>
                    <a:pt x="64" y="40"/>
                  </a:cubicBezTo>
                  <a:close/>
                  <a:moveTo>
                    <a:pt x="64" y="140"/>
                  </a:moveTo>
                  <a:cubicBezTo>
                    <a:pt x="59" y="140"/>
                    <a:pt x="54" y="139"/>
                    <a:pt x="50" y="138"/>
                  </a:cubicBezTo>
                  <a:cubicBezTo>
                    <a:pt x="49" y="138"/>
                    <a:pt x="48" y="138"/>
                    <a:pt x="48" y="138"/>
                  </a:cubicBezTo>
                  <a:cubicBezTo>
                    <a:pt x="47" y="138"/>
                    <a:pt x="46" y="138"/>
                    <a:pt x="45" y="139"/>
                  </a:cubicBezTo>
                  <a:cubicBezTo>
                    <a:pt x="24" y="147"/>
                    <a:pt x="24" y="147"/>
                    <a:pt x="24" y="147"/>
                  </a:cubicBezTo>
                  <a:cubicBezTo>
                    <a:pt x="27" y="135"/>
                    <a:pt x="27" y="135"/>
                    <a:pt x="27" y="135"/>
                  </a:cubicBezTo>
                  <a:cubicBezTo>
                    <a:pt x="28" y="132"/>
                    <a:pt x="27" y="129"/>
                    <a:pt x="25" y="127"/>
                  </a:cubicBezTo>
                  <a:cubicBezTo>
                    <a:pt x="14" y="118"/>
                    <a:pt x="8" y="106"/>
                    <a:pt x="8" y="94"/>
                  </a:cubicBezTo>
                  <a:cubicBezTo>
                    <a:pt x="8" y="69"/>
                    <a:pt x="33" y="48"/>
                    <a:pt x="64" y="48"/>
                  </a:cubicBezTo>
                  <a:cubicBezTo>
                    <a:pt x="95" y="48"/>
                    <a:pt x="120" y="69"/>
                    <a:pt x="120" y="94"/>
                  </a:cubicBezTo>
                  <a:cubicBezTo>
                    <a:pt x="120" y="119"/>
                    <a:pt x="95" y="140"/>
                    <a:pt x="64" y="140"/>
                  </a:cubicBezTo>
                  <a:close/>
                  <a:moveTo>
                    <a:pt x="176" y="54"/>
                  </a:moveTo>
                  <a:cubicBezTo>
                    <a:pt x="176" y="24"/>
                    <a:pt x="147" y="0"/>
                    <a:pt x="112" y="0"/>
                  </a:cubicBezTo>
                  <a:cubicBezTo>
                    <a:pt x="86" y="0"/>
                    <a:pt x="63" y="13"/>
                    <a:pt x="53" y="33"/>
                  </a:cubicBezTo>
                  <a:cubicBezTo>
                    <a:pt x="56" y="32"/>
                    <a:pt x="60" y="32"/>
                    <a:pt x="63" y="32"/>
                  </a:cubicBezTo>
                  <a:cubicBezTo>
                    <a:pt x="72" y="18"/>
                    <a:pt x="91" y="8"/>
                    <a:pt x="112" y="8"/>
                  </a:cubicBezTo>
                  <a:cubicBezTo>
                    <a:pt x="143" y="8"/>
                    <a:pt x="168" y="29"/>
                    <a:pt x="168" y="54"/>
                  </a:cubicBezTo>
                  <a:cubicBezTo>
                    <a:pt x="168" y="66"/>
                    <a:pt x="162" y="78"/>
                    <a:pt x="151" y="87"/>
                  </a:cubicBezTo>
                  <a:cubicBezTo>
                    <a:pt x="149" y="89"/>
                    <a:pt x="148" y="92"/>
                    <a:pt x="149" y="95"/>
                  </a:cubicBezTo>
                  <a:cubicBezTo>
                    <a:pt x="152" y="107"/>
                    <a:pt x="152" y="107"/>
                    <a:pt x="152" y="107"/>
                  </a:cubicBezTo>
                  <a:cubicBezTo>
                    <a:pt x="135" y="100"/>
                    <a:pt x="135" y="100"/>
                    <a:pt x="135" y="100"/>
                  </a:cubicBezTo>
                  <a:cubicBezTo>
                    <a:pt x="135" y="103"/>
                    <a:pt x="134" y="106"/>
                    <a:pt x="134" y="108"/>
                  </a:cubicBezTo>
                  <a:cubicBezTo>
                    <a:pt x="164" y="120"/>
                    <a:pt x="164" y="120"/>
                    <a:pt x="164" y="120"/>
                  </a:cubicBezTo>
                  <a:cubicBezTo>
                    <a:pt x="156" y="93"/>
                    <a:pt x="156" y="93"/>
                    <a:pt x="156" y="93"/>
                  </a:cubicBezTo>
                  <a:cubicBezTo>
                    <a:pt x="168" y="83"/>
                    <a:pt x="176" y="69"/>
                    <a:pt x="176" y="54"/>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Group 66"/>
          <p:cNvGrpSpPr/>
          <p:nvPr/>
        </p:nvGrpSpPr>
        <p:grpSpPr>
          <a:xfrm>
            <a:off x="3237001" y="4195439"/>
            <a:ext cx="903279" cy="909202"/>
            <a:chOff x="3789548" y="3766608"/>
            <a:chExt cx="743664" cy="752448"/>
          </a:xfrm>
          <a:effectLst>
            <a:outerShdw blurRad="660400" dist="254000" algn="l" rotWithShape="0">
              <a:prstClr val="black">
                <a:alpha val="40000"/>
              </a:prstClr>
            </a:outerShdw>
          </a:effectLst>
        </p:grpSpPr>
        <p:sp>
          <p:nvSpPr>
            <p:cNvPr id="22" name="Oval 12"/>
            <p:cNvSpPr>
              <a:spLocks noChangeArrowheads="1"/>
            </p:cNvSpPr>
            <p:nvPr/>
          </p:nvSpPr>
          <p:spPr bwMode="auto">
            <a:xfrm>
              <a:off x="3789548" y="3766608"/>
              <a:ext cx="743664" cy="752448"/>
            </a:xfrm>
            <a:prstGeom prst="ellipse">
              <a:avLst/>
            </a:prstGeom>
            <a:solidFill>
              <a:schemeClr val="accent5"/>
            </a:solidFill>
            <a:ln w="19050" cap="flat">
              <a:noFill/>
              <a:prstDash val="solid"/>
              <a:miter lim="800000"/>
            </a:ln>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612"/>
            <p:cNvSpPr>
              <a:spLocks noEditPoints="1"/>
            </p:cNvSpPr>
            <p:nvPr/>
          </p:nvSpPr>
          <p:spPr bwMode="auto">
            <a:xfrm>
              <a:off x="3980384" y="4009739"/>
              <a:ext cx="365760" cy="274320"/>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20 w 176"/>
                <a:gd name="T27" fmla="*/ 109 h 144"/>
                <a:gd name="T28" fmla="*/ 114 w 176"/>
                <a:gd name="T29" fmla="*/ 69 h 144"/>
                <a:gd name="T30" fmla="*/ 116 w 176"/>
                <a:gd name="T31" fmla="*/ 19 h 144"/>
                <a:gd name="T32" fmla="*/ 93 w 176"/>
                <a:gd name="T33" fmla="*/ 0 h 144"/>
                <a:gd name="T34" fmla="*/ 58 w 176"/>
                <a:gd name="T35" fmla="*/ 24 h 144"/>
                <a:gd name="T36" fmla="*/ 62 w 176"/>
                <a:gd name="T37" fmla="*/ 69 h 144"/>
                <a:gd name="T38" fmla="*/ 56 w 176"/>
                <a:gd name="T39" fmla="*/ 109 h 144"/>
                <a:gd name="T40" fmla="*/ 32 w 176"/>
                <a:gd name="T41" fmla="*/ 144 h 144"/>
                <a:gd name="T42" fmla="*/ 148 w 176"/>
                <a:gd name="T43" fmla="*/ 140 h 144"/>
                <a:gd name="T44" fmla="*/ 36 w 176"/>
                <a:gd name="T45" fmla="*/ 136 h 144"/>
                <a:gd name="T46" fmla="*/ 58 w 176"/>
                <a:gd name="T47" fmla="*/ 117 h 144"/>
                <a:gd name="T48" fmla="*/ 70 w 176"/>
                <a:gd name="T49" fmla="*/ 66 h 144"/>
                <a:gd name="T50" fmla="*/ 69 w 176"/>
                <a:gd name="T51" fmla="*/ 54 h 144"/>
                <a:gd name="T52" fmla="*/ 65 w 176"/>
                <a:gd name="T53" fmla="*/ 27 h 144"/>
                <a:gd name="T54" fmla="*/ 80 w 176"/>
                <a:gd name="T55" fmla="*/ 11 h 144"/>
                <a:gd name="T56" fmla="*/ 100 w 176"/>
                <a:gd name="T57" fmla="*/ 10 h 144"/>
                <a:gd name="T58" fmla="*/ 109 w 176"/>
                <a:gd name="T59" fmla="*/ 47 h 144"/>
                <a:gd name="T60" fmla="*/ 108 w 176"/>
                <a:gd name="T61" fmla="*/ 64 h 144"/>
                <a:gd name="T62" fmla="*/ 98 w 176"/>
                <a:gd name="T63" fmla="*/ 90 h 144"/>
                <a:gd name="T64" fmla="*/ 118 w 176"/>
                <a:gd name="T65" fmla="*/ 117 h 144"/>
                <a:gd name="T66" fmla="*/ 36 w 176"/>
                <a:gd name="T67" fmla="*/ 136 h 144"/>
                <a:gd name="T68" fmla="*/ 150 w 176"/>
                <a:gd name="T69" fmla="*/ 86 h 144"/>
                <a:gd name="T70" fmla="*/ 156 w 176"/>
                <a:gd name="T71" fmla="*/ 56 h 144"/>
                <a:gd name="T72" fmla="*/ 146 w 176"/>
                <a:gd name="T73" fmla="*/ 19 h 144"/>
                <a:gd name="T74" fmla="*/ 124 w 176"/>
                <a:gd name="T75" fmla="*/ 18 h 144"/>
                <a:gd name="T76" fmla="*/ 127 w 176"/>
                <a:gd name="T77" fmla="*/ 25 h 144"/>
                <a:gd name="T78" fmla="*/ 141 w 176"/>
                <a:gd name="T79" fmla="*/ 26 h 144"/>
                <a:gd name="T80" fmla="*/ 151 w 176"/>
                <a:gd name="T81" fmla="*/ 38 h 144"/>
                <a:gd name="T82" fmla="*/ 148 w 176"/>
                <a:gd name="T83" fmla="*/ 58 h 144"/>
                <a:gd name="T84" fmla="*/ 148 w 176"/>
                <a:gd name="T85" fmla="*/ 65 h 144"/>
                <a:gd name="T86" fmla="*/ 142 w 176"/>
                <a:gd name="T87" fmla="*/ 86 h 144"/>
                <a:gd name="T88" fmla="*/ 168 w 176"/>
                <a:gd name="T89" fmla="*/ 120 h 144"/>
                <a:gd name="T90" fmla="*/ 154 w 176"/>
                <a:gd name="T91" fmla="*/ 128 h 144"/>
                <a:gd name="T92" fmla="*/ 176 w 176"/>
                <a:gd name="T93"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7"/>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close/>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close/>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moveTo>
                    <a:pt x="159" y="100"/>
                  </a:moveTo>
                  <a:cubicBezTo>
                    <a:pt x="159" y="100"/>
                    <a:pt x="150" y="98"/>
                    <a:pt x="150" y="86"/>
                  </a:cubicBezTo>
                  <a:cubicBezTo>
                    <a:pt x="150" y="76"/>
                    <a:pt x="153" y="73"/>
                    <a:pt x="155" y="70"/>
                  </a:cubicBezTo>
                  <a:cubicBezTo>
                    <a:pt x="155" y="70"/>
                    <a:pt x="158" y="67"/>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Group 72"/>
          <p:cNvGrpSpPr/>
          <p:nvPr/>
        </p:nvGrpSpPr>
        <p:grpSpPr>
          <a:xfrm>
            <a:off x="7384764" y="4247796"/>
            <a:ext cx="890904" cy="909202"/>
            <a:chOff x="7204376" y="3809938"/>
            <a:chExt cx="733476" cy="752448"/>
          </a:xfrm>
          <a:effectLst>
            <a:outerShdw blurRad="660400" dist="254000" algn="l" rotWithShape="0">
              <a:prstClr val="black">
                <a:alpha val="40000"/>
              </a:prstClr>
            </a:outerShdw>
          </a:effectLst>
        </p:grpSpPr>
        <p:sp>
          <p:nvSpPr>
            <p:cNvPr id="25" name="Oval 11"/>
            <p:cNvSpPr>
              <a:spLocks noChangeArrowheads="1"/>
            </p:cNvSpPr>
            <p:nvPr/>
          </p:nvSpPr>
          <p:spPr bwMode="auto">
            <a:xfrm>
              <a:off x="7204376" y="3809938"/>
              <a:ext cx="733476" cy="752448"/>
            </a:xfrm>
            <a:prstGeom prst="ellipse">
              <a:avLst/>
            </a:prstGeom>
            <a:solidFill>
              <a:schemeClr val="accent6"/>
            </a:solidFill>
            <a:ln w="19050" cap="flat">
              <a:noFill/>
              <a:prstDash val="solid"/>
              <a:miter lim="800000"/>
            </a:ln>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617"/>
            <p:cNvSpPr>
              <a:spLocks noEditPoints="1"/>
            </p:cNvSpPr>
            <p:nvPr/>
          </p:nvSpPr>
          <p:spPr bwMode="auto">
            <a:xfrm>
              <a:off x="7396125" y="4003282"/>
              <a:ext cx="365760" cy="365760"/>
            </a:xfrm>
            <a:custGeom>
              <a:avLst/>
              <a:gdLst>
                <a:gd name="T0" fmla="*/ 124 w 176"/>
                <a:gd name="T1" fmla="*/ 148 h 176"/>
                <a:gd name="T2" fmla="*/ 118 w 176"/>
                <a:gd name="T3" fmla="*/ 84 h 176"/>
                <a:gd name="T4" fmla="*/ 112 w 176"/>
                <a:gd name="T5" fmla="*/ 93 h 176"/>
                <a:gd name="T6" fmla="*/ 100 w 176"/>
                <a:gd name="T7" fmla="*/ 96 h 176"/>
                <a:gd name="T8" fmla="*/ 116 w 176"/>
                <a:gd name="T9" fmla="*/ 102 h 176"/>
                <a:gd name="T10" fmla="*/ 160 w 176"/>
                <a:gd name="T11" fmla="*/ 16 h 176"/>
                <a:gd name="T12" fmla="*/ 144 w 176"/>
                <a:gd name="T13" fmla="*/ 4 h 176"/>
                <a:gd name="T14" fmla="*/ 136 w 176"/>
                <a:gd name="T15" fmla="*/ 4 h 176"/>
                <a:gd name="T16" fmla="*/ 40 w 176"/>
                <a:gd name="T17" fmla="*/ 16 h 176"/>
                <a:gd name="T18" fmla="*/ 36 w 176"/>
                <a:gd name="T19" fmla="*/ 0 h 176"/>
                <a:gd name="T20" fmla="*/ 32 w 176"/>
                <a:gd name="T21" fmla="*/ 16 h 176"/>
                <a:gd name="T22" fmla="*/ 0 w 176"/>
                <a:gd name="T23" fmla="*/ 32 h 176"/>
                <a:gd name="T24" fmla="*/ 16 w 176"/>
                <a:gd name="T25" fmla="*/ 176 h 176"/>
                <a:gd name="T26" fmla="*/ 176 w 176"/>
                <a:gd name="T27" fmla="*/ 160 h 176"/>
                <a:gd name="T28" fmla="*/ 160 w 176"/>
                <a:gd name="T29" fmla="*/ 16 h 176"/>
                <a:gd name="T30" fmla="*/ 160 w 176"/>
                <a:gd name="T31" fmla="*/ 168 h 176"/>
                <a:gd name="T32" fmla="*/ 8 w 176"/>
                <a:gd name="T33" fmla="*/ 160 h 176"/>
                <a:gd name="T34" fmla="*/ 168 w 176"/>
                <a:gd name="T35" fmla="*/ 64 h 176"/>
                <a:gd name="T36" fmla="*/ 168 w 176"/>
                <a:gd name="T37" fmla="*/ 56 h 176"/>
                <a:gd name="T38" fmla="*/ 8 w 176"/>
                <a:gd name="T39" fmla="*/ 32 h 176"/>
                <a:gd name="T40" fmla="*/ 32 w 176"/>
                <a:gd name="T41" fmla="*/ 24 h 176"/>
                <a:gd name="T42" fmla="*/ 36 w 176"/>
                <a:gd name="T43" fmla="*/ 40 h 176"/>
                <a:gd name="T44" fmla="*/ 40 w 176"/>
                <a:gd name="T45" fmla="*/ 24 h 176"/>
                <a:gd name="T46" fmla="*/ 136 w 176"/>
                <a:gd name="T47" fmla="*/ 36 h 176"/>
                <a:gd name="T48" fmla="*/ 144 w 176"/>
                <a:gd name="T49" fmla="*/ 36 h 176"/>
                <a:gd name="T50" fmla="*/ 160 w 176"/>
                <a:gd name="T51" fmla="*/ 24 h 176"/>
                <a:gd name="T52" fmla="*/ 168 w 176"/>
                <a:gd name="T53" fmla="*/ 56 h 176"/>
                <a:gd name="T54" fmla="*/ 74 w 176"/>
                <a:gd name="T55" fmla="*/ 141 h 176"/>
                <a:gd name="T56" fmla="*/ 59 w 176"/>
                <a:gd name="T57" fmla="*/ 138 h 176"/>
                <a:gd name="T58" fmla="*/ 48 w 176"/>
                <a:gd name="T59" fmla="*/ 128 h 176"/>
                <a:gd name="T60" fmla="*/ 53 w 176"/>
                <a:gd name="T61" fmla="*/ 144 h 176"/>
                <a:gd name="T62" fmla="*/ 69 w 176"/>
                <a:gd name="T63" fmla="*/ 149 h 176"/>
                <a:gd name="T64" fmla="*/ 84 w 176"/>
                <a:gd name="T65" fmla="*/ 144 h 176"/>
                <a:gd name="T66" fmla="*/ 90 w 176"/>
                <a:gd name="T67" fmla="*/ 129 h 176"/>
                <a:gd name="T68" fmla="*/ 79 w 176"/>
                <a:gd name="T69" fmla="*/ 114 h 176"/>
                <a:gd name="T70" fmla="*/ 85 w 176"/>
                <a:gd name="T71" fmla="*/ 109 h 176"/>
                <a:gd name="T72" fmla="*/ 86 w 176"/>
                <a:gd name="T73" fmla="*/ 93 h 176"/>
                <a:gd name="T74" fmla="*/ 76 w 176"/>
                <a:gd name="T75" fmla="*/ 85 h 176"/>
                <a:gd name="T76" fmla="*/ 60 w 176"/>
                <a:gd name="T77" fmla="*/ 85 h 176"/>
                <a:gd name="T78" fmla="*/ 51 w 176"/>
                <a:gd name="T79" fmla="*/ 96 h 176"/>
                <a:gd name="T80" fmla="*/ 57 w 176"/>
                <a:gd name="T81" fmla="*/ 104 h 176"/>
                <a:gd name="T82" fmla="*/ 59 w 176"/>
                <a:gd name="T83" fmla="*/ 95 h 176"/>
                <a:gd name="T84" fmla="*/ 68 w 176"/>
                <a:gd name="T85" fmla="*/ 90 h 176"/>
                <a:gd name="T86" fmla="*/ 79 w 176"/>
                <a:gd name="T87" fmla="*/ 101 h 176"/>
                <a:gd name="T88" fmla="*/ 76 w 176"/>
                <a:gd name="T89" fmla="*/ 109 h 176"/>
                <a:gd name="T90" fmla="*/ 68 w 176"/>
                <a:gd name="T91" fmla="*/ 111 h 176"/>
                <a:gd name="T92" fmla="*/ 64 w 176"/>
                <a:gd name="T93" fmla="*/ 111 h 176"/>
                <a:gd name="T94" fmla="*/ 69 w 176"/>
                <a:gd name="T95" fmla="*/ 117 h 176"/>
                <a:gd name="T96" fmla="*/ 78 w 176"/>
                <a:gd name="T97" fmla="*/ 121 h 176"/>
                <a:gd name="T98" fmla="*/ 82 w 176"/>
                <a:gd name="T99" fmla="*/ 130 h 176"/>
                <a:gd name="T100" fmla="*/ 78 w 176"/>
                <a:gd name="T101" fmla="*/ 13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 h="176">
                  <a:moveTo>
                    <a:pt x="116" y="148"/>
                  </a:moveTo>
                  <a:cubicBezTo>
                    <a:pt x="124" y="148"/>
                    <a:pt x="124" y="148"/>
                    <a:pt x="124" y="148"/>
                  </a:cubicBezTo>
                  <a:cubicBezTo>
                    <a:pt x="124" y="84"/>
                    <a:pt x="124" y="84"/>
                    <a:pt x="124" y="84"/>
                  </a:cubicBezTo>
                  <a:cubicBezTo>
                    <a:pt x="118" y="84"/>
                    <a:pt x="118" y="84"/>
                    <a:pt x="118" y="84"/>
                  </a:cubicBezTo>
                  <a:cubicBezTo>
                    <a:pt x="118" y="86"/>
                    <a:pt x="117" y="88"/>
                    <a:pt x="116" y="90"/>
                  </a:cubicBezTo>
                  <a:cubicBezTo>
                    <a:pt x="115" y="91"/>
                    <a:pt x="113" y="92"/>
                    <a:pt x="112" y="93"/>
                  </a:cubicBezTo>
                  <a:cubicBezTo>
                    <a:pt x="110" y="94"/>
                    <a:pt x="108" y="95"/>
                    <a:pt x="106" y="95"/>
                  </a:cubicBezTo>
                  <a:cubicBezTo>
                    <a:pt x="104" y="96"/>
                    <a:pt x="102" y="96"/>
                    <a:pt x="100" y="96"/>
                  </a:cubicBezTo>
                  <a:cubicBezTo>
                    <a:pt x="100" y="102"/>
                    <a:pt x="100" y="102"/>
                    <a:pt x="100" y="102"/>
                  </a:cubicBezTo>
                  <a:cubicBezTo>
                    <a:pt x="116" y="102"/>
                    <a:pt x="116" y="102"/>
                    <a:pt x="116" y="102"/>
                  </a:cubicBezTo>
                  <a:lnTo>
                    <a:pt x="116" y="148"/>
                  </a:lnTo>
                  <a:close/>
                  <a:moveTo>
                    <a:pt x="160" y="16"/>
                  </a:moveTo>
                  <a:cubicBezTo>
                    <a:pt x="144" y="16"/>
                    <a:pt x="144" y="16"/>
                    <a:pt x="144" y="16"/>
                  </a:cubicBezTo>
                  <a:cubicBezTo>
                    <a:pt x="144" y="4"/>
                    <a:pt x="144" y="4"/>
                    <a:pt x="144" y="4"/>
                  </a:cubicBezTo>
                  <a:cubicBezTo>
                    <a:pt x="144" y="2"/>
                    <a:pt x="142"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8" y="0"/>
                    <a:pt x="36" y="0"/>
                  </a:cubicBezTo>
                  <a:cubicBezTo>
                    <a:pt x="34" y="0"/>
                    <a:pt x="32" y="2"/>
                    <a:pt x="32" y="4"/>
                  </a:cubicBezTo>
                  <a:cubicBezTo>
                    <a:pt x="32" y="16"/>
                    <a:pt x="32" y="16"/>
                    <a:pt x="32" y="16"/>
                  </a:cubicBezTo>
                  <a:cubicBezTo>
                    <a:pt x="16" y="16"/>
                    <a:pt x="16" y="16"/>
                    <a:pt x="16" y="16"/>
                  </a:cubicBezTo>
                  <a:cubicBezTo>
                    <a:pt x="7" y="16"/>
                    <a:pt x="0" y="23"/>
                    <a:pt x="0" y="32"/>
                  </a:cubicBezTo>
                  <a:cubicBezTo>
                    <a:pt x="0" y="160"/>
                    <a:pt x="0" y="160"/>
                    <a:pt x="0" y="160"/>
                  </a:cubicBezTo>
                  <a:cubicBezTo>
                    <a:pt x="0" y="169"/>
                    <a:pt x="7" y="176"/>
                    <a:pt x="16" y="176"/>
                  </a:cubicBezTo>
                  <a:cubicBezTo>
                    <a:pt x="160" y="176"/>
                    <a:pt x="160" y="176"/>
                    <a:pt x="160" y="176"/>
                  </a:cubicBezTo>
                  <a:cubicBezTo>
                    <a:pt x="169" y="176"/>
                    <a:pt x="176" y="169"/>
                    <a:pt x="176" y="160"/>
                  </a:cubicBezTo>
                  <a:cubicBezTo>
                    <a:pt x="176" y="32"/>
                    <a:pt x="176" y="32"/>
                    <a:pt x="176" y="32"/>
                  </a:cubicBezTo>
                  <a:cubicBezTo>
                    <a:pt x="176" y="23"/>
                    <a:pt x="169" y="16"/>
                    <a:pt x="160" y="16"/>
                  </a:cubicBezTo>
                  <a:close/>
                  <a:moveTo>
                    <a:pt x="168" y="160"/>
                  </a:moveTo>
                  <a:cubicBezTo>
                    <a:pt x="168" y="164"/>
                    <a:pt x="164" y="168"/>
                    <a:pt x="160" y="168"/>
                  </a:cubicBezTo>
                  <a:cubicBezTo>
                    <a:pt x="16" y="168"/>
                    <a:pt x="16" y="168"/>
                    <a:pt x="16" y="168"/>
                  </a:cubicBezTo>
                  <a:cubicBezTo>
                    <a:pt x="12" y="168"/>
                    <a:pt x="8" y="164"/>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8"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2" y="40"/>
                    <a:pt x="144" y="38"/>
                    <a:pt x="144" y="36"/>
                  </a:cubicBezTo>
                  <a:cubicBezTo>
                    <a:pt x="144" y="24"/>
                    <a:pt x="144" y="24"/>
                    <a:pt x="144" y="24"/>
                  </a:cubicBezTo>
                  <a:cubicBezTo>
                    <a:pt x="160" y="24"/>
                    <a:pt x="160" y="24"/>
                    <a:pt x="160" y="24"/>
                  </a:cubicBezTo>
                  <a:cubicBezTo>
                    <a:pt x="164" y="24"/>
                    <a:pt x="168" y="28"/>
                    <a:pt x="168" y="32"/>
                  </a:cubicBezTo>
                  <a:lnTo>
                    <a:pt x="168" y="56"/>
                  </a:lnTo>
                  <a:close/>
                  <a:moveTo>
                    <a:pt x="78" y="139"/>
                  </a:moveTo>
                  <a:cubicBezTo>
                    <a:pt x="77" y="140"/>
                    <a:pt x="75" y="141"/>
                    <a:pt x="74" y="141"/>
                  </a:cubicBezTo>
                  <a:cubicBezTo>
                    <a:pt x="72" y="142"/>
                    <a:pt x="70" y="142"/>
                    <a:pt x="69" y="142"/>
                  </a:cubicBezTo>
                  <a:cubicBezTo>
                    <a:pt x="64" y="142"/>
                    <a:pt x="61" y="141"/>
                    <a:pt x="59" y="138"/>
                  </a:cubicBezTo>
                  <a:cubicBezTo>
                    <a:pt x="57" y="136"/>
                    <a:pt x="55" y="132"/>
                    <a:pt x="55" y="128"/>
                  </a:cubicBezTo>
                  <a:cubicBezTo>
                    <a:pt x="48" y="128"/>
                    <a:pt x="48" y="128"/>
                    <a:pt x="48" y="128"/>
                  </a:cubicBezTo>
                  <a:cubicBezTo>
                    <a:pt x="48" y="131"/>
                    <a:pt x="48" y="134"/>
                    <a:pt x="49" y="137"/>
                  </a:cubicBezTo>
                  <a:cubicBezTo>
                    <a:pt x="50" y="140"/>
                    <a:pt x="52" y="142"/>
                    <a:pt x="53" y="144"/>
                  </a:cubicBezTo>
                  <a:cubicBezTo>
                    <a:pt x="55" y="145"/>
                    <a:pt x="57" y="147"/>
                    <a:pt x="60" y="148"/>
                  </a:cubicBezTo>
                  <a:cubicBezTo>
                    <a:pt x="63" y="148"/>
                    <a:pt x="65" y="149"/>
                    <a:pt x="69" y="149"/>
                  </a:cubicBezTo>
                  <a:cubicBezTo>
                    <a:pt x="71" y="149"/>
                    <a:pt x="74" y="148"/>
                    <a:pt x="77" y="148"/>
                  </a:cubicBezTo>
                  <a:cubicBezTo>
                    <a:pt x="79" y="147"/>
                    <a:pt x="82" y="146"/>
                    <a:pt x="84" y="144"/>
                  </a:cubicBezTo>
                  <a:cubicBezTo>
                    <a:pt x="86" y="142"/>
                    <a:pt x="87" y="140"/>
                    <a:pt x="88" y="138"/>
                  </a:cubicBezTo>
                  <a:cubicBezTo>
                    <a:pt x="89" y="135"/>
                    <a:pt x="90" y="133"/>
                    <a:pt x="90" y="129"/>
                  </a:cubicBezTo>
                  <a:cubicBezTo>
                    <a:pt x="90" y="126"/>
                    <a:pt x="89" y="122"/>
                    <a:pt x="87" y="119"/>
                  </a:cubicBezTo>
                  <a:cubicBezTo>
                    <a:pt x="85" y="117"/>
                    <a:pt x="83" y="115"/>
                    <a:pt x="79" y="114"/>
                  </a:cubicBezTo>
                  <a:cubicBezTo>
                    <a:pt x="79" y="114"/>
                    <a:pt x="79" y="114"/>
                    <a:pt x="79" y="114"/>
                  </a:cubicBezTo>
                  <a:cubicBezTo>
                    <a:pt x="81" y="112"/>
                    <a:pt x="83" y="111"/>
                    <a:pt x="85" y="109"/>
                  </a:cubicBezTo>
                  <a:cubicBezTo>
                    <a:pt x="87" y="106"/>
                    <a:pt x="87" y="104"/>
                    <a:pt x="87" y="101"/>
                  </a:cubicBezTo>
                  <a:cubicBezTo>
                    <a:pt x="87" y="98"/>
                    <a:pt x="87" y="95"/>
                    <a:pt x="86" y="93"/>
                  </a:cubicBezTo>
                  <a:cubicBezTo>
                    <a:pt x="85" y="91"/>
                    <a:pt x="84" y="89"/>
                    <a:pt x="82" y="88"/>
                  </a:cubicBezTo>
                  <a:cubicBezTo>
                    <a:pt x="80" y="86"/>
                    <a:pt x="78" y="85"/>
                    <a:pt x="76" y="85"/>
                  </a:cubicBezTo>
                  <a:cubicBezTo>
                    <a:pt x="74" y="84"/>
                    <a:pt x="71" y="84"/>
                    <a:pt x="68" y="84"/>
                  </a:cubicBezTo>
                  <a:cubicBezTo>
                    <a:pt x="65" y="84"/>
                    <a:pt x="63" y="84"/>
                    <a:pt x="60" y="85"/>
                  </a:cubicBezTo>
                  <a:cubicBezTo>
                    <a:pt x="58" y="86"/>
                    <a:pt x="56" y="88"/>
                    <a:pt x="54" y="89"/>
                  </a:cubicBezTo>
                  <a:cubicBezTo>
                    <a:pt x="53" y="91"/>
                    <a:pt x="51" y="93"/>
                    <a:pt x="51" y="96"/>
                  </a:cubicBezTo>
                  <a:cubicBezTo>
                    <a:pt x="50" y="98"/>
                    <a:pt x="49" y="101"/>
                    <a:pt x="49" y="104"/>
                  </a:cubicBezTo>
                  <a:cubicBezTo>
                    <a:pt x="57" y="104"/>
                    <a:pt x="57" y="104"/>
                    <a:pt x="57" y="104"/>
                  </a:cubicBezTo>
                  <a:cubicBezTo>
                    <a:pt x="57" y="103"/>
                    <a:pt x="57" y="101"/>
                    <a:pt x="57" y="99"/>
                  </a:cubicBezTo>
                  <a:cubicBezTo>
                    <a:pt x="58" y="97"/>
                    <a:pt x="58" y="96"/>
                    <a:pt x="59" y="95"/>
                  </a:cubicBezTo>
                  <a:cubicBezTo>
                    <a:pt x="60" y="93"/>
                    <a:pt x="62" y="92"/>
                    <a:pt x="63" y="92"/>
                  </a:cubicBezTo>
                  <a:cubicBezTo>
                    <a:pt x="65" y="91"/>
                    <a:pt x="66" y="90"/>
                    <a:pt x="68" y="90"/>
                  </a:cubicBezTo>
                  <a:cubicBezTo>
                    <a:pt x="72" y="90"/>
                    <a:pt x="74" y="91"/>
                    <a:pt x="76" y="93"/>
                  </a:cubicBezTo>
                  <a:cubicBezTo>
                    <a:pt x="78" y="95"/>
                    <a:pt x="79" y="97"/>
                    <a:pt x="79" y="101"/>
                  </a:cubicBezTo>
                  <a:cubicBezTo>
                    <a:pt x="79" y="102"/>
                    <a:pt x="79" y="104"/>
                    <a:pt x="78" y="105"/>
                  </a:cubicBezTo>
                  <a:cubicBezTo>
                    <a:pt x="78" y="107"/>
                    <a:pt x="77" y="108"/>
                    <a:pt x="76" y="109"/>
                  </a:cubicBezTo>
                  <a:cubicBezTo>
                    <a:pt x="75" y="109"/>
                    <a:pt x="74" y="110"/>
                    <a:pt x="72" y="111"/>
                  </a:cubicBezTo>
                  <a:cubicBezTo>
                    <a:pt x="71" y="111"/>
                    <a:pt x="69" y="111"/>
                    <a:pt x="68" y="111"/>
                  </a:cubicBezTo>
                  <a:cubicBezTo>
                    <a:pt x="65" y="111"/>
                    <a:pt x="65" y="111"/>
                    <a:pt x="65" y="111"/>
                  </a:cubicBezTo>
                  <a:cubicBezTo>
                    <a:pt x="65" y="111"/>
                    <a:pt x="65" y="111"/>
                    <a:pt x="64" y="111"/>
                  </a:cubicBezTo>
                  <a:cubicBezTo>
                    <a:pt x="64" y="118"/>
                    <a:pt x="64" y="118"/>
                    <a:pt x="64" y="118"/>
                  </a:cubicBezTo>
                  <a:cubicBezTo>
                    <a:pt x="66" y="118"/>
                    <a:pt x="67" y="117"/>
                    <a:pt x="69" y="117"/>
                  </a:cubicBezTo>
                  <a:cubicBezTo>
                    <a:pt x="71" y="117"/>
                    <a:pt x="72" y="118"/>
                    <a:pt x="74" y="118"/>
                  </a:cubicBezTo>
                  <a:cubicBezTo>
                    <a:pt x="76" y="119"/>
                    <a:pt x="77" y="120"/>
                    <a:pt x="78" y="121"/>
                  </a:cubicBezTo>
                  <a:cubicBezTo>
                    <a:pt x="79" y="122"/>
                    <a:pt x="80" y="123"/>
                    <a:pt x="81" y="124"/>
                  </a:cubicBezTo>
                  <a:cubicBezTo>
                    <a:pt x="82" y="126"/>
                    <a:pt x="82" y="128"/>
                    <a:pt x="82" y="130"/>
                  </a:cubicBezTo>
                  <a:cubicBezTo>
                    <a:pt x="82" y="132"/>
                    <a:pt x="82" y="133"/>
                    <a:pt x="81" y="135"/>
                  </a:cubicBezTo>
                  <a:cubicBezTo>
                    <a:pt x="80" y="137"/>
                    <a:pt x="79" y="138"/>
                    <a:pt x="78" y="139"/>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75"/>
          <p:cNvGrpSpPr/>
          <p:nvPr/>
        </p:nvGrpSpPr>
        <p:grpSpPr>
          <a:xfrm>
            <a:off x="2149486" y="3105478"/>
            <a:ext cx="890904" cy="896772"/>
            <a:chOff x="2894203" y="2864565"/>
            <a:chExt cx="733476" cy="742161"/>
          </a:xfrm>
          <a:effectLst>
            <a:outerShdw blurRad="660400" dist="254000" algn="l" rotWithShape="0">
              <a:prstClr val="black">
                <a:alpha val="40000"/>
              </a:prstClr>
            </a:outerShdw>
          </a:effectLst>
        </p:grpSpPr>
        <p:sp>
          <p:nvSpPr>
            <p:cNvPr id="28" name="Oval 13"/>
            <p:cNvSpPr>
              <a:spLocks noChangeArrowheads="1"/>
            </p:cNvSpPr>
            <p:nvPr/>
          </p:nvSpPr>
          <p:spPr bwMode="auto">
            <a:xfrm>
              <a:off x="2894203" y="2864565"/>
              <a:ext cx="733476" cy="742161"/>
            </a:xfrm>
            <a:prstGeom prst="ellipse">
              <a:avLst/>
            </a:prstGeom>
            <a:solidFill>
              <a:schemeClr val="accent3"/>
            </a:solidFill>
            <a:ln w="19050" cap="flat">
              <a:noFill/>
              <a:prstDash val="solid"/>
              <a:miter lim="800000"/>
            </a:ln>
          </p:spPr>
          <p:txBody>
            <a:bodyPr vert="horz" wrap="square" lIns="182843" tIns="91422" rIns="182843" bIns="91422"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614"/>
            <p:cNvSpPr>
              <a:spLocks noEditPoints="1"/>
            </p:cNvSpPr>
            <p:nvPr/>
          </p:nvSpPr>
          <p:spPr bwMode="auto">
            <a:xfrm>
              <a:off x="3072637" y="3047811"/>
              <a:ext cx="365760" cy="365760"/>
            </a:xfrm>
            <a:custGeom>
              <a:avLst/>
              <a:gdLst>
                <a:gd name="T0" fmla="*/ 102 w 176"/>
                <a:gd name="T1" fmla="*/ 72 h 176"/>
                <a:gd name="T2" fmla="*/ 88 w 176"/>
                <a:gd name="T3" fmla="*/ 36 h 176"/>
                <a:gd name="T4" fmla="*/ 74 w 176"/>
                <a:gd name="T5" fmla="*/ 72 h 176"/>
                <a:gd name="T6" fmla="*/ 38 w 176"/>
                <a:gd name="T7" fmla="*/ 72 h 176"/>
                <a:gd name="T8" fmla="*/ 67 w 176"/>
                <a:gd name="T9" fmla="*/ 95 h 176"/>
                <a:gd name="T10" fmla="*/ 54 w 176"/>
                <a:gd name="T11" fmla="*/ 136 h 176"/>
                <a:gd name="T12" fmla="*/ 88 w 176"/>
                <a:gd name="T13" fmla="*/ 111 h 176"/>
                <a:gd name="T14" fmla="*/ 122 w 176"/>
                <a:gd name="T15" fmla="*/ 136 h 176"/>
                <a:gd name="T16" fmla="*/ 108 w 176"/>
                <a:gd name="T17" fmla="*/ 95 h 176"/>
                <a:gd name="T18" fmla="*/ 138 w 176"/>
                <a:gd name="T19" fmla="*/ 72 h 176"/>
                <a:gd name="T20" fmla="*/ 102 w 176"/>
                <a:gd name="T21" fmla="*/ 72 h 176"/>
                <a:gd name="T22" fmla="*/ 101 w 176"/>
                <a:gd name="T23" fmla="*/ 97 h 176"/>
                <a:gd name="T24" fmla="*/ 106 w 176"/>
                <a:gd name="T25" fmla="*/ 114 h 176"/>
                <a:gd name="T26" fmla="*/ 93 w 176"/>
                <a:gd name="T27" fmla="*/ 104 h 176"/>
                <a:gd name="T28" fmla="*/ 88 w 176"/>
                <a:gd name="T29" fmla="*/ 101 h 176"/>
                <a:gd name="T30" fmla="*/ 83 w 176"/>
                <a:gd name="T31" fmla="*/ 104 h 176"/>
                <a:gd name="T32" fmla="*/ 69 w 176"/>
                <a:gd name="T33" fmla="*/ 114 h 176"/>
                <a:gd name="T34" fmla="*/ 75 w 176"/>
                <a:gd name="T35" fmla="*/ 97 h 176"/>
                <a:gd name="T36" fmla="*/ 77 w 176"/>
                <a:gd name="T37" fmla="*/ 92 h 176"/>
                <a:gd name="T38" fmla="*/ 72 w 176"/>
                <a:gd name="T39" fmla="*/ 89 h 176"/>
                <a:gd name="T40" fmla="*/ 61 w 176"/>
                <a:gd name="T41" fmla="*/ 80 h 176"/>
                <a:gd name="T42" fmla="*/ 80 w 176"/>
                <a:gd name="T43" fmla="*/ 80 h 176"/>
                <a:gd name="T44" fmla="*/ 82 w 176"/>
                <a:gd name="T45" fmla="*/ 75 h 176"/>
                <a:gd name="T46" fmla="*/ 88 w 176"/>
                <a:gd name="T47" fmla="*/ 58 h 176"/>
                <a:gd name="T48" fmla="*/ 94 w 176"/>
                <a:gd name="T49" fmla="*/ 75 h 176"/>
                <a:gd name="T50" fmla="*/ 96 w 176"/>
                <a:gd name="T51" fmla="*/ 80 h 176"/>
                <a:gd name="T52" fmla="*/ 115 w 176"/>
                <a:gd name="T53" fmla="*/ 80 h 176"/>
                <a:gd name="T54" fmla="*/ 103 w 176"/>
                <a:gd name="T55" fmla="*/ 89 h 176"/>
                <a:gd name="T56" fmla="*/ 99 w 176"/>
                <a:gd name="T57" fmla="*/ 92 h 176"/>
                <a:gd name="T58" fmla="*/ 101 w 176"/>
                <a:gd name="T59" fmla="*/ 97 h 176"/>
                <a:gd name="T60" fmla="*/ 160 w 176"/>
                <a:gd name="T61" fmla="*/ 3 h 176"/>
                <a:gd name="T62" fmla="*/ 158 w 176"/>
                <a:gd name="T63" fmla="*/ 0 h 176"/>
                <a:gd name="T64" fmla="*/ 154 w 176"/>
                <a:gd name="T65" fmla="*/ 0 h 176"/>
                <a:gd name="T66" fmla="*/ 88 w 176"/>
                <a:gd name="T67" fmla="*/ 16 h 176"/>
                <a:gd name="T68" fmla="*/ 22 w 176"/>
                <a:gd name="T69" fmla="*/ 0 h 176"/>
                <a:gd name="T70" fmla="*/ 18 w 176"/>
                <a:gd name="T71" fmla="*/ 0 h 176"/>
                <a:gd name="T72" fmla="*/ 16 w 176"/>
                <a:gd name="T73" fmla="*/ 3 h 176"/>
                <a:gd name="T74" fmla="*/ 0 w 176"/>
                <a:gd name="T75" fmla="*/ 100 h 176"/>
                <a:gd name="T76" fmla="*/ 87 w 176"/>
                <a:gd name="T77" fmla="*/ 176 h 176"/>
                <a:gd name="T78" fmla="*/ 88 w 176"/>
                <a:gd name="T79" fmla="*/ 176 h 176"/>
                <a:gd name="T80" fmla="*/ 89 w 176"/>
                <a:gd name="T81" fmla="*/ 176 h 176"/>
                <a:gd name="T82" fmla="*/ 176 w 176"/>
                <a:gd name="T83" fmla="*/ 100 h 176"/>
                <a:gd name="T84" fmla="*/ 160 w 176"/>
                <a:gd name="T85" fmla="*/ 3 h 176"/>
                <a:gd name="T86" fmla="*/ 88 w 176"/>
                <a:gd name="T87" fmla="*/ 168 h 176"/>
                <a:gd name="T88" fmla="*/ 8 w 176"/>
                <a:gd name="T89" fmla="*/ 100 h 176"/>
                <a:gd name="T90" fmla="*/ 23 w 176"/>
                <a:gd name="T91" fmla="*/ 10 h 176"/>
                <a:gd name="T92" fmla="*/ 88 w 176"/>
                <a:gd name="T93" fmla="*/ 24 h 176"/>
                <a:gd name="T94" fmla="*/ 153 w 176"/>
                <a:gd name="T95" fmla="*/ 10 h 176"/>
                <a:gd name="T96" fmla="*/ 168 w 176"/>
                <a:gd name="T97" fmla="*/ 100 h 176"/>
                <a:gd name="T98" fmla="*/ 88 w 176"/>
                <a:gd name="T9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02" y="72"/>
                  </a:moveTo>
                  <a:cubicBezTo>
                    <a:pt x="88" y="36"/>
                    <a:pt x="88" y="36"/>
                    <a:pt x="88" y="36"/>
                  </a:cubicBezTo>
                  <a:cubicBezTo>
                    <a:pt x="74" y="72"/>
                    <a:pt x="74" y="72"/>
                    <a:pt x="74" y="72"/>
                  </a:cubicBezTo>
                  <a:cubicBezTo>
                    <a:pt x="38" y="72"/>
                    <a:pt x="38" y="72"/>
                    <a:pt x="38" y="72"/>
                  </a:cubicBezTo>
                  <a:cubicBezTo>
                    <a:pt x="67" y="95"/>
                    <a:pt x="67" y="95"/>
                    <a:pt x="67" y="95"/>
                  </a:cubicBezTo>
                  <a:cubicBezTo>
                    <a:pt x="54" y="136"/>
                    <a:pt x="54" y="136"/>
                    <a:pt x="54" y="136"/>
                  </a:cubicBezTo>
                  <a:cubicBezTo>
                    <a:pt x="88" y="111"/>
                    <a:pt x="88" y="111"/>
                    <a:pt x="88" y="111"/>
                  </a:cubicBezTo>
                  <a:cubicBezTo>
                    <a:pt x="122" y="136"/>
                    <a:pt x="122" y="136"/>
                    <a:pt x="122" y="136"/>
                  </a:cubicBezTo>
                  <a:cubicBezTo>
                    <a:pt x="108" y="95"/>
                    <a:pt x="108" y="95"/>
                    <a:pt x="108" y="95"/>
                  </a:cubicBezTo>
                  <a:cubicBezTo>
                    <a:pt x="138" y="72"/>
                    <a:pt x="138" y="72"/>
                    <a:pt x="138" y="72"/>
                  </a:cubicBezTo>
                  <a:lnTo>
                    <a:pt x="102" y="72"/>
                  </a:lnTo>
                  <a:close/>
                  <a:moveTo>
                    <a:pt x="101" y="97"/>
                  </a:moveTo>
                  <a:cubicBezTo>
                    <a:pt x="106" y="114"/>
                    <a:pt x="106" y="114"/>
                    <a:pt x="106" y="114"/>
                  </a:cubicBezTo>
                  <a:cubicBezTo>
                    <a:pt x="93" y="104"/>
                    <a:pt x="93" y="104"/>
                    <a:pt x="93" y="104"/>
                  </a:cubicBezTo>
                  <a:cubicBezTo>
                    <a:pt x="88" y="101"/>
                    <a:pt x="88" y="101"/>
                    <a:pt x="88" y="101"/>
                  </a:cubicBezTo>
                  <a:cubicBezTo>
                    <a:pt x="83" y="104"/>
                    <a:pt x="83" y="104"/>
                    <a:pt x="83" y="104"/>
                  </a:cubicBezTo>
                  <a:cubicBezTo>
                    <a:pt x="69" y="114"/>
                    <a:pt x="69" y="114"/>
                    <a:pt x="69" y="114"/>
                  </a:cubicBezTo>
                  <a:cubicBezTo>
                    <a:pt x="75" y="97"/>
                    <a:pt x="75" y="97"/>
                    <a:pt x="75" y="97"/>
                  </a:cubicBezTo>
                  <a:cubicBezTo>
                    <a:pt x="77" y="92"/>
                    <a:pt x="77" y="92"/>
                    <a:pt x="77" y="92"/>
                  </a:cubicBezTo>
                  <a:cubicBezTo>
                    <a:pt x="72" y="89"/>
                    <a:pt x="72" y="89"/>
                    <a:pt x="72" y="89"/>
                  </a:cubicBezTo>
                  <a:cubicBezTo>
                    <a:pt x="61" y="80"/>
                    <a:pt x="61" y="80"/>
                    <a:pt x="61" y="80"/>
                  </a:cubicBezTo>
                  <a:cubicBezTo>
                    <a:pt x="80" y="80"/>
                    <a:pt x="80" y="80"/>
                    <a:pt x="80" y="80"/>
                  </a:cubicBezTo>
                  <a:cubicBezTo>
                    <a:pt x="82" y="75"/>
                    <a:pt x="82" y="75"/>
                    <a:pt x="82" y="75"/>
                  </a:cubicBezTo>
                  <a:cubicBezTo>
                    <a:pt x="88" y="58"/>
                    <a:pt x="88" y="58"/>
                    <a:pt x="88" y="58"/>
                  </a:cubicBezTo>
                  <a:cubicBezTo>
                    <a:pt x="94" y="75"/>
                    <a:pt x="94" y="75"/>
                    <a:pt x="94" y="75"/>
                  </a:cubicBezTo>
                  <a:cubicBezTo>
                    <a:pt x="96" y="80"/>
                    <a:pt x="96" y="80"/>
                    <a:pt x="96" y="80"/>
                  </a:cubicBezTo>
                  <a:cubicBezTo>
                    <a:pt x="115" y="80"/>
                    <a:pt x="115" y="80"/>
                    <a:pt x="115" y="80"/>
                  </a:cubicBezTo>
                  <a:cubicBezTo>
                    <a:pt x="103" y="89"/>
                    <a:pt x="103" y="89"/>
                    <a:pt x="103" y="89"/>
                  </a:cubicBezTo>
                  <a:cubicBezTo>
                    <a:pt x="99" y="92"/>
                    <a:pt x="99" y="92"/>
                    <a:pt x="99" y="92"/>
                  </a:cubicBezTo>
                  <a:lnTo>
                    <a:pt x="101" y="97"/>
                  </a:lnTo>
                  <a:close/>
                  <a:moveTo>
                    <a:pt x="160" y="3"/>
                  </a:moveTo>
                  <a:cubicBezTo>
                    <a:pt x="160" y="2"/>
                    <a:pt x="159" y="1"/>
                    <a:pt x="158" y="0"/>
                  </a:cubicBezTo>
                  <a:cubicBezTo>
                    <a:pt x="157" y="0"/>
                    <a:pt x="155" y="0"/>
                    <a:pt x="154" y="0"/>
                  </a:cubicBezTo>
                  <a:cubicBezTo>
                    <a:pt x="154" y="1"/>
                    <a:pt x="123" y="16"/>
                    <a:pt x="88" y="16"/>
                  </a:cubicBezTo>
                  <a:cubicBezTo>
                    <a:pt x="53" y="16"/>
                    <a:pt x="22" y="1"/>
                    <a:pt x="22" y="0"/>
                  </a:cubicBezTo>
                  <a:cubicBezTo>
                    <a:pt x="21" y="0"/>
                    <a:pt x="19" y="0"/>
                    <a:pt x="18" y="0"/>
                  </a:cubicBezTo>
                  <a:cubicBezTo>
                    <a:pt x="17" y="1"/>
                    <a:pt x="16" y="2"/>
                    <a:pt x="16" y="3"/>
                  </a:cubicBezTo>
                  <a:cubicBezTo>
                    <a:pt x="16" y="3"/>
                    <a:pt x="0" y="52"/>
                    <a:pt x="0" y="100"/>
                  </a:cubicBezTo>
                  <a:cubicBezTo>
                    <a:pt x="0" y="151"/>
                    <a:pt x="84" y="175"/>
                    <a:pt x="87" y="176"/>
                  </a:cubicBezTo>
                  <a:cubicBezTo>
                    <a:pt x="87" y="176"/>
                    <a:pt x="88" y="176"/>
                    <a:pt x="88" y="176"/>
                  </a:cubicBezTo>
                  <a:cubicBezTo>
                    <a:pt x="88" y="176"/>
                    <a:pt x="89" y="176"/>
                    <a:pt x="89" y="176"/>
                  </a:cubicBezTo>
                  <a:cubicBezTo>
                    <a:pt x="92" y="175"/>
                    <a:pt x="176" y="151"/>
                    <a:pt x="176" y="100"/>
                  </a:cubicBezTo>
                  <a:cubicBezTo>
                    <a:pt x="176" y="52"/>
                    <a:pt x="160" y="3"/>
                    <a:pt x="160" y="3"/>
                  </a:cubicBezTo>
                  <a:close/>
                  <a:moveTo>
                    <a:pt x="88" y="168"/>
                  </a:moveTo>
                  <a:cubicBezTo>
                    <a:pt x="80" y="166"/>
                    <a:pt x="8" y="142"/>
                    <a:pt x="8" y="100"/>
                  </a:cubicBezTo>
                  <a:cubicBezTo>
                    <a:pt x="8" y="61"/>
                    <a:pt x="19" y="24"/>
                    <a:pt x="23" y="10"/>
                  </a:cubicBezTo>
                  <a:cubicBezTo>
                    <a:pt x="33" y="14"/>
                    <a:pt x="59" y="24"/>
                    <a:pt x="88" y="24"/>
                  </a:cubicBezTo>
                  <a:cubicBezTo>
                    <a:pt x="117" y="24"/>
                    <a:pt x="143" y="14"/>
                    <a:pt x="153" y="10"/>
                  </a:cubicBezTo>
                  <a:cubicBezTo>
                    <a:pt x="157" y="24"/>
                    <a:pt x="168" y="61"/>
                    <a:pt x="168" y="100"/>
                  </a:cubicBezTo>
                  <a:cubicBezTo>
                    <a:pt x="168" y="142"/>
                    <a:pt x="96" y="166"/>
                    <a:pt x="88" y="168"/>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 Placeholder 33"/>
          <p:cNvSpPr txBox="1"/>
          <p:nvPr/>
        </p:nvSpPr>
        <p:spPr>
          <a:xfrm>
            <a:off x="617324" y="5114287"/>
            <a:ext cx="2634557"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3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Infinity Line Data Analysis</a:t>
            </a:r>
            <a:endParaRPr lang="en-AU" sz="13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1" name="Text Placeholder 32"/>
          <p:cNvSpPr txBox="1"/>
          <p:nvPr/>
        </p:nvSpPr>
        <p:spPr>
          <a:xfrm>
            <a:off x="560813" y="5380102"/>
            <a:ext cx="2634557" cy="98314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0"/>
              </a:spcBef>
              <a:buNone/>
            </a:pPr>
            <a:r>
              <a:rPr lang="zh-CN" altLang="en-US" sz="2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此处添加您的标题</a:t>
            </a:r>
            <a:endParaRPr lang="en-US" sz="2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2" name="Rectangle 80"/>
          <p:cNvSpPr/>
          <p:nvPr/>
        </p:nvSpPr>
        <p:spPr>
          <a:xfrm>
            <a:off x="3269787" y="5265724"/>
            <a:ext cx="8318540" cy="613694"/>
          </a:xfrm>
          <a:prstGeom prst="rect">
            <a:avLst/>
          </a:prstGeom>
        </p:spPr>
        <p:txBody>
          <a:bodyPr wrap="square">
            <a:spAutoFit/>
          </a:bodyPr>
          <a:lstStyle/>
          <a:p>
            <a:pPr>
              <a:lnSpc>
                <a:spcPct val="150000"/>
              </a:lnSpc>
            </a:pP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用户可以在投影仪或者计算机上进行演示，也可以将演示文稿打印出来，制作成胶片，以便应用到更广泛的领域中。利用</a:t>
            </a:r>
            <a:r>
              <a:rPr 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Microsoft Office PowerPoint</a:t>
            </a:r>
            <a:r>
              <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rPr>
              <a:t>不仅可以创建演示文稿</a:t>
            </a:r>
            <a:endParaRPr lang="zh-CN" altLang="en-US" sz="1200" dirty="0">
              <a:solidFill>
                <a:srgbClr val="656D78"/>
              </a:solidFill>
              <a:latin typeface="微软雅黑" panose="020B0503020204020204" pitchFamily="34" charset="-122"/>
              <a:ea typeface="微软雅黑" panose="020B0503020204020204" pitchFamily="34" charset="-122"/>
              <a:cs typeface="Roboto Light" panose="02000000000000000000" pitchFamily="2" charset="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animEffect transition="in" filter="fade">
                                      <p:cBhvr>
                                        <p:cTn id="43" dur="500"/>
                                        <p:tgtEl>
                                          <p:spTgt spid="18"/>
                                        </p:tgtEl>
                                      </p:cBhvr>
                                    </p:animEffect>
                                  </p:childTnLst>
                                </p:cTn>
                              </p:par>
                            </p:childTnLst>
                          </p:cTn>
                        </p:par>
                        <p:par>
                          <p:cTn id="44" fill="hold">
                            <p:stCondLst>
                              <p:cond delay="400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right)">
                                      <p:cBhvr>
                                        <p:cTn id="57" dur="500"/>
                                        <p:tgtEl>
                                          <p:spTgt spid="6"/>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Effect transition="in" filter="fade">
                                      <p:cBhvr>
                                        <p:cTn id="63" dur="500"/>
                                        <p:tgtEl>
                                          <p:spTgt spid="21"/>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right)">
                                      <p:cBhvr>
                                        <p:cTn id="67" dur="500"/>
                                        <p:tgtEl>
                                          <p:spTgt spid="11"/>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lvl="0">
                <a:defRPr/>
              </a:pP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70"/>
          <p:cNvGrpSpPr/>
          <p:nvPr/>
        </p:nvGrpSpPr>
        <p:grpSpPr>
          <a:xfrm>
            <a:off x="595362" y="1949835"/>
            <a:ext cx="4078362" cy="4386000"/>
            <a:chOff x="933253" y="1895449"/>
            <a:chExt cx="4406082" cy="4855682"/>
          </a:xfrm>
          <a:effectLst>
            <a:outerShdw blurRad="660400" dist="254000" dir="2700000" algn="tl" rotWithShape="0">
              <a:prstClr val="black">
                <a:alpha val="40000"/>
              </a:prstClr>
            </a:outerShdw>
          </a:effectLst>
        </p:grpSpPr>
        <p:sp>
          <p:nvSpPr>
            <p:cNvPr id="7" name="Freeform 5"/>
            <p:cNvSpPr/>
            <p:nvPr/>
          </p:nvSpPr>
          <p:spPr bwMode="auto">
            <a:xfrm>
              <a:off x="3058738" y="3364518"/>
              <a:ext cx="1172333" cy="992492"/>
            </a:xfrm>
            <a:custGeom>
              <a:avLst/>
              <a:gdLst>
                <a:gd name="T0" fmla="*/ 137 w 648"/>
                <a:gd name="T1" fmla="*/ 130 h 549"/>
                <a:gd name="T2" fmla="*/ 648 w 648"/>
                <a:gd name="T3" fmla="*/ 305 h 549"/>
                <a:gd name="T4" fmla="*/ 61 w 648"/>
                <a:gd name="T5" fmla="*/ 139 h 549"/>
                <a:gd name="T6" fmla="*/ 0 w 648"/>
                <a:gd name="T7" fmla="*/ 147 h 549"/>
                <a:gd name="T8" fmla="*/ 88 w 648"/>
                <a:gd name="T9" fmla="*/ 0 h 549"/>
                <a:gd name="T10" fmla="*/ 207 w 648"/>
                <a:gd name="T11" fmla="*/ 122 h 549"/>
                <a:gd name="T12" fmla="*/ 137 w 648"/>
                <a:gd name="T13" fmla="*/ 130 h 549"/>
              </a:gdLst>
              <a:ahLst/>
              <a:cxnLst>
                <a:cxn ang="0">
                  <a:pos x="T0" y="T1"/>
                </a:cxn>
                <a:cxn ang="0">
                  <a:pos x="T2" y="T3"/>
                </a:cxn>
                <a:cxn ang="0">
                  <a:pos x="T4" y="T5"/>
                </a:cxn>
                <a:cxn ang="0">
                  <a:pos x="T6" y="T7"/>
                </a:cxn>
                <a:cxn ang="0">
                  <a:pos x="T8" y="T9"/>
                </a:cxn>
                <a:cxn ang="0">
                  <a:pos x="T10" y="T11"/>
                </a:cxn>
                <a:cxn ang="0">
                  <a:pos x="T12" y="T13"/>
                </a:cxn>
              </a:cxnLst>
              <a:rect l="0" t="0" r="r" b="b"/>
              <a:pathLst>
                <a:path w="648" h="549">
                  <a:moveTo>
                    <a:pt x="137" y="130"/>
                  </a:moveTo>
                  <a:cubicBezTo>
                    <a:pt x="147" y="441"/>
                    <a:pt x="621" y="515"/>
                    <a:pt x="648" y="305"/>
                  </a:cubicBezTo>
                  <a:cubicBezTo>
                    <a:pt x="621" y="549"/>
                    <a:pt x="110" y="487"/>
                    <a:pt x="61" y="139"/>
                  </a:cubicBezTo>
                  <a:cubicBezTo>
                    <a:pt x="0" y="147"/>
                    <a:pt x="0" y="147"/>
                    <a:pt x="0" y="147"/>
                  </a:cubicBezTo>
                  <a:cubicBezTo>
                    <a:pt x="88" y="0"/>
                    <a:pt x="88" y="0"/>
                    <a:pt x="88" y="0"/>
                  </a:cubicBezTo>
                  <a:cubicBezTo>
                    <a:pt x="207" y="122"/>
                    <a:pt x="207" y="122"/>
                    <a:pt x="207" y="122"/>
                  </a:cubicBezTo>
                  <a:lnTo>
                    <a:pt x="137" y="130"/>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6"/>
            <p:cNvSpPr/>
            <p:nvPr/>
          </p:nvSpPr>
          <p:spPr bwMode="auto">
            <a:xfrm>
              <a:off x="3094706" y="3389246"/>
              <a:ext cx="635060" cy="727228"/>
            </a:xfrm>
            <a:custGeom>
              <a:avLst/>
              <a:gdLst>
                <a:gd name="T0" fmla="*/ 137 w 351"/>
                <a:gd name="T1" fmla="*/ 81 h 402"/>
                <a:gd name="T2" fmla="*/ 58 w 351"/>
                <a:gd name="T3" fmla="*/ 0 h 402"/>
                <a:gd name="T4" fmla="*/ 0 w 351"/>
                <a:gd name="T5" fmla="*/ 97 h 402"/>
                <a:gd name="T6" fmla="*/ 43 w 351"/>
                <a:gd name="T7" fmla="*/ 92 h 402"/>
                <a:gd name="T8" fmla="*/ 45 w 351"/>
                <a:gd name="T9" fmla="*/ 109 h 402"/>
                <a:gd name="T10" fmla="*/ 281 w 351"/>
                <a:gd name="T11" fmla="*/ 385 h 402"/>
                <a:gd name="T12" fmla="*/ 351 w 351"/>
                <a:gd name="T13" fmla="*/ 402 h 402"/>
                <a:gd name="T14" fmla="*/ 304 w 351"/>
                <a:gd name="T15" fmla="*/ 388 h 402"/>
                <a:gd name="T16" fmla="*/ 86 w 351"/>
                <a:gd name="T17" fmla="*/ 103 h 402"/>
                <a:gd name="T18" fmla="*/ 86 w 351"/>
                <a:gd name="T19" fmla="*/ 87 h 402"/>
                <a:gd name="T20" fmla="*/ 137 w 351"/>
                <a:gd name="T21" fmla="*/ 8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402">
                  <a:moveTo>
                    <a:pt x="137" y="81"/>
                  </a:moveTo>
                  <a:cubicBezTo>
                    <a:pt x="58" y="0"/>
                    <a:pt x="58" y="0"/>
                    <a:pt x="58" y="0"/>
                  </a:cubicBezTo>
                  <a:cubicBezTo>
                    <a:pt x="0" y="97"/>
                    <a:pt x="0" y="97"/>
                    <a:pt x="0" y="97"/>
                  </a:cubicBezTo>
                  <a:cubicBezTo>
                    <a:pt x="43" y="92"/>
                    <a:pt x="43" y="92"/>
                    <a:pt x="43" y="92"/>
                  </a:cubicBezTo>
                  <a:cubicBezTo>
                    <a:pt x="45" y="109"/>
                    <a:pt x="45" y="109"/>
                    <a:pt x="45" y="109"/>
                  </a:cubicBezTo>
                  <a:cubicBezTo>
                    <a:pt x="64" y="242"/>
                    <a:pt x="157" y="341"/>
                    <a:pt x="281" y="385"/>
                  </a:cubicBezTo>
                  <a:cubicBezTo>
                    <a:pt x="304" y="392"/>
                    <a:pt x="327" y="399"/>
                    <a:pt x="351" y="402"/>
                  </a:cubicBezTo>
                  <a:cubicBezTo>
                    <a:pt x="335" y="398"/>
                    <a:pt x="320" y="394"/>
                    <a:pt x="304" y="388"/>
                  </a:cubicBezTo>
                  <a:cubicBezTo>
                    <a:pt x="181" y="341"/>
                    <a:pt x="91" y="239"/>
                    <a:pt x="86" y="103"/>
                  </a:cubicBezTo>
                  <a:cubicBezTo>
                    <a:pt x="86" y="87"/>
                    <a:pt x="86" y="87"/>
                    <a:pt x="86" y="87"/>
                  </a:cubicBezTo>
                  <a:lnTo>
                    <a:pt x="137" y="81"/>
                  </a:lnTo>
                  <a:close/>
                </a:path>
              </a:pathLst>
            </a:custGeom>
            <a:solidFill>
              <a:schemeClr val="accent4"/>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7"/>
            <p:cNvSpPr/>
            <p:nvPr/>
          </p:nvSpPr>
          <p:spPr bwMode="auto">
            <a:xfrm>
              <a:off x="2618130" y="3509514"/>
              <a:ext cx="1612941" cy="1162216"/>
            </a:xfrm>
            <a:custGeom>
              <a:avLst/>
              <a:gdLst>
                <a:gd name="T0" fmla="*/ 67 w 892"/>
                <a:gd name="T1" fmla="*/ 159 h 643"/>
                <a:gd name="T2" fmla="*/ 892 w 892"/>
                <a:gd name="T3" fmla="*/ 225 h 643"/>
                <a:gd name="T4" fmla="*/ 148 w 892"/>
                <a:gd name="T5" fmla="*/ 123 h 643"/>
                <a:gd name="T6" fmla="*/ 215 w 892"/>
                <a:gd name="T7" fmla="*/ 93 h 643"/>
                <a:gd name="T8" fmla="*/ 46 w 892"/>
                <a:gd name="T9" fmla="*/ 0 h 643"/>
                <a:gd name="T10" fmla="*/ 0 w 892"/>
                <a:gd name="T11" fmla="*/ 188 h 643"/>
                <a:gd name="T12" fmla="*/ 67 w 892"/>
                <a:gd name="T13" fmla="*/ 159 h 643"/>
              </a:gdLst>
              <a:ahLst/>
              <a:cxnLst>
                <a:cxn ang="0">
                  <a:pos x="T0" y="T1"/>
                </a:cxn>
                <a:cxn ang="0">
                  <a:pos x="T2" y="T3"/>
                </a:cxn>
                <a:cxn ang="0">
                  <a:pos x="T4" y="T5"/>
                </a:cxn>
                <a:cxn ang="0">
                  <a:pos x="T6" y="T7"/>
                </a:cxn>
                <a:cxn ang="0">
                  <a:pos x="T8" y="T9"/>
                </a:cxn>
                <a:cxn ang="0">
                  <a:pos x="T10" y="T11"/>
                </a:cxn>
                <a:cxn ang="0">
                  <a:pos x="T12" y="T13"/>
                </a:cxn>
              </a:cxnLst>
              <a:rect l="0" t="0" r="r" b="b"/>
              <a:pathLst>
                <a:path w="892" h="643">
                  <a:moveTo>
                    <a:pt x="67" y="159"/>
                  </a:moveTo>
                  <a:cubicBezTo>
                    <a:pt x="306" y="643"/>
                    <a:pt x="852" y="534"/>
                    <a:pt x="892" y="225"/>
                  </a:cubicBezTo>
                  <a:cubicBezTo>
                    <a:pt x="778" y="554"/>
                    <a:pt x="272" y="499"/>
                    <a:pt x="148" y="123"/>
                  </a:cubicBezTo>
                  <a:cubicBezTo>
                    <a:pt x="215" y="93"/>
                    <a:pt x="215" y="93"/>
                    <a:pt x="215" y="93"/>
                  </a:cubicBezTo>
                  <a:cubicBezTo>
                    <a:pt x="46" y="0"/>
                    <a:pt x="46" y="0"/>
                    <a:pt x="46" y="0"/>
                  </a:cubicBezTo>
                  <a:cubicBezTo>
                    <a:pt x="0" y="188"/>
                    <a:pt x="0" y="188"/>
                    <a:pt x="0" y="188"/>
                  </a:cubicBezTo>
                  <a:lnTo>
                    <a:pt x="67" y="159"/>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8"/>
            <p:cNvSpPr/>
            <p:nvPr/>
          </p:nvSpPr>
          <p:spPr bwMode="auto">
            <a:xfrm>
              <a:off x="2639486" y="3530870"/>
              <a:ext cx="1227409" cy="816024"/>
            </a:xfrm>
            <a:custGeom>
              <a:avLst/>
              <a:gdLst>
                <a:gd name="T0" fmla="*/ 679 w 679"/>
                <a:gd name="T1" fmla="*/ 412 h 451"/>
                <a:gd name="T2" fmla="*/ 376 w 679"/>
                <a:gd name="T3" fmla="*/ 397 h 451"/>
                <a:gd name="T4" fmla="*/ 107 w 679"/>
                <a:gd name="T5" fmla="*/ 102 h 451"/>
                <a:gd name="T6" fmla="*/ 102 w 679"/>
                <a:gd name="T7" fmla="*/ 87 h 451"/>
                <a:gd name="T8" fmla="*/ 151 w 679"/>
                <a:gd name="T9" fmla="*/ 66 h 451"/>
                <a:gd name="T10" fmla="*/ 32 w 679"/>
                <a:gd name="T11" fmla="*/ 0 h 451"/>
                <a:gd name="T12" fmla="*/ 0 w 679"/>
                <a:gd name="T13" fmla="*/ 132 h 451"/>
                <a:gd name="T14" fmla="*/ 50 w 679"/>
                <a:gd name="T15" fmla="*/ 110 h 451"/>
                <a:gd name="T16" fmla="*/ 57 w 679"/>
                <a:gd name="T17" fmla="*/ 125 h 451"/>
                <a:gd name="T18" fmla="*/ 244 w 679"/>
                <a:gd name="T19" fmla="*/ 355 h 451"/>
                <a:gd name="T20" fmla="*/ 464 w 679"/>
                <a:gd name="T21" fmla="*/ 443 h 451"/>
                <a:gd name="T22" fmla="*/ 671 w 679"/>
                <a:gd name="T23" fmla="*/ 416 h 451"/>
                <a:gd name="T24" fmla="*/ 679 w 679"/>
                <a:gd name="T25" fmla="*/ 412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9" h="451">
                  <a:moveTo>
                    <a:pt x="679" y="412"/>
                  </a:moveTo>
                  <a:cubicBezTo>
                    <a:pt x="581" y="446"/>
                    <a:pt x="471" y="437"/>
                    <a:pt x="376" y="397"/>
                  </a:cubicBezTo>
                  <a:cubicBezTo>
                    <a:pt x="246" y="343"/>
                    <a:pt x="151" y="236"/>
                    <a:pt x="107" y="102"/>
                  </a:cubicBezTo>
                  <a:cubicBezTo>
                    <a:pt x="102" y="87"/>
                    <a:pt x="102" y="87"/>
                    <a:pt x="102" y="87"/>
                  </a:cubicBezTo>
                  <a:cubicBezTo>
                    <a:pt x="151" y="66"/>
                    <a:pt x="151" y="66"/>
                    <a:pt x="151" y="66"/>
                  </a:cubicBezTo>
                  <a:cubicBezTo>
                    <a:pt x="32" y="0"/>
                    <a:pt x="32" y="0"/>
                    <a:pt x="32" y="0"/>
                  </a:cubicBezTo>
                  <a:cubicBezTo>
                    <a:pt x="0" y="132"/>
                    <a:pt x="0" y="132"/>
                    <a:pt x="0" y="132"/>
                  </a:cubicBezTo>
                  <a:cubicBezTo>
                    <a:pt x="50" y="110"/>
                    <a:pt x="50" y="110"/>
                    <a:pt x="50" y="110"/>
                  </a:cubicBezTo>
                  <a:cubicBezTo>
                    <a:pt x="57" y="125"/>
                    <a:pt x="57" y="125"/>
                    <a:pt x="57" y="125"/>
                  </a:cubicBezTo>
                  <a:cubicBezTo>
                    <a:pt x="102" y="215"/>
                    <a:pt x="163" y="296"/>
                    <a:pt x="244" y="355"/>
                  </a:cubicBezTo>
                  <a:cubicBezTo>
                    <a:pt x="309" y="402"/>
                    <a:pt x="384" y="434"/>
                    <a:pt x="464" y="443"/>
                  </a:cubicBezTo>
                  <a:cubicBezTo>
                    <a:pt x="534" y="451"/>
                    <a:pt x="606" y="443"/>
                    <a:pt x="671" y="416"/>
                  </a:cubicBezTo>
                  <a:cubicBezTo>
                    <a:pt x="673" y="414"/>
                    <a:pt x="676" y="413"/>
                    <a:pt x="679" y="412"/>
                  </a:cubicBezTo>
                  <a:close/>
                </a:path>
              </a:pathLst>
            </a:custGeom>
            <a:solidFill>
              <a:schemeClr val="accent4"/>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9"/>
            <p:cNvSpPr/>
            <p:nvPr/>
          </p:nvSpPr>
          <p:spPr bwMode="auto">
            <a:xfrm>
              <a:off x="1101853" y="3870318"/>
              <a:ext cx="3129217" cy="1329693"/>
            </a:xfrm>
            <a:custGeom>
              <a:avLst/>
              <a:gdLst>
                <a:gd name="T0" fmla="*/ 227 w 1730"/>
                <a:gd name="T1" fmla="*/ 84 h 735"/>
                <a:gd name="T2" fmla="*/ 1730 w 1730"/>
                <a:gd name="T3" fmla="*/ 25 h 735"/>
                <a:gd name="T4" fmla="*/ 144 w 1730"/>
                <a:gd name="T5" fmla="*/ 207 h 735"/>
                <a:gd name="T6" fmla="*/ 89 w 1730"/>
                <a:gd name="T7" fmla="*/ 287 h 735"/>
                <a:gd name="T8" fmla="*/ 0 w 1730"/>
                <a:gd name="T9" fmla="*/ 16 h 735"/>
                <a:gd name="T10" fmla="*/ 285 w 1730"/>
                <a:gd name="T11" fmla="*/ 0 h 735"/>
                <a:gd name="T12" fmla="*/ 227 w 1730"/>
                <a:gd name="T13" fmla="*/ 84 h 735"/>
              </a:gdLst>
              <a:ahLst/>
              <a:cxnLst>
                <a:cxn ang="0">
                  <a:pos x="T0" y="T1"/>
                </a:cxn>
                <a:cxn ang="0">
                  <a:pos x="T2" y="T3"/>
                </a:cxn>
                <a:cxn ang="0">
                  <a:pos x="T4" y="T5"/>
                </a:cxn>
                <a:cxn ang="0">
                  <a:pos x="T6" y="T7"/>
                </a:cxn>
                <a:cxn ang="0">
                  <a:pos x="T8" y="T9"/>
                </a:cxn>
                <a:cxn ang="0">
                  <a:pos x="T10" y="T11"/>
                </a:cxn>
                <a:cxn ang="0">
                  <a:pos x="T12" y="T13"/>
                </a:cxn>
              </a:cxnLst>
              <a:rect l="0" t="0" r="r" b="b"/>
              <a:pathLst>
                <a:path w="1730" h="735">
                  <a:moveTo>
                    <a:pt x="227" y="84"/>
                  </a:moveTo>
                  <a:cubicBezTo>
                    <a:pt x="1017" y="652"/>
                    <a:pt x="1612" y="451"/>
                    <a:pt x="1730" y="25"/>
                  </a:cubicBezTo>
                  <a:cubicBezTo>
                    <a:pt x="1652" y="477"/>
                    <a:pt x="1115" y="735"/>
                    <a:pt x="144" y="207"/>
                  </a:cubicBezTo>
                  <a:cubicBezTo>
                    <a:pt x="89" y="287"/>
                    <a:pt x="89" y="287"/>
                    <a:pt x="89" y="287"/>
                  </a:cubicBezTo>
                  <a:cubicBezTo>
                    <a:pt x="0" y="16"/>
                    <a:pt x="0" y="16"/>
                    <a:pt x="0" y="16"/>
                  </a:cubicBezTo>
                  <a:cubicBezTo>
                    <a:pt x="285" y="0"/>
                    <a:pt x="285" y="0"/>
                    <a:pt x="285" y="0"/>
                  </a:cubicBezTo>
                  <a:lnTo>
                    <a:pt x="227" y="84"/>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0"/>
            <p:cNvSpPr/>
            <p:nvPr/>
          </p:nvSpPr>
          <p:spPr bwMode="auto">
            <a:xfrm>
              <a:off x="1122085" y="3879310"/>
              <a:ext cx="2838101" cy="848620"/>
            </a:xfrm>
            <a:custGeom>
              <a:avLst/>
              <a:gdLst>
                <a:gd name="T0" fmla="*/ 227 w 1569"/>
                <a:gd name="T1" fmla="*/ 0 h 469"/>
                <a:gd name="T2" fmla="*/ 0 w 1569"/>
                <a:gd name="T3" fmla="*/ 13 h 469"/>
                <a:gd name="T4" fmla="*/ 71 w 1569"/>
                <a:gd name="T5" fmla="*/ 229 h 469"/>
                <a:gd name="T6" fmla="*/ 114 w 1569"/>
                <a:gd name="T7" fmla="*/ 165 h 469"/>
                <a:gd name="T8" fmla="*/ 128 w 1569"/>
                <a:gd name="T9" fmla="*/ 173 h 469"/>
                <a:gd name="T10" fmla="*/ 669 w 1569"/>
                <a:gd name="T11" fmla="*/ 403 h 469"/>
                <a:gd name="T12" fmla="*/ 1096 w 1569"/>
                <a:gd name="T13" fmla="*/ 465 h 469"/>
                <a:gd name="T14" fmla="*/ 1569 w 1569"/>
                <a:gd name="T15" fmla="*/ 266 h 469"/>
                <a:gd name="T16" fmla="*/ 1425 w 1569"/>
                <a:gd name="T17" fmla="*/ 363 h 469"/>
                <a:gd name="T18" fmla="*/ 1096 w 1569"/>
                <a:gd name="T19" fmla="*/ 432 h 469"/>
                <a:gd name="T20" fmla="*/ 193 w 1569"/>
                <a:gd name="T21" fmla="*/ 80 h 469"/>
                <a:gd name="T22" fmla="*/ 179 w 1569"/>
                <a:gd name="T23" fmla="*/ 70 h 469"/>
                <a:gd name="T24" fmla="*/ 227 w 1569"/>
                <a:gd name="T25"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9" h="469">
                  <a:moveTo>
                    <a:pt x="227" y="0"/>
                  </a:moveTo>
                  <a:cubicBezTo>
                    <a:pt x="0" y="13"/>
                    <a:pt x="0" y="13"/>
                    <a:pt x="0" y="13"/>
                  </a:cubicBezTo>
                  <a:cubicBezTo>
                    <a:pt x="71" y="229"/>
                    <a:pt x="71" y="229"/>
                    <a:pt x="71" y="229"/>
                  </a:cubicBezTo>
                  <a:cubicBezTo>
                    <a:pt x="114" y="165"/>
                    <a:pt x="114" y="165"/>
                    <a:pt x="114" y="165"/>
                  </a:cubicBezTo>
                  <a:cubicBezTo>
                    <a:pt x="128" y="173"/>
                    <a:pt x="128" y="173"/>
                    <a:pt x="128" y="173"/>
                  </a:cubicBezTo>
                  <a:cubicBezTo>
                    <a:pt x="299" y="266"/>
                    <a:pt x="481" y="349"/>
                    <a:pt x="669" y="403"/>
                  </a:cubicBezTo>
                  <a:cubicBezTo>
                    <a:pt x="806" y="443"/>
                    <a:pt x="953" y="469"/>
                    <a:pt x="1096" y="465"/>
                  </a:cubicBezTo>
                  <a:cubicBezTo>
                    <a:pt x="1276" y="459"/>
                    <a:pt x="1452" y="403"/>
                    <a:pt x="1569" y="266"/>
                  </a:cubicBezTo>
                  <a:cubicBezTo>
                    <a:pt x="1526" y="306"/>
                    <a:pt x="1478" y="338"/>
                    <a:pt x="1425" y="363"/>
                  </a:cubicBezTo>
                  <a:cubicBezTo>
                    <a:pt x="1323" y="413"/>
                    <a:pt x="1209" y="433"/>
                    <a:pt x="1096" y="432"/>
                  </a:cubicBezTo>
                  <a:cubicBezTo>
                    <a:pt x="774" y="429"/>
                    <a:pt x="449" y="263"/>
                    <a:pt x="193" y="80"/>
                  </a:cubicBezTo>
                  <a:cubicBezTo>
                    <a:pt x="179" y="70"/>
                    <a:pt x="179" y="70"/>
                    <a:pt x="179" y="70"/>
                  </a:cubicBezTo>
                  <a:lnTo>
                    <a:pt x="227" y="0"/>
                  </a:lnTo>
                  <a:close/>
                </a:path>
              </a:pathLst>
            </a:custGeom>
            <a:solidFill>
              <a:schemeClr val="accent4"/>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1"/>
            <p:cNvSpPr/>
            <p:nvPr/>
          </p:nvSpPr>
          <p:spPr bwMode="auto">
            <a:xfrm>
              <a:off x="933253" y="3916402"/>
              <a:ext cx="3297817" cy="1601701"/>
            </a:xfrm>
            <a:custGeom>
              <a:avLst/>
              <a:gdLst>
                <a:gd name="T0" fmla="*/ 254 w 1823"/>
                <a:gd name="T1" fmla="*/ 375 h 886"/>
                <a:gd name="T2" fmla="*/ 1823 w 1823"/>
                <a:gd name="T3" fmla="*/ 0 h 886"/>
                <a:gd name="T4" fmla="*/ 191 w 1823"/>
                <a:gd name="T5" fmla="*/ 511 h 886"/>
                <a:gd name="T6" fmla="*/ 144 w 1823"/>
                <a:gd name="T7" fmla="*/ 615 h 886"/>
                <a:gd name="T8" fmla="*/ 0 w 1823"/>
                <a:gd name="T9" fmla="*/ 344 h 886"/>
                <a:gd name="T10" fmla="*/ 300 w 1823"/>
                <a:gd name="T11" fmla="*/ 275 h 886"/>
                <a:gd name="T12" fmla="*/ 254 w 1823"/>
                <a:gd name="T13" fmla="*/ 375 h 886"/>
              </a:gdLst>
              <a:ahLst/>
              <a:cxnLst>
                <a:cxn ang="0">
                  <a:pos x="T0" y="T1"/>
                </a:cxn>
                <a:cxn ang="0">
                  <a:pos x="T2" y="T3"/>
                </a:cxn>
                <a:cxn ang="0">
                  <a:pos x="T4" y="T5"/>
                </a:cxn>
                <a:cxn ang="0">
                  <a:pos x="T6" y="T7"/>
                </a:cxn>
                <a:cxn ang="0">
                  <a:pos x="T8" y="T9"/>
                </a:cxn>
                <a:cxn ang="0">
                  <a:pos x="T10" y="T11"/>
                </a:cxn>
                <a:cxn ang="0">
                  <a:pos x="T12" y="T13"/>
                </a:cxn>
              </a:cxnLst>
              <a:rect l="0" t="0" r="r" b="b"/>
              <a:pathLst>
                <a:path w="1823" h="886">
                  <a:moveTo>
                    <a:pt x="254" y="375"/>
                  </a:moveTo>
                  <a:cubicBezTo>
                    <a:pt x="1328" y="886"/>
                    <a:pt x="1738" y="416"/>
                    <a:pt x="1823" y="0"/>
                  </a:cubicBezTo>
                  <a:cubicBezTo>
                    <a:pt x="1758" y="719"/>
                    <a:pt x="937" y="874"/>
                    <a:pt x="191" y="511"/>
                  </a:cubicBezTo>
                  <a:cubicBezTo>
                    <a:pt x="144" y="615"/>
                    <a:pt x="144" y="615"/>
                    <a:pt x="144" y="615"/>
                  </a:cubicBezTo>
                  <a:cubicBezTo>
                    <a:pt x="0" y="344"/>
                    <a:pt x="0" y="344"/>
                    <a:pt x="0" y="344"/>
                  </a:cubicBezTo>
                  <a:cubicBezTo>
                    <a:pt x="300" y="275"/>
                    <a:pt x="300" y="275"/>
                    <a:pt x="300" y="275"/>
                  </a:cubicBezTo>
                  <a:lnTo>
                    <a:pt x="254" y="375"/>
                  </a:lnTo>
                  <a:close/>
                </a:path>
              </a:pathLst>
            </a:custGeom>
            <a:solidFill>
              <a:schemeClr val="accent4">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2"/>
            <p:cNvSpPr/>
            <p:nvPr/>
          </p:nvSpPr>
          <p:spPr bwMode="auto">
            <a:xfrm>
              <a:off x="956857" y="4427822"/>
              <a:ext cx="3066273" cy="701376"/>
            </a:xfrm>
            <a:custGeom>
              <a:avLst/>
              <a:gdLst>
                <a:gd name="T0" fmla="*/ 243 w 1695"/>
                <a:gd name="T1" fmla="*/ 3 h 388"/>
                <a:gd name="T2" fmla="*/ 0 w 1695"/>
                <a:gd name="T3" fmla="*/ 59 h 388"/>
                <a:gd name="T4" fmla="*/ 117 w 1695"/>
                <a:gd name="T5" fmla="*/ 279 h 388"/>
                <a:gd name="T6" fmla="*/ 157 w 1695"/>
                <a:gd name="T7" fmla="*/ 191 h 388"/>
                <a:gd name="T8" fmla="*/ 173 w 1695"/>
                <a:gd name="T9" fmla="*/ 199 h 388"/>
                <a:gd name="T10" fmla="*/ 573 w 1695"/>
                <a:gd name="T11" fmla="*/ 342 h 388"/>
                <a:gd name="T12" fmla="*/ 957 w 1695"/>
                <a:gd name="T13" fmla="*/ 385 h 388"/>
                <a:gd name="T14" fmla="*/ 1567 w 1695"/>
                <a:gd name="T15" fmla="*/ 167 h 388"/>
                <a:gd name="T16" fmla="*/ 1695 w 1695"/>
                <a:gd name="T17" fmla="*/ 0 h 388"/>
                <a:gd name="T18" fmla="*/ 1390 w 1695"/>
                <a:gd name="T19" fmla="*/ 254 h 388"/>
                <a:gd name="T20" fmla="*/ 1176 w 1695"/>
                <a:gd name="T21" fmla="*/ 311 h 388"/>
                <a:gd name="T22" fmla="*/ 912 w 1695"/>
                <a:gd name="T23" fmla="*/ 311 h 388"/>
                <a:gd name="T24" fmla="*/ 595 w 1695"/>
                <a:gd name="T25" fmla="*/ 243 h 388"/>
                <a:gd name="T26" fmla="*/ 220 w 1695"/>
                <a:gd name="T27" fmla="*/ 94 h 388"/>
                <a:gd name="T28" fmla="*/ 205 w 1695"/>
                <a:gd name="T29" fmla="*/ 87 h 388"/>
                <a:gd name="T30" fmla="*/ 243 w 1695"/>
                <a:gd name="T31" fmla="*/ 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5" h="388">
                  <a:moveTo>
                    <a:pt x="243" y="3"/>
                  </a:moveTo>
                  <a:cubicBezTo>
                    <a:pt x="0" y="59"/>
                    <a:pt x="0" y="59"/>
                    <a:pt x="0" y="59"/>
                  </a:cubicBezTo>
                  <a:cubicBezTo>
                    <a:pt x="117" y="279"/>
                    <a:pt x="117" y="279"/>
                    <a:pt x="117" y="279"/>
                  </a:cubicBezTo>
                  <a:cubicBezTo>
                    <a:pt x="157" y="191"/>
                    <a:pt x="157" y="191"/>
                    <a:pt x="157" y="191"/>
                  </a:cubicBezTo>
                  <a:cubicBezTo>
                    <a:pt x="173" y="199"/>
                    <a:pt x="173" y="199"/>
                    <a:pt x="173" y="199"/>
                  </a:cubicBezTo>
                  <a:cubicBezTo>
                    <a:pt x="301" y="261"/>
                    <a:pt x="435" y="310"/>
                    <a:pt x="573" y="342"/>
                  </a:cubicBezTo>
                  <a:cubicBezTo>
                    <a:pt x="698" y="372"/>
                    <a:pt x="828" y="388"/>
                    <a:pt x="957" y="385"/>
                  </a:cubicBezTo>
                  <a:cubicBezTo>
                    <a:pt x="1177" y="381"/>
                    <a:pt x="1404" y="321"/>
                    <a:pt x="1567" y="167"/>
                  </a:cubicBezTo>
                  <a:cubicBezTo>
                    <a:pt x="1620" y="117"/>
                    <a:pt x="1662" y="61"/>
                    <a:pt x="1695" y="0"/>
                  </a:cubicBezTo>
                  <a:cubicBezTo>
                    <a:pt x="1621" y="110"/>
                    <a:pt x="1519" y="199"/>
                    <a:pt x="1390" y="254"/>
                  </a:cubicBezTo>
                  <a:cubicBezTo>
                    <a:pt x="1322" y="283"/>
                    <a:pt x="1250" y="302"/>
                    <a:pt x="1176" y="311"/>
                  </a:cubicBezTo>
                  <a:cubicBezTo>
                    <a:pt x="1089" y="322"/>
                    <a:pt x="1000" y="321"/>
                    <a:pt x="912" y="311"/>
                  </a:cubicBezTo>
                  <a:cubicBezTo>
                    <a:pt x="805" y="299"/>
                    <a:pt x="698" y="274"/>
                    <a:pt x="595" y="243"/>
                  </a:cubicBezTo>
                  <a:cubicBezTo>
                    <a:pt x="467" y="203"/>
                    <a:pt x="342" y="152"/>
                    <a:pt x="220" y="94"/>
                  </a:cubicBezTo>
                  <a:cubicBezTo>
                    <a:pt x="205" y="87"/>
                    <a:pt x="205" y="87"/>
                    <a:pt x="205" y="87"/>
                  </a:cubicBezTo>
                  <a:lnTo>
                    <a:pt x="243" y="3"/>
                  </a:lnTo>
                  <a:close/>
                </a:path>
              </a:pathLst>
            </a:custGeom>
            <a:solidFill>
              <a:schemeClr val="accent4"/>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3"/>
            <p:cNvSpPr>
              <a:spLocks noEditPoints="1"/>
            </p:cNvSpPr>
            <p:nvPr/>
          </p:nvSpPr>
          <p:spPr bwMode="auto">
            <a:xfrm>
              <a:off x="2995794" y="2432721"/>
              <a:ext cx="320340" cy="448476"/>
            </a:xfrm>
            <a:custGeom>
              <a:avLst/>
              <a:gdLst>
                <a:gd name="T0" fmla="*/ 134 w 177"/>
                <a:gd name="T1" fmla="*/ 28 h 248"/>
                <a:gd name="T2" fmla="*/ 134 w 177"/>
                <a:gd name="T3" fmla="*/ 45 h 248"/>
                <a:gd name="T4" fmla="*/ 145 w 177"/>
                <a:gd name="T5" fmla="*/ 78 h 248"/>
                <a:gd name="T6" fmla="*/ 146 w 177"/>
                <a:gd name="T7" fmla="*/ 95 h 248"/>
                <a:gd name="T8" fmla="*/ 134 w 177"/>
                <a:gd name="T9" fmla="*/ 130 h 248"/>
                <a:gd name="T10" fmla="*/ 134 w 177"/>
                <a:gd name="T11" fmla="*/ 147 h 248"/>
                <a:gd name="T12" fmla="*/ 155 w 177"/>
                <a:gd name="T13" fmla="*/ 179 h 248"/>
                <a:gd name="T14" fmla="*/ 157 w 177"/>
                <a:gd name="T15" fmla="*/ 196 h 248"/>
                <a:gd name="T16" fmla="*/ 134 w 177"/>
                <a:gd name="T17" fmla="*/ 237 h 248"/>
                <a:gd name="T18" fmla="*/ 154 w 177"/>
                <a:gd name="T19" fmla="*/ 0 h 248"/>
                <a:gd name="T20" fmla="*/ 105 w 177"/>
                <a:gd name="T21" fmla="*/ 31 h 248"/>
                <a:gd name="T22" fmla="*/ 105 w 177"/>
                <a:gd name="T23" fmla="*/ 240 h 248"/>
                <a:gd name="T24" fmla="*/ 105 w 177"/>
                <a:gd name="T25" fmla="*/ 218 h 248"/>
                <a:gd name="T26" fmla="*/ 134 w 177"/>
                <a:gd name="T27" fmla="*/ 62 h 248"/>
                <a:gd name="T28" fmla="*/ 134 w 177"/>
                <a:gd name="T29" fmla="*/ 45 h 248"/>
                <a:gd name="T30" fmla="*/ 105 w 177"/>
                <a:gd name="T31" fmla="*/ 99 h 248"/>
                <a:gd name="T32" fmla="*/ 134 w 177"/>
                <a:gd name="T33" fmla="*/ 79 h 248"/>
                <a:gd name="T34" fmla="*/ 105 w 177"/>
                <a:gd name="T35" fmla="*/ 133 h 248"/>
                <a:gd name="T36" fmla="*/ 134 w 177"/>
                <a:gd name="T37" fmla="*/ 147 h 248"/>
                <a:gd name="T38" fmla="*/ 116 w 177"/>
                <a:gd name="T39" fmla="*/ 183 h 248"/>
                <a:gd name="T40" fmla="*/ 105 w 177"/>
                <a:gd name="T41" fmla="*/ 201 h 248"/>
                <a:gd name="T42" fmla="*/ 106 w 177"/>
                <a:gd name="T43" fmla="*/ 167 h 248"/>
                <a:gd name="T44" fmla="*/ 134 w 177"/>
                <a:gd name="T45" fmla="*/ 147 h 248"/>
                <a:gd name="T46" fmla="*/ 38 w 177"/>
                <a:gd name="T47" fmla="*/ 37 h 248"/>
                <a:gd name="T48" fmla="*/ 38 w 177"/>
                <a:gd name="T49" fmla="*/ 54 h 248"/>
                <a:gd name="T50" fmla="*/ 97 w 177"/>
                <a:gd name="T51" fmla="*/ 82 h 248"/>
                <a:gd name="T52" fmla="*/ 105 w 177"/>
                <a:gd name="T53" fmla="*/ 99 h 248"/>
                <a:gd name="T54" fmla="*/ 105 w 177"/>
                <a:gd name="T55" fmla="*/ 65 h 248"/>
                <a:gd name="T56" fmla="*/ 68 w 177"/>
                <a:gd name="T57" fmla="*/ 35 h 248"/>
                <a:gd name="T58" fmla="*/ 38 w 177"/>
                <a:gd name="T59" fmla="*/ 247 h 248"/>
                <a:gd name="T60" fmla="*/ 38 w 177"/>
                <a:gd name="T61" fmla="*/ 225 h 248"/>
                <a:gd name="T62" fmla="*/ 105 w 177"/>
                <a:gd name="T63" fmla="*/ 116 h 248"/>
                <a:gd name="T64" fmla="*/ 69 w 177"/>
                <a:gd name="T65" fmla="*/ 153 h 248"/>
                <a:gd name="T66" fmla="*/ 38 w 177"/>
                <a:gd name="T67" fmla="*/ 174 h 248"/>
                <a:gd name="T68" fmla="*/ 56 w 177"/>
                <a:gd name="T69" fmla="*/ 138 h 248"/>
                <a:gd name="T70" fmla="*/ 105 w 177"/>
                <a:gd name="T71" fmla="*/ 116 h 248"/>
                <a:gd name="T72" fmla="*/ 38 w 177"/>
                <a:gd name="T73" fmla="*/ 208 h 248"/>
                <a:gd name="T74" fmla="*/ 38 w 177"/>
                <a:gd name="T75" fmla="*/ 11 h 248"/>
                <a:gd name="T76" fmla="*/ 24 w 177"/>
                <a:gd name="T77" fmla="*/ 248 h 248"/>
                <a:gd name="T78" fmla="*/ 37 w 177"/>
                <a:gd name="T79" fmla="*/ 208 h 248"/>
                <a:gd name="T80" fmla="*/ 35 w 177"/>
                <a:gd name="T81" fmla="*/ 191 h 248"/>
                <a:gd name="T82" fmla="*/ 38 w 177"/>
                <a:gd name="T83" fmla="*/ 156 h 248"/>
                <a:gd name="T84" fmla="*/ 38 w 177"/>
                <a:gd name="T85" fmla="*/ 140 h 248"/>
                <a:gd name="T86" fmla="*/ 27 w 177"/>
                <a:gd name="T87" fmla="*/ 107 h 248"/>
                <a:gd name="T88" fmla="*/ 25 w 177"/>
                <a:gd name="T89" fmla="*/ 90 h 248"/>
                <a:gd name="T90" fmla="*/ 38 w 177"/>
                <a:gd name="T91" fmla="*/ 54 h 248"/>
                <a:gd name="T92" fmla="*/ 38 w 177"/>
                <a:gd name="T93" fmla="*/ 3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7" h="248">
                  <a:moveTo>
                    <a:pt x="154" y="0"/>
                  </a:moveTo>
                  <a:cubicBezTo>
                    <a:pt x="134" y="2"/>
                    <a:pt x="134" y="2"/>
                    <a:pt x="134" y="2"/>
                  </a:cubicBezTo>
                  <a:cubicBezTo>
                    <a:pt x="134" y="28"/>
                    <a:pt x="134" y="28"/>
                    <a:pt x="134" y="28"/>
                  </a:cubicBezTo>
                  <a:cubicBezTo>
                    <a:pt x="140" y="27"/>
                    <a:pt x="140" y="27"/>
                    <a:pt x="140" y="27"/>
                  </a:cubicBezTo>
                  <a:cubicBezTo>
                    <a:pt x="140" y="33"/>
                    <a:pt x="141" y="38"/>
                    <a:pt x="141" y="44"/>
                  </a:cubicBezTo>
                  <a:cubicBezTo>
                    <a:pt x="134" y="45"/>
                    <a:pt x="134" y="45"/>
                    <a:pt x="134" y="45"/>
                  </a:cubicBezTo>
                  <a:cubicBezTo>
                    <a:pt x="134" y="62"/>
                    <a:pt x="134" y="62"/>
                    <a:pt x="134" y="62"/>
                  </a:cubicBezTo>
                  <a:cubicBezTo>
                    <a:pt x="143" y="61"/>
                    <a:pt x="143" y="61"/>
                    <a:pt x="143" y="61"/>
                  </a:cubicBezTo>
                  <a:cubicBezTo>
                    <a:pt x="144" y="67"/>
                    <a:pt x="144" y="72"/>
                    <a:pt x="145" y="78"/>
                  </a:cubicBezTo>
                  <a:cubicBezTo>
                    <a:pt x="134" y="79"/>
                    <a:pt x="134" y="79"/>
                    <a:pt x="134" y="79"/>
                  </a:cubicBezTo>
                  <a:cubicBezTo>
                    <a:pt x="134" y="96"/>
                    <a:pt x="134" y="96"/>
                    <a:pt x="134" y="96"/>
                  </a:cubicBezTo>
                  <a:cubicBezTo>
                    <a:pt x="146" y="95"/>
                    <a:pt x="146" y="95"/>
                    <a:pt x="146" y="95"/>
                  </a:cubicBezTo>
                  <a:cubicBezTo>
                    <a:pt x="147" y="100"/>
                    <a:pt x="147" y="106"/>
                    <a:pt x="148" y="111"/>
                  </a:cubicBezTo>
                  <a:cubicBezTo>
                    <a:pt x="134" y="113"/>
                    <a:pt x="134" y="113"/>
                    <a:pt x="134" y="113"/>
                  </a:cubicBezTo>
                  <a:cubicBezTo>
                    <a:pt x="134" y="130"/>
                    <a:pt x="134" y="130"/>
                    <a:pt x="134" y="130"/>
                  </a:cubicBezTo>
                  <a:cubicBezTo>
                    <a:pt x="150" y="128"/>
                    <a:pt x="150" y="128"/>
                    <a:pt x="150" y="128"/>
                  </a:cubicBezTo>
                  <a:cubicBezTo>
                    <a:pt x="150" y="134"/>
                    <a:pt x="151" y="139"/>
                    <a:pt x="151" y="145"/>
                  </a:cubicBezTo>
                  <a:cubicBezTo>
                    <a:pt x="134" y="147"/>
                    <a:pt x="134" y="147"/>
                    <a:pt x="134" y="147"/>
                  </a:cubicBezTo>
                  <a:cubicBezTo>
                    <a:pt x="134" y="164"/>
                    <a:pt x="134" y="164"/>
                    <a:pt x="134" y="164"/>
                  </a:cubicBezTo>
                  <a:cubicBezTo>
                    <a:pt x="153" y="162"/>
                    <a:pt x="153" y="162"/>
                    <a:pt x="153" y="162"/>
                  </a:cubicBezTo>
                  <a:cubicBezTo>
                    <a:pt x="154" y="168"/>
                    <a:pt x="154" y="173"/>
                    <a:pt x="155" y="179"/>
                  </a:cubicBezTo>
                  <a:cubicBezTo>
                    <a:pt x="134" y="181"/>
                    <a:pt x="134" y="181"/>
                    <a:pt x="134" y="181"/>
                  </a:cubicBezTo>
                  <a:cubicBezTo>
                    <a:pt x="134" y="198"/>
                    <a:pt x="134" y="198"/>
                    <a:pt x="134" y="198"/>
                  </a:cubicBezTo>
                  <a:cubicBezTo>
                    <a:pt x="157" y="196"/>
                    <a:pt x="157" y="196"/>
                    <a:pt x="157" y="196"/>
                  </a:cubicBezTo>
                  <a:cubicBezTo>
                    <a:pt x="157" y="201"/>
                    <a:pt x="158" y="207"/>
                    <a:pt x="158" y="212"/>
                  </a:cubicBezTo>
                  <a:cubicBezTo>
                    <a:pt x="134" y="215"/>
                    <a:pt x="134" y="215"/>
                    <a:pt x="134" y="215"/>
                  </a:cubicBezTo>
                  <a:cubicBezTo>
                    <a:pt x="134" y="237"/>
                    <a:pt x="134" y="237"/>
                    <a:pt x="134" y="237"/>
                  </a:cubicBezTo>
                  <a:cubicBezTo>
                    <a:pt x="177" y="233"/>
                    <a:pt x="177" y="233"/>
                    <a:pt x="177" y="233"/>
                  </a:cubicBezTo>
                  <a:cubicBezTo>
                    <a:pt x="173" y="194"/>
                    <a:pt x="169" y="155"/>
                    <a:pt x="165" y="116"/>
                  </a:cubicBezTo>
                  <a:cubicBezTo>
                    <a:pt x="162" y="77"/>
                    <a:pt x="158" y="39"/>
                    <a:pt x="154" y="0"/>
                  </a:cubicBezTo>
                  <a:close/>
                  <a:moveTo>
                    <a:pt x="134" y="2"/>
                  </a:moveTo>
                  <a:cubicBezTo>
                    <a:pt x="105" y="5"/>
                    <a:pt x="105" y="5"/>
                    <a:pt x="105" y="5"/>
                  </a:cubicBezTo>
                  <a:cubicBezTo>
                    <a:pt x="105" y="31"/>
                    <a:pt x="105" y="31"/>
                    <a:pt x="105" y="31"/>
                  </a:cubicBezTo>
                  <a:cubicBezTo>
                    <a:pt x="134" y="28"/>
                    <a:pt x="134" y="28"/>
                    <a:pt x="134" y="28"/>
                  </a:cubicBezTo>
                  <a:cubicBezTo>
                    <a:pt x="134" y="2"/>
                    <a:pt x="134" y="2"/>
                    <a:pt x="134" y="2"/>
                  </a:cubicBezTo>
                  <a:close/>
                  <a:moveTo>
                    <a:pt x="105" y="240"/>
                  </a:moveTo>
                  <a:cubicBezTo>
                    <a:pt x="134" y="237"/>
                    <a:pt x="134" y="237"/>
                    <a:pt x="134" y="237"/>
                  </a:cubicBezTo>
                  <a:cubicBezTo>
                    <a:pt x="134" y="215"/>
                    <a:pt x="134" y="215"/>
                    <a:pt x="134" y="215"/>
                  </a:cubicBezTo>
                  <a:cubicBezTo>
                    <a:pt x="105" y="218"/>
                    <a:pt x="105" y="218"/>
                    <a:pt x="105" y="218"/>
                  </a:cubicBezTo>
                  <a:cubicBezTo>
                    <a:pt x="105" y="240"/>
                    <a:pt x="105" y="240"/>
                    <a:pt x="105" y="240"/>
                  </a:cubicBezTo>
                  <a:close/>
                  <a:moveTo>
                    <a:pt x="134" y="45"/>
                  </a:moveTo>
                  <a:cubicBezTo>
                    <a:pt x="134" y="62"/>
                    <a:pt x="134" y="62"/>
                    <a:pt x="134" y="62"/>
                  </a:cubicBezTo>
                  <a:cubicBezTo>
                    <a:pt x="105" y="65"/>
                    <a:pt x="105" y="65"/>
                    <a:pt x="105" y="65"/>
                  </a:cubicBezTo>
                  <a:cubicBezTo>
                    <a:pt x="105" y="48"/>
                    <a:pt x="105" y="48"/>
                    <a:pt x="105" y="48"/>
                  </a:cubicBezTo>
                  <a:cubicBezTo>
                    <a:pt x="134" y="45"/>
                    <a:pt x="134" y="45"/>
                    <a:pt x="134" y="45"/>
                  </a:cubicBezTo>
                  <a:close/>
                  <a:moveTo>
                    <a:pt x="134" y="79"/>
                  </a:moveTo>
                  <a:cubicBezTo>
                    <a:pt x="134" y="96"/>
                    <a:pt x="134" y="96"/>
                    <a:pt x="134" y="96"/>
                  </a:cubicBezTo>
                  <a:cubicBezTo>
                    <a:pt x="105" y="99"/>
                    <a:pt x="105" y="99"/>
                    <a:pt x="105" y="99"/>
                  </a:cubicBezTo>
                  <a:cubicBezTo>
                    <a:pt x="105" y="73"/>
                    <a:pt x="105" y="73"/>
                    <a:pt x="105" y="73"/>
                  </a:cubicBezTo>
                  <a:cubicBezTo>
                    <a:pt x="105" y="82"/>
                    <a:pt x="105" y="82"/>
                    <a:pt x="105" y="82"/>
                  </a:cubicBezTo>
                  <a:cubicBezTo>
                    <a:pt x="134" y="79"/>
                    <a:pt x="134" y="79"/>
                    <a:pt x="134" y="79"/>
                  </a:cubicBezTo>
                  <a:close/>
                  <a:moveTo>
                    <a:pt x="134" y="113"/>
                  </a:moveTo>
                  <a:cubicBezTo>
                    <a:pt x="134" y="130"/>
                    <a:pt x="134" y="130"/>
                    <a:pt x="134" y="130"/>
                  </a:cubicBezTo>
                  <a:cubicBezTo>
                    <a:pt x="105" y="133"/>
                    <a:pt x="105" y="133"/>
                    <a:pt x="105" y="133"/>
                  </a:cubicBezTo>
                  <a:cubicBezTo>
                    <a:pt x="105" y="116"/>
                    <a:pt x="105" y="116"/>
                    <a:pt x="105" y="116"/>
                  </a:cubicBezTo>
                  <a:cubicBezTo>
                    <a:pt x="134" y="113"/>
                    <a:pt x="134" y="113"/>
                    <a:pt x="134" y="113"/>
                  </a:cubicBezTo>
                  <a:close/>
                  <a:moveTo>
                    <a:pt x="134" y="147"/>
                  </a:moveTo>
                  <a:cubicBezTo>
                    <a:pt x="134" y="164"/>
                    <a:pt x="134" y="164"/>
                    <a:pt x="134" y="164"/>
                  </a:cubicBezTo>
                  <a:cubicBezTo>
                    <a:pt x="114" y="166"/>
                    <a:pt x="114" y="166"/>
                    <a:pt x="114" y="166"/>
                  </a:cubicBezTo>
                  <a:cubicBezTo>
                    <a:pt x="115" y="172"/>
                    <a:pt x="115" y="177"/>
                    <a:pt x="116" y="183"/>
                  </a:cubicBezTo>
                  <a:cubicBezTo>
                    <a:pt x="134" y="181"/>
                    <a:pt x="134" y="181"/>
                    <a:pt x="134" y="181"/>
                  </a:cubicBezTo>
                  <a:cubicBezTo>
                    <a:pt x="134" y="198"/>
                    <a:pt x="134" y="198"/>
                    <a:pt x="134" y="198"/>
                  </a:cubicBezTo>
                  <a:cubicBezTo>
                    <a:pt x="105" y="201"/>
                    <a:pt x="105" y="201"/>
                    <a:pt x="105" y="201"/>
                  </a:cubicBezTo>
                  <a:cubicBezTo>
                    <a:pt x="105" y="184"/>
                    <a:pt x="105" y="184"/>
                    <a:pt x="105" y="184"/>
                  </a:cubicBezTo>
                  <a:cubicBezTo>
                    <a:pt x="108" y="183"/>
                    <a:pt x="108" y="183"/>
                    <a:pt x="108" y="183"/>
                  </a:cubicBezTo>
                  <a:cubicBezTo>
                    <a:pt x="107" y="178"/>
                    <a:pt x="106" y="172"/>
                    <a:pt x="106" y="167"/>
                  </a:cubicBezTo>
                  <a:cubicBezTo>
                    <a:pt x="105" y="167"/>
                    <a:pt x="105" y="167"/>
                    <a:pt x="105" y="167"/>
                  </a:cubicBezTo>
                  <a:cubicBezTo>
                    <a:pt x="105" y="150"/>
                    <a:pt x="105" y="150"/>
                    <a:pt x="105" y="150"/>
                  </a:cubicBezTo>
                  <a:lnTo>
                    <a:pt x="134" y="147"/>
                  </a:lnTo>
                  <a:close/>
                  <a:moveTo>
                    <a:pt x="105" y="5"/>
                  </a:moveTo>
                  <a:cubicBezTo>
                    <a:pt x="38" y="11"/>
                    <a:pt x="38" y="11"/>
                    <a:pt x="38" y="11"/>
                  </a:cubicBezTo>
                  <a:cubicBezTo>
                    <a:pt x="38" y="37"/>
                    <a:pt x="38" y="37"/>
                    <a:pt x="38" y="37"/>
                  </a:cubicBezTo>
                  <a:cubicBezTo>
                    <a:pt x="55" y="36"/>
                    <a:pt x="55" y="36"/>
                    <a:pt x="55" y="36"/>
                  </a:cubicBezTo>
                  <a:cubicBezTo>
                    <a:pt x="56" y="41"/>
                    <a:pt x="56" y="47"/>
                    <a:pt x="57" y="53"/>
                  </a:cubicBezTo>
                  <a:cubicBezTo>
                    <a:pt x="38" y="54"/>
                    <a:pt x="38" y="54"/>
                    <a:pt x="38" y="54"/>
                  </a:cubicBezTo>
                  <a:cubicBezTo>
                    <a:pt x="38" y="72"/>
                    <a:pt x="38" y="72"/>
                    <a:pt x="38" y="72"/>
                  </a:cubicBezTo>
                  <a:cubicBezTo>
                    <a:pt x="96" y="66"/>
                    <a:pt x="96" y="66"/>
                    <a:pt x="96" y="66"/>
                  </a:cubicBezTo>
                  <a:cubicBezTo>
                    <a:pt x="96" y="71"/>
                    <a:pt x="97" y="77"/>
                    <a:pt x="97" y="82"/>
                  </a:cubicBezTo>
                  <a:cubicBezTo>
                    <a:pt x="38" y="88"/>
                    <a:pt x="38" y="88"/>
                    <a:pt x="38" y="88"/>
                  </a:cubicBezTo>
                  <a:cubicBezTo>
                    <a:pt x="38" y="106"/>
                    <a:pt x="38" y="106"/>
                    <a:pt x="38" y="106"/>
                  </a:cubicBezTo>
                  <a:cubicBezTo>
                    <a:pt x="105" y="99"/>
                    <a:pt x="105" y="99"/>
                    <a:pt x="105" y="99"/>
                  </a:cubicBezTo>
                  <a:cubicBezTo>
                    <a:pt x="105" y="73"/>
                    <a:pt x="105" y="73"/>
                    <a:pt x="105" y="73"/>
                  </a:cubicBezTo>
                  <a:cubicBezTo>
                    <a:pt x="104" y="65"/>
                    <a:pt x="104" y="65"/>
                    <a:pt x="104" y="65"/>
                  </a:cubicBezTo>
                  <a:cubicBezTo>
                    <a:pt x="105" y="65"/>
                    <a:pt x="105" y="65"/>
                    <a:pt x="105" y="65"/>
                  </a:cubicBezTo>
                  <a:cubicBezTo>
                    <a:pt x="105" y="48"/>
                    <a:pt x="105" y="48"/>
                    <a:pt x="105" y="48"/>
                  </a:cubicBezTo>
                  <a:cubicBezTo>
                    <a:pt x="70" y="51"/>
                    <a:pt x="70" y="51"/>
                    <a:pt x="70" y="51"/>
                  </a:cubicBezTo>
                  <a:cubicBezTo>
                    <a:pt x="69" y="46"/>
                    <a:pt x="68" y="40"/>
                    <a:pt x="68" y="35"/>
                  </a:cubicBezTo>
                  <a:cubicBezTo>
                    <a:pt x="105" y="31"/>
                    <a:pt x="105" y="31"/>
                    <a:pt x="105" y="31"/>
                  </a:cubicBezTo>
                  <a:cubicBezTo>
                    <a:pt x="105" y="5"/>
                    <a:pt x="105" y="5"/>
                    <a:pt x="105" y="5"/>
                  </a:cubicBezTo>
                  <a:close/>
                  <a:moveTo>
                    <a:pt x="38" y="247"/>
                  </a:moveTo>
                  <a:cubicBezTo>
                    <a:pt x="105" y="240"/>
                    <a:pt x="105" y="240"/>
                    <a:pt x="105" y="240"/>
                  </a:cubicBezTo>
                  <a:cubicBezTo>
                    <a:pt x="105" y="218"/>
                    <a:pt x="105" y="218"/>
                    <a:pt x="105" y="218"/>
                  </a:cubicBezTo>
                  <a:cubicBezTo>
                    <a:pt x="38" y="225"/>
                    <a:pt x="38" y="225"/>
                    <a:pt x="38" y="225"/>
                  </a:cubicBezTo>
                  <a:cubicBezTo>
                    <a:pt x="38" y="223"/>
                    <a:pt x="38" y="223"/>
                    <a:pt x="38" y="223"/>
                  </a:cubicBezTo>
                  <a:cubicBezTo>
                    <a:pt x="38" y="247"/>
                    <a:pt x="38" y="247"/>
                    <a:pt x="38" y="247"/>
                  </a:cubicBezTo>
                  <a:close/>
                  <a:moveTo>
                    <a:pt x="105" y="116"/>
                  </a:moveTo>
                  <a:cubicBezTo>
                    <a:pt x="105" y="133"/>
                    <a:pt x="105" y="133"/>
                    <a:pt x="105" y="133"/>
                  </a:cubicBezTo>
                  <a:cubicBezTo>
                    <a:pt x="67" y="137"/>
                    <a:pt x="67" y="137"/>
                    <a:pt x="67" y="137"/>
                  </a:cubicBezTo>
                  <a:cubicBezTo>
                    <a:pt x="68" y="142"/>
                    <a:pt x="69" y="148"/>
                    <a:pt x="69" y="153"/>
                  </a:cubicBezTo>
                  <a:cubicBezTo>
                    <a:pt x="105" y="150"/>
                    <a:pt x="105" y="150"/>
                    <a:pt x="105" y="150"/>
                  </a:cubicBezTo>
                  <a:cubicBezTo>
                    <a:pt x="105" y="167"/>
                    <a:pt x="105" y="167"/>
                    <a:pt x="105" y="167"/>
                  </a:cubicBezTo>
                  <a:cubicBezTo>
                    <a:pt x="38" y="174"/>
                    <a:pt x="38" y="174"/>
                    <a:pt x="38" y="174"/>
                  </a:cubicBezTo>
                  <a:cubicBezTo>
                    <a:pt x="38" y="156"/>
                    <a:pt x="38" y="156"/>
                    <a:pt x="38" y="156"/>
                  </a:cubicBezTo>
                  <a:cubicBezTo>
                    <a:pt x="58" y="154"/>
                    <a:pt x="58" y="154"/>
                    <a:pt x="58" y="154"/>
                  </a:cubicBezTo>
                  <a:cubicBezTo>
                    <a:pt x="58" y="149"/>
                    <a:pt x="57" y="143"/>
                    <a:pt x="56" y="138"/>
                  </a:cubicBezTo>
                  <a:cubicBezTo>
                    <a:pt x="38" y="140"/>
                    <a:pt x="38" y="140"/>
                    <a:pt x="38" y="140"/>
                  </a:cubicBezTo>
                  <a:cubicBezTo>
                    <a:pt x="38" y="122"/>
                    <a:pt x="38" y="122"/>
                    <a:pt x="38" y="122"/>
                  </a:cubicBezTo>
                  <a:cubicBezTo>
                    <a:pt x="105" y="116"/>
                    <a:pt x="105" y="116"/>
                    <a:pt x="105" y="116"/>
                  </a:cubicBezTo>
                  <a:close/>
                  <a:moveTo>
                    <a:pt x="105" y="184"/>
                  </a:moveTo>
                  <a:cubicBezTo>
                    <a:pt x="105" y="201"/>
                    <a:pt x="105" y="201"/>
                    <a:pt x="105" y="201"/>
                  </a:cubicBezTo>
                  <a:cubicBezTo>
                    <a:pt x="38" y="208"/>
                    <a:pt x="38" y="208"/>
                    <a:pt x="38" y="208"/>
                  </a:cubicBezTo>
                  <a:cubicBezTo>
                    <a:pt x="38" y="190"/>
                    <a:pt x="38" y="190"/>
                    <a:pt x="38" y="190"/>
                  </a:cubicBezTo>
                  <a:lnTo>
                    <a:pt x="105" y="184"/>
                  </a:lnTo>
                  <a:close/>
                  <a:moveTo>
                    <a:pt x="38" y="11"/>
                  </a:moveTo>
                  <a:cubicBezTo>
                    <a:pt x="0" y="15"/>
                    <a:pt x="0" y="15"/>
                    <a:pt x="0" y="15"/>
                  </a:cubicBezTo>
                  <a:cubicBezTo>
                    <a:pt x="4" y="54"/>
                    <a:pt x="8" y="93"/>
                    <a:pt x="12" y="132"/>
                  </a:cubicBezTo>
                  <a:cubicBezTo>
                    <a:pt x="16" y="171"/>
                    <a:pt x="20" y="209"/>
                    <a:pt x="24" y="248"/>
                  </a:cubicBezTo>
                  <a:cubicBezTo>
                    <a:pt x="38" y="247"/>
                    <a:pt x="38" y="247"/>
                    <a:pt x="38" y="247"/>
                  </a:cubicBezTo>
                  <a:cubicBezTo>
                    <a:pt x="38" y="223"/>
                    <a:pt x="38" y="223"/>
                    <a:pt x="38" y="223"/>
                  </a:cubicBezTo>
                  <a:cubicBezTo>
                    <a:pt x="37" y="208"/>
                    <a:pt x="37" y="208"/>
                    <a:pt x="37" y="208"/>
                  </a:cubicBezTo>
                  <a:cubicBezTo>
                    <a:pt x="38" y="208"/>
                    <a:pt x="38" y="208"/>
                    <a:pt x="38" y="208"/>
                  </a:cubicBezTo>
                  <a:cubicBezTo>
                    <a:pt x="38" y="190"/>
                    <a:pt x="38" y="190"/>
                    <a:pt x="38" y="190"/>
                  </a:cubicBezTo>
                  <a:cubicBezTo>
                    <a:pt x="35" y="191"/>
                    <a:pt x="35" y="191"/>
                    <a:pt x="35" y="191"/>
                  </a:cubicBezTo>
                  <a:cubicBezTo>
                    <a:pt x="35" y="185"/>
                    <a:pt x="34" y="180"/>
                    <a:pt x="33" y="174"/>
                  </a:cubicBezTo>
                  <a:cubicBezTo>
                    <a:pt x="38" y="174"/>
                    <a:pt x="38" y="174"/>
                    <a:pt x="38" y="174"/>
                  </a:cubicBezTo>
                  <a:cubicBezTo>
                    <a:pt x="38" y="156"/>
                    <a:pt x="38" y="156"/>
                    <a:pt x="38" y="156"/>
                  </a:cubicBezTo>
                  <a:cubicBezTo>
                    <a:pt x="32" y="157"/>
                    <a:pt x="32" y="157"/>
                    <a:pt x="32" y="157"/>
                  </a:cubicBezTo>
                  <a:cubicBezTo>
                    <a:pt x="31" y="152"/>
                    <a:pt x="31" y="146"/>
                    <a:pt x="30" y="140"/>
                  </a:cubicBezTo>
                  <a:cubicBezTo>
                    <a:pt x="38" y="140"/>
                    <a:pt x="38" y="140"/>
                    <a:pt x="38" y="140"/>
                  </a:cubicBezTo>
                  <a:cubicBezTo>
                    <a:pt x="38" y="122"/>
                    <a:pt x="38" y="122"/>
                    <a:pt x="38" y="122"/>
                  </a:cubicBezTo>
                  <a:cubicBezTo>
                    <a:pt x="28" y="123"/>
                    <a:pt x="28" y="123"/>
                    <a:pt x="28" y="123"/>
                  </a:cubicBezTo>
                  <a:cubicBezTo>
                    <a:pt x="28" y="118"/>
                    <a:pt x="27" y="112"/>
                    <a:pt x="27" y="107"/>
                  </a:cubicBezTo>
                  <a:cubicBezTo>
                    <a:pt x="38" y="106"/>
                    <a:pt x="38" y="106"/>
                    <a:pt x="38" y="106"/>
                  </a:cubicBezTo>
                  <a:cubicBezTo>
                    <a:pt x="38" y="88"/>
                    <a:pt x="38" y="88"/>
                    <a:pt x="38" y="88"/>
                  </a:cubicBezTo>
                  <a:cubicBezTo>
                    <a:pt x="25" y="90"/>
                    <a:pt x="25" y="90"/>
                    <a:pt x="25" y="90"/>
                  </a:cubicBezTo>
                  <a:cubicBezTo>
                    <a:pt x="24" y="84"/>
                    <a:pt x="24" y="79"/>
                    <a:pt x="23" y="73"/>
                  </a:cubicBezTo>
                  <a:cubicBezTo>
                    <a:pt x="38" y="72"/>
                    <a:pt x="38" y="72"/>
                    <a:pt x="38" y="72"/>
                  </a:cubicBezTo>
                  <a:cubicBezTo>
                    <a:pt x="38" y="54"/>
                    <a:pt x="38" y="54"/>
                    <a:pt x="38" y="54"/>
                  </a:cubicBezTo>
                  <a:cubicBezTo>
                    <a:pt x="21" y="56"/>
                    <a:pt x="21" y="56"/>
                    <a:pt x="21" y="56"/>
                  </a:cubicBezTo>
                  <a:cubicBezTo>
                    <a:pt x="21" y="51"/>
                    <a:pt x="20" y="45"/>
                    <a:pt x="20" y="39"/>
                  </a:cubicBezTo>
                  <a:cubicBezTo>
                    <a:pt x="38" y="37"/>
                    <a:pt x="38" y="37"/>
                    <a:pt x="38" y="37"/>
                  </a:cubicBezTo>
                  <a:lnTo>
                    <a:pt x="38" y="11"/>
                  </a:ln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4"/>
            <p:cNvSpPr>
              <a:spLocks noEditPoints="1"/>
            </p:cNvSpPr>
            <p:nvPr/>
          </p:nvSpPr>
          <p:spPr bwMode="auto">
            <a:xfrm>
              <a:off x="3325126" y="1995485"/>
              <a:ext cx="327084" cy="867728"/>
            </a:xfrm>
            <a:custGeom>
              <a:avLst/>
              <a:gdLst>
                <a:gd name="T0" fmla="*/ 154 w 181"/>
                <a:gd name="T1" fmla="*/ 0 h 480"/>
                <a:gd name="T2" fmla="*/ 154 w 181"/>
                <a:gd name="T3" fmla="*/ 407 h 480"/>
                <a:gd name="T4" fmla="*/ 123 w 181"/>
                <a:gd name="T5" fmla="*/ 20 h 480"/>
                <a:gd name="T6" fmla="*/ 125 w 181"/>
                <a:gd name="T7" fmla="*/ 121 h 480"/>
                <a:gd name="T8" fmla="*/ 127 w 181"/>
                <a:gd name="T9" fmla="*/ 55 h 480"/>
                <a:gd name="T10" fmla="*/ 125 w 181"/>
                <a:gd name="T11" fmla="*/ 221 h 480"/>
                <a:gd name="T12" fmla="*/ 128 w 181"/>
                <a:gd name="T13" fmla="*/ 206 h 480"/>
                <a:gd name="T14" fmla="*/ 123 w 181"/>
                <a:gd name="T15" fmla="*/ 156 h 480"/>
                <a:gd name="T16" fmla="*/ 130 w 181"/>
                <a:gd name="T17" fmla="*/ 322 h 480"/>
                <a:gd name="T18" fmla="*/ 122 w 181"/>
                <a:gd name="T19" fmla="*/ 307 h 480"/>
                <a:gd name="T20" fmla="*/ 130 w 181"/>
                <a:gd name="T21" fmla="*/ 256 h 480"/>
                <a:gd name="T22" fmla="*/ 128 w 181"/>
                <a:gd name="T23" fmla="*/ 357 h 480"/>
                <a:gd name="T24" fmla="*/ 117 w 181"/>
                <a:gd name="T25" fmla="*/ 20 h 480"/>
                <a:gd name="T26" fmla="*/ 119 w 181"/>
                <a:gd name="T27" fmla="*/ 55 h 480"/>
                <a:gd name="T28" fmla="*/ 119 w 181"/>
                <a:gd name="T29" fmla="*/ 121 h 480"/>
                <a:gd name="T30" fmla="*/ 119 w 181"/>
                <a:gd name="T31" fmla="*/ 156 h 480"/>
                <a:gd name="T32" fmla="*/ 119 w 181"/>
                <a:gd name="T33" fmla="*/ 171 h 480"/>
                <a:gd name="T34" fmla="*/ 118 w 181"/>
                <a:gd name="T35" fmla="*/ 221 h 480"/>
                <a:gd name="T36" fmla="*/ 120 w 181"/>
                <a:gd name="T37" fmla="*/ 206 h 480"/>
                <a:gd name="T38" fmla="*/ 120 w 181"/>
                <a:gd name="T39" fmla="*/ 256 h 480"/>
                <a:gd name="T40" fmla="*/ 118 w 181"/>
                <a:gd name="T41" fmla="*/ 322 h 480"/>
                <a:gd name="T42" fmla="*/ 120 w 181"/>
                <a:gd name="T43" fmla="*/ 357 h 480"/>
                <a:gd name="T44" fmla="*/ 95 w 181"/>
                <a:gd name="T45" fmla="*/ 20 h 480"/>
                <a:gd name="T46" fmla="*/ 96 w 181"/>
                <a:gd name="T47" fmla="*/ 70 h 480"/>
                <a:gd name="T48" fmla="*/ 92 w 181"/>
                <a:gd name="T49" fmla="*/ 55 h 480"/>
                <a:gd name="T50" fmla="*/ 91 w 181"/>
                <a:gd name="T51" fmla="*/ 105 h 480"/>
                <a:gd name="T52" fmla="*/ 97 w 181"/>
                <a:gd name="T53" fmla="*/ 221 h 480"/>
                <a:gd name="T54" fmla="*/ 97 w 181"/>
                <a:gd name="T55" fmla="*/ 272 h 480"/>
                <a:gd name="T56" fmla="*/ 91 w 181"/>
                <a:gd name="T57" fmla="*/ 256 h 480"/>
                <a:gd name="T58" fmla="*/ 91 w 181"/>
                <a:gd name="T59" fmla="*/ 407 h 480"/>
                <a:gd name="T60" fmla="*/ 95 w 181"/>
                <a:gd name="T61" fmla="*/ 372 h 480"/>
                <a:gd name="T62" fmla="*/ 94 w 181"/>
                <a:gd name="T63" fmla="*/ 307 h 480"/>
                <a:gd name="T64" fmla="*/ 87 w 181"/>
                <a:gd name="T65" fmla="*/ 20 h 480"/>
                <a:gd name="T66" fmla="*/ 87 w 181"/>
                <a:gd name="T67" fmla="*/ 55 h 480"/>
                <a:gd name="T68" fmla="*/ 86 w 181"/>
                <a:gd name="T69" fmla="*/ 70 h 480"/>
                <a:gd name="T70" fmla="*/ 61 w 181"/>
                <a:gd name="T71" fmla="*/ 70 h 480"/>
                <a:gd name="T72" fmla="*/ 63 w 181"/>
                <a:gd name="T73" fmla="*/ 458 h 480"/>
                <a:gd name="T74" fmla="*/ 63 w 181"/>
                <a:gd name="T75" fmla="*/ 171 h 480"/>
                <a:gd name="T76" fmla="*/ 62 w 181"/>
                <a:gd name="T77" fmla="*/ 105 h 480"/>
                <a:gd name="T78" fmla="*/ 87 w 181"/>
                <a:gd name="T79" fmla="*/ 105 h 480"/>
                <a:gd name="T80" fmla="*/ 86 w 181"/>
                <a:gd name="T81" fmla="*/ 221 h 480"/>
                <a:gd name="T82" fmla="*/ 88 w 181"/>
                <a:gd name="T83" fmla="*/ 256 h 480"/>
                <a:gd name="T84" fmla="*/ 85 w 181"/>
                <a:gd name="T85" fmla="*/ 272 h 480"/>
                <a:gd name="T86" fmla="*/ 60 w 181"/>
                <a:gd name="T87" fmla="*/ 272 h 480"/>
                <a:gd name="T88" fmla="*/ 65 w 181"/>
                <a:gd name="T89" fmla="*/ 206 h 480"/>
                <a:gd name="T90" fmla="*/ 84 w 181"/>
                <a:gd name="T91" fmla="*/ 372 h 480"/>
                <a:gd name="T92" fmla="*/ 59 w 181"/>
                <a:gd name="T93" fmla="*/ 372 h 480"/>
                <a:gd name="T94" fmla="*/ 65 w 181"/>
                <a:gd name="T95" fmla="*/ 307 h 480"/>
                <a:gd name="T96" fmla="*/ 90 w 181"/>
                <a:gd name="T97" fmla="*/ 407 h 480"/>
                <a:gd name="T98" fmla="*/ 59 w 181"/>
                <a:gd name="T99" fmla="*/ 407 h 480"/>
                <a:gd name="T100" fmla="*/ 84 w 181"/>
                <a:gd name="T101" fmla="*/ 407 h 480"/>
                <a:gd name="T102" fmla="*/ 57 w 181"/>
                <a:gd name="T103" fmla="*/ 70 h 480"/>
                <a:gd name="T104" fmla="*/ 54 w 181"/>
                <a:gd name="T105" fmla="*/ 105 h 480"/>
                <a:gd name="T106" fmla="*/ 57 w 181"/>
                <a:gd name="T107" fmla="*/ 171 h 480"/>
                <a:gd name="T108" fmla="*/ 59 w 181"/>
                <a:gd name="T109" fmla="*/ 480 h 480"/>
                <a:gd name="T110" fmla="*/ 58 w 181"/>
                <a:gd name="T111" fmla="*/ 407 h 480"/>
                <a:gd name="T112" fmla="*/ 52 w 181"/>
                <a:gd name="T113" fmla="*/ 423 h 480"/>
                <a:gd name="T114" fmla="*/ 52 w 181"/>
                <a:gd name="T115" fmla="*/ 221 h 480"/>
                <a:gd name="T116" fmla="*/ 52 w 181"/>
                <a:gd name="T117" fmla="*/ 307 h 480"/>
                <a:gd name="T118" fmla="*/ 59 w 181"/>
                <a:gd name="T119" fmla="*/ 357 h 480"/>
                <a:gd name="T120" fmla="*/ 27 w 181"/>
                <a:gd name="T121" fmla="*/ 357 h 480"/>
                <a:gd name="T122" fmla="*/ 57 w 181"/>
                <a:gd name="T123" fmla="*/ 206 h 480"/>
                <a:gd name="T124" fmla="*/ 27 w 181"/>
                <a:gd name="T125" fmla="*/ 42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1" h="480">
                  <a:moveTo>
                    <a:pt x="154" y="0"/>
                  </a:moveTo>
                  <a:cubicBezTo>
                    <a:pt x="181" y="0"/>
                    <a:pt x="181" y="0"/>
                    <a:pt x="181" y="0"/>
                  </a:cubicBezTo>
                  <a:cubicBezTo>
                    <a:pt x="181" y="80"/>
                    <a:pt x="181" y="160"/>
                    <a:pt x="181" y="240"/>
                  </a:cubicBezTo>
                  <a:cubicBezTo>
                    <a:pt x="181" y="320"/>
                    <a:pt x="181" y="400"/>
                    <a:pt x="181" y="480"/>
                  </a:cubicBezTo>
                  <a:cubicBezTo>
                    <a:pt x="154" y="480"/>
                    <a:pt x="154" y="480"/>
                    <a:pt x="154" y="480"/>
                  </a:cubicBezTo>
                  <a:cubicBezTo>
                    <a:pt x="154" y="458"/>
                    <a:pt x="154" y="458"/>
                    <a:pt x="154" y="458"/>
                  </a:cubicBezTo>
                  <a:cubicBezTo>
                    <a:pt x="162" y="458"/>
                    <a:pt x="162" y="458"/>
                    <a:pt x="162" y="458"/>
                  </a:cubicBezTo>
                  <a:cubicBezTo>
                    <a:pt x="162" y="446"/>
                    <a:pt x="162" y="434"/>
                    <a:pt x="162" y="423"/>
                  </a:cubicBezTo>
                  <a:cubicBezTo>
                    <a:pt x="154" y="423"/>
                    <a:pt x="154" y="423"/>
                    <a:pt x="154" y="423"/>
                  </a:cubicBezTo>
                  <a:cubicBezTo>
                    <a:pt x="154" y="407"/>
                    <a:pt x="154" y="407"/>
                    <a:pt x="154" y="407"/>
                  </a:cubicBezTo>
                  <a:cubicBezTo>
                    <a:pt x="162" y="407"/>
                    <a:pt x="162" y="407"/>
                    <a:pt x="162" y="407"/>
                  </a:cubicBezTo>
                  <a:cubicBezTo>
                    <a:pt x="162" y="396"/>
                    <a:pt x="162" y="384"/>
                    <a:pt x="162" y="372"/>
                  </a:cubicBezTo>
                  <a:cubicBezTo>
                    <a:pt x="154" y="372"/>
                    <a:pt x="154" y="372"/>
                    <a:pt x="154" y="372"/>
                  </a:cubicBezTo>
                  <a:cubicBezTo>
                    <a:pt x="154" y="357"/>
                    <a:pt x="154" y="357"/>
                    <a:pt x="154" y="357"/>
                  </a:cubicBezTo>
                  <a:cubicBezTo>
                    <a:pt x="162" y="357"/>
                    <a:pt x="162" y="357"/>
                    <a:pt x="162" y="357"/>
                  </a:cubicBezTo>
                  <a:cubicBezTo>
                    <a:pt x="162" y="345"/>
                    <a:pt x="162" y="334"/>
                    <a:pt x="162" y="322"/>
                  </a:cubicBezTo>
                  <a:cubicBezTo>
                    <a:pt x="154" y="322"/>
                    <a:pt x="154" y="322"/>
                    <a:pt x="154" y="322"/>
                  </a:cubicBezTo>
                  <a:cubicBezTo>
                    <a:pt x="154" y="307"/>
                    <a:pt x="154" y="307"/>
                    <a:pt x="154" y="307"/>
                  </a:cubicBezTo>
                  <a:cubicBezTo>
                    <a:pt x="162" y="307"/>
                    <a:pt x="162" y="307"/>
                    <a:pt x="162" y="307"/>
                  </a:cubicBezTo>
                  <a:cubicBezTo>
                    <a:pt x="162" y="295"/>
                    <a:pt x="162" y="283"/>
                    <a:pt x="162" y="272"/>
                  </a:cubicBezTo>
                  <a:cubicBezTo>
                    <a:pt x="154" y="272"/>
                    <a:pt x="154" y="272"/>
                    <a:pt x="154" y="272"/>
                  </a:cubicBezTo>
                  <a:cubicBezTo>
                    <a:pt x="154" y="256"/>
                    <a:pt x="154" y="256"/>
                    <a:pt x="154" y="256"/>
                  </a:cubicBezTo>
                  <a:cubicBezTo>
                    <a:pt x="162" y="256"/>
                    <a:pt x="162" y="256"/>
                    <a:pt x="162" y="256"/>
                  </a:cubicBezTo>
                  <a:cubicBezTo>
                    <a:pt x="162" y="245"/>
                    <a:pt x="162" y="233"/>
                    <a:pt x="162" y="221"/>
                  </a:cubicBezTo>
                  <a:cubicBezTo>
                    <a:pt x="154" y="221"/>
                    <a:pt x="154" y="221"/>
                    <a:pt x="154" y="221"/>
                  </a:cubicBezTo>
                  <a:cubicBezTo>
                    <a:pt x="154" y="206"/>
                    <a:pt x="154" y="206"/>
                    <a:pt x="154" y="206"/>
                  </a:cubicBezTo>
                  <a:cubicBezTo>
                    <a:pt x="162" y="206"/>
                    <a:pt x="162" y="206"/>
                    <a:pt x="162" y="206"/>
                  </a:cubicBezTo>
                  <a:cubicBezTo>
                    <a:pt x="162" y="194"/>
                    <a:pt x="162" y="183"/>
                    <a:pt x="162" y="171"/>
                  </a:cubicBezTo>
                  <a:cubicBezTo>
                    <a:pt x="154" y="171"/>
                    <a:pt x="154" y="171"/>
                    <a:pt x="154" y="171"/>
                  </a:cubicBezTo>
                  <a:cubicBezTo>
                    <a:pt x="154" y="156"/>
                    <a:pt x="154" y="156"/>
                    <a:pt x="154" y="156"/>
                  </a:cubicBezTo>
                  <a:cubicBezTo>
                    <a:pt x="162" y="156"/>
                    <a:pt x="162" y="156"/>
                    <a:pt x="162" y="156"/>
                  </a:cubicBezTo>
                  <a:cubicBezTo>
                    <a:pt x="162" y="144"/>
                    <a:pt x="162" y="132"/>
                    <a:pt x="162" y="121"/>
                  </a:cubicBezTo>
                  <a:cubicBezTo>
                    <a:pt x="154" y="121"/>
                    <a:pt x="154" y="121"/>
                    <a:pt x="154" y="121"/>
                  </a:cubicBezTo>
                  <a:cubicBezTo>
                    <a:pt x="154" y="105"/>
                    <a:pt x="154" y="105"/>
                    <a:pt x="154" y="105"/>
                  </a:cubicBezTo>
                  <a:cubicBezTo>
                    <a:pt x="162" y="105"/>
                    <a:pt x="162" y="105"/>
                    <a:pt x="162" y="105"/>
                  </a:cubicBezTo>
                  <a:cubicBezTo>
                    <a:pt x="162" y="94"/>
                    <a:pt x="162" y="82"/>
                    <a:pt x="162" y="70"/>
                  </a:cubicBezTo>
                  <a:cubicBezTo>
                    <a:pt x="154" y="70"/>
                    <a:pt x="154" y="70"/>
                    <a:pt x="154" y="70"/>
                  </a:cubicBezTo>
                  <a:cubicBezTo>
                    <a:pt x="154" y="55"/>
                    <a:pt x="154" y="55"/>
                    <a:pt x="154" y="55"/>
                  </a:cubicBezTo>
                  <a:cubicBezTo>
                    <a:pt x="162" y="55"/>
                    <a:pt x="162" y="55"/>
                    <a:pt x="162" y="55"/>
                  </a:cubicBezTo>
                  <a:cubicBezTo>
                    <a:pt x="162" y="43"/>
                    <a:pt x="162" y="32"/>
                    <a:pt x="162" y="20"/>
                  </a:cubicBezTo>
                  <a:cubicBezTo>
                    <a:pt x="154" y="20"/>
                    <a:pt x="154" y="20"/>
                    <a:pt x="154" y="20"/>
                  </a:cubicBezTo>
                  <a:lnTo>
                    <a:pt x="154" y="0"/>
                  </a:lnTo>
                  <a:close/>
                  <a:moveTo>
                    <a:pt x="138" y="0"/>
                  </a:moveTo>
                  <a:cubicBezTo>
                    <a:pt x="154" y="0"/>
                    <a:pt x="154" y="0"/>
                    <a:pt x="154" y="0"/>
                  </a:cubicBezTo>
                  <a:cubicBezTo>
                    <a:pt x="154" y="20"/>
                    <a:pt x="154" y="20"/>
                    <a:pt x="154" y="20"/>
                  </a:cubicBezTo>
                  <a:cubicBezTo>
                    <a:pt x="138" y="20"/>
                    <a:pt x="138" y="20"/>
                    <a:pt x="138" y="20"/>
                  </a:cubicBezTo>
                  <a:cubicBezTo>
                    <a:pt x="138" y="0"/>
                    <a:pt x="138" y="0"/>
                    <a:pt x="138" y="0"/>
                  </a:cubicBezTo>
                  <a:close/>
                  <a:moveTo>
                    <a:pt x="154" y="480"/>
                  </a:moveTo>
                  <a:cubicBezTo>
                    <a:pt x="138" y="480"/>
                    <a:pt x="138" y="480"/>
                    <a:pt x="138" y="480"/>
                  </a:cubicBezTo>
                  <a:cubicBezTo>
                    <a:pt x="138" y="458"/>
                    <a:pt x="138" y="458"/>
                    <a:pt x="138" y="458"/>
                  </a:cubicBezTo>
                  <a:cubicBezTo>
                    <a:pt x="154" y="458"/>
                    <a:pt x="154" y="458"/>
                    <a:pt x="154" y="458"/>
                  </a:cubicBezTo>
                  <a:cubicBezTo>
                    <a:pt x="154" y="480"/>
                    <a:pt x="154" y="480"/>
                    <a:pt x="154" y="480"/>
                  </a:cubicBezTo>
                  <a:close/>
                  <a:moveTo>
                    <a:pt x="154" y="55"/>
                  </a:moveTo>
                  <a:cubicBezTo>
                    <a:pt x="154" y="70"/>
                    <a:pt x="154" y="70"/>
                    <a:pt x="154" y="70"/>
                  </a:cubicBezTo>
                  <a:cubicBezTo>
                    <a:pt x="147" y="70"/>
                    <a:pt x="147" y="70"/>
                    <a:pt x="147" y="70"/>
                  </a:cubicBezTo>
                  <a:cubicBezTo>
                    <a:pt x="147" y="82"/>
                    <a:pt x="147" y="94"/>
                    <a:pt x="147" y="105"/>
                  </a:cubicBezTo>
                  <a:cubicBezTo>
                    <a:pt x="154" y="105"/>
                    <a:pt x="154" y="105"/>
                    <a:pt x="154" y="105"/>
                  </a:cubicBezTo>
                  <a:cubicBezTo>
                    <a:pt x="154" y="121"/>
                    <a:pt x="154" y="121"/>
                    <a:pt x="154" y="121"/>
                  </a:cubicBezTo>
                  <a:cubicBezTo>
                    <a:pt x="138" y="121"/>
                    <a:pt x="138" y="121"/>
                    <a:pt x="138" y="121"/>
                  </a:cubicBezTo>
                  <a:cubicBezTo>
                    <a:pt x="138" y="55"/>
                    <a:pt x="138" y="55"/>
                    <a:pt x="138" y="55"/>
                  </a:cubicBezTo>
                  <a:cubicBezTo>
                    <a:pt x="154" y="55"/>
                    <a:pt x="154" y="55"/>
                    <a:pt x="154" y="55"/>
                  </a:cubicBezTo>
                  <a:close/>
                  <a:moveTo>
                    <a:pt x="154" y="156"/>
                  </a:moveTo>
                  <a:cubicBezTo>
                    <a:pt x="154" y="171"/>
                    <a:pt x="154" y="171"/>
                    <a:pt x="154" y="171"/>
                  </a:cubicBezTo>
                  <a:cubicBezTo>
                    <a:pt x="147" y="171"/>
                    <a:pt x="147" y="171"/>
                    <a:pt x="147" y="171"/>
                  </a:cubicBezTo>
                  <a:cubicBezTo>
                    <a:pt x="147" y="183"/>
                    <a:pt x="147" y="194"/>
                    <a:pt x="147" y="206"/>
                  </a:cubicBezTo>
                  <a:cubicBezTo>
                    <a:pt x="154" y="206"/>
                    <a:pt x="154" y="206"/>
                    <a:pt x="154" y="206"/>
                  </a:cubicBezTo>
                  <a:cubicBezTo>
                    <a:pt x="154" y="221"/>
                    <a:pt x="154" y="221"/>
                    <a:pt x="154" y="221"/>
                  </a:cubicBezTo>
                  <a:cubicBezTo>
                    <a:pt x="138" y="221"/>
                    <a:pt x="138" y="221"/>
                    <a:pt x="138" y="221"/>
                  </a:cubicBezTo>
                  <a:cubicBezTo>
                    <a:pt x="138" y="156"/>
                    <a:pt x="138" y="156"/>
                    <a:pt x="138" y="156"/>
                  </a:cubicBezTo>
                  <a:cubicBezTo>
                    <a:pt x="154" y="156"/>
                    <a:pt x="154" y="156"/>
                    <a:pt x="154" y="156"/>
                  </a:cubicBezTo>
                  <a:close/>
                  <a:moveTo>
                    <a:pt x="154" y="256"/>
                  </a:moveTo>
                  <a:cubicBezTo>
                    <a:pt x="154" y="272"/>
                    <a:pt x="154" y="272"/>
                    <a:pt x="154" y="272"/>
                  </a:cubicBezTo>
                  <a:cubicBezTo>
                    <a:pt x="147" y="272"/>
                    <a:pt x="147" y="272"/>
                    <a:pt x="147" y="272"/>
                  </a:cubicBezTo>
                  <a:cubicBezTo>
                    <a:pt x="147" y="283"/>
                    <a:pt x="147" y="295"/>
                    <a:pt x="147" y="307"/>
                  </a:cubicBezTo>
                  <a:cubicBezTo>
                    <a:pt x="154" y="307"/>
                    <a:pt x="154" y="307"/>
                    <a:pt x="154" y="307"/>
                  </a:cubicBezTo>
                  <a:cubicBezTo>
                    <a:pt x="154" y="322"/>
                    <a:pt x="154" y="322"/>
                    <a:pt x="154" y="322"/>
                  </a:cubicBezTo>
                  <a:cubicBezTo>
                    <a:pt x="138" y="322"/>
                    <a:pt x="138" y="322"/>
                    <a:pt x="138" y="322"/>
                  </a:cubicBezTo>
                  <a:cubicBezTo>
                    <a:pt x="138" y="256"/>
                    <a:pt x="138" y="256"/>
                    <a:pt x="138" y="256"/>
                  </a:cubicBezTo>
                  <a:cubicBezTo>
                    <a:pt x="154" y="256"/>
                    <a:pt x="154" y="256"/>
                    <a:pt x="154" y="256"/>
                  </a:cubicBezTo>
                  <a:close/>
                  <a:moveTo>
                    <a:pt x="154" y="357"/>
                  </a:moveTo>
                  <a:cubicBezTo>
                    <a:pt x="154" y="372"/>
                    <a:pt x="154" y="372"/>
                    <a:pt x="154" y="372"/>
                  </a:cubicBezTo>
                  <a:cubicBezTo>
                    <a:pt x="147" y="372"/>
                    <a:pt x="147" y="372"/>
                    <a:pt x="147" y="372"/>
                  </a:cubicBezTo>
                  <a:cubicBezTo>
                    <a:pt x="147" y="384"/>
                    <a:pt x="147" y="396"/>
                    <a:pt x="147" y="407"/>
                  </a:cubicBezTo>
                  <a:cubicBezTo>
                    <a:pt x="154" y="407"/>
                    <a:pt x="154" y="407"/>
                    <a:pt x="154" y="407"/>
                  </a:cubicBezTo>
                  <a:cubicBezTo>
                    <a:pt x="154" y="423"/>
                    <a:pt x="154" y="423"/>
                    <a:pt x="154" y="423"/>
                  </a:cubicBezTo>
                  <a:cubicBezTo>
                    <a:pt x="138" y="423"/>
                    <a:pt x="138" y="423"/>
                    <a:pt x="138" y="423"/>
                  </a:cubicBezTo>
                  <a:cubicBezTo>
                    <a:pt x="138" y="357"/>
                    <a:pt x="138" y="357"/>
                    <a:pt x="138" y="357"/>
                  </a:cubicBezTo>
                  <a:lnTo>
                    <a:pt x="154" y="357"/>
                  </a:lnTo>
                  <a:close/>
                  <a:moveTo>
                    <a:pt x="122" y="0"/>
                  </a:moveTo>
                  <a:cubicBezTo>
                    <a:pt x="138" y="0"/>
                    <a:pt x="138" y="0"/>
                    <a:pt x="138" y="0"/>
                  </a:cubicBezTo>
                  <a:cubicBezTo>
                    <a:pt x="138" y="20"/>
                    <a:pt x="138" y="20"/>
                    <a:pt x="138" y="20"/>
                  </a:cubicBezTo>
                  <a:cubicBezTo>
                    <a:pt x="130" y="20"/>
                    <a:pt x="130" y="20"/>
                    <a:pt x="130" y="20"/>
                  </a:cubicBezTo>
                  <a:cubicBezTo>
                    <a:pt x="129" y="20"/>
                    <a:pt x="129" y="20"/>
                    <a:pt x="129" y="20"/>
                  </a:cubicBezTo>
                  <a:cubicBezTo>
                    <a:pt x="129" y="20"/>
                    <a:pt x="129" y="20"/>
                    <a:pt x="129" y="20"/>
                  </a:cubicBezTo>
                  <a:cubicBezTo>
                    <a:pt x="129" y="20"/>
                    <a:pt x="129" y="20"/>
                    <a:pt x="129" y="20"/>
                  </a:cubicBezTo>
                  <a:cubicBezTo>
                    <a:pt x="129" y="20"/>
                    <a:pt x="129" y="20"/>
                    <a:pt x="129" y="20"/>
                  </a:cubicBezTo>
                  <a:cubicBezTo>
                    <a:pt x="129" y="20"/>
                    <a:pt x="129" y="20"/>
                    <a:pt x="129" y="20"/>
                  </a:cubicBezTo>
                  <a:cubicBezTo>
                    <a:pt x="128" y="20"/>
                    <a:pt x="128" y="20"/>
                    <a:pt x="128" y="20"/>
                  </a:cubicBezTo>
                  <a:cubicBezTo>
                    <a:pt x="128" y="20"/>
                    <a:pt x="128" y="20"/>
                    <a:pt x="128" y="20"/>
                  </a:cubicBezTo>
                  <a:cubicBezTo>
                    <a:pt x="128" y="20"/>
                    <a:pt x="128" y="20"/>
                    <a:pt x="128" y="20"/>
                  </a:cubicBezTo>
                  <a:cubicBezTo>
                    <a:pt x="128" y="20"/>
                    <a:pt x="128" y="20"/>
                    <a:pt x="128" y="20"/>
                  </a:cubicBezTo>
                  <a:cubicBezTo>
                    <a:pt x="128" y="20"/>
                    <a:pt x="128" y="20"/>
                    <a:pt x="128" y="20"/>
                  </a:cubicBezTo>
                  <a:cubicBezTo>
                    <a:pt x="127" y="20"/>
                    <a:pt x="127" y="20"/>
                    <a:pt x="127" y="20"/>
                  </a:cubicBezTo>
                  <a:cubicBezTo>
                    <a:pt x="127" y="20"/>
                    <a:pt x="127" y="20"/>
                    <a:pt x="127" y="20"/>
                  </a:cubicBezTo>
                  <a:cubicBezTo>
                    <a:pt x="127" y="20"/>
                    <a:pt x="127" y="20"/>
                    <a:pt x="127" y="20"/>
                  </a:cubicBezTo>
                  <a:cubicBezTo>
                    <a:pt x="127" y="20"/>
                    <a:pt x="127" y="20"/>
                    <a:pt x="127" y="20"/>
                  </a:cubicBezTo>
                  <a:cubicBezTo>
                    <a:pt x="127" y="20"/>
                    <a:pt x="127" y="20"/>
                    <a:pt x="127" y="20"/>
                  </a:cubicBezTo>
                  <a:cubicBezTo>
                    <a:pt x="126" y="20"/>
                    <a:pt x="126" y="20"/>
                    <a:pt x="126" y="20"/>
                  </a:cubicBezTo>
                  <a:cubicBezTo>
                    <a:pt x="126" y="20"/>
                    <a:pt x="126" y="20"/>
                    <a:pt x="126" y="20"/>
                  </a:cubicBezTo>
                  <a:cubicBezTo>
                    <a:pt x="126" y="20"/>
                    <a:pt x="126" y="20"/>
                    <a:pt x="126" y="20"/>
                  </a:cubicBezTo>
                  <a:cubicBezTo>
                    <a:pt x="126" y="20"/>
                    <a:pt x="126" y="20"/>
                    <a:pt x="126" y="20"/>
                  </a:cubicBezTo>
                  <a:cubicBezTo>
                    <a:pt x="126" y="20"/>
                    <a:pt x="126" y="20"/>
                    <a:pt x="126" y="20"/>
                  </a:cubicBezTo>
                  <a:cubicBezTo>
                    <a:pt x="125" y="20"/>
                    <a:pt x="125" y="20"/>
                    <a:pt x="125" y="20"/>
                  </a:cubicBezTo>
                  <a:cubicBezTo>
                    <a:pt x="125" y="20"/>
                    <a:pt x="125" y="20"/>
                    <a:pt x="125" y="20"/>
                  </a:cubicBezTo>
                  <a:cubicBezTo>
                    <a:pt x="125" y="20"/>
                    <a:pt x="125" y="20"/>
                    <a:pt x="125" y="20"/>
                  </a:cubicBezTo>
                  <a:cubicBezTo>
                    <a:pt x="125" y="20"/>
                    <a:pt x="125" y="20"/>
                    <a:pt x="125" y="20"/>
                  </a:cubicBezTo>
                  <a:cubicBezTo>
                    <a:pt x="125" y="20"/>
                    <a:pt x="125" y="20"/>
                    <a:pt x="125" y="20"/>
                  </a:cubicBezTo>
                  <a:cubicBezTo>
                    <a:pt x="125" y="20"/>
                    <a:pt x="125" y="20"/>
                    <a:pt x="125" y="20"/>
                  </a:cubicBezTo>
                  <a:cubicBezTo>
                    <a:pt x="124" y="20"/>
                    <a:pt x="124" y="20"/>
                    <a:pt x="124" y="20"/>
                  </a:cubicBezTo>
                  <a:cubicBezTo>
                    <a:pt x="124" y="20"/>
                    <a:pt x="124" y="20"/>
                    <a:pt x="124" y="20"/>
                  </a:cubicBezTo>
                  <a:cubicBezTo>
                    <a:pt x="124" y="20"/>
                    <a:pt x="124" y="20"/>
                    <a:pt x="124" y="20"/>
                  </a:cubicBezTo>
                  <a:cubicBezTo>
                    <a:pt x="124" y="20"/>
                    <a:pt x="124" y="20"/>
                    <a:pt x="124" y="20"/>
                  </a:cubicBezTo>
                  <a:cubicBezTo>
                    <a:pt x="124" y="20"/>
                    <a:pt x="124" y="20"/>
                    <a:pt x="124" y="20"/>
                  </a:cubicBezTo>
                  <a:cubicBezTo>
                    <a:pt x="123" y="20"/>
                    <a:pt x="123" y="20"/>
                    <a:pt x="123" y="20"/>
                  </a:cubicBezTo>
                  <a:cubicBezTo>
                    <a:pt x="123" y="20"/>
                    <a:pt x="123" y="20"/>
                    <a:pt x="123" y="20"/>
                  </a:cubicBezTo>
                  <a:cubicBezTo>
                    <a:pt x="123" y="20"/>
                    <a:pt x="123" y="20"/>
                    <a:pt x="123" y="20"/>
                  </a:cubicBezTo>
                  <a:cubicBezTo>
                    <a:pt x="123" y="20"/>
                    <a:pt x="123" y="20"/>
                    <a:pt x="123" y="20"/>
                  </a:cubicBezTo>
                  <a:cubicBezTo>
                    <a:pt x="123" y="20"/>
                    <a:pt x="123" y="20"/>
                    <a:pt x="123" y="20"/>
                  </a:cubicBezTo>
                  <a:cubicBezTo>
                    <a:pt x="122" y="20"/>
                    <a:pt x="122" y="20"/>
                    <a:pt x="122" y="20"/>
                  </a:cubicBezTo>
                  <a:cubicBezTo>
                    <a:pt x="122" y="20"/>
                    <a:pt x="122" y="20"/>
                    <a:pt x="122" y="20"/>
                  </a:cubicBezTo>
                  <a:cubicBezTo>
                    <a:pt x="122" y="0"/>
                    <a:pt x="122" y="0"/>
                    <a:pt x="122" y="0"/>
                  </a:cubicBezTo>
                  <a:close/>
                  <a:moveTo>
                    <a:pt x="138" y="480"/>
                  </a:moveTo>
                  <a:cubicBezTo>
                    <a:pt x="122" y="480"/>
                    <a:pt x="122" y="480"/>
                    <a:pt x="122" y="480"/>
                  </a:cubicBezTo>
                  <a:cubicBezTo>
                    <a:pt x="122" y="458"/>
                    <a:pt x="122" y="458"/>
                    <a:pt x="122" y="458"/>
                  </a:cubicBezTo>
                  <a:cubicBezTo>
                    <a:pt x="130" y="458"/>
                    <a:pt x="130" y="458"/>
                    <a:pt x="130" y="458"/>
                  </a:cubicBezTo>
                  <a:cubicBezTo>
                    <a:pt x="138" y="458"/>
                    <a:pt x="138" y="458"/>
                    <a:pt x="138" y="458"/>
                  </a:cubicBezTo>
                  <a:cubicBezTo>
                    <a:pt x="138" y="480"/>
                    <a:pt x="138" y="480"/>
                    <a:pt x="138" y="480"/>
                  </a:cubicBezTo>
                  <a:close/>
                  <a:moveTo>
                    <a:pt x="138" y="55"/>
                  </a:moveTo>
                  <a:cubicBezTo>
                    <a:pt x="138" y="121"/>
                    <a:pt x="138" y="121"/>
                    <a:pt x="138" y="121"/>
                  </a:cubicBezTo>
                  <a:cubicBezTo>
                    <a:pt x="130" y="121"/>
                    <a:pt x="130" y="121"/>
                    <a:pt x="130" y="121"/>
                  </a:cubicBezTo>
                  <a:cubicBezTo>
                    <a:pt x="129" y="121"/>
                    <a:pt x="129" y="121"/>
                    <a:pt x="129" y="121"/>
                  </a:cubicBezTo>
                  <a:cubicBezTo>
                    <a:pt x="129" y="121"/>
                    <a:pt x="129" y="121"/>
                    <a:pt x="129" y="121"/>
                  </a:cubicBezTo>
                  <a:cubicBezTo>
                    <a:pt x="129" y="121"/>
                    <a:pt x="129" y="121"/>
                    <a:pt x="129" y="121"/>
                  </a:cubicBezTo>
                  <a:cubicBezTo>
                    <a:pt x="129" y="121"/>
                    <a:pt x="129" y="121"/>
                    <a:pt x="129" y="121"/>
                  </a:cubicBezTo>
                  <a:cubicBezTo>
                    <a:pt x="129" y="121"/>
                    <a:pt x="129" y="121"/>
                    <a:pt x="129" y="121"/>
                  </a:cubicBezTo>
                  <a:cubicBezTo>
                    <a:pt x="128" y="121"/>
                    <a:pt x="128" y="121"/>
                    <a:pt x="128" y="121"/>
                  </a:cubicBezTo>
                  <a:cubicBezTo>
                    <a:pt x="128" y="121"/>
                    <a:pt x="128" y="121"/>
                    <a:pt x="128" y="121"/>
                  </a:cubicBezTo>
                  <a:cubicBezTo>
                    <a:pt x="128" y="121"/>
                    <a:pt x="128" y="121"/>
                    <a:pt x="128" y="121"/>
                  </a:cubicBezTo>
                  <a:cubicBezTo>
                    <a:pt x="128" y="121"/>
                    <a:pt x="128" y="121"/>
                    <a:pt x="128" y="121"/>
                  </a:cubicBezTo>
                  <a:cubicBezTo>
                    <a:pt x="128" y="121"/>
                    <a:pt x="128" y="121"/>
                    <a:pt x="128" y="121"/>
                  </a:cubicBezTo>
                  <a:cubicBezTo>
                    <a:pt x="128" y="121"/>
                    <a:pt x="128" y="121"/>
                    <a:pt x="128" y="121"/>
                  </a:cubicBezTo>
                  <a:cubicBezTo>
                    <a:pt x="127" y="121"/>
                    <a:pt x="127" y="121"/>
                    <a:pt x="127" y="121"/>
                  </a:cubicBezTo>
                  <a:cubicBezTo>
                    <a:pt x="127" y="121"/>
                    <a:pt x="127" y="121"/>
                    <a:pt x="127" y="121"/>
                  </a:cubicBezTo>
                  <a:cubicBezTo>
                    <a:pt x="127" y="121"/>
                    <a:pt x="127" y="121"/>
                    <a:pt x="127" y="121"/>
                  </a:cubicBezTo>
                  <a:cubicBezTo>
                    <a:pt x="127" y="121"/>
                    <a:pt x="127" y="121"/>
                    <a:pt x="127" y="121"/>
                  </a:cubicBezTo>
                  <a:cubicBezTo>
                    <a:pt x="127" y="121"/>
                    <a:pt x="127" y="121"/>
                    <a:pt x="127" y="121"/>
                  </a:cubicBezTo>
                  <a:cubicBezTo>
                    <a:pt x="127" y="121"/>
                    <a:pt x="127" y="121"/>
                    <a:pt x="127" y="121"/>
                  </a:cubicBezTo>
                  <a:cubicBezTo>
                    <a:pt x="126" y="121"/>
                    <a:pt x="126" y="121"/>
                    <a:pt x="126" y="121"/>
                  </a:cubicBezTo>
                  <a:cubicBezTo>
                    <a:pt x="126" y="121"/>
                    <a:pt x="126" y="121"/>
                    <a:pt x="126" y="121"/>
                  </a:cubicBezTo>
                  <a:cubicBezTo>
                    <a:pt x="126" y="121"/>
                    <a:pt x="126" y="121"/>
                    <a:pt x="126" y="121"/>
                  </a:cubicBezTo>
                  <a:cubicBezTo>
                    <a:pt x="126" y="121"/>
                    <a:pt x="126" y="121"/>
                    <a:pt x="126" y="121"/>
                  </a:cubicBezTo>
                  <a:cubicBezTo>
                    <a:pt x="126" y="121"/>
                    <a:pt x="126" y="121"/>
                    <a:pt x="126" y="121"/>
                  </a:cubicBezTo>
                  <a:cubicBezTo>
                    <a:pt x="125" y="121"/>
                    <a:pt x="125" y="121"/>
                    <a:pt x="125" y="121"/>
                  </a:cubicBezTo>
                  <a:cubicBezTo>
                    <a:pt x="125" y="121"/>
                    <a:pt x="125" y="121"/>
                    <a:pt x="125" y="121"/>
                  </a:cubicBezTo>
                  <a:cubicBezTo>
                    <a:pt x="125" y="121"/>
                    <a:pt x="125" y="121"/>
                    <a:pt x="125" y="121"/>
                  </a:cubicBezTo>
                  <a:cubicBezTo>
                    <a:pt x="125" y="121"/>
                    <a:pt x="125" y="121"/>
                    <a:pt x="125" y="121"/>
                  </a:cubicBezTo>
                  <a:cubicBezTo>
                    <a:pt x="125" y="121"/>
                    <a:pt x="125" y="121"/>
                    <a:pt x="125" y="121"/>
                  </a:cubicBezTo>
                  <a:cubicBezTo>
                    <a:pt x="125" y="121"/>
                    <a:pt x="125" y="121"/>
                    <a:pt x="125" y="121"/>
                  </a:cubicBezTo>
                  <a:cubicBezTo>
                    <a:pt x="125" y="121"/>
                    <a:pt x="125" y="121"/>
                    <a:pt x="125" y="121"/>
                  </a:cubicBezTo>
                  <a:cubicBezTo>
                    <a:pt x="124" y="121"/>
                    <a:pt x="124" y="121"/>
                    <a:pt x="124" y="121"/>
                  </a:cubicBezTo>
                  <a:cubicBezTo>
                    <a:pt x="124" y="121"/>
                    <a:pt x="124" y="121"/>
                    <a:pt x="124" y="121"/>
                  </a:cubicBezTo>
                  <a:cubicBezTo>
                    <a:pt x="124" y="121"/>
                    <a:pt x="124" y="121"/>
                    <a:pt x="124" y="121"/>
                  </a:cubicBezTo>
                  <a:cubicBezTo>
                    <a:pt x="124" y="121"/>
                    <a:pt x="124" y="121"/>
                    <a:pt x="124" y="121"/>
                  </a:cubicBezTo>
                  <a:cubicBezTo>
                    <a:pt x="124" y="121"/>
                    <a:pt x="124" y="121"/>
                    <a:pt x="124" y="121"/>
                  </a:cubicBezTo>
                  <a:cubicBezTo>
                    <a:pt x="123" y="121"/>
                    <a:pt x="123" y="121"/>
                    <a:pt x="123" y="121"/>
                  </a:cubicBezTo>
                  <a:cubicBezTo>
                    <a:pt x="123" y="121"/>
                    <a:pt x="123" y="121"/>
                    <a:pt x="123" y="121"/>
                  </a:cubicBezTo>
                  <a:cubicBezTo>
                    <a:pt x="123" y="121"/>
                    <a:pt x="123" y="121"/>
                    <a:pt x="123" y="121"/>
                  </a:cubicBezTo>
                  <a:cubicBezTo>
                    <a:pt x="123" y="121"/>
                    <a:pt x="123" y="121"/>
                    <a:pt x="123" y="121"/>
                  </a:cubicBezTo>
                  <a:cubicBezTo>
                    <a:pt x="123" y="121"/>
                    <a:pt x="123" y="121"/>
                    <a:pt x="123" y="121"/>
                  </a:cubicBezTo>
                  <a:cubicBezTo>
                    <a:pt x="123" y="121"/>
                    <a:pt x="123" y="121"/>
                    <a:pt x="123" y="121"/>
                  </a:cubicBezTo>
                  <a:cubicBezTo>
                    <a:pt x="122" y="121"/>
                    <a:pt x="122" y="121"/>
                    <a:pt x="122" y="121"/>
                  </a:cubicBezTo>
                  <a:cubicBezTo>
                    <a:pt x="122" y="105"/>
                    <a:pt x="122" y="105"/>
                    <a:pt x="122" y="105"/>
                  </a:cubicBezTo>
                  <a:cubicBezTo>
                    <a:pt x="130" y="105"/>
                    <a:pt x="130" y="105"/>
                    <a:pt x="130" y="105"/>
                  </a:cubicBezTo>
                  <a:cubicBezTo>
                    <a:pt x="130" y="94"/>
                    <a:pt x="130" y="82"/>
                    <a:pt x="130" y="70"/>
                  </a:cubicBezTo>
                  <a:cubicBezTo>
                    <a:pt x="122" y="70"/>
                    <a:pt x="122" y="70"/>
                    <a:pt x="122" y="70"/>
                  </a:cubicBezTo>
                  <a:cubicBezTo>
                    <a:pt x="122" y="55"/>
                    <a:pt x="122" y="55"/>
                    <a:pt x="122" y="55"/>
                  </a:cubicBezTo>
                  <a:cubicBezTo>
                    <a:pt x="122" y="55"/>
                    <a:pt x="122" y="55"/>
                    <a:pt x="122" y="55"/>
                  </a:cubicBezTo>
                  <a:cubicBezTo>
                    <a:pt x="123" y="55"/>
                    <a:pt x="123" y="55"/>
                    <a:pt x="123" y="55"/>
                  </a:cubicBezTo>
                  <a:cubicBezTo>
                    <a:pt x="123" y="55"/>
                    <a:pt x="123" y="55"/>
                    <a:pt x="123" y="55"/>
                  </a:cubicBezTo>
                  <a:cubicBezTo>
                    <a:pt x="123" y="55"/>
                    <a:pt x="123" y="55"/>
                    <a:pt x="123" y="55"/>
                  </a:cubicBezTo>
                  <a:cubicBezTo>
                    <a:pt x="123" y="55"/>
                    <a:pt x="123" y="55"/>
                    <a:pt x="123" y="55"/>
                  </a:cubicBezTo>
                  <a:cubicBezTo>
                    <a:pt x="123" y="55"/>
                    <a:pt x="123" y="55"/>
                    <a:pt x="123" y="55"/>
                  </a:cubicBezTo>
                  <a:cubicBezTo>
                    <a:pt x="124" y="55"/>
                    <a:pt x="124" y="55"/>
                    <a:pt x="124" y="55"/>
                  </a:cubicBezTo>
                  <a:cubicBezTo>
                    <a:pt x="124" y="55"/>
                    <a:pt x="124" y="55"/>
                    <a:pt x="124" y="55"/>
                  </a:cubicBezTo>
                  <a:cubicBezTo>
                    <a:pt x="124" y="55"/>
                    <a:pt x="124" y="55"/>
                    <a:pt x="124" y="55"/>
                  </a:cubicBezTo>
                  <a:cubicBezTo>
                    <a:pt x="124" y="55"/>
                    <a:pt x="124" y="55"/>
                    <a:pt x="124" y="55"/>
                  </a:cubicBezTo>
                  <a:cubicBezTo>
                    <a:pt x="124" y="55"/>
                    <a:pt x="124" y="55"/>
                    <a:pt x="124" y="55"/>
                  </a:cubicBezTo>
                  <a:cubicBezTo>
                    <a:pt x="125" y="55"/>
                    <a:pt x="125" y="55"/>
                    <a:pt x="125" y="55"/>
                  </a:cubicBezTo>
                  <a:cubicBezTo>
                    <a:pt x="125" y="55"/>
                    <a:pt x="125" y="55"/>
                    <a:pt x="125" y="55"/>
                  </a:cubicBezTo>
                  <a:cubicBezTo>
                    <a:pt x="125" y="55"/>
                    <a:pt x="125" y="55"/>
                    <a:pt x="125" y="55"/>
                  </a:cubicBezTo>
                  <a:cubicBezTo>
                    <a:pt x="125" y="55"/>
                    <a:pt x="125" y="55"/>
                    <a:pt x="125" y="55"/>
                  </a:cubicBezTo>
                  <a:cubicBezTo>
                    <a:pt x="125" y="55"/>
                    <a:pt x="125" y="55"/>
                    <a:pt x="125" y="55"/>
                  </a:cubicBezTo>
                  <a:cubicBezTo>
                    <a:pt x="125" y="55"/>
                    <a:pt x="125" y="55"/>
                    <a:pt x="125" y="55"/>
                  </a:cubicBezTo>
                  <a:cubicBezTo>
                    <a:pt x="126" y="55"/>
                    <a:pt x="126" y="55"/>
                    <a:pt x="126" y="55"/>
                  </a:cubicBezTo>
                  <a:cubicBezTo>
                    <a:pt x="126" y="55"/>
                    <a:pt x="126" y="55"/>
                    <a:pt x="126" y="55"/>
                  </a:cubicBezTo>
                  <a:cubicBezTo>
                    <a:pt x="126" y="55"/>
                    <a:pt x="126" y="55"/>
                    <a:pt x="126" y="55"/>
                  </a:cubicBezTo>
                  <a:cubicBezTo>
                    <a:pt x="126" y="55"/>
                    <a:pt x="126" y="55"/>
                    <a:pt x="126" y="55"/>
                  </a:cubicBezTo>
                  <a:cubicBezTo>
                    <a:pt x="126" y="55"/>
                    <a:pt x="126" y="55"/>
                    <a:pt x="126" y="55"/>
                  </a:cubicBezTo>
                  <a:cubicBezTo>
                    <a:pt x="127" y="55"/>
                    <a:pt x="127" y="55"/>
                    <a:pt x="127" y="55"/>
                  </a:cubicBezTo>
                  <a:cubicBezTo>
                    <a:pt x="127" y="55"/>
                    <a:pt x="127" y="55"/>
                    <a:pt x="127" y="55"/>
                  </a:cubicBezTo>
                  <a:cubicBezTo>
                    <a:pt x="127" y="55"/>
                    <a:pt x="127" y="55"/>
                    <a:pt x="127" y="55"/>
                  </a:cubicBezTo>
                  <a:cubicBezTo>
                    <a:pt x="127" y="55"/>
                    <a:pt x="127" y="55"/>
                    <a:pt x="127" y="55"/>
                  </a:cubicBezTo>
                  <a:cubicBezTo>
                    <a:pt x="127" y="55"/>
                    <a:pt x="127" y="55"/>
                    <a:pt x="127" y="55"/>
                  </a:cubicBezTo>
                  <a:cubicBezTo>
                    <a:pt x="128" y="55"/>
                    <a:pt x="128" y="55"/>
                    <a:pt x="128" y="55"/>
                  </a:cubicBezTo>
                  <a:cubicBezTo>
                    <a:pt x="128" y="55"/>
                    <a:pt x="128" y="55"/>
                    <a:pt x="128" y="55"/>
                  </a:cubicBezTo>
                  <a:cubicBezTo>
                    <a:pt x="128" y="55"/>
                    <a:pt x="128" y="55"/>
                    <a:pt x="128" y="55"/>
                  </a:cubicBezTo>
                  <a:cubicBezTo>
                    <a:pt x="128" y="55"/>
                    <a:pt x="128" y="55"/>
                    <a:pt x="128" y="55"/>
                  </a:cubicBezTo>
                  <a:cubicBezTo>
                    <a:pt x="128" y="55"/>
                    <a:pt x="128" y="55"/>
                    <a:pt x="128" y="55"/>
                  </a:cubicBezTo>
                  <a:cubicBezTo>
                    <a:pt x="129" y="55"/>
                    <a:pt x="129" y="55"/>
                    <a:pt x="129" y="55"/>
                  </a:cubicBezTo>
                  <a:cubicBezTo>
                    <a:pt x="129" y="55"/>
                    <a:pt x="129" y="55"/>
                    <a:pt x="129" y="55"/>
                  </a:cubicBezTo>
                  <a:cubicBezTo>
                    <a:pt x="129" y="55"/>
                    <a:pt x="129" y="55"/>
                    <a:pt x="129" y="55"/>
                  </a:cubicBezTo>
                  <a:cubicBezTo>
                    <a:pt x="129" y="55"/>
                    <a:pt x="129" y="55"/>
                    <a:pt x="129" y="55"/>
                  </a:cubicBezTo>
                  <a:cubicBezTo>
                    <a:pt x="129" y="55"/>
                    <a:pt x="129" y="55"/>
                    <a:pt x="129" y="55"/>
                  </a:cubicBezTo>
                  <a:cubicBezTo>
                    <a:pt x="130" y="55"/>
                    <a:pt x="130" y="55"/>
                    <a:pt x="130" y="55"/>
                  </a:cubicBezTo>
                  <a:cubicBezTo>
                    <a:pt x="138" y="55"/>
                    <a:pt x="138" y="55"/>
                    <a:pt x="138" y="55"/>
                  </a:cubicBezTo>
                  <a:close/>
                  <a:moveTo>
                    <a:pt x="138" y="156"/>
                  </a:moveTo>
                  <a:cubicBezTo>
                    <a:pt x="138" y="221"/>
                    <a:pt x="138" y="221"/>
                    <a:pt x="138" y="221"/>
                  </a:cubicBezTo>
                  <a:cubicBezTo>
                    <a:pt x="130" y="221"/>
                    <a:pt x="130" y="221"/>
                    <a:pt x="130" y="221"/>
                  </a:cubicBezTo>
                  <a:cubicBezTo>
                    <a:pt x="129" y="221"/>
                    <a:pt x="129" y="221"/>
                    <a:pt x="129" y="221"/>
                  </a:cubicBezTo>
                  <a:cubicBezTo>
                    <a:pt x="129" y="221"/>
                    <a:pt x="129" y="221"/>
                    <a:pt x="129" y="221"/>
                  </a:cubicBezTo>
                  <a:cubicBezTo>
                    <a:pt x="129" y="221"/>
                    <a:pt x="129" y="221"/>
                    <a:pt x="129" y="221"/>
                  </a:cubicBezTo>
                  <a:cubicBezTo>
                    <a:pt x="129" y="221"/>
                    <a:pt x="129" y="221"/>
                    <a:pt x="129" y="221"/>
                  </a:cubicBezTo>
                  <a:cubicBezTo>
                    <a:pt x="129" y="221"/>
                    <a:pt x="129" y="221"/>
                    <a:pt x="129" y="221"/>
                  </a:cubicBezTo>
                  <a:cubicBezTo>
                    <a:pt x="128" y="221"/>
                    <a:pt x="128" y="221"/>
                    <a:pt x="128" y="221"/>
                  </a:cubicBezTo>
                  <a:cubicBezTo>
                    <a:pt x="128" y="221"/>
                    <a:pt x="128" y="221"/>
                    <a:pt x="128" y="221"/>
                  </a:cubicBezTo>
                  <a:cubicBezTo>
                    <a:pt x="128" y="221"/>
                    <a:pt x="128" y="221"/>
                    <a:pt x="128" y="221"/>
                  </a:cubicBezTo>
                  <a:cubicBezTo>
                    <a:pt x="128" y="221"/>
                    <a:pt x="128" y="221"/>
                    <a:pt x="128" y="221"/>
                  </a:cubicBezTo>
                  <a:cubicBezTo>
                    <a:pt x="128" y="221"/>
                    <a:pt x="128" y="221"/>
                    <a:pt x="128" y="221"/>
                  </a:cubicBezTo>
                  <a:cubicBezTo>
                    <a:pt x="127" y="221"/>
                    <a:pt x="127" y="221"/>
                    <a:pt x="127" y="221"/>
                  </a:cubicBezTo>
                  <a:cubicBezTo>
                    <a:pt x="127" y="221"/>
                    <a:pt x="127" y="221"/>
                    <a:pt x="127" y="221"/>
                  </a:cubicBezTo>
                  <a:cubicBezTo>
                    <a:pt x="127" y="221"/>
                    <a:pt x="127" y="221"/>
                    <a:pt x="127" y="221"/>
                  </a:cubicBezTo>
                  <a:cubicBezTo>
                    <a:pt x="127" y="221"/>
                    <a:pt x="127" y="221"/>
                    <a:pt x="127" y="221"/>
                  </a:cubicBezTo>
                  <a:cubicBezTo>
                    <a:pt x="127" y="221"/>
                    <a:pt x="127" y="221"/>
                    <a:pt x="127" y="221"/>
                  </a:cubicBezTo>
                  <a:cubicBezTo>
                    <a:pt x="126" y="221"/>
                    <a:pt x="126" y="221"/>
                    <a:pt x="126" y="221"/>
                  </a:cubicBezTo>
                  <a:cubicBezTo>
                    <a:pt x="126" y="221"/>
                    <a:pt x="126" y="221"/>
                    <a:pt x="126" y="221"/>
                  </a:cubicBezTo>
                  <a:cubicBezTo>
                    <a:pt x="126" y="221"/>
                    <a:pt x="126" y="221"/>
                    <a:pt x="126" y="221"/>
                  </a:cubicBezTo>
                  <a:cubicBezTo>
                    <a:pt x="126" y="221"/>
                    <a:pt x="126" y="221"/>
                    <a:pt x="126" y="221"/>
                  </a:cubicBezTo>
                  <a:cubicBezTo>
                    <a:pt x="126" y="221"/>
                    <a:pt x="126" y="221"/>
                    <a:pt x="126" y="221"/>
                  </a:cubicBezTo>
                  <a:cubicBezTo>
                    <a:pt x="125" y="221"/>
                    <a:pt x="125" y="221"/>
                    <a:pt x="125" y="221"/>
                  </a:cubicBezTo>
                  <a:cubicBezTo>
                    <a:pt x="125" y="221"/>
                    <a:pt x="125" y="221"/>
                    <a:pt x="125" y="221"/>
                  </a:cubicBezTo>
                  <a:cubicBezTo>
                    <a:pt x="125" y="221"/>
                    <a:pt x="125" y="221"/>
                    <a:pt x="125" y="221"/>
                  </a:cubicBezTo>
                  <a:cubicBezTo>
                    <a:pt x="125" y="221"/>
                    <a:pt x="125" y="221"/>
                    <a:pt x="125" y="221"/>
                  </a:cubicBezTo>
                  <a:cubicBezTo>
                    <a:pt x="125" y="221"/>
                    <a:pt x="125" y="221"/>
                    <a:pt x="125" y="221"/>
                  </a:cubicBezTo>
                  <a:cubicBezTo>
                    <a:pt x="125" y="221"/>
                    <a:pt x="125" y="221"/>
                    <a:pt x="125" y="221"/>
                  </a:cubicBezTo>
                  <a:cubicBezTo>
                    <a:pt x="124" y="221"/>
                    <a:pt x="124" y="221"/>
                    <a:pt x="124" y="221"/>
                  </a:cubicBezTo>
                  <a:cubicBezTo>
                    <a:pt x="124" y="221"/>
                    <a:pt x="124" y="221"/>
                    <a:pt x="124" y="221"/>
                  </a:cubicBezTo>
                  <a:cubicBezTo>
                    <a:pt x="124" y="221"/>
                    <a:pt x="124" y="221"/>
                    <a:pt x="124" y="221"/>
                  </a:cubicBezTo>
                  <a:cubicBezTo>
                    <a:pt x="124" y="221"/>
                    <a:pt x="124" y="221"/>
                    <a:pt x="124" y="221"/>
                  </a:cubicBezTo>
                  <a:cubicBezTo>
                    <a:pt x="124" y="221"/>
                    <a:pt x="124" y="221"/>
                    <a:pt x="124" y="221"/>
                  </a:cubicBezTo>
                  <a:cubicBezTo>
                    <a:pt x="123" y="221"/>
                    <a:pt x="123" y="221"/>
                    <a:pt x="123" y="221"/>
                  </a:cubicBezTo>
                  <a:cubicBezTo>
                    <a:pt x="123" y="221"/>
                    <a:pt x="123" y="221"/>
                    <a:pt x="123" y="221"/>
                  </a:cubicBezTo>
                  <a:cubicBezTo>
                    <a:pt x="123" y="221"/>
                    <a:pt x="123" y="221"/>
                    <a:pt x="123" y="221"/>
                  </a:cubicBezTo>
                  <a:cubicBezTo>
                    <a:pt x="123" y="221"/>
                    <a:pt x="123" y="221"/>
                    <a:pt x="123" y="221"/>
                  </a:cubicBezTo>
                  <a:cubicBezTo>
                    <a:pt x="123" y="221"/>
                    <a:pt x="123" y="221"/>
                    <a:pt x="123" y="221"/>
                  </a:cubicBezTo>
                  <a:cubicBezTo>
                    <a:pt x="122" y="221"/>
                    <a:pt x="122" y="221"/>
                    <a:pt x="122" y="221"/>
                  </a:cubicBezTo>
                  <a:cubicBezTo>
                    <a:pt x="122" y="221"/>
                    <a:pt x="122" y="221"/>
                    <a:pt x="122" y="221"/>
                  </a:cubicBezTo>
                  <a:cubicBezTo>
                    <a:pt x="122" y="206"/>
                    <a:pt x="122" y="206"/>
                    <a:pt x="122" y="206"/>
                  </a:cubicBezTo>
                  <a:cubicBezTo>
                    <a:pt x="123" y="206"/>
                    <a:pt x="123" y="206"/>
                    <a:pt x="123" y="206"/>
                  </a:cubicBezTo>
                  <a:cubicBezTo>
                    <a:pt x="123" y="206"/>
                    <a:pt x="123" y="206"/>
                    <a:pt x="123" y="206"/>
                  </a:cubicBezTo>
                  <a:cubicBezTo>
                    <a:pt x="123" y="206"/>
                    <a:pt x="123" y="206"/>
                    <a:pt x="123" y="206"/>
                  </a:cubicBezTo>
                  <a:cubicBezTo>
                    <a:pt x="123" y="206"/>
                    <a:pt x="123" y="206"/>
                    <a:pt x="123" y="206"/>
                  </a:cubicBezTo>
                  <a:cubicBezTo>
                    <a:pt x="123" y="206"/>
                    <a:pt x="123" y="206"/>
                    <a:pt x="123" y="206"/>
                  </a:cubicBezTo>
                  <a:cubicBezTo>
                    <a:pt x="124" y="206"/>
                    <a:pt x="124" y="206"/>
                    <a:pt x="124" y="206"/>
                  </a:cubicBezTo>
                  <a:cubicBezTo>
                    <a:pt x="124" y="206"/>
                    <a:pt x="124" y="206"/>
                    <a:pt x="124" y="206"/>
                  </a:cubicBezTo>
                  <a:cubicBezTo>
                    <a:pt x="124" y="206"/>
                    <a:pt x="124" y="206"/>
                    <a:pt x="124" y="206"/>
                  </a:cubicBezTo>
                  <a:cubicBezTo>
                    <a:pt x="124" y="206"/>
                    <a:pt x="124" y="206"/>
                    <a:pt x="124" y="206"/>
                  </a:cubicBezTo>
                  <a:cubicBezTo>
                    <a:pt x="125" y="206"/>
                    <a:pt x="125" y="206"/>
                    <a:pt x="125" y="206"/>
                  </a:cubicBezTo>
                  <a:cubicBezTo>
                    <a:pt x="125" y="206"/>
                    <a:pt x="125" y="206"/>
                    <a:pt x="125" y="206"/>
                  </a:cubicBezTo>
                  <a:cubicBezTo>
                    <a:pt x="125" y="206"/>
                    <a:pt x="125" y="206"/>
                    <a:pt x="125" y="206"/>
                  </a:cubicBezTo>
                  <a:cubicBezTo>
                    <a:pt x="125" y="206"/>
                    <a:pt x="125" y="206"/>
                    <a:pt x="125" y="206"/>
                  </a:cubicBezTo>
                  <a:cubicBezTo>
                    <a:pt x="125" y="206"/>
                    <a:pt x="125" y="206"/>
                    <a:pt x="125" y="206"/>
                  </a:cubicBezTo>
                  <a:cubicBezTo>
                    <a:pt x="126" y="206"/>
                    <a:pt x="126" y="206"/>
                    <a:pt x="126" y="206"/>
                  </a:cubicBezTo>
                  <a:cubicBezTo>
                    <a:pt x="126" y="206"/>
                    <a:pt x="126" y="206"/>
                    <a:pt x="126" y="206"/>
                  </a:cubicBezTo>
                  <a:cubicBezTo>
                    <a:pt x="126" y="206"/>
                    <a:pt x="126" y="206"/>
                    <a:pt x="126" y="206"/>
                  </a:cubicBezTo>
                  <a:cubicBezTo>
                    <a:pt x="126" y="206"/>
                    <a:pt x="126" y="206"/>
                    <a:pt x="126" y="206"/>
                  </a:cubicBezTo>
                  <a:cubicBezTo>
                    <a:pt x="127" y="206"/>
                    <a:pt x="127" y="206"/>
                    <a:pt x="127" y="206"/>
                  </a:cubicBezTo>
                  <a:cubicBezTo>
                    <a:pt x="127" y="206"/>
                    <a:pt x="127" y="206"/>
                    <a:pt x="127" y="206"/>
                  </a:cubicBezTo>
                  <a:cubicBezTo>
                    <a:pt x="127" y="206"/>
                    <a:pt x="127" y="206"/>
                    <a:pt x="127" y="206"/>
                  </a:cubicBezTo>
                  <a:cubicBezTo>
                    <a:pt x="127" y="206"/>
                    <a:pt x="127" y="206"/>
                    <a:pt x="127" y="206"/>
                  </a:cubicBezTo>
                  <a:cubicBezTo>
                    <a:pt x="128" y="206"/>
                    <a:pt x="128" y="206"/>
                    <a:pt x="128" y="206"/>
                  </a:cubicBezTo>
                  <a:cubicBezTo>
                    <a:pt x="128" y="206"/>
                    <a:pt x="128" y="206"/>
                    <a:pt x="128" y="206"/>
                  </a:cubicBezTo>
                  <a:cubicBezTo>
                    <a:pt x="128" y="206"/>
                    <a:pt x="128" y="206"/>
                    <a:pt x="128" y="206"/>
                  </a:cubicBezTo>
                  <a:cubicBezTo>
                    <a:pt x="128" y="206"/>
                    <a:pt x="128" y="206"/>
                    <a:pt x="128" y="206"/>
                  </a:cubicBezTo>
                  <a:cubicBezTo>
                    <a:pt x="128" y="206"/>
                    <a:pt x="128" y="206"/>
                    <a:pt x="128" y="206"/>
                  </a:cubicBezTo>
                  <a:cubicBezTo>
                    <a:pt x="129" y="206"/>
                    <a:pt x="129" y="206"/>
                    <a:pt x="129" y="206"/>
                  </a:cubicBezTo>
                  <a:cubicBezTo>
                    <a:pt x="129" y="206"/>
                    <a:pt x="129" y="206"/>
                    <a:pt x="129" y="206"/>
                  </a:cubicBezTo>
                  <a:cubicBezTo>
                    <a:pt x="129" y="206"/>
                    <a:pt x="129" y="206"/>
                    <a:pt x="129" y="206"/>
                  </a:cubicBezTo>
                  <a:cubicBezTo>
                    <a:pt x="129" y="206"/>
                    <a:pt x="129" y="206"/>
                    <a:pt x="129" y="206"/>
                  </a:cubicBezTo>
                  <a:cubicBezTo>
                    <a:pt x="130" y="206"/>
                    <a:pt x="130" y="206"/>
                    <a:pt x="130" y="206"/>
                  </a:cubicBezTo>
                  <a:cubicBezTo>
                    <a:pt x="130" y="194"/>
                    <a:pt x="130" y="183"/>
                    <a:pt x="130" y="171"/>
                  </a:cubicBezTo>
                  <a:cubicBezTo>
                    <a:pt x="129" y="171"/>
                    <a:pt x="129" y="171"/>
                    <a:pt x="129" y="171"/>
                  </a:cubicBezTo>
                  <a:cubicBezTo>
                    <a:pt x="129" y="171"/>
                    <a:pt x="129" y="171"/>
                    <a:pt x="129" y="171"/>
                  </a:cubicBezTo>
                  <a:cubicBezTo>
                    <a:pt x="129" y="171"/>
                    <a:pt x="129" y="171"/>
                    <a:pt x="129" y="171"/>
                  </a:cubicBezTo>
                  <a:cubicBezTo>
                    <a:pt x="129" y="171"/>
                    <a:pt x="129" y="171"/>
                    <a:pt x="129" y="171"/>
                  </a:cubicBezTo>
                  <a:cubicBezTo>
                    <a:pt x="128" y="171"/>
                    <a:pt x="128" y="171"/>
                    <a:pt x="128" y="171"/>
                  </a:cubicBezTo>
                  <a:cubicBezTo>
                    <a:pt x="128" y="171"/>
                    <a:pt x="128" y="171"/>
                    <a:pt x="128" y="171"/>
                  </a:cubicBezTo>
                  <a:cubicBezTo>
                    <a:pt x="128" y="171"/>
                    <a:pt x="128" y="171"/>
                    <a:pt x="128" y="171"/>
                  </a:cubicBezTo>
                  <a:cubicBezTo>
                    <a:pt x="128" y="171"/>
                    <a:pt x="128" y="171"/>
                    <a:pt x="128" y="171"/>
                  </a:cubicBezTo>
                  <a:cubicBezTo>
                    <a:pt x="128" y="171"/>
                    <a:pt x="128" y="171"/>
                    <a:pt x="128" y="171"/>
                  </a:cubicBezTo>
                  <a:cubicBezTo>
                    <a:pt x="127" y="171"/>
                    <a:pt x="127" y="171"/>
                    <a:pt x="127" y="171"/>
                  </a:cubicBezTo>
                  <a:cubicBezTo>
                    <a:pt x="127" y="171"/>
                    <a:pt x="127" y="171"/>
                    <a:pt x="127" y="171"/>
                  </a:cubicBezTo>
                  <a:cubicBezTo>
                    <a:pt x="127" y="171"/>
                    <a:pt x="127" y="171"/>
                    <a:pt x="127" y="171"/>
                  </a:cubicBezTo>
                  <a:cubicBezTo>
                    <a:pt x="127" y="171"/>
                    <a:pt x="127" y="171"/>
                    <a:pt x="127" y="171"/>
                  </a:cubicBezTo>
                  <a:cubicBezTo>
                    <a:pt x="126" y="171"/>
                    <a:pt x="126" y="171"/>
                    <a:pt x="126" y="171"/>
                  </a:cubicBezTo>
                  <a:cubicBezTo>
                    <a:pt x="126" y="171"/>
                    <a:pt x="126" y="171"/>
                    <a:pt x="126" y="171"/>
                  </a:cubicBezTo>
                  <a:cubicBezTo>
                    <a:pt x="126" y="171"/>
                    <a:pt x="126" y="171"/>
                    <a:pt x="126" y="171"/>
                  </a:cubicBezTo>
                  <a:cubicBezTo>
                    <a:pt x="126" y="171"/>
                    <a:pt x="126" y="171"/>
                    <a:pt x="126" y="171"/>
                  </a:cubicBezTo>
                  <a:cubicBezTo>
                    <a:pt x="125" y="171"/>
                    <a:pt x="125" y="171"/>
                    <a:pt x="125" y="171"/>
                  </a:cubicBezTo>
                  <a:cubicBezTo>
                    <a:pt x="125" y="171"/>
                    <a:pt x="125" y="171"/>
                    <a:pt x="125" y="171"/>
                  </a:cubicBezTo>
                  <a:cubicBezTo>
                    <a:pt x="125" y="171"/>
                    <a:pt x="125" y="171"/>
                    <a:pt x="125" y="171"/>
                  </a:cubicBezTo>
                  <a:cubicBezTo>
                    <a:pt x="125" y="171"/>
                    <a:pt x="125" y="171"/>
                    <a:pt x="125" y="171"/>
                  </a:cubicBezTo>
                  <a:cubicBezTo>
                    <a:pt x="125" y="171"/>
                    <a:pt x="125" y="171"/>
                    <a:pt x="125" y="171"/>
                  </a:cubicBezTo>
                  <a:cubicBezTo>
                    <a:pt x="124" y="171"/>
                    <a:pt x="124" y="171"/>
                    <a:pt x="124" y="171"/>
                  </a:cubicBezTo>
                  <a:cubicBezTo>
                    <a:pt x="124" y="171"/>
                    <a:pt x="124" y="171"/>
                    <a:pt x="124" y="171"/>
                  </a:cubicBezTo>
                  <a:cubicBezTo>
                    <a:pt x="124" y="171"/>
                    <a:pt x="124" y="171"/>
                    <a:pt x="124" y="171"/>
                  </a:cubicBezTo>
                  <a:cubicBezTo>
                    <a:pt x="124" y="171"/>
                    <a:pt x="124" y="171"/>
                    <a:pt x="124" y="171"/>
                  </a:cubicBezTo>
                  <a:cubicBezTo>
                    <a:pt x="123" y="171"/>
                    <a:pt x="123" y="171"/>
                    <a:pt x="123" y="171"/>
                  </a:cubicBezTo>
                  <a:cubicBezTo>
                    <a:pt x="123" y="171"/>
                    <a:pt x="123" y="171"/>
                    <a:pt x="123" y="171"/>
                  </a:cubicBezTo>
                  <a:cubicBezTo>
                    <a:pt x="123" y="171"/>
                    <a:pt x="123" y="171"/>
                    <a:pt x="123" y="171"/>
                  </a:cubicBezTo>
                  <a:cubicBezTo>
                    <a:pt x="123" y="171"/>
                    <a:pt x="123" y="171"/>
                    <a:pt x="123" y="171"/>
                  </a:cubicBezTo>
                  <a:cubicBezTo>
                    <a:pt x="123" y="171"/>
                    <a:pt x="123" y="171"/>
                    <a:pt x="123" y="171"/>
                  </a:cubicBezTo>
                  <a:cubicBezTo>
                    <a:pt x="122" y="171"/>
                    <a:pt x="122" y="171"/>
                    <a:pt x="122" y="171"/>
                  </a:cubicBezTo>
                  <a:cubicBezTo>
                    <a:pt x="122" y="156"/>
                    <a:pt x="122" y="156"/>
                    <a:pt x="122" y="156"/>
                  </a:cubicBezTo>
                  <a:cubicBezTo>
                    <a:pt x="123" y="156"/>
                    <a:pt x="123" y="156"/>
                    <a:pt x="123" y="156"/>
                  </a:cubicBezTo>
                  <a:cubicBezTo>
                    <a:pt x="123" y="156"/>
                    <a:pt x="123" y="156"/>
                    <a:pt x="123" y="156"/>
                  </a:cubicBezTo>
                  <a:cubicBezTo>
                    <a:pt x="123" y="156"/>
                    <a:pt x="123" y="156"/>
                    <a:pt x="123" y="156"/>
                  </a:cubicBezTo>
                  <a:cubicBezTo>
                    <a:pt x="123" y="156"/>
                    <a:pt x="123" y="156"/>
                    <a:pt x="123" y="156"/>
                  </a:cubicBezTo>
                  <a:cubicBezTo>
                    <a:pt x="123" y="156"/>
                    <a:pt x="123" y="156"/>
                    <a:pt x="123" y="156"/>
                  </a:cubicBezTo>
                  <a:cubicBezTo>
                    <a:pt x="123" y="156"/>
                    <a:pt x="123" y="156"/>
                    <a:pt x="123" y="156"/>
                  </a:cubicBezTo>
                  <a:cubicBezTo>
                    <a:pt x="124" y="156"/>
                    <a:pt x="124" y="156"/>
                    <a:pt x="124" y="156"/>
                  </a:cubicBezTo>
                  <a:cubicBezTo>
                    <a:pt x="124" y="156"/>
                    <a:pt x="124" y="156"/>
                    <a:pt x="124" y="156"/>
                  </a:cubicBezTo>
                  <a:cubicBezTo>
                    <a:pt x="124" y="156"/>
                    <a:pt x="124" y="156"/>
                    <a:pt x="124" y="156"/>
                  </a:cubicBezTo>
                  <a:cubicBezTo>
                    <a:pt x="124" y="156"/>
                    <a:pt x="124" y="156"/>
                    <a:pt x="124" y="156"/>
                  </a:cubicBezTo>
                  <a:cubicBezTo>
                    <a:pt x="124" y="156"/>
                    <a:pt x="124" y="156"/>
                    <a:pt x="124" y="156"/>
                  </a:cubicBezTo>
                  <a:cubicBezTo>
                    <a:pt x="125" y="156"/>
                    <a:pt x="125" y="156"/>
                    <a:pt x="125" y="156"/>
                  </a:cubicBezTo>
                  <a:cubicBezTo>
                    <a:pt x="125" y="156"/>
                    <a:pt x="125" y="156"/>
                    <a:pt x="125" y="156"/>
                  </a:cubicBezTo>
                  <a:cubicBezTo>
                    <a:pt x="125" y="156"/>
                    <a:pt x="125" y="156"/>
                    <a:pt x="125" y="156"/>
                  </a:cubicBezTo>
                  <a:cubicBezTo>
                    <a:pt x="125" y="156"/>
                    <a:pt x="125" y="156"/>
                    <a:pt x="125" y="156"/>
                  </a:cubicBezTo>
                  <a:cubicBezTo>
                    <a:pt x="125" y="156"/>
                    <a:pt x="125" y="156"/>
                    <a:pt x="125" y="156"/>
                  </a:cubicBezTo>
                  <a:cubicBezTo>
                    <a:pt x="125" y="156"/>
                    <a:pt x="125" y="156"/>
                    <a:pt x="125" y="156"/>
                  </a:cubicBezTo>
                  <a:cubicBezTo>
                    <a:pt x="125" y="156"/>
                    <a:pt x="125" y="156"/>
                    <a:pt x="125" y="156"/>
                  </a:cubicBezTo>
                  <a:cubicBezTo>
                    <a:pt x="126" y="156"/>
                    <a:pt x="126" y="156"/>
                    <a:pt x="126" y="156"/>
                  </a:cubicBezTo>
                  <a:cubicBezTo>
                    <a:pt x="126" y="156"/>
                    <a:pt x="126" y="156"/>
                    <a:pt x="126" y="156"/>
                  </a:cubicBezTo>
                  <a:cubicBezTo>
                    <a:pt x="126" y="156"/>
                    <a:pt x="126" y="156"/>
                    <a:pt x="126" y="156"/>
                  </a:cubicBezTo>
                  <a:cubicBezTo>
                    <a:pt x="126" y="156"/>
                    <a:pt x="126" y="156"/>
                    <a:pt x="126" y="156"/>
                  </a:cubicBezTo>
                  <a:cubicBezTo>
                    <a:pt x="126" y="156"/>
                    <a:pt x="126" y="156"/>
                    <a:pt x="126" y="156"/>
                  </a:cubicBezTo>
                  <a:cubicBezTo>
                    <a:pt x="127" y="156"/>
                    <a:pt x="127" y="156"/>
                    <a:pt x="127" y="156"/>
                  </a:cubicBezTo>
                  <a:cubicBezTo>
                    <a:pt x="127" y="156"/>
                    <a:pt x="127" y="156"/>
                    <a:pt x="127" y="156"/>
                  </a:cubicBezTo>
                  <a:cubicBezTo>
                    <a:pt x="127" y="156"/>
                    <a:pt x="127" y="156"/>
                    <a:pt x="127" y="156"/>
                  </a:cubicBezTo>
                  <a:cubicBezTo>
                    <a:pt x="127" y="156"/>
                    <a:pt x="127" y="156"/>
                    <a:pt x="127" y="156"/>
                  </a:cubicBezTo>
                  <a:cubicBezTo>
                    <a:pt x="127" y="156"/>
                    <a:pt x="127" y="156"/>
                    <a:pt x="127" y="156"/>
                  </a:cubicBezTo>
                  <a:cubicBezTo>
                    <a:pt x="127" y="156"/>
                    <a:pt x="127" y="156"/>
                    <a:pt x="127" y="156"/>
                  </a:cubicBezTo>
                  <a:cubicBezTo>
                    <a:pt x="128" y="156"/>
                    <a:pt x="128" y="156"/>
                    <a:pt x="128" y="156"/>
                  </a:cubicBezTo>
                  <a:cubicBezTo>
                    <a:pt x="128" y="156"/>
                    <a:pt x="128" y="156"/>
                    <a:pt x="128" y="156"/>
                  </a:cubicBezTo>
                  <a:cubicBezTo>
                    <a:pt x="128" y="156"/>
                    <a:pt x="128" y="156"/>
                    <a:pt x="128" y="156"/>
                  </a:cubicBezTo>
                  <a:cubicBezTo>
                    <a:pt x="128" y="156"/>
                    <a:pt x="128" y="156"/>
                    <a:pt x="128" y="156"/>
                  </a:cubicBezTo>
                  <a:cubicBezTo>
                    <a:pt x="128" y="156"/>
                    <a:pt x="128" y="156"/>
                    <a:pt x="128" y="156"/>
                  </a:cubicBezTo>
                  <a:cubicBezTo>
                    <a:pt x="128" y="156"/>
                    <a:pt x="128" y="156"/>
                    <a:pt x="128" y="156"/>
                  </a:cubicBezTo>
                  <a:cubicBezTo>
                    <a:pt x="129" y="156"/>
                    <a:pt x="129" y="156"/>
                    <a:pt x="129" y="156"/>
                  </a:cubicBezTo>
                  <a:cubicBezTo>
                    <a:pt x="129" y="156"/>
                    <a:pt x="129" y="156"/>
                    <a:pt x="129" y="156"/>
                  </a:cubicBezTo>
                  <a:cubicBezTo>
                    <a:pt x="129" y="156"/>
                    <a:pt x="129" y="156"/>
                    <a:pt x="129" y="156"/>
                  </a:cubicBezTo>
                  <a:cubicBezTo>
                    <a:pt x="129" y="156"/>
                    <a:pt x="129" y="156"/>
                    <a:pt x="129" y="156"/>
                  </a:cubicBezTo>
                  <a:cubicBezTo>
                    <a:pt x="129" y="156"/>
                    <a:pt x="129" y="156"/>
                    <a:pt x="129" y="156"/>
                  </a:cubicBezTo>
                  <a:cubicBezTo>
                    <a:pt x="130" y="156"/>
                    <a:pt x="130" y="156"/>
                    <a:pt x="130" y="156"/>
                  </a:cubicBezTo>
                  <a:cubicBezTo>
                    <a:pt x="138" y="156"/>
                    <a:pt x="138" y="156"/>
                    <a:pt x="138" y="156"/>
                  </a:cubicBezTo>
                  <a:close/>
                  <a:moveTo>
                    <a:pt x="138" y="256"/>
                  </a:moveTo>
                  <a:cubicBezTo>
                    <a:pt x="138" y="322"/>
                    <a:pt x="138" y="322"/>
                    <a:pt x="138" y="322"/>
                  </a:cubicBezTo>
                  <a:cubicBezTo>
                    <a:pt x="130" y="322"/>
                    <a:pt x="130" y="322"/>
                    <a:pt x="130" y="322"/>
                  </a:cubicBezTo>
                  <a:cubicBezTo>
                    <a:pt x="129" y="322"/>
                    <a:pt x="129" y="322"/>
                    <a:pt x="129" y="322"/>
                  </a:cubicBezTo>
                  <a:cubicBezTo>
                    <a:pt x="129" y="322"/>
                    <a:pt x="129" y="322"/>
                    <a:pt x="129" y="322"/>
                  </a:cubicBezTo>
                  <a:cubicBezTo>
                    <a:pt x="129" y="322"/>
                    <a:pt x="129" y="322"/>
                    <a:pt x="129" y="322"/>
                  </a:cubicBezTo>
                  <a:cubicBezTo>
                    <a:pt x="129" y="322"/>
                    <a:pt x="129" y="322"/>
                    <a:pt x="129" y="322"/>
                  </a:cubicBezTo>
                  <a:cubicBezTo>
                    <a:pt x="129" y="322"/>
                    <a:pt x="129" y="322"/>
                    <a:pt x="129" y="322"/>
                  </a:cubicBezTo>
                  <a:cubicBezTo>
                    <a:pt x="128" y="322"/>
                    <a:pt x="128" y="322"/>
                    <a:pt x="128" y="322"/>
                  </a:cubicBezTo>
                  <a:cubicBezTo>
                    <a:pt x="128" y="322"/>
                    <a:pt x="128" y="322"/>
                    <a:pt x="128" y="322"/>
                  </a:cubicBezTo>
                  <a:cubicBezTo>
                    <a:pt x="128" y="322"/>
                    <a:pt x="128" y="322"/>
                    <a:pt x="128" y="322"/>
                  </a:cubicBezTo>
                  <a:cubicBezTo>
                    <a:pt x="128" y="322"/>
                    <a:pt x="128" y="322"/>
                    <a:pt x="128" y="322"/>
                  </a:cubicBezTo>
                  <a:cubicBezTo>
                    <a:pt x="128" y="322"/>
                    <a:pt x="128" y="322"/>
                    <a:pt x="128" y="322"/>
                  </a:cubicBezTo>
                  <a:cubicBezTo>
                    <a:pt x="128" y="322"/>
                    <a:pt x="128" y="322"/>
                    <a:pt x="128" y="322"/>
                  </a:cubicBezTo>
                  <a:cubicBezTo>
                    <a:pt x="127" y="322"/>
                    <a:pt x="127" y="322"/>
                    <a:pt x="127" y="322"/>
                  </a:cubicBezTo>
                  <a:cubicBezTo>
                    <a:pt x="127" y="322"/>
                    <a:pt x="127" y="322"/>
                    <a:pt x="127" y="322"/>
                  </a:cubicBezTo>
                  <a:cubicBezTo>
                    <a:pt x="127" y="322"/>
                    <a:pt x="127" y="322"/>
                    <a:pt x="127" y="322"/>
                  </a:cubicBezTo>
                  <a:cubicBezTo>
                    <a:pt x="127" y="322"/>
                    <a:pt x="127" y="322"/>
                    <a:pt x="127" y="322"/>
                  </a:cubicBezTo>
                  <a:cubicBezTo>
                    <a:pt x="127" y="322"/>
                    <a:pt x="127" y="322"/>
                    <a:pt x="127" y="322"/>
                  </a:cubicBezTo>
                  <a:cubicBezTo>
                    <a:pt x="127" y="322"/>
                    <a:pt x="127" y="322"/>
                    <a:pt x="127" y="322"/>
                  </a:cubicBezTo>
                  <a:cubicBezTo>
                    <a:pt x="126" y="322"/>
                    <a:pt x="126" y="322"/>
                    <a:pt x="126" y="322"/>
                  </a:cubicBezTo>
                  <a:cubicBezTo>
                    <a:pt x="126" y="322"/>
                    <a:pt x="126" y="322"/>
                    <a:pt x="126" y="322"/>
                  </a:cubicBezTo>
                  <a:cubicBezTo>
                    <a:pt x="126" y="322"/>
                    <a:pt x="126" y="322"/>
                    <a:pt x="126" y="322"/>
                  </a:cubicBezTo>
                  <a:cubicBezTo>
                    <a:pt x="126" y="322"/>
                    <a:pt x="126" y="322"/>
                    <a:pt x="126" y="322"/>
                  </a:cubicBezTo>
                  <a:cubicBezTo>
                    <a:pt x="126" y="322"/>
                    <a:pt x="126" y="322"/>
                    <a:pt x="126" y="322"/>
                  </a:cubicBezTo>
                  <a:cubicBezTo>
                    <a:pt x="125" y="322"/>
                    <a:pt x="125" y="322"/>
                    <a:pt x="125" y="322"/>
                  </a:cubicBezTo>
                  <a:cubicBezTo>
                    <a:pt x="125" y="322"/>
                    <a:pt x="125" y="322"/>
                    <a:pt x="125" y="322"/>
                  </a:cubicBezTo>
                  <a:cubicBezTo>
                    <a:pt x="125" y="322"/>
                    <a:pt x="125" y="322"/>
                    <a:pt x="125" y="322"/>
                  </a:cubicBezTo>
                  <a:cubicBezTo>
                    <a:pt x="125" y="322"/>
                    <a:pt x="125" y="322"/>
                    <a:pt x="125" y="322"/>
                  </a:cubicBezTo>
                  <a:cubicBezTo>
                    <a:pt x="125" y="322"/>
                    <a:pt x="125" y="322"/>
                    <a:pt x="125" y="322"/>
                  </a:cubicBezTo>
                  <a:cubicBezTo>
                    <a:pt x="125" y="322"/>
                    <a:pt x="125" y="322"/>
                    <a:pt x="125" y="322"/>
                  </a:cubicBezTo>
                  <a:cubicBezTo>
                    <a:pt x="125" y="322"/>
                    <a:pt x="125" y="322"/>
                    <a:pt x="125" y="322"/>
                  </a:cubicBezTo>
                  <a:cubicBezTo>
                    <a:pt x="124" y="322"/>
                    <a:pt x="124" y="322"/>
                    <a:pt x="124" y="322"/>
                  </a:cubicBezTo>
                  <a:cubicBezTo>
                    <a:pt x="124" y="322"/>
                    <a:pt x="124" y="322"/>
                    <a:pt x="124" y="322"/>
                  </a:cubicBezTo>
                  <a:cubicBezTo>
                    <a:pt x="124" y="322"/>
                    <a:pt x="124" y="322"/>
                    <a:pt x="124" y="322"/>
                  </a:cubicBezTo>
                  <a:cubicBezTo>
                    <a:pt x="124" y="322"/>
                    <a:pt x="124" y="322"/>
                    <a:pt x="124" y="322"/>
                  </a:cubicBezTo>
                  <a:cubicBezTo>
                    <a:pt x="124" y="322"/>
                    <a:pt x="124" y="322"/>
                    <a:pt x="124" y="322"/>
                  </a:cubicBezTo>
                  <a:cubicBezTo>
                    <a:pt x="123" y="322"/>
                    <a:pt x="123" y="322"/>
                    <a:pt x="123" y="322"/>
                  </a:cubicBezTo>
                  <a:cubicBezTo>
                    <a:pt x="123" y="322"/>
                    <a:pt x="123" y="322"/>
                    <a:pt x="123" y="322"/>
                  </a:cubicBezTo>
                  <a:cubicBezTo>
                    <a:pt x="123" y="322"/>
                    <a:pt x="123" y="322"/>
                    <a:pt x="123" y="322"/>
                  </a:cubicBezTo>
                  <a:cubicBezTo>
                    <a:pt x="123" y="322"/>
                    <a:pt x="123" y="322"/>
                    <a:pt x="123" y="322"/>
                  </a:cubicBezTo>
                  <a:cubicBezTo>
                    <a:pt x="123" y="322"/>
                    <a:pt x="123" y="322"/>
                    <a:pt x="123" y="322"/>
                  </a:cubicBezTo>
                  <a:cubicBezTo>
                    <a:pt x="123" y="322"/>
                    <a:pt x="123" y="322"/>
                    <a:pt x="123" y="322"/>
                  </a:cubicBezTo>
                  <a:cubicBezTo>
                    <a:pt x="122" y="322"/>
                    <a:pt x="122" y="322"/>
                    <a:pt x="122" y="322"/>
                  </a:cubicBezTo>
                  <a:cubicBezTo>
                    <a:pt x="122" y="307"/>
                    <a:pt x="122" y="307"/>
                    <a:pt x="122" y="307"/>
                  </a:cubicBezTo>
                  <a:cubicBezTo>
                    <a:pt x="130" y="307"/>
                    <a:pt x="130" y="307"/>
                    <a:pt x="130" y="307"/>
                  </a:cubicBezTo>
                  <a:cubicBezTo>
                    <a:pt x="130" y="295"/>
                    <a:pt x="130" y="283"/>
                    <a:pt x="130" y="272"/>
                  </a:cubicBezTo>
                  <a:cubicBezTo>
                    <a:pt x="122" y="272"/>
                    <a:pt x="122" y="272"/>
                    <a:pt x="122" y="272"/>
                  </a:cubicBezTo>
                  <a:cubicBezTo>
                    <a:pt x="122" y="256"/>
                    <a:pt x="122" y="256"/>
                    <a:pt x="122" y="256"/>
                  </a:cubicBezTo>
                  <a:cubicBezTo>
                    <a:pt x="122" y="256"/>
                    <a:pt x="122" y="256"/>
                    <a:pt x="122" y="256"/>
                  </a:cubicBezTo>
                  <a:cubicBezTo>
                    <a:pt x="123" y="256"/>
                    <a:pt x="123" y="256"/>
                    <a:pt x="123" y="256"/>
                  </a:cubicBezTo>
                  <a:cubicBezTo>
                    <a:pt x="123" y="256"/>
                    <a:pt x="123" y="256"/>
                    <a:pt x="123" y="256"/>
                  </a:cubicBezTo>
                  <a:cubicBezTo>
                    <a:pt x="123" y="256"/>
                    <a:pt x="123" y="256"/>
                    <a:pt x="123" y="256"/>
                  </a:cubicBezTo>
                  <a:cubicBezTo>
                    <a:pt x="123" y="256"/>
                    <a:pt x="123" y="256"/>
                    <a:pt x="123" y="256"/>
                  </a:cubicBezTo>
                  <a:cubicBezTo>
                    <a:pt x="123" y="256"/>
                    <a:pt x="123" y="256"/>
                    <a:pt x="123" y="256"/>
                  </a:cubicBezTo>
                  <a:cubicBezTo>
                    <a:pt x="124" y="256"/>
                    <a:pt x="124" y="256"/>
                    <a:pt x="124" y="256"/>
                  </a:cubicBezTo>
                  <a:cubicBezTo>
                    <a:pt x="124" y="256"/>
                    <a:pt x="124" y="256"/>
                    <a:pt x="124" y="256"/>
                  </a:cubicBezTo>
                  <a:cubicBezTo>
                    <a:pt x="124" y="256"/>
                    <a:pt x="124" y="256"/>
                    <a:pt x="124" y="256"/>
                  </a:cubicBezTo>
                  <a:cubicBezTo>
                    <a:pt x="124" y="256"/>
                    <a:pt x="124" y="256"/>
                    <a:pt x="124" y="256"/>
                  </a:cubicBezTo>
                  <a:cubicBezTo>
                    <a:pt x="124" y="256"/>
                    <a:pt x="124" y="256"/>
                    <a:pt x="124" y="256"/>
                  </a:cubicBezTo>
                  <a:cubicBezTo>
                    <a:pt x="125" y="256"/>
                    <a:pt x="125" y="256"/>
                    <a:pt x="125" y="256"/>
                  </a:cubicBezTo>
                  <a:cubicBezTo>
                    <a:pt x="125" y="256"/>
                    <a:pt x="125" y="256"/>
                    <a:pt x="125" y="256"/>
                  </a:cubicBezTo>
                  <a:cubicBezTo>
                    <a:pt x="125" y="256"/>
                    <a:pt x="125" y="256"/>
                    <a:pt x="125" y="256"/>
                  </a:cubicBezTo>
                  <a:cubicBezTo>
                    <a:pt x="125" y="256"/>
                    <a:pt x="125" y="256"/>
                    <a:pt x="125" y="256"/>
                  </a:cubicBezTo>
                  <a:cubicBezTo>
                    <a:pt x="125" y="256"/>
                    <a:pt x="125" y="256"/>
                    <a:pt x="125" y="256"/>
                  </a:cubicBezTo>
                  <a:cubicBezTo>
                    <a:pt x="125" y="256"/>
                    <a:pt x="125" y="256"/>
                    <a:pt x="125" y="256"/>
                  </a:cubicBezTo>
                  <a:cubicBezTo>
                    <a:pt x="126" y="256"/>
                    <a:pt x="126" y="256"/>
                    <a:pt x="126" y="256"/>
                  </a:cubicBezTo>
                  <a:cubicBezTo>
                    <a:pt x="126" y="256"/>
                    <a:pt x="126" y="256"/>
                    <a:pt x="126" y="256"/>
                  </a:cubicBezTo>
                  <a:cubicBezTo>
                    <a:pt x="126" y="256"/>
                    <a:pt x="126" y="256"/>
                    <a:pt x="126" y="256"/>
                  </a:cubicBezTo>
                  <a:cubicBezTo>
                    <a:pt x="126" y="256"/>
                    <a:pt x="126" y="256"/>
                    <a:pt x="126" y="256"/>
                  </a:cubicBezTo>
                  <a:cubicBezTo>
                    <a:pt x="126" y="256"/>
                    <a:pt x="126" y="256"/>
                    <a:pt x="126" y="256"/>
                  </a:cubicBezTo>
                  <a:cubicBezTo>
                    <a:pt x="127" y="256"/>
                    <a:pt x="127" y="256"/>
                    <a:pt x="127" y="256"/>
                  </a:cubicBezTo>
                  <a:cubicBezTo>
                    <a:pt x="127" y="256"/>
                    <a:pt x="127" y="256"/>
                    <a:pt x="127" y="256"/>
                  </a:cubicBezTo>
                  <a:cubicBezTo>
                    <a:pt x="127" y="256"/>
                    <a:pt x="127" y="256"/>
                    <a:pt x="127" y="256"/>
                  </a:cubicBezTo>
                  <a:cubicBezTo>
                    <a:pt x="127" y="256"/>
                    <a:pt x="127" y="256"/>
                    <a:pt x="127" y="256"/>
                  </a:cubicBezTo>
                  <a:cubicBezTo>
                    <a:pt x="127" y="256"/>
                    <a:pt x="127" y="256"/>
                    <a:pt x="127" y="256"/>
                  </a:cubicBezTo>
                  <a:cubicBezTo>
                    <a:pt x="128" y="256"/>
                    <a:pt x="128" y="256"/>
                    <a:pt x="128" y="256"/>
                  </a:cubicBezTo>
                  <a:cubicBezTo>
                    <a:pt x="128" y="256"/>
                    <a:pt x="128" y="256"/>
                    <a:pt x="128" y="256"/>
                  </a:cubicBezTo>
                  <a:cubicBezTo>
                    <a:pt x="128" y="256"/>
                    <a:pt x="128" y="256"/>
                    <a:pt x="128" y="256"/>
                  </a:cubicBezTo>
                  <a:cubicBezTo>
                    <a:pt x="128" y="256"/>
                    <a:pt x="128" y="256"/>
                    <a:pt x="128" y="256"/>
                  </a:cubicBezTo>
                  <a:cubicBezTo>
                    <a:pt x="128" y="256"/>
                    <a:pt x="128" y="256"/>
                    <a:pt x="128" y="256"/>
                  </a:cubicBezTo>
                  <a:cubicBezTo>
                    <a:pt x="129" y="256"/>
                    <a:pt x="129" y="256"/>
                    <a:pt x="129" y="256"/>
                  </a:cubicBezTo>
                  <a:cubicBezTo>
                    <a:pt x="129" y="256"/>
                    <a:pt x="129" y="256"/>
                    <a:pt x="129" y="256"/>
                  </a:cubicBezTo>
                  <a:cubicBezTo>
                    <a:pt x="129" y="256"/>
                    <a:pt x="129" y="256"/>
                    <a:pt x="129" y="256"/>
                  </a:cubicBezTo>
                  <a:cubicBezTo>
                    <a:pt x="129" y="256"/>
                    <a:pt x="129" y="256"/>
                    <a:pt x="129" y="256"/>
                  </a:cubicBezTo>
                  <a:cubicBezTo>
                    <a:pt x="129" y="256"/>
                    <a:pt x="129" y="256"/>
                    <a:pt x="129" y="256"/>
                  </a:cubicBezTo>
                  <a:cubicBezTo>
                    <a:pt x="130" y="256"/>
                    <a:pt x="130" y="256"/>
                    <a:pt x="130" y="256"/>
                  </a:cubicBezTo>
                  <a:cubicBezTo>
                    <a:pt x="138" y="256"/>
                    <a:pt x="138" y="256"/>
                    <a:pt x="138" y="256"/>
                  </a:cubicBezTo>
                  <a:close/>
                  <a:moveTo>
                    <a:pt x="138" y="357"/>
                  </a:moveTo>
                  <a:cubicBezTo>
                    <a:pt x="138" y="423"/>
                    <a:pt x="138" y="423"/>
                    <a:pt x="138" y="423"/>
                  </a:cubicBezTo>
                  <a:cubicBezTo>
                    <a:pt x="130" y="423"/>
                    <a:pt x="130" y="423"/>
                    <a:pt x="130" y="423"/>
                  </a:cubicBezTo>
                  <a:cubicBezTo>
                    <a:pt x="122" y="423"/>
                    <a:pt x="122" y="423"/>
                    <a:pt x="122" y="423"/>
                  </a:cubicBezTo>
                  <a:cubicBezTo>
                    <a:pt x="122" y="407"/>
                    <a:pt x="122" y="407"/>
                    <a:pt x="122" y="407"/>
                  </a:cubicBezTo>
                  <a:cubicBezTo>
                    <a:pt x="130" y="407"/>
                    <a:pt x="130" y="407"/>
                    <a:pt x="130" y="407"/>
                  </a:cubicBezTo>
                  <a:cubicBezTo>
                    <a:pt x="130" y="396"/>
                    <a:pt x="130" y="384"/>
                    <a:pt x="130" y="372"/>
                  </a:cubicBezTo>
                  <a:cubicBezTo>
                    <a:pt x="122" y="372"/>
                    <a:pt x="122" y="372"/>
                    <a:pt x="122" y="372"/>
                  </a:cubicBezTo>
                  <a:cubicBezTo>
                    <a:pt x="122" y="357"/>
                    <a:pt x="122" y="357"/>
                    <a:pt x="122" y="357"/>
                  </a:cubicBezTo>
                  <a:cubicBezTo>
                    <a:pt x="123" y="357"/>
                    <a:pt x="123" y="357"/>
                    <a:pt x="123" y="357"/>
                  </a:cubicBezTo>
                  <a:cubicBezTo>
                    <a:pt x="123" y="357"/>
                    <a:pt x="123" y="357"/>
                    <a:pt x="123" y="357"/>
                  </a:cubicBezTo>
                  <a:cubicBezTo>
                    <a:pt x="123" y="357"/>
                    <a:pt x="123" y="357"/>
                    <a:pt x="123" y="357"/>
                  </a:cubicBezTo>
                  <a:cubicBezTo>
                    <a:pt x="123" y="357"/>
                    <a:pt x="123" y="357"/>
                    <a:pt x="123" y="357"/>
                  </a:cubicBezTo>
                  <a:cubicBezTo>
                    <a:pt x="123" y="357"/>
                    <a:pt x="123" y="357"/>
                    <a:pt x="123" y="357"/>
                  </a:cubicBezTo>
                  <a:cubicBezTo>
                    <a:pt x="123" y="357"/>
                    <a:pt x="123" y="357"/>
                    <a:pt x="123" y="357"/>
                  </a:cubicBezTo>
                  <a:cubicBezTo>
                    <a:pt x="124" y="357"/>
                    <a:pt x="124" y="357"/>
                    <a:pt x="124" y="357"/>
                  </a:cubicBezTo>
                  <a:cubicBezTo>
                    <a:pt x="124" y="357"/>
                    <a:pt x="124" y="357"/>
                    <a:pt x="124" y="357"/>
                  </a:cubicBezTo>
                  <a:cubicBezTo>
                    <a:pt x="124" y="357"/>
                    <a:pt x="124" y="357"/>
                    <a:pt x="124" y="357"/>
                  </a:cubicBezTo>
                  <a:cubicBezTo>
                    <a:pt x="124" y="357"/>
                    <a:pt x="124" y="357"/>
                    <a:pt x="124" y="357"/>
                  </a:cubicBezTo>
                  <a:cubicBezTo>
                    <a:pt x="124" y="357"/>
                    <a:pt x="124" y="357"/>
                    <a:pt x="124" y="357"/>
                  </a:cubicBezTo>
                  <a:cubicBezTo>
                    <a:pt x="125" y="357"/>
                    <a:pt x="125" y="357"/>
                    <a:pt x="125" y="357"/>
                  </a:cubicBezTo>
                  <a:cubicBezTo>
                    <a:pt x="125" y="357"/>
                    <a:pt x="125" y="357"/>
                    <a:pt x="125" y="357"/>
                  </a:cubicBezTo>
                  <a:cubicBezTo>
                    <a:pt x="125" y="357"/>
                    <a:pt x="125" y="357"/>
                    <a:pt x="125" y="357"/>
                  </a:cubicBezTo>
                  <a:cubicBezTo>
                    <a:pt x="125" y="357"/>
                    <a:pt x="125" y="357"/>
                    <a:pt x="125" y="357"/>
                  </a:cubicBezTo>
                  <a:cubicBezTo>
                    <a:pt x="125" y="357"/>
                    <a:pt x="125" y="357"/>
                    <a:pt x="125" y="357"/>
                  </a:cubicBezTo>
                  <a:cubicBezTo>
                    <a:pt x="125" y="357"/>
                    <a:pt x="125" y="357"/>
                    <a:pt x="125" y="357"/>
                  </a:cubicBezTo>
                  <a:cubicBezTo>
                    <a:pt x="125" y="357"/>
                    <a:pt x="125" y="357"/>
                    <a:pt x="125" y="357"/>
                  </a:cubicBezTo>
                  <a:cubicBezTo>
                    <a:pt x="126" y="357"/>
                    <a:pt x="126" y="357"/>
                    <a:pt x="126" y="357"/>
                  </a:cubicBezTo>
                  <a:cubicBezTo>
                    <a:pt x="126" y="357"/>
                    <a:pt x="126" y="357"/>
                    <a:pt x="126" y="357"/>
                  </a:cubicBezTo>
                  <a:cubicBezTo>
                    <a:pt x="126" y="357"/>
                    <a:pt x="126" y="357"/>
                    <a:pt x="126" y="357"/>
                  </a:cubicBezTo>
                  <a:cubicBezTo>
                    <a:pt x="126" y="357"/>
                    <a:pt x="126" y="357"/>
                    <a:pt x="126" y="357"/>
                  </a:cubicBezTo>
                  <a:cubicBezTo>
                    <a:pt x="126" y="357"/>
                    <a:pt x="126" y="357"/>
                    <a:pt x="126" y="357"/>
                  </a:cubicBezTo>
                  <a:cubicBezTo>
                    <a:pt x="127" y="357"/>
                    <a:pt x="127" y="357"/>
                    <a:pt x="127" y="357"/>
                  </a:cubicBezTo>
                  <a:cubicBezTo>
                    <a:pt x="127" y="357"/>
                    <a:pt x="127" y="357"/>
                    <a:pt x="127" y="357"/>
                  </a:cubicBezTo>
                  <a:cubicBezTo>
                    <a:pt x="127" y="357"/>
                    <a:pt x="127" y="357"/>
                    <a:pt x="127" y="357"/>
                  </a:cubicBezTo>
                  <a:cubicBezTo>
                    <a:pt x="127" y="357"/>
                    <a:pt x="127" y="357"/>
                    <a:pt x="127" y="357"/>
                  </a:cubicBezTo>
                  <a:cubicBezTo>
                    <a:pt x="127" y="357"/>
                    <a:pt x="127" y="357"/>
                    <a:pt x="127" y="357"/>
                  </a:cubicBezTo>
                  <a:cubicBezTo>
                    <a:pt x="127" y="357"/>
                    <a:pt x="127" y="357"/>
                    <a:pt x="127" y="357"/>
                  </a:cubicBezTo>
                  <a:cubicBezTo>
                    <a:pt x="128" y="357"/>
                    <a:pt x="128" y="357"/>
                    <a:pt x="128" y="357"/>
                  </a:cubicBezTo>
                  <a:cubicBezTo>
                    <a:pt x="128" y="357"/>
                    <a:pt x="128" y="357"/>
                    <a:pt x="128" y="357"/>
                  </a:cubicBezTo>
                  <a:cubicBezTo>
                    <a:pt x="128" y="357"/>
                    <a:pt x="128" y="357"/>
                    <a:pt x="128" y="357"/>
                  </a:cubicBezTo>
                  <a:cubicBezTo>
                    <a:pt x="128" y="357"/>
                    <a:pt x="128" y="357"/>
                    <a:pt x="128" y="357"/>
                  </a:cubicBezTo>
                  <a:cubicBezTo>
                    <a:pt x="128" y="357"/>
                    <a:pt x="128" y="357"/>
                    <a:pt x="128" y="357"/>
                  </a:cubicBezTo>
                  <a:cubicBezTo>
                    <a:pt x="128" y="357"/>
                    <a:pt x="128" y="357"/>
                    <a:pt x="128" y="357"/>
                  </a:cubicBezTo>
                  <a:cubicBezTo>
                    <a:pt x="129" y="357"/>
                    <a:pt x="129" y="357"/>
                    <a:pt x="129" y="357"/>
                  </a:cubicBezTo>
                  <a:cubicBezTo>
                    <a:pt x="129" y="357"/>
                    <a:pt x="129" y="357"/>
                    <a:pt x="129" y="357"/>
                  </a:cubicBezTo>
                  <a:cubicBezTo>
                    <a:pt x="129" y="357"/>
                    <a:pt x="129" y="357"/>
                    <a:pt x="129" y="357"/>
                  </a:cubicBezTo>
                  <a:cubicBezTo>
                    <a:pt x="129" y="357"/>
                    <a:pt x="129" y="357"/>
                    <a:pt x="129" y="357"/>
                  </a:cubicBezTo>
                  <a:cubicBezTo>
                    <a:pt x="129" y="357"/>
                    <a:pt x="129" y="357"/>
                    <a:pt x="129" y="357"/>
                  </a:cubicBezTo>
                  <a:cubicBezTo>
                    <a:pt x="130" y="357"/>
                    <a:pt x="130" y="357"/>
                    <a:pt x="130" y="357"/>
                  </a:cubicBezTo>
                  <a:lnTo>
                    <a:pt x="138" y="357"/>
                  </a:lnTo>
                  <a:close/>
                  <a:moveTo>
                    <a:pt x="107" y="0"/>
                  </a:moveTo>
                  <a:cubicBezTo>
                    <a:pt x="122" y="0"/>
                    <a:pt x="122" y="0"/>
                    <a:pt x="122" y="0"/>
                  </a:cubicBezTo>
                  <a:cubicBezTo>
                    <a:pt x="122" y="20"/>
                    <a:pt x="122" y="20"/>
                    <a:pt x="122" y="20"/>
                  </a:cubicBezTo>
                  <a:cubicBezTo>
                    <a:pt x="122" y="20"/>
                    <a:pt x="122" y="20"/>
                    <a:pt x="122" y="20"/>
                  </a:cubicBezTo>
                  <a:cubicBezTo>
                    <a:pt x="122" y="20"/>
                    <a:pt x="122" y="20"/>
                    <a:pt x="122" y="20"/>
                  </a:cubicBezTo>
                  <a:cubicBezTo>
                    <a:pt x="122" y="20"/>
                    <a:pt x="122" y="20"/>
                    <a:pt x="122" y="20"/>
                  </a:cubicBezTo>
                  <a:cubicBezTo>
                    <a:pt x="122" y="20"/>
                    <a:pt x="122" y="20"/>
                    <a:pt x="122" y="20"/>
                  </a:cubicBezTo>
                  <a:cubicBezTo>
                    <a:pt x="121" y="20"/>
                    <a:pt x="121" y="20"/>
                    <a:pt x="121" y="20"/>
                  </a:cubicBezTo>
                  <a:cubicBezTo>
                    <a:pt x="121" y="20"/>
                    <a:pt x="121" y="20"/>
                    <a:pt x="121" y="20"/>
                  </a:cubicBezTo>
                  <a:cubicBezTo>
                    <a:pt x="121" y="20"/>
                    <a:pt x="121" y="20"/>
                    <a:pt x="121" y="20"/>
                  </a:cubicBezTo>
                  <a:cubicBezTo>
                    <a:pt x="121" y="20"/>
                    <a:pt x="121" y="20"/>
                    <a:pt x="121" y="20"/>
                  </a:cubicBezTo>
                  <a:cubicBezTo>
                    <a:pt x="121" y="20"/>
                    <a:pt x="121" y="20"/>
                    <a:pt x="121" y="20"/>
                  </a:cubicBezTo>
                  <a:cubicBezTo>
                    <a:pt x="121" y="20"/>
                    <a:pt x="121" y="20"/>
                    <a:pt x="121" y="20"/>
                  </a:cubicBezTo>
                  <a:cubicBezTo>
                    <a:pt x="120" y="20"/>
                    <a:pt x="120" y="20"/>
                    <a:pt x="120" y="20"/>
                  </a:cubicBezTo>
                  <a:cubicBezTo>
                    <a:pt x="120" y="20"/>
                    <a:pt x="120" y="20"/>
                    <a:pt x="120" y="20"/>
                  </a:cubicBezTo>
                  <a:cubicBezTo>
                    <a:pt x="120" y="20"/>
                    <a:pt x="120" y="20"/>
                    <a:pt x="120" y="20"/>
                  </a:cubicBezTo>
                  <a:cubicBezTo>
                    <a:pt x="120" y="20"/>
                    <a:pt x="120" y="20"/>
                    <a:pt x="120" y="20"/>
                  </a:cubicBezTo>
                  <a:cubicBezTo>
                    <a:pt x="120" y="20"/>
                    <a:pt x="120" y="20"/>
                    <a:pt x="120" y="20"/>
                  </a:cubicBezTo>
                  <a:cubicBezTo>
                    <a:pt x="119" y="20"/>
                    <a:pt x="119" y="20"/>
                    <a:pt x="119" y="20"/>
                  </a:cubicBezTo>
                  <a:cubicBezTo>
                    <a:pt x="119" y="20"/>
                    <a:pt x="119" y="20"/>
                    <a:pt x="119" y="20"/>
                  </a:cubicBezTo>
                  <a:cubicBezTo>
                    <a:pt x="119" y="20"/>
                    <a:pt x="119" y="20"/>
                    <a:pt x="119" y="20"/>
                  </a:cubicBezTo>
                  <a:cubicBezTo>
                    <a:pt x="119" y="20"/>
                    <a:pt x="119" y="20"/>
                    <a:pt x="119" y="20"/>
                  </a:cubicBezTo>
                  <a:cubicBezTo>
                    <a:pt x="119" y="20"/>
                    <a:pt x="119" y="20"/>
                    <a:pt x="119" y="20"/>
                  </a:cubicBezTo>
                  <a:cubicBezTo>
                    <a:pt x="119" y="20"/>
                    <a:pt x="119" y="20"/>
                    <a:pt x="119" y="20"/>
                  </a:cubicBezTo>
                  <a:cubicBezTo>
                    <a:pt x="118" y="20"/>
                    <a:pt x="118" y="20"/>
                    <a:pt x="118" y="20"/>
                  </a:cubicBezTo>
                  <a:cubicBezTo>
                    <a:pt x="118" y="20"/>
                    <a:pt x="118" y="20"/>
                    <a:pt x="118" y="20"/>
                  </a:cubicBezTo>
                  <a:cubicBezTo>
                    <a:pt x="118" y="20"/>
                    <a:pt x="118" y="20"/>
                    <a:pt x="118" y="20"/>
                  </a:cubicBezTo>
                  <a:cubicBezTo>
                    <a:pt x="118" y="20"/>
                    <a:pt x="118" y="20"/>
                    <a:pt x="118" y="20"/>
                  </a:cubicBezTo>
                  <a:cubicBezTo>
                    <a:pt x="118" y="20"/>
                    <a:pt x="118" y="20"/>
                    <a:pt x="118" y="20"/>
                  </a:cubicBezTo>
                  <a:cubicBezTo>
                    <a:pt x="117" y="20"/>
                    <a:pt x="117" y="20"/>
                    <a:pt x="117" y="20"/>
                  </a:cubicBezTo>
                  <a:cubicBezTo>
                    <a:pt x="117" y="20"/>
                    <a:pt x="117" y="20"/>
                    <a:pt x="117" y="20"/>
                  </a:cubicBezTo>
                  <a:cubicBezTo>
                    <a:pt x="117" y="20"/>
                    <a:pt x="117" y="20"/>
                    <a:pt x="117" y="20"/>
                  </a:cubicBezTo>
                  <a:cubicBezTo>
                    <a:pt x="117" y="20"/>
                    <a:pt x="117" y="20"/>
                    <a:pt x="117" y="20"/>
                  </a:cubicBezTo>
                  <a:cubicBezTo>
                    <a:pt x="117" y="20"/>
                    <a:pt x="117" y="20"/>
                    <a:pt x="117" y="20"/>
                  </a:cubicBezTo>
                  <a:cubicBezTo>
                    <a:pt x="116" y="20"/>
                    <a:pt x="116" y="20"/>
                    <a:pt x="116" y="20"/>
                  </a:cubicBezTo>
                  <a:cubicBezTo>
                    <a:pt x="116" y="20"/>
                    <a:pt x="116" y="20"/>
                    <a:pt x="116" y="20"/>
                  </a:cubicBezTo>
                  <a:cubicBezTo>
                    <a:pt x="116" y="20"/>
                    <a:pt x="116" y="20"/>
                    <a:pt x="116" y="20"/>
                  </a:cubicBezTo>
                  <a:cubicBezTo>
                    <a:pt x="116" y="20"/>
                    <a:pt x="116" y="20"/>
                    <a:pt x="116" y="20"/>
                  </a:cubicBezTo>
                  <a:cubicBezTo>
                    <a:pt x="116" y="20"/>
                    <a:pt x="116" y="20"/>
                    <a:pt x="116" y="20"/>
                  </a:cubicBezTo>
                  <a:cubicBezTo>
                    <a:pt x="115" y="20"/>
                    <a:pt x="115" y="20"/>
                    <a:pt x="115" y="20"/>
                  </a:cubicBezTo>
                  <a:cubicBezTo>
                    <a:pt x="115" y="20"/>
                    <a:pt x="115" y="20"/>
                    <a:pt x="115" y="20"/>
                  </a:cubicBezTo>
                  <a:cubicBezTo>
                    <a:pt x="107" y="20"/>
                    <a:pt x="107" y="20"/>
                    <a:pt x="107" y="20"/>
                  </a:cubicBezTo>
                  <a:cubicBezTo>
                    <a:pt x="107" y="0"/>
                    <a:pt x="107" y="0"/>
                    <a:pt x="107" y="0"/>
                  </a:cubicBezTo>
                  <a:close/>
                  <a:moveTo>
                    <a:pt x="122" y="480"/>
                  </a:moveTo>
                  <a:cubicBezTo>
                    <a:pt x="107" y="480"/>
                    <a:pt x="107" y="480"/>
                    <a:pt x="107" y="480"/>
                  </a:cubicBezTo>
                  <a:cubicBezTo>
                    <a:pt x="107" y="458"/>
                    <a:pt x="107" y="458"/>
                    <a:pt x="107" y="458"/>
                  </a:cubicBezTo>
                  <a:cubicBezTo>
                    <a:pt x="115" y="458"/>
                    <a:pt x="115" y="458"/>
                    <a:pt x="115" y="458"/>
                  </a:cubicBezTo>
                  <a:cubicBezTo>
                    <a:pt x="122" y="458"/>
                    <a:pt x="122" y="458"/>
                    <a:pt x="122" y="458"/>
                  </a:cubicBezTo>
                  <a:cubicBezTo>
                    <a:pt x="122" y="480"/>
                    <a:pt x="122" y="480"/>
                    <a:pt x="122" y="480"/>
                  </a:cubicBezTo>
                  <a:close/>
                  <a:moveTo>
                    <a:pt x="122" y="55"/>
                  </a:moveTo>
                  <a:cubicBezTo>
                    <a:pt x="122" y="70"/>
                    <a:pt x="122" y="70"/>
                    <a:pt x="122" y="70"/>
                  </a:cubicBezTo>
                  <a:cubicBezTo>
                    <a:pt x="107" y="70"/>
                    <a:pt x="107" y="70"/>
                    <a:pt x="107" y="70"/>
                  </a:cubicBezTo>
                  <a:cubicBezTo>
                    <a:pt x="107" y="55"/>
                    <a:pt x="107" y="55"/>
                    <a:pt x="107" y="55"/>
                  </a:cubicBezTo>
                  <a:cubicBezTo>
                    <a:pt x="115" y="55"/>
                    <a:pt x="115" y="55"/>
                    <a:pt x="115" y="55"/>
                  </a:cubicBezTo>
                  <a:cubicBezTo>
                    <a:pt x="115" y="55"/>
                    <a:pt x="115" y="55"/>
                    <a:pt x="115" y="55"/>
                  </a:cubicBezTo>
                  <a:cubicBezTo>
                    <a:pt x="116" y="55"/>
                    <a:pt x="116" y="55"/>
                    <a:pt x="116" y="55"/>
                  </a:cubicBezTo>
                  <a:cubicBezTo>
                    <a:pt x="116" y="55"/>
                    <a:pt x="116" y="55"/>
                    <a:pt x="116" y="55"/>
                  </a:cubicBezTo>
                  <a:cubicBezTo>
                    <a:pt x="116" y="55"/>
                    <a:pt x="116" y="55"/>
                    <a:pt x="116" y="55"/>
                  </a:cubicBezTo>
                  <a:cubicBezTo>
                    <a:pt x="116" y="55"/>
                    <a:pt x="116" y="55"/>
                    <a:pt x="116" y="55"/>
                  </a:cubicBezTo>
                  <a:cubicBezTo>
                    <a:pt x="116" y="55"/>
                    <a:pt x="116" y="55"/>
                    <a:pt x="116" y="55"/>
                  </a:cubicBezTo>
                  <a:cubicBezTo>
                    <a:pt x="117" y="55"/>
                    <a:pt x="117" y="55"/>
                    <a:pt x="117" y="55"/>
                  </a:cubicBezTo>
                  <a:cubicBezTo>
                    <a:pt x="117" y="55"/>
                    <a:pt x="117" y="55"/>
                    <a:pt x="117" y="55"/>
                  </a:cubicBezTo>
                  <a:cubicBezTo>
                    <a:pt x="117" y="55"/>
                    <a:pt x="117" y="55"/>
                    <a:pt x="117" y="55"/>
                  </a:cubicBezTo>
                  <a:cubicBezTo>
                    <a:pt x="117" y="55"/>
                    <a:pt x="117" y="55"/>
                    <a:pt x="117" y="55"/>
                  </a:cubicBezTo>
                  <a:cubicBezTo>
                    <a:pt x="117" y="55"/>
                    <a:pt x="117" y="55"/>
                    <a:pt x="117" y="55"/>
                  </a:cubicBezTo>
                  <a:cubicBezTo>
                    <a:pt x="118" y="55"/>
                    <a:pt x="118" y="55"/>
                    <a:pt x="118" y="55"/>
                  </a:cubicBezTo>
                  <a:cubicBezTo>
                    <a:pt x="118" y="55"/>
                    <a:pt x="118" y="55"/>
                    <a:pt x="118" y="55"/>
                  </a:cubicBezTo>
                  <a:cubicBezTo>
                    <a:pt x="118" y="55"/>
                    <a:pt x="118" y="55"/>
                    <a:pt x="118" y="55"/>
                  </a:cubicBezTo>
                  <a:cubicBezTo>
                    <a:pt x="118" y="55"/>
                    <a:pt x="118" y="55"/>
                    <a:pt x="118" y="55"/>
                  </a:cubicBezTo>
                  <a:cubicBezTo>
                    <a:pt x="118" y="55"/>
                    <a:pt x="118" y="55"/>
                    <a:pt x="118" y="55"/>
                  </a:cubicBezTo>
                  <a:cubicBezTo>
                    <a:pt x="119" y="55"/>
                    <a:pt x="119" y="55"/>
                    <a:pt x="119" y="55"/>
                  </a:cubicBezTo>
                  <a:cubicBezTo>
                    <a:pt x="119" y="55"/>
                    <a:pt x="119" y="55"/>
                    <a:pt x="119" y="55"/>
                  </a:cubicBezTo>
                  <a:cubicBezTo>
                    <a:pt x="119" y="55"/>
                    <a:pt x="119" y="55"/>
                    <a:pt x="119" y="55"/>
                  </a:cubicBezTo>
                  <a:cubicBezTo>
                    <a:pt x="119" y="55"/>
                    <a:pt x="119" y="55"/>
                    <a:pt x="119" y="55"/>
                  </a:cubicBezTo>
                  <a:cubicBezTo>
                    <a:pt x="119" y="55"/>
                    <a:pt x="119" y="55"/>
                    <a:pt x="119" y="55"/>
                  </a:cubicBezTo>
                  <a:cubicBezTo>
                    <a:pt x="119" y="55"/>
                    <a:pt x="119" y="55"/>
                    <a:pt x="119" y="55"/>
                  </a:cubicBezTo>
                  <a:cubicBezTo>
                    <a:pt x="120" y="55"/>
                    <a:pt x="120" y="55"/>
                    <a:pt x="120" y="55"/>
                  </a:cubicBezTo>
                  <a:cubicBezTo>
                    <a:pt x="120" y="55"/>
                    <a:pt x="120" y="55"/>
                    <a:pt x="120" y="55"/>
                  </a:cubicBezTo>
                  <a:cubicBezTo>
                    <a:pt x="120" y="55"/>
                    <a:pt x="120" y="55"/>
                    <a:pt x="120" y="55"/>
                  </a:cubicBezTo>
                  <a:cubicBezTo>
                    <a:pt x="120" y="55"/>
                    <a:pt x="120" y="55"/>
                    <a:pt x="120" y="55"/>
                  </a:cubicBezTo>
                  <a:cubicBezTo>
                    <a:pt x="120" y="55"/>
                    <a:pt x="120" y="55"/>
                    <a:pt x="120" y="55"/>
                  </a:cubicBezTo>
                  <a:cubicBezTo>
                    <a:pt x="121" y="55"/>
                    <a:pt x="121" y="55"/>
                    <a:pt x="121" y="55"/>
                  </a:cubicBezTo>
                  <a:cubicBezTo>
                    <a:pt x="121" y="55"/>
                    <a:pt x="121" y="55"/>
                    <a:pt x="121" y="55"/>
                  </a:cubicBezTo>
                  <a:cubicBezTo>
                    <a:pt x="121" y="55"/>
                    <a:pt x="121" y="55"/>
                    <a:pt x="121" y="55"/>
                  </a:cubicBezTo>
                  <a:cubicBezTo>
                    <a:pt x="121" y="55"/>
                    <a:pt x="121" y="55"/>
                    <a:pt x="121" y="55"/>
                  </a:cubicBezTo>
                  <a:cubicBezTo>
                    <a:pt x="121" y="55"/>
                    <a:pt x="121" y="55"/>
                    <a:pt x="121" y="55"/>
                  </a:cubicBezTo>
                  <a:cubicBezTo>
                    <a:pt x="121" y="55"/>
                    <a:pt x="121" y="55"/>
                    <a:pt x="121" y="55"/>
                  </a:cubicBezTo>
                  <a:cubicBezTo>
                    <a:pt x="122" y="55"/>
                    <a:pt x="122" y="55"/>
                    <a:pt x="122" y="55"/>
                  </a:cubicBezTo>
                  <a:cubicBezTo>
                    <a:pt x="122" y="55"/>
                    <a:pt x="122" y="55"/>
                    <a:pt x="122" y="55"/>
                  </a:cubicBezTo>
                  <a:cubicBezTo>
                    <a:pt x="122" y="55"/>
                    <a:pt x="122" y="55"/>
                    <a:pt x="122" y="55"/>
                  </a:cubicBezTo>
                  <a:cubicBezTo>
                    <a:pt x="122" y="55"/>
                    <a:pt x="122" y="55"/>
                    <a:pt x="122" y="55"/>
                  </a:cubicBezTo>
                  <a:cubicBezTo>
                    <a:pt x="122" y="55"/>
                    <a:pt x="122" y="55"/>
                    <a:pt x="122" y="55"/>
                  </a:cubicBezTo>
                  <a:close/>
                  <a:moveTo>
                    <a:pt x="122" y="105"/>
                  </a:moveTo>
                  <a:cubicBezTo>
                    <a:pt x="122" y="121"/>
                    <a:pt x="122" y="121"/>
                    <a:pt x="122" y="121"/>
                  </a:cubicBezTo>
                  <a:cubicBezTo>
                    <a:pt x="122" y="121"/>
                    <a:pt x="122" y="121"/>
                    <a:pt x="122" y="121"/>
                  </a:cubicBezTo>
                  <a:cubicBezTo>
                    <a:pt x="122" y="121"/>
                    <a:pt x="122" y="121"/>
                    <a:pt x="122" y="121"/>
                  </a:cubicBezTo>
                  <a:cubicBezTo>
                    <a:pt x="122" y="121"/>
                    <a:pt x="122" y="121"/>
                    <a:pt x="122" y="121"/>
                  </a:cubicBezTo>
                  <a:cubicBezTo>
                    <a:pt x="122" y="121"/>
                    <a:pt x="122" y="121"/>
                    <a:pt x="122" y="121"/>
                  </a:cubicBezTo>
                  <a:cubicBezTo>
                    <a:pt x="122" y="121"/>
                    <a:pt x="122" y="121"/>
                    <a:pt x="122" y="121"/>
                  </a:cubicBezTo>
                  <a:cubicBezTo>
                    <a:pt x="122" y="121"/>
                    <a:pt x="122" y="121"/>
                    <a:pt x="122" y="121"/>
                  </a:cubicBezTo>
                  <a:cubicBezTo>
                    <a:pt x="121" y="121"/>
                    <a:pt x="121" y="121"/>
                    <a:pt x="121" y="121"/>
                  </a:cubicBezTo>
                  <a:cubicBezTo>
                    <a:pt x="121" y="121"/>
                    <a:pt x="121" y="121"/>
                    <a:pt x="121" y="121"/>
                  </a:cubicBezTo>
                  <a:cubicBezTo>
                    <a:pt x="121" y="121"/>
                    <a:pt x="121" y="121"/>
                    <a:pt x="121" y="121"/>
                  </a:cubicBezTo>
                  <a:cubicBezTo>
                    <a:pt x="121" y="121"/>
                    <a:pt x="121" y="121"/>
                    <a:pt x="121" y="121"/>
                  </a:cubicBezTo>
                  <a:cubicBezTo>
                    <a:pt x="121" y="121"/>
                    <a:pt x="121" y="121"/>
                    <a:pt x="121" y="121"/>
                  </a:cubicBezTo>
                  <a:cubicBezTo>
                    <a:pt x="121" y="121"/>
                    <a:pt x="121" y="121"/>
                    <a:pt x="121" y="121"/>
                  </a:cubicBezTo>
                  <a:cubicBezTo>
                    <a:pt x="120" y="121"/>
                    <a:pt x="120" y="121"/>
                    <a:pt x="120" y="121"/>
                  </a:cubicBezTo>
                  <a:cubicBezTo>
                    <a:pt x="120" y="121"/>
                    <a:pt x="120" y="121"/>
                    <a:pt x="120" y="121"/>
                  </a:cubicBezTo>
                  <a:cubicBezTo>
                    <a:pt x="120" y="121"/>
                    <a:pt x="120" y="121"/>
                    <a:pt x="120" y="121"/>
                  </a:cubicBezTo>
                  <a:cubicBezTo>
                    <a:pt x="120" y="121"/>
                    <a:pt x="120" y="121"/>
                    <a:pt x="120" y="121"/>
                  </a:cubicBezTo>
                  <a:cubicBezTo>
                    <a:pt x="120" y="121"/>
                    <a:pt x="120" y="121"/>
                    <a:pt x="120" y="121"/>
                  </a:cubicBezTo>
                  <a:cubicBezTo>
                    <a:pt x="120" y="121"/>
                    <a:pt x="120" y="121"/>
                    <a:pt x="120" y="121"/>
                  </a:cubicBezTo>
                  <a:cubicBezTo>
                    <a:pt x="119" y="121"/>
                    <a:pt x="119" y="121"/>
                    <a:pt x="119" y="121"/>
                  </a:cubicBezTo>
                  <a:cubicBezTo>
                    <a:pt x="119" y="121"/>
                    <a:pt x="119" y="121"/>
                    <a:pt x="119" y="121"/>
                  </a:cubicBezTo>
                  <a:cubicBezTo>
                    <a:pt x="119" y="121"/>
                    <a:pt x="119" y="121"/>
                    <a:pt x="119" y="121"/>
                  </a:cubicBezTo>
                  <a:cubicBezTo>
                    <a:pt x="119" y="121"/>
                    <a:pt x="119" y="121"/>
                    <a:pt x="119" y="121"/>
                  </a:cubicBezTo>
                  <a:cubicBezTo>
                    <a:pt x="119" y="121"/>
                    <a:pt x="119" y="121"/>
                    <a:pt x="119" y="121"/>
                  </a:cubicBezTo>
                  <a:cubicBezTo>
                    <a:pt x="119" y="121"/>
                    <a:pt x="119" y="121"/>
                    <a:pt x="119" y="121"/>
                  </a:cubicBezTo>
                  <a:cubicBezTo>
                    <a:pt x="118" y="121"/>
                    <a:pt x="118" y="121"/>
                    <a:pt x="118" y="121"/>
                  </a:cubicBezTo>
                  <a:cubicBezTo>
                    <a:pt x="118" y="121"/>
                    <a:pt x="118" y="121"/>
                    <a:pt x="118" y="121"/>
                  </a:cubicBezTo>
                  <a:cubicBezTo>
                    <a:pt x="118" y="121"/>
                    <a:pt x="118" y="121"/>
                    <a:pt x="118" y="121"/>
                  </a:cubicBezTo>
                  <a:cubicBezTo>
                    <a:pt x="118" y="121"/>
                    <a:pt x="118" y="121"/>
                    <a:pt x="118" y="121"/>
                  </a:cubicBezTo>
                  <a:cubicBezTo>
                    <a:pt x="118" y="121"/>
                    <a:pt x="118" y="121"/>
                    <a:pt x="118" y="121"/>
                  </a:cubicBezTo>
                  <a:cubicBezTo>
                    <a:pt x="117" y="121"/>
                    <a:pt x="117" y="121"/>
                    <a:pt x="117" y="121"/>
                  </a:cubicBezTo>
                  <a:cubicBezTo>
                    <a:pt x="117" y="121"/>
                    <a:pt x="117" y="121"/>
                    <a:pt x="117" y="121"/>
                  </a:cubicBezTo>
                  <a:cubicBezTo>
                    <a:pt x="117" y="121"/>
                    <a:pt x="117" y="121"/>
                    <a:pt x="117" y="121"/>
                  </a:cubicBezTo>
                  <a:cubicBezTo>
                    <a:pt x="117" y="121"/>
                    <a:pt x="117" y="121"/>
                    <a:pt x="117" y="121"/>
                  </a:cubicBezTo>
                  <a:cubicBezTo>
                    <a:pt x="117" y="121"/>
                    <a:pt x="117" y="121"/>
                    <a:pt x="117" y="121"/>
                  </a:cubicBezTo>
                  <a:cubicBezTo>
                    <a:pt x="117" y="121"/>
                    <a:pt x="117" y="121"/>
                    <a:pt x="117" y="121"/>
                  </a:cubicBezTo>
                  <a:cubicBezTo>
                    <a:pt x="117" y="121"/>
                    <a:pt x="117" y="121"/>
                    <a:pt x="117" y="121"/>
                  </a:cubicBezTo>
                  <a:cubicBezTo>
                    <a:pt x="116" y="121"/>
                    <a:pt x="116" y="121"/>
                    <a:pt x="116" y="121"/>
                  </a:cubicBezTo>
                  <a:cubicBezTo>
                    <a:pt x="116" y="121"/>
                    <a:pt x="116" y="121"/>
                    <a:pt x="116" y="121"/>
                  </a:cubicBezTo>
                  <a:cubicBezTo>
                    <a:pt x="116" y="121"/>
                    <a:pt x="116" y="121"/>
                    <a:pt x="116" y="121"/>
                  </a:cubicBezTo>
                  <a:cubicBezTo>
                    <a:pt x="116" y="121"/>
                    <a:pt x="116" y="121"/>
                    <a:pt x="116" y="121"/>
                  </a:cubicBezTo>
                  <a:cubicBezTo>
                    <a:pt x="116" y="121"/>
                    <a:pt x="116" y="121"/>
                    <a:pt x="116" y="121"/>
                  </a:cubicBezTo>
                  <a:cubicBezTo>
                    <a:pt x="115" y="121"/>
                    <a:pt x="115" y="121"/>
                    <a:pt x="115" y="121"/>
                  </a:cubicBezTo>
                  <a:cubicBezTo>
                    <a:pt x="115" y="121"/>
                    <a:pt x="115" y="121"/>
                    <a:pt x="115" y="121"/>
                  </a:cubicBezTo>
                  <a:cubicBezTo>
                    <a:pt x="115" y="132"/>
                    <a:pt x="115" y="144"/>
                    <a:pt x="115" y="156"/>
                  </a:cubicBezTo>
                  <a:cubicBezTo>
                    <a:pt x="115" y="156"/>
                    <a:pt x="115" y="156"/>
                    <a:pt x="115" y="156"/>
                  </a:cubicBezTo>
                  <a:cubicBezTo>
                    <a:pt x="116" y="156"/>
                    <a:pt x="116" y="156"/>
                    <a:pt x="116" y="156"/>
                  </a:cubicBezTo>
                  <a:cubicBezTo>
                    <a:pt x="116" y="156"/>
                    <a:pt x="116" y="156"/>
                    <a:pt x="116" y="156"/>
                  </a:cubicBezTo>
                  <a:cubicBezTo>
                    <a:pt x="116" y="156"/>
                    <a:pt x="116" y="156"/>
                    <a:pt x="116" y="156"/>
                  </a:cubicBezTo>
                  <a:cubicBezTo>
                    <a:pt x="116" y="156"/>
                    <a:pt x="116" y="156"/>
                    <a:pt x="116" y="156"/>
                  </a:cubicBezTo>
                  <a:cubicBezTo>
                    <a:pt x="116" y="156"/>
                    <a:pt x="116" y="156"/>
                    <a:pt x="116"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8" y="156"/>
                    <a:pt x="118" y="156"/>
                    <a:pt x="118" y="156"/>
                  </a:cubicBezTo>
                  <a:cubicBezTo>
                    <a:pt x="118" y="156"/>
                    <a:pt x="118" y="156"/>
                    <a:pt x="118" y="156"/>
                  </a:cubicBezTo>
                  <a:cubicBezTo>
                    <a:pt x="118" y="156"/>
                    <a:pt x="118" y="156"/>
                    <a:pt x="118" y="156"/>
                  </a:cubicBezTo>
                  <a:cubicBezTo>
                    <a:pt x="118" y="156"/>
                    <a:pt x="118" y="156"/>
                    <a:pt x="118" y="156"/>
                  </a:cubicBezTo>
                  <a:cubicBezTo>
                    <a:pt x="118" y="156"/>
                    <a:pt x="118" y="156"/>
                    <a:pt x="118" y="156"/>
                  </a:cubicBezTo>
                  <a:cubicBezTo>
                    <a:pt x="119" y="156"/>
                    <a:pt x="119" y="156"/>
                    <a:pt x="119" y="156"/>
                  </a:cubicBezTo>
                  <a:cubicBezTo>
                    <a:pt x="119" y="156"/>
                    <a:pt x="119" y="156"/>
                    <a:pt x="119" y="156"/>
                  </a:cubicBezTo>
                  <a:cubicBezTo>
                    <a:pt x="119" y="156"/>
                    <a:pt x="119" y="156"/>
                    <a:pt x="119" y="156"/>
                  </a:cubicBezTo>
                  <a:cubicBezTo>
                    <a:pt x="119" y="156"/>
                    <a:pt x="119" y="156"/>
                    <a:pt x="119" y="156"/>
                  </a:cubicBezTo>
                  <a:cubicBezTo>
                    <a:pt x="119" y="156"/>
                    <a:pt x="119" y="156"/>
                    <a:pt x="119" y="156"/>
                  </a:cubicBezTo>
                  <a:cubicBezTo>
                    <a:pt x="119" y="156"/>
                    <a:pt x="119" y="156"/>
                    <a:pt x="119" y="156"/>
                  </a:cubicBezTo>
                  <a:cubicBezTo>
                    <a:pt x="120" y="156"/>
                    <a:pt x="120" y="156"/>
                    <a:pt x="120" y="156"/>
                  </a:cubicBezTo>
                  <a:cubicBezTo>
                    <a:pt x="120" y="156"/>
                    <a:pt x="120" y="156"/>
                    <a:pt x="120" y="156"/>
                  </a:cubicBezTo>
                  <a:cubicBezTo>
                    <a:pt x="120" y="156"/>
                    <a:pt x="120" y="156"/>
                    <a:pt x="120" y="156"/>
                  </a:cubicBezTo>
                  <a:cubicBezTo>
                    <a:pt x="120" y="156"/>
                    <a:pt x="120" y="156"/>
                    <a:pt x="120" y="156"/>
                  </a:cubicBezTo>
                  <a:cubicBezTo>
                    <a:pt x="120" y="156"/>
                    <a:pt x="120" y="156"/>
                    <a:pt x="120" y="156"/>
                  </a:cubicBezTo>
                  <a:cubicBezTo>
                    <a:pt x="120" y="156"/>
                    <a:pt x="120" y="156"/>
                    <a:pt x="120" y="156"/>
                  </a:cubicBezTo>
                  <a:cubicBezTo>
                    <a:pt x="121" y="156"/>
                    <a:pt x="121" y="156"/>
                    <a:pt x="121" y="156"/>
                  </a:cubicBezTo>
                  <a:cubicBezTo>
                    <a:pt x="121" y="156"/>
                    <a:pt x="121" y="156"/>
                    <a:pt x="121" y="156"/>
                  </a:cubicBezTo>
                  <a:cubicBezTo>
                    <a:pt x="121" y="156"/>
                    <a:pt x="121" y="156"/>
                    <a:pt x="121" y="156"/>
                  </a:cubicBezTo>
                  <a:cubicBezTo>
                    <a:pt x="121" y="156"/>
                    <a:pt x="121" y="156"/>
                    <a:pt x="121" y="156"/>
                  </a:cubicBezTo>
                  <a:cubicBezTo>
                    <a:pt x="121" y="156"/>
                    <a:pt x="121" y="156"/>
                    <a:pt x="121" y="156"/>
                  </a:cubicBezTo>
                  <a:cubicBezTo>
                    <a:pt x="121" y="156"/>
                    <a:pt x="121" y="156"/>
                    <a:pt x="121" y="156"/>
                  </a:cubicBezTo>
                  <a:cubicBezTo>
                    <a:pt x="122" y="156"/>
                    <a:pt x="122" y="156"/>
                    <a:pt x="122" y="156"/>
                  </a:cubicBezTo>
                  <a:cubicBezTo>
                    <a:pt x="122" y="156"/>
                    <a:pt x="122" y="156"/>
                    <a:pt x="122" y="156"/>
                  </a:cubicBezTo>
                  <a:cubicBezTo>
                    <a:pt x="122" y="156"/>
                    <a:pt x="122" y="156"/>
                    <a:pt x="122" y="156"/>
                  </a:cubicBezTo>
                  <a:cubicBezTo>
                    <a:pt x="122" y="156"/>
                    <a:pt x="122" y="156"/>
                    <a:pt x="122" y="156"/>
                  </a:cubicBezTo>
                  <a:cubicBezTo>
                    <a:pt x="122" y="156"/>
                    <a:pt x="122" y="156"/>
                    <a:pt x="122" y="156"/>
                  </a:cubicBezTo>
                  <a:cubicBezTo>
                    <a:pt x="122" y="156"/>
                    <a:pt x="122" y="156"/>
                    <a:pt x="122" y="156"/>
                  </a:cubicBezTo>
                  <a:cubicBezTo>
                    <a:pt x="122" y="156"/>
                    <a:pt x="122" y="156"/>
                    <a:pt x="122" y="156"/>
                  </a:cubicBezTo>
                  <a:cubicBezTo>
                    <a:pt x="122" y="171"/>
                    <a:pt x="122" y="171"/>
                    <a:pt x="122" y="171"/>
                  </a:cubicBezTo>
                  <a:cubicBezTo>
                    <a:pt x="122" y="171"/>
                    <a:pt x="122" y="171"/>
                    <a:pt x="122" y="171"/>
                  </a:cubicBezTo>
                  <a:cubicBezTo>
                    <a:pt x="122" y="171"/>
                    <a:pt x="122" y="171"/>
                    <a:pt x="122" y="171"/>
                  </a:cubicBezTo>
                  <a:cubicBezTo>
                    <a:pt x="122" y="171"/>
                    <a:pt x="122" y="171"/>
                    <a:pt x="122" y="171"/>
                  </a:cubicBezTo>
                  <a:cubicBezTo>
                    <a:pt x="122" y="171"/>
                    <a:pt x="122" y="171"/>
                    <a:pt x="122" y="171"/>
                  </a:cubicBezTo>
                  <a:cubicBezTo>
                    <a:pt x="121" y="171"/>
                    <a:pt x="121" y="171"/>
                    <a:pt x="121" y="171"/>
                  </a:cubicBezTo>
                  <a:cubicBezTo>
                    <a:pt x="121" y="171"/>
                    <a:pt x="121" y="171"/>
                    <a:pt x="121" y="171"/>
                  </a:cubicBezTo>
                  <a:cubicBezTo>
                    <a:pt x="121" y="171"/>
                    <a:pt x="121" y="171"/>
                    <a:pt x="121" y="171"/>
                  </a:cubicBezTo>
                  <a:cubicBezTo>
                    <a:pt x="121" y="171"/>
                    <a:pt x="121" y="171"/>
                    <a:pt x="121" y="171"/>
                  </a:cubicBezTo>
                  <a:cubicBezTo>
                    <a:pt x="121" y="171"/>
                    <a:pt x="121" y="171"/>
                    <a:pt x="121" y="171"/>
                  </a:cubicBezTo>
                  <a:cubicBezTo>
                    <a:pt x="120" y="171"/>
                    <a:pt x="120" y="171"/>
                    <a:pt x="120" y="171"/>
                  </a:cubicBezTo>
                  <a:cubicBezTo>
                    <a:pt x="120" y="171"/>
                    <a:pt x="120" y="171"/>
                    <a:pt x="120" y="171"/>
                  </a:cubicBezTo>
                  <a:cubicBezTo>
                    <a:pt x="120" y="171"/>
                    <a:pt x="120" y="171"/>
                    <a:pt x="120" y="171"/>
                  </a:cubicBezTo>
                  <a:cubicBezTo>
                    <a:pt x="120" y="171"/>
                    <a:pt x="120" y="171"/>
                    <a:pt x="120" y="171"/>
                  </a:cubicBezTo>
                  <a:cubicBezTo>
                    <a:pt x="119" y="171"/>
                    <a:pt x="119" y="171"/>
                    <a:pt x="119" y="171"/>
                  </a:cubicBezTo>
                  <a:cubicBezTo>
                    <a:pt x="119" y="171"/>
                    <a:pt x="119" y="171"/>
                    <a:pt x="119" y="171"/>
                  </a:cubicBezTo>
                  <a:cubicBezTo>
                    <a:pt x="119" y="171"/>
                    <a:pt x="119" y="171"/>
                    <a:pt x="119" y="171"/>
                  </a:cubicBezTo>
                  <a:cubicBezTo>
                    <a:pt x="119" y="171"/>
                    <a:pt x="119" y="171"/>
                    <a:pt x="119" y="171"/>
                  </a:cubicBezTo>
                  <a:cubicBezTo>
                    <a:pt x="119" y="171"/>
                    <a:pt x="119" y="171"/>
                    <a:pt x="119" y="171"/>
                  </a:cubicBezTo>
                  <a:cubicBezTo>
                    <a:pt x="118" y="171"/>
                    <a:pt x="118" y="171"/>
                    <a:pt x="118" y="171"/>
                  </a:cubicBezTo>
                  <a:cubicBezTo>
                    <a:pt x="118" y="171"/>
                    <a:pt x="118" y="171"/>
                    <a:pt x="118" y="171"/>
                  </a:cubicBezTo>
                  <a:cubicBezTo>
                    <a:pt x="118" y="171"/>
                    <a:pt x="118" y="171"/>
                    <a:pt x="118" y="171"/>
                  </a:cubicBezTo>
                  <a:cubicBezTo>
                    <a:pt x="118" y="171"/>
                    <a:pt x="118" y="171"/>
                    <a:pt x="118" y="171"/>
                  </a:cubicBezTo>
                  <a:cubicBezTo>
                    <a:pt x="117" y="171"/>
                    <a:pt x="117" y="171"/>
                    <a:pt x="117" y="171"/>
                  </a:cubicBezTo>
                  <a:cubicBezTo>
                    <a:pt x="117" y="171"/>
                    <a:pt x="117" y="171"/>
                    <a:pt x="117" y="171"/>
                  </a:cubicBezTo>
                  <a:cubicBezTo>
                    <a:pt x="117" y="171"/>
                    <a:pt x="117" y="171"/>
                    <a:pt x="117" y="171"/>
                  </a:cubicBezTo>
                  <a:cubicBezTo>
                    <a:pt x="117" y="171"/>
                    <a:pt x="117" y="171"/>
                    <a:pt x="117" y="171"/>
                  </a:cubicBezTo>
                  <a:cubicBezTo>
                    <a:pt x="117" y="171"/>
                    <a:pt x="117" y="171"/>
                    <a:pt x="117" y="171"/>
                  </a:cubicBezTo>
                  <a:cubicBezTo>
                    <a:pt x="116" y="171"/>
                    <a:pt x="116" y="171"/>
                    <a:pt x="116" y="171"/>
                  </a:cubicBezTo>
                  <a:cubicBezTo>
                    <a:pt x="116" y="171"/>
                    <a:pt x="116" y="171"/>
                    <a:pt x="116" y="171"/>
                  </a:cubicBezTo>
                  <a:cubicBezTo>
                    <a:pt x="116" y="171"/>
                    <a:pt x="116" y="171"/>
                    <a:pt x="116" y="171"/>
                  </a:cubicBezTo>
                  <a:cubicBezTo>
                    <a:pt x="116" y="171"/>
                    <a:pt x="116" y="171"/>
                    <a:pt x="116" y="171"/>
                  </a:cubicBezTo>
                  <a:cubicBezTo>
                    <a:pt x="115" y="171"/>
                    <a:pt x="115" y="171"/>
                    <a:pt x="115" y="171"/>
                  </a:cubicBezTo>
                  <a:cubicBezTo>
                    <a:pt x="115" y="171"/>
                    <a:pt x="115" y="171"/>
                    <a:pt x="115" y="171"/>
                  </a:cubicBezTo>
                  <a:cubicBezTo>
                    <a:pt x="107" y="171"/>
                    <a:pt x="107" y="171"/>
                    <a:pt x="107" y="171"/>
                  </a:cubicBezTo>
                  <a:cubicBezTo>
                    <a:pt x="107" y="105"/>
                    <a:pt x="107" y="105"/>
                    <a:pt x="107" y="105"/>
                  </a:cubicBezTo>
                  <a:cubicBezTo>
                    <a:pt x="122" y="105"/>
                    <a:pt x="122" y="105"/>
                    <a:pt x="122" y="105"/>
                  </a:cubicBezTo>
                  <a:close/>
                  <a:moveTo>
                    <a:pt x="122" y="206"/>
                  </a:moveTo>
                  <a:cubicBezTo>
                    <a:pt x="122" y="221"/>
                    <a:pt x="122" y="221"/>
                    <a:pt x="122" y="221"/>
                  </a:cubicBezTo>
                  <a:cubicBezTo>
                    <a:pt x="122" y="221"/>
                    <a:pt x="122" y="221"/>
                    <a:pt x="122" y="221"/>
                  </a:cubicBezTo>
                  <a:cubicBezTo>
                    <a:pt x="122" y="221"/>
                    <a:pt x="122" y="221"/>
                    <a:pt x="122" y="221"/>
                  </a:cubicBezTo>
                  <a:cubicBezTo>
                    <a:pt x="122" y="221"/>
                    <a:pt x="122" y="221"/>
                    <a:pt x="122" y="221"/>
                  </a:cubicBezTo>
                  <a:cubicBezTo>
                    <a:pt x="122" y="221"/>
                    <a:pt x="122" y="221"/>
                    <a:pt x="122" y="221"/>
                  </a:cubicBezTo>
                  <a:cubicBezTo>
                    <a:pt x="121" y="221"/>
                    <a:pt x="121" y="221"/>
                    <a:pt x="121" y="221"/>
                  </a:cubicBezTo>
                  <a:cubicBezTo>
                    <a:pt x="121" y="221"/>
                    <a:pt x="121" y="221"/>
                    <a:pt x="121" y="221"/>
                  </a:cubicBezTo>
                  <a:cubicBezTo>
                    <a:pt x="121" y="221"/>
                    <a:pt x="121" y="221"/>
                    <a:pt x="121" y="221"/>
                  </a:cubicBezTo>
                  <a:cubicBezTo>
                    <a:pt x="121" y="221"/>
                    <a:pt x="121" y="221"/>
                    <a:pt x="121" y="221"/>
                  </a:cubicBezTo>
                  <a:cubicBezTo>
                    <a:pt x="121" y="221"/>
                    <a:pt x="121" y="221"/>
                    <a:pt x="121" y="221"/>
                  </a:cubicBezTo>
                  <a:cubicBezTo>
                    <a:pt x="121" y="221"/>
                    <a:pt x="121" y="221"/>
                    <a:pt x="121" y="221"/>
                  </a:cubicBezTo>
                  <a:cubicBezTo>
                    <a:pt x="120" y="221"/>
                    <a:pt x="120" y="221"/>
                    <a:pt x="120" y="221"/>
                  </a:cubicBezTo>
                  <a:cubicBezTo>
                    <a:pt x="120" y="221"/>
                    <a:pt x="120" y="221"/>
                    <a:pt x="120" y="221"/>
                  </a:cubicBezTo>
                  <a:cubicBezTo>
                    <a:pt x="120" y="221"/>
                    <a:pt x="120" y="221"/>
                    <a:pt x="120" y="221"/>
                  </a:cubicBezTo>
                  <a:cubicBezTo>
                    <a:pt x="120" y="221"/>
                    <a:pt x="120" y="221"/>
                    <a:pt x="120" y="221"/>
                  </a:cubicBezTo>
                  <a:cubicBezTo>
                    <a:pt x="120" y="221"/>
                    <a:pt x="120" y="221"/>
                    <a:pt x="120" y="221"/>
                  </a:cubicBezTo>
                  <a:cubicBezTo>
                    <a:pt x="119" y="221"/>
                    <a:pt x="119" y="221"/>
                    <a:pt x="119" y="221"/>
                  </a:cubicBezTo>
                  <a:cubicBezTo>
                    <a:pt x="119" y="221"/>
                    <a:pt x="119" y="221"/>
                    <a:pt x="119" y="221"/>
                  </a:cubicBezTo>
                  <a:cubicBezTo>
                    <a:pt x="119" y="221"/>
                    <a:pt x="119" y="221"/>
                    <a:pt x="119" y="221"/>
                  </a:cubicBezTo>
                  <a:cubicBezTo>
                    <a:pt x="119" y="221"/>
                    <a:pt x="119" y="221"/>
                    <a:pt x="119" y="221"/>
                  </a:cubicBezTo>
                  <a:cubicBezTo>
                    <a:pt x="119" y="221"/>
                    <a:pt x="119" y="221"/>
                    <a:pt x="119" y="221"/>
                  </a:cubicBezTo>
                  <a:cubicBezTo>
                    <a:pt x="119" y="221"/>
                    <a:pt x="119" y="221"/>
                    <a:pt x="119" y="221"/>
                  </a:cubicBezTo>
                  <a:cubicBezTo>
                    <a:pt x="118" y="221"/>
                    <a:pt x="118" y="221"/>
                    <a:pt x="118" y="221"/>
                  </a:cubicBezTo>
                  <a:cubicBezTo>
                    <a:pt x="118" y="221"/>
                    <a:pt x="118" y="221"/>
                    <a:pt x="118" y="221"/>
                  </a:cubicBezTo>
                  <a:cubicBezTo>
                    <a:pt x="118" y="221"/>
                    <a:pt x="118" y="221"/>
                    <a:pt x="118" y="221"/>
                  </a:cubicBezTo>
                  <a:cubicBezTo>
                    <a:pt x="118" y="221"/>
                    <a:pt x="118" y="221"/>
                    <a:pt x="118" y="221"/>
                  </a:cubicBezTo>
                  <a:cubicBezTo>
                    <a:pt x="118" y="221"/>
                    <a:pt x="118" y="221"/>
                    <a:pt x="118" y="221"/>
                  </a:cubicBezTo>
                  <a:cubicBezTo>
                    <a:pt x="117" y="221"/>
                    <a:pt x="117" y="221"/>
                    <a:pt x="117" y="221"/>
                  </a:cubicBezTo>
                  <a:cubicBezTo>
                    <a:pt x="117" y="221"/>
                    <a:pt x="117" y="221"/>
                    <a:pt x="117" y="221"/>
                  </a:cubicBezTo>
                  <a:cubicBezTo>
                    <a:pt x="117" y="221"/>
                    <a:pt x="117" y="221"/>
                    <a:pt x="117" y="221"/>
                  </a:cubicBezTo>
                  <a:cubicBezTo>
                    <a:pt x="117" y="221"/>
                    <a:pt x="117" y="221"/>
                    <a:pt x="117" y="221"/>
                  </a:cubicBezTo>
                  <a:cubicBezTo>
                    <a:pt x="117" y="221"/>
                    <a:pt x="117" y="221"/>
                    <a:pt x="117" y="221"/>
                  </a:cubicBezTo>
                  <a:cubicBezTo>
                    <a:pt x="116" y="221"/>
                    <a:pt x="116" y="221"/>
                    <a:pt x="116" y="221"/>
                  </a:cubicBezTo>
                  <a:cubicBezTo>
                    <a:pt x="116" y="221"/>
                    <a:pt x="116" y="221"/>
                    <a:pt x="116" y="221"/>
                  </a:cubicBezTo>
                  <a:cubicBezTo>
                    <a:pt x="116" y="221"/>
                    <a:pt x="116" y="221"/>
                    <a:pt x="116" y="221"/>
                  </a:cubicBezTo>
                  <a:cubicBezTo>
                    <a:pt x="116" y="221"/>
                    <a:pt x="116" y="221"/>
                    <a:pt x="116" y="221"/>
                  </a:cubicBezTo>
                  <a:cubicBezTo>
                    <a:pt x="116" y="221"/>
                    <a:pt x="116" y="221"/>
                    <a:pt x="116" y="221"/>
                  </a:cubicBezTo>
                  <a:cubicBezTo>
                    <a:pt x="115" y="221"/>
                    <a:pt x="115" y="221"/>
                    <a:pt x="115" y="221"/>
                  </a:cubicBezTo>
                  <a:cubicBezTo>
                    <a:pt x="115" y="221"/>
                    <a:pt x="115" y="221"/>
                    <a:pt x="115" y="221"/>
                  </a:cubicBezTo>
                  <a:cubicBezTo>
                    <a:pt x="107" y="221"/>
                    <a:pt x="107" y="221"/>
                    <a:pt x="107" y="221"/>
                  </a:cubicBezTo>
                  <a:cubicBezTo>
                    <a:pt x="107" y="206"/>
                    <a:pt x="107" y="206"/>
                    <a:pt x="107" y="206"/>
                  </a:cubicBezTo>
                  <a:cubicBezTo>
                    <a:pt x="115" y="206"/>
                    <a:pt x="115" y="206"/>
                    <a:pt x="115" y="206"/>
                  </a:cubicBezTo>
                  <a:cubicBezTo>
                    <a:pt x="115" y="206"/>
                    <a:pt x="115" y="206"/>
                    <a:pt x="115" y="206"/>
                  </a:cubicBezTo>
                  <a:cubicBezTo>
                    <a:pt x="116" y="206"/>
                    <a:pt x="116" y="206"/>
                    <a:pt x="116" y="206"/>
                  </a:cubicBezTo>
                  <a:cubicBezTo>
                    <a:pt x="116" y="206"/>
                    <a:pt x="116" y="206"/>
                    <a:pt x="116" y="206"/>
                  </a:cubicBezTo>
                  <a:cubicBezTo>
                    <a:pt x="116" y="206"/>
                    <a:pt x="116" y="206"/>
                    <a:pt x="116" y="206"/>
                  </a:cubicBezTo>
                  <a:cubicBezTo>
                    <a:pt x="116" y="206"/>
                    <a:pt x="116" y="206"/>
                    <a:pt x="116" y="206"/>
                  </a:cubicBezTo>
                  <a:cubicBezTo>
                    <a:pt x="117" y="206"/>
                    <a:pt x="117" y="206"/>
                    <a:pt x="117" y="206"/>
                  </a:cubicBezTo>
                  <a:cubicBezTo>
                    <a:pt x="117" y="206"/>
                    <a:pt x="117" y="206"/>
                    <a:pt x="117" y="206"/>
                  </a:cubicBezTo>
                  <a:cubicBezTo>
                    <a:pt x="117" y="206"/>
                    <a:pt x="117" y="206"/>
                    <a:pt x="117" y="206"/>
                  </a:cubicBezTo>
                  <a:cubicBezTo>
                    <a:pt x="117" y="206"/>
                    <a:pt x="117" y="206"/>
                    <a:pt x="117" y="206"/>
                  </a:cubicBezTo>
                  <a:cubicBezTo>
                    <a:pt x="117" y="206"/>
                    <a:pt x="117" y="206"/>
                    <a:pt x="117" y="206"/>
                  </a:cubicBezTo>
                  <a:cubicBezTo>
                    <a:pt x="118" y="206"/>
                    <a:pt x="118" y="206"/>
                    <a:pt x="118" y="206"/>
                  </a:cubicBezTo>
                  <a:cubicBezTo>
                    <a:pt x="118" y="206"/>
                    <a:pt x="118" y="206"/>
                    <a:pt x="118" y="206"/>
                  </a:cubicBezTo>
                  <a:cubicBezTo>
                    <a:pt x="118" y="206"/>
                    <a:pt x="118" y="206"/>
                    <a:pt x="118" y="206"/>
                  </a:cubicBezTo>
                  <a:cubicBezTo>
                    <a:pt x="118" y="206"/>
                    <a:pt x="118" y="206"/>
                    <a:pt x="118" y="206"/>
                  </a:cubicBezTo>
                  <a:cubicBezTo>
                    <a:pt x="119" y="206"/>
                    <a:pt x="119" y="206"/>
                    <a:pt x="119" y="206"/>
                  </a:cubicBezTo>
                  <a:cubicBezTo>
                    <a:pt x="119" y="206"/>
                    <a:pt x="119" y="206"/>
                    <a:pt x="119" y="206"/>
                  </a:cubicBezTo>
                  <a:cubicBezTo>
                    <a:pt x="119" y="206"/>
                    <a:pt x="119" y="206"/>
                    <a:pt x="119" y="206"/>
                  </a:cubicBezTo>
                  <a:cubicBezTo>
                    <a:pt x="119" y="206"/>
                    <a:pt x="119" y="206"/>
                    <a:pt x="119" y="206"/>
                  </a:cubicBezTo>
                  <a:cubicBezTo>
                    <a:pt x="119" y="206"/>
                    <a:pt x="119" y="206"/>
                    <a:pt x="119" y="206"/>
                  </a:cubicBezTo>
                  <a:cubicBezTo>
                    <a:pt x="120" y="206"/>
                    <a:pt x="120" y="206"/>
                    <a:pt x="120" y="206"/>
                  </a:cubicBezTo>
                  <a:cubicBezTo>
                    <a:pt x="120" y="206"/>
                    <a:pt x="120" y="206"/>
                    <a:pt x="120" y="206"/>
                  </a:cubicBezTo>
                  <a:cubicBezTo>
                    <a:pt x="120" y="206"/>
                    <a:pt x="120" y="206"/>
                    <a:pt x="120" y="206"/>
                  </a:cubicBezTo>
                  <a:cubicBezTo>
                    <a:pt x="120" y="206"/>
                    <a:pt x="120" y="206"/>
                    <a:pt x="120" y="206"/>
                  </a:cubicBezTo>
                  <a:cubicBezTo>
                    <a:pt x="121" y="206"/>
                    <a:pt x="121" y="206"/>
                    <a:pt x="121" y="206"/>
                  </a:cubicBezTo>
                  <a:cubicBezTo>
                    <a:pt x="121" y="206"/>
                    <a:pt x="121" y="206"/>
                    <a:pt x="121" y="206"/>
                  </a:cubicBezTo>
                  <a:cubicBezTo>
                    <a:pt x="121" y="206"/>
                    <a:pt x="121" y="206"/>
                    <a:pt x="121" y="206"/>
                  </a:cubicBezTo>
                  <a:cubicBezTo>
                    <a:pt x="121" y="206"/>
                    <a:pt x="121" y="206"/>
                    <a:pt x="121" y="206"/>
                  </a:cubicBezTo>
                  <a:cubicBezTo>
                    <a:pt x="121" y="206"/>
                    <a:pt x="121" y="206"/>
                    <a:pt x="121" y="206"/>
                  </a:cubicBezTo>
                  <a:cubicBezTo>
                    <a:pt x="122" y="206"/>
                    <a:pt x="122" y="206"/>
                    <a:pt x="122" y="206"/>
                  </a:cubicBezTo>
                  <a:cubicBezTo>
                    <a:pt x="122" y="206"/>
                    <a:pt x="122" y="206"/>
                    <a:pt x="122" y="206"/>
                  </a:cubicBezTo>
                  <a:cubicBezTo>
                    <a:pt x="122" y="206"/>
                    <a:pt x="122" y="206"/>
                    <a:pt x="122" y="206"/>
                  </a:cubicBezTo>
                  <a:cubicBezTo>
                    <a:pt x="122" y="206"/>
                    <a:pt x="122" y="206"/>
                    <a:pt x="122" y="206"/>
                  </a:cubicBezTo>
                  <a:cubicBezTo>
                    <a:pt x="122" y="206"/>
                    <a:pt x="122" y="206"/>
                    <a:pt x="122" y="206"/>
                  </a:cubicBezTo>
                  <a:close/>
                  <a:moveTo>
                    <a:pt x="122" y="256"/>
                  </a:moveTo>
                  <a:cubicBezTo>
                    <a:pt x="122" y="272"/>
                    <a:pt x="122" y="272"/>
                    <a:pt x="122" y="272"/>
                  </a:cubicBezTo>
                  <a:cubicBezTo>
                    <a:pt x="107" y="272"/>
                    <a:pt x="107" y="272"/>
                    <a:pt x="107" y="272"/>
                  </a:cubicBezTo>
                  <a:cubicBezTo>
                    <a:pt x="107" y="256"/>
                    <a:pt x="107" y="256"/>
                    <a:pt x="107" y="256"/>
                  </a:cubicBezTo>
                  <a:cubicBezTo>
                    <a:pt x="115" y="256"/>
                    <a:pt x="115" y="256"/>
                    <a:pt x="115" y="256"/>
                  </a:cubicBezTo>
                  <a:cubicBezTo>
                    <a:pt x="115" y="256"/>
                    <a:pt x="115" y="256"/>
                    <a:pt x="115" y="256"/>
                  </a:cubicBezTo>
                  <a:cubicBezTo>
                    <a:pt x="116" y="256"/>
                    <a:pt x="116" y="256"/>
                    <a:pt x="116" y="256"/>
                  </a:cubicBezTo>
                  <a:cubicBezTo>
                    <a:pt x="116" y="256"/>
                    <a:pt x="116" y="256"/>
                    <a:pt x="116" y="256"/>
                  </a:cubicBezTo>
                  <a:cubicBezTo>
                    <a:pt x="116" y="256"/>
                    <a:pt x="116" y="256"/>
                    <a:pt x="116" y="256"/>
                  </a:cubicBezTo>
                  <a:cubicBezTo>
                    <a:pt x="116" y="256"/>
                    <a:pt x="116" y="256"/>
                    <a:pt x="116" y="256"/>
                  </a:cubicBezTo>
                  <a:cubicBezTo>
                    <a:pt x="116" y="256"/>
                    <a:pt x="116" y="256"/>
                    <a:pt x="116" y="256"/>
                  </a:cubicBezTo>
                  <a:cubicBezTo>
                    <a:pt x="117" y="256"/>
                    <a:pt x="117" y="256"/>
                    <a:pt x="117" y="256"/>
                  </a:cubicBezTo>
                  <a:cubicBezTo>
                    <a:pt x="117" y="256"/>
                    <a:pt x="117" y="256"/>
                    <a:pt x="117" y="256"/>
                  </a:cubicBezTo>
                  <a:cubicBezTo>
                    <a:pt x="117" y="256"/>
                    <a:pt x="117" y="256"/>
                    <a:pt x="117" y="256"/>
                  </a:cubicBezTo>
                  <a:cubicBezTo>
                    <a:pt x="117" y="256"/>
                    <a:pt x="117" y="256"/>
                    <a:pt x="117" y="256"/>
                  </a:cubicBezTo>
                  <a:cubicBezTo>
                    <a:pt x="117" y="256"/>
                    <a:pt x="117" y="256"/>
                    <a:pt x="117" y="256"/>
                  </a:cubicBezTo>
                  <a:cubicBezTo>
                    <a:pt x="118" y="256"/>
                    <a:pt x="118" y="256"/>
                    <a:pt x="118" y="256"/>
                  </a:cubicBezTo>
                  <a:cubicBezTo>
                    <a:pt x="118" y="256"/>
                    <a:pt x="118" y="256"/>
                    <a:pt x="118" y="256"/>
                  </a:cubicBezTo>
                  <a:cubicBezTo>
                    <a:pt x="118" y="256"/>
                    <a:pt x="118" y="256"/>
                    <a:pt x="118" y="256"/>
                  </a:cubicBezTo>
                  <a:cubicBezTo>
                    <a:pt x="118" y="256"/>
                    <a:pt x="118" y="256"/>
                    <a:pt x="118" y="256"/>
                  </a:cubicBezTo>
                  <a:cubicBezTo>
                    <a:pt x="118" y="256"/>
                    <a:pt x="118" y="256"/>
                    <a:pt x="118" y="256"/>
                  </a:cubicBezTo>
                  <a:cubicBezTo>
                    <a:pt x="119" y="256"/>
                    <a:pt x="119" y="256"/>
                    <a:pt x="119" y="256"/>
                  </a:cubicBezTo>
                  <a:cubicBezTo>
                    <a:pt x="119" y="256"/>
                    <a:pt x="119" y="256"/>
                    <a:pt x="119" y="256"/>
                  </a:cubicBezTo>
                  <a:cubicBezTo>
                    <a:pt x="119" y="256"/>
                    <a:pt x="119" y="256"/>
                    <a:pt x="119" y="256"/>
                  </a:cubicBezTo>
                  <a:cubicBezTo>
                    <a:pt x="119" y="256"/>
                    <a:pt x="119" y="256"/>
                    <a:pt x="119" y="256"/>
                  </a:cubicBezTo>
                  <a:cubicBezTo>
                    <a:pt x="119" y="256"/>
                    <a:pt x="119" y="256"/>
                    <a:pt x="119" y="256"/>
                  </a:cubicBezTo>
                  <a:cubicBezTo>
                    <a:pt x="119" y="256"/>
                    <a:pt x="119" y="256"/>
                    <a:pt x="119" y="256"/>
                  </a:cubicBezTo>
                  <a:cubicBezTo>
                    <a:pt x="120" y="256"/>
                    <a:pt x="120" y="256"/>
                    <a:pt x="120" y="256"/>
                  </a:cubicBezTo>
                  <a:cubicBezTo>
                    <a:pt x="120" y="256"/>
                    <a:pt x="120" y="256"/>
                    <a:pt x="120" y="256"/>
                  </a:cubicBezTo>
                  <a:cubicBezTo>
                    <a:pt x="120" y="256"/>
                    <a:pt x="120" y="256"/>
                    <a:pt x="120" y="256"/>
                  </a:cubicBezTo>
                  <a:cubicBezTo>
                    <a:pt x="120" y="256"/>
                    <a:pt x="120" y="256"/>
                    <a:pt x="120" y="256"/>
                  </a:cubicBezTo>
                  <a:cubicBezTo>
                    <a:pt x="120" y="256"/>
                    <a:pt x="120" y="256"/>
                    <a:pt x="120" y="256"/>
                  </a:cubicBezTo>
                  <a:cubicBezTo>
                    <a:pt x="121" y="256"/>
                    <a:pt x="121" y="256"/>
                    <a:pt x="121" y="256"/>
                  </a:cubicBezTo>
                  <a:cubicBezTo>
                    <a:pt x="121" y="256"/>
                    <a:pt x="121" y="256"/>
                    <a:pt x="121" y="256"/>
                  </a:cubicBezTo>
                  <a:cubicBezTo>
                    <a:pt x="121" y="256"/>
                    <a:pt x="121" y="256"/>
                    <a:pt x="121" y="256"/>
                  </a:cubicBezTo>
                  <a:cubicBezTo>
                    <a:pt x="121" y="256"/>
                    <a:pt x="121" y="256"/>
                    <a:pt x="121" y="256"/>
                  </a:cubicBezTo>
                  <a:cubicBezTo>
                    <a:pt x="121" y="256"/>
                    <a:pt x="121" y="256"/>
                    <a:pt x="121" y="256"/>
                  </a:cubicBezTo>
                  <a:cubicBezTo>
                    <a:pt x="121" y="256"/>
                    <a:pt x="121" y="256"/>
                    <a:pt x="121" y="256"/>
                  </a:cubicBezTo>
                  <a:cubicBezTo>
                    <a:pt x="122" y="256"/>
                    <a:pt x="122" y="256"/>
                    <a:pt x="122" y="256"/>
                  </a:cubicBezTo>
                  <a:cubicBezTo>
                    <a:pt x="122" y="256"/>
                    <a:pt x="122" y="256"/>
                    <a:pt x="122" y="256"/>
                  </a:cubicBezTo>
                  <a:cubicBezTo>
                    <a:pt x="122" y="256"/>
                    <a:pt x="122" y="256"/>
                    <a:pt x="122" y="256"/>
                  </a:cubicBezTo>
                  <a:cubicBezTo>
                    <a:pt x="122" y="256"/>
                    <a:pt x="122" y="256"/>
                    <a:pt x="122" y="256"/>
                  </a:cubicBezTo>
                  <a:cubicBezTo>
                    <a:pt x="122" y="256"/>
                    <a:pt x="122" y="256"/>
                    <a:pt x="122" y="256"/>
                  </a:cubicBezTo>
                  <a:close/>
                  <a:moveTo>
                    <a:pt x="122" y="307"/>
                  </a:moveTo>
                  <a:cubicBezTo>
                    <a:pt x="122" y="322"/>
                    <a:pt x="122" y="322"/>
                    <a:pt x="122" y="322"/>
                  </a:cubicBezTo>
                  <a:cubicBezTo>
                    <a:pt x="122" y="322"/>
                    <a:pt x="122" y="322"/>
                    <a:pt x="122" y="322"/>
                  </a:cubicBezTo>
                  <a:cubicBezTo>
                    <a:pt x="122" y="322"/>
                    <a:pt x="122" y="322"/>
                    <a:pt x="122" y="322"/>
                  </a:cubicBezTo>
                  <a:cubicBezTo>
                    <a:pt x="122" y="322"/>
                    <a:pt x="122" y="322"/>
                    <a:pt x="122" y="322"/>
                  </a:cubicBezTo>
                  <a:cubicBezTo>
                    <a:pt x="122" y="322"/>
                    <a:pt x="122" y="322"/>
                    <a:pt x="122" y="322"/>
                  </a:cubicBezTo>
                  <a:cubicBezTo>
                    <a:pt x="122" y="322"/>
                    <a:pt x="122" y="322"/>
                    <a:pt x="122" y="322"/>
                  </a:cubicBezTo>
                  <a:cubicBezTo>
                    <a:pt x="122" y="322"/>
                    <a:pt x="122" y="322"/>
                    <a:pt x="122" y="322"/>
                  </a:cubicBezTo>
                  <a:cubicBezTo>
                    <a:pt x="121" y="322"/>
                    <a:pt x="121" y="322"/>
                    <a:pt x="121" y="322"/>
                  </a:cubicBezTo>
                  <a:cubicBezTo>
                    <a:pt x="121" y="322"/>
                    <a:pt x="121" y="322"/>
                    <a:pt x="121" y="322"/>
                  </a:cubicBezTo>
                  <a:cubicBezTo>
                    <a:pt x="121" y="322"/>
                    <a:pt x="121" y="322"/>
                    <a:pt x="121" y="322"/>
                  </a:cubicBezTo>
                  <a:cubicBezTo>
                    <a:pt x="121" y="322"/>
                    <a:pt x="121" y="322"/>
                    <a:pt x="121" y="322"/>
                  </a:cubicBezTo>
                  <a:cubicBezTo>
                    <a:pt x="121" y="322"/>
                    <a:pt x="121" y="322"/>
                    <a:pt x="121" y="322"/>
                  </a:cubicBezTo>
                  <a:cubicBezTo>
                    <a:pt x="121" y="322"/>
                    <a:pt x="121" y="322"/>
                    <a:pt x="121" y="322"/>
                  </a:cubicBezTo>
                  <a:cubicBezTo>
                    <a:pt x="120" y="322"/>
                    <a:pt x="120" y="322"/>
                    <a:pt x="120" y="322"/>
                  </a:cubicBezTo>
                  <a:cubicBezTo>
                    <a:pt x="120" y="322"/>
                    <a:pt x="120" y="322"/>
                    <a:pt x="120" y="322"/>
                  </a:cubicBezTo>
                  <a:cubicBezTo>
                    <a:pt x="120" y="322"/>
                    <a:pt x="120" y="322"/>
                    <a:pt x="120" y="322"/>
                  </a:cubicBezTo>
                  <a:cubicBezTo>
                    <a:pt x="120" y="322"/>
                    <a:pt x="120" y="322"/>
                    <a:pt x="120" y="322"/>
                  </a:cubicBezTo>
                  <a:cubicBezTo>
                    <a:pt x="120" y="322"/>
                    <a:pt x="120" y="322"/>
                    <a:pt x="120" y="322"/>
                  </a:cubicBezTo>
                  <a:cubicBezTo>
                    <a:pt x="120" y="322"/>
                    <a:pt x="120" y="322"/>
                    <a:pt x="120" y="322"/>
                  </a:cubicBezTo>
                  <a:cubicBezTo>
                    <a:pt x="119" y="322"/>
                    <a:pt x="119" y="322"/>
                    <a:pt x="119" y="322"/>
                  </a:cubicBezTo>
                  <a:cubicBezTo>
                    <a:pt x="119" y="322"/>
                    <a:pt x="119" y="322"/>
                    <a:pt x="119" y="322"/>
                  </a:cubicBezTo>
                  <a:cubicBezTo>
                    <a:pt x="119" y="322"/>
                    <a:pt x="119" y="322"/>
                    <a:pt x="119" y="322"/>
                  </a:cubicBezTo>
                  <a:cubicBezTo>
                    <a:pt x="119" y="322"/>
                    <a:pt x="119" y="322"/>
                    <a:pt x="119" y="322"/>
                  </a:cubicBezTo>
                  <a:cubicBezTo>
                    <a:pt x="119" y="322"/>
                    <a:pt x="119" y="322"/>
                    <a:pt x="119" y="322"/>
                  </a:cubicBezTo>
                  <a:cubicBezTo>
                    <a:pt x="119" y="322"/>
                    <a:pt x="119" y="322"/>
                    <a:pt x="119" y="322"/>
                  </a:cubicBezTo>
                  <a:cubicBezTo>
                    <a:pt x="118" y="322"/>
                    <a:pt x="118" y="322"/>
                    <a:pt x="118" y="322"/>
                  </a:cubicBezTo>
                  <a:cubicBezTo>
                    <a:pt x="118" y="322"/>
                    <a:pt x="118" y="322"/>
                    <a:pt x="118" y="322"/>
                  </a:cubicBezTo>
                  <a:cubicBezTo>
                    <a:pt x="118" y="322"/>
                    <a:pt x="118" y="322"/>
                    <a:pt x="118" y="322"/>
                  </a:cubicBezTo>
                  <a:cubicBezTo>
                    <a:pt x="118" y="322"/>
                    <a:pt x="118" y="322"/>
                    <a:pt x="118" y="322"/>
                  </a:cubicBezTo>
                  <a:cubicBezTo>
                    <a:pt x="118" y="322"/>
                    <a:pt x="118" y="322"/>
                    <a:pt x="118" y="322"/>
                  </a:cubicBezTo>
                  <a:cubicBezTo>
                    <a:pt x="117" y="322"/>
                    <a:pt x="117" y="322"/>
                    <a:pt x="117" y="322"/>
                  </a:cubicBezTo>
                  <a:cubicBezTo>
                    <a:pt x="117" y="322"/>
                    <a:pt x="117" y="322"/>
                    <a:pt x="117" y="322"/>
                  </a:cubicBezTo>
                  <a:cubicBezTo>
                    <a:pt x="117" y="322"/>
                    <a:pt x="117" y="322"/>
                    <a:pt x="117" y="322"/>
                  </a:cubicBezTo>
                  <a:cubicBezTo>
                    <a:pt x="117" y="322"/>
                    <a:pt x="117" y="322"/>
                    <a:pt x="117" y="322"/>
                  </a:cubicBezTo>
                  <a:cubicBezTo>
                    <a:pt x="117" y="322"/>
                    <a:pt x="117" y="322"/>
                    <a:pt x="117" y="322"/>
                  </a:cubicBezTo>
                  <a:cubicBezTo>
                    <a:pt x="117" y="322"/>
                    <a:pt x="117" y="322"/>
                    <a:pt x="117" y="322"/>
                  </a:cubicBezTo>
                  <a:cubicBezTo>
                    <a:pt x="117" y="322"/>
                    <a:pt x="117" y="322"/>
                    <a:pt x="117" y="322"/>
                  </a:cubicBezTo>
                  <a:cubicBezTo>
                    <a:pt x="116" y="322"/>
                    <a:pt x="116" y="322"/>
                    <a:pt x="116" y="322"/>
                  </a:cubicBezTo>
                  <a:cubicBezTo>
                    <a:pt x="116" y="322"/>
                    <a:pt x="116" y="322"/>
                    <a:pt x="116" y="322"/>
                  </a:cubicBezTo>
                  <a:cubicBezTo>
                    <a:pt x="116" y="322"/>
                    <a:pt x="116" y="322"/>
                    <a:pt x="116" y="322"/>
                  </a:cubicBezTo>
                  <a:cubicBezTo>
                    <a:pt x="116" y="322"/>
                    <a:pt x="116" y="322"/>
                    <a:pt x="116" y="322"/>
                  </a:cubicBezTo>
                  <a:cubicBezTo>
                    <a:pt x="116" y="322"/>
                    <a:pt x="116" y="322"/>
                    <a:pt x="116" y="322"/>
                  </a:cubicBezTo>
                  <a:cubicBezTo>
                    <a:pt x="115" y="322"/>
                    <a:pt x="115" y="322"/>
                    <a:pt x="115" y="322"/>
                  </a:cubicBezTo>
                  <a:cubicBezTo>
                    <a:pt x="115" y="322"/>
                    <a:pt x="115" y="322"/>
                    <a:pt x="115" y="322"/>
                  </a:cubicBezTo>
                  <a:cubicBezTo>
                    <a:pt x="115" y="334"/>
                    <a:pt x="115" y="345"/>
                    <a:pt x="115" y="357"/>
                  </a:cubicBezTo>
                  <a:cubicBezTo>
                    <a:pt x="115" y="357"/>
                    <a:pt x="115" y="357"/>
                    <a:pt x="115" y="357"/>
                  </a:cubicBezTo>
                  <a:cubicBezTo>
                    <a:pt x="116" y="357"/>
                    <a:pt x="116" y="357"/>
                    <a:pt x="116" y="357"/>
                  </a:cubicBezTo>
                  <a:cubicBezTo>
                    <a:pt x="116" y="357"/>
                    <a:pt x="116" y="357"/>
                    <a:pt x="116" y="357"/>
                  </a:cubicBezTo>
                  <a:cubicBezTo>
                    <a:pt x="116" y="357"/>
                    <a:pt x="116" y="357"/>
                    <a:pt x="116" y="357"/>
                  </a:cubicBezTo>
                  <a:cubicBezTo>
                    <a:pt x="116" y="357"/>
                    <a:pt x="116" y="357"/>
                    <a:pt x="116" y="357"/>
                  </a:cubicBezTo>
                  <a:cubicBezTo>
                    <a:pt x="116" y="357"/>
                    <a:pt x="116" y="357"/>
                    <a:pt x="116" y="357"/>
                  </a:cubicBezTo>
                  <a:cubicBezTo>
                    <a:pt x="117" y="357"/>
                    <a:pt x="117" y="357"/>
                    <a:pt x="117" y="357"/>
                  </a:cubicBezTo>
                  <a:cubicBezTo>
                    <a:pt x="117" y="357"/>
                    <a:pt x="117" y="357"/>
                    <a:pt x="117" y="357"/>
                  </a:cubicBezTo>
                  <a:cubicBezTo>
                    <a:pt x="117" y="357"/>
                    <a:pt x="117" y="357"/>
                    <a:pt x="117" y="357"/>
                  </a:cubicBezTo>
                  <a:cubicBezTo>
                    <a:pt x="117" y="357"/>
                    <a:pt x="117" y="357"/>
                    <a:pt x="117" y="357"/>
                  </a:cubicBezTo>
                  <a:cubicBezTo>
                    <a:pt x="117" y="357"/>
                    <a:pt x="117" y="357"/>
                    <a:pt x="117" y="357"/>
                  </a:cubicBezTo>
                  <a:cubicBezTo>
                    <a:pt x="117" y="357"/>
                    <a:pt x="117" y="357"/>
                    <a:pt x="117" y="357"/>
                  </a:cubicBezTo>
                  <a:cubicBezTo>
                    <a:pt x="117" y="357"/>
                    <a:pt x="117" y="357"/>
                    <a:pt x="117" y="357"/>
                  </a:cubicBezTo>
                  <a:cubicBezTo>
                    <a:pt x="118" y="357"/>
                    <a:pt x="118" y="357"/>
                    <a:pt x="118" y="357"/>
                  </a:cubicBezTo>
                  <a:cubicBezTo>
                    <a:pt x="118" y="357"/>
                    <a:pt x="118" y="357"/>
                    <a:pt x="118" y="357"/>
                  </a:cubicBezTo>
                  <a:cubicBezTo>
                    <a:pt x="118" y="357"/>
                    <a:pt x="118" y="357"/>
                    <a:pt x="118" y="357"/>
                  </a:cubicBezTo>
                  <a:cubicBezTo>
                    <a:pt x="118" y="357"/>
                    <a:pt x="118" y="357"/>
                    <a:pt x="118" y="357"/>
                  </a:cubicBezTo>
                  <a:cubicBezTo>
                    <a:pt x="118" y="357"/>
                    <a:pt x="118" y="357"/>
                    <a:pt x="118" y="357"/>
                  </a:cubicBezTo>
                  <a:cubicBezTo>
                    <a:pt x="119" y="357"/>
                    <a:pt x="119" y="357"/>
                    <a:pt x="119" y="357"/>
                  </a:cubicBezTo>
                  <a:cubicBezTo>
                    <a:pt x="119" y="357"/>
                    <a:pt x="119" y="357"/>
                    <a:pt x="119" y="357"/>
                  </a:cubicBezTo>
                  <a:cubicBezTo>
                    <a:pt x="119" y="357"/>
                    <a:pt x="119" y="357"/>
                    <a:pt x="119" y="357"/>
                  </a:cubicBezTo>
                  <a:cubicBezTo>
                    <a:pt x="119" y="357"/>
                    <a:pt x="119" y="357"/>
                    <a:pt x="119" y="357"/>
                  </a:cubicBezTo>
                  <a:cubicBezTo>
                    <a:pt x="119" y="357"/>
                    <a:pt x="119" y="357"/>
                    <a:pt x="119" y="357"/>
                  </a:cubicBezTo>
                  <a:cubicBezTo>
                    <a:pt x="119" y="357"/>
                    <a:pt x="119" y="357"/>
                    <a:pt x="119" y="357"/>
                  </a:cubicBezTo>
                  <a:cubicBezTo>
                    <a:pt x="120" y="357"/>
                    <a:pt x="120" y="357"/>
                    <a:pt x="120" y="357"/>
                  </a:cubicBezTo>
                  <a:cubicBezTo>
                    <a:pt x="120" y="357"/>
                    <a:pt x="120" y="357"/>
                    <a:pt x="120" y="357"/>
                  </a:cubicBezTo>
                  <a:cubicBezTo>
                    <a:pt x="120" y="357"/>
                    <a:pt x="120" y="357"/>
                    <a:pt x="120" y="357"/>
                  </a:cubicBezTo>
                  <a:cubicBezTo>
                    <a:pt x="120" y="357"/>
                    <a:pt x="120" y="357"/>
                    <a:pt x="120" y="357"/>
                  </a:cubicBezTo>
                  <a:cubicBezTo>
                    <a:pt x="120" y="357"/>
                    <a:pt x="120" y="357"/>
                    <a:pt x="120" y="357"/>
                  </a:cubicBezTo>
                  <a:cubicBezTo>
                    <a:pt x="120" y="357"/>
                    <a:pt x="120" y="357"/>
                    <a:pt x="120" y="357"/>
                  </a:cubicBezTo>
                  <a:cubicBezTo>
                    <a:pt x="121" y="357"/>
                    <a:pt x="121" y="357"/>
                    <a:pt x="121" y="357"/>
                  </a:cubicBezTo>
                  <a:cubicBezTo>
                    <a:pt x="121" y="357"/>
                    <a:pt x="121" y="357"/>
                    <a:pt x="121" y="357"/>
                  </a:cubicBezTo>
                  <a:cubicBezTo>
                    <a:pt x="121" y="357"/>
                    <a:pt x="121" y="357"/>
                    <a:pt x="121" y="357"/>
                  </a:cubicBezTo>
                  <a:cubicBezTo>
                    <a:pt x="121" y="357"/>
                    <a:pt x="121" y="357"/>
                    <a:pt x="121" y="357"/>
                  </a:cubicBezTo>
                  <a:cubicBezTo>
                    <a:pt x="121" y="357"/>
                    <a:pt x="121" y="357"/>
                    <a:pt x="121" y="357"/>
                  </a:cubicBezTo>
                  <a:cubicBezTo>
                    <a:pt x="121" y="357"/>
                    <a:pt x="121" y="357"/>
                    <a:pt x="121" y="357"/>
                  </a:cubicBezTo>
                  <a:cubicBezTo>
                    <a:pt x="122" y="357"/>
                    <a:pt x="122" y="357"/>
                    <a:pt x="122" y="357"/>
                  </a:cubicBezTo>
                  <a:cubicBezTo>
                    <a:pt x="122" y="357"/>
                    <a:pt x="122" y="357"/>
                    <a:pt x="122" y="357"/>
                  </a:cubicBezTo>
                  <a:cubicBezTo>
                    <a:pt x="122" y="357"/>
                    <a:pt x="122" y="357"/>
                    <a:pt x="122" y="357"/>
                  </a:cubicBezTo>
                  <a:cubicBezTo>
                    <a:pt x="122" y="357"/>
                    <a:pt x="122" y="357"/>
                    <a:pt x="122" y="357"/>
                  </a:cubicBezTo>
                  <a:cubicBezTo>
                    <a:pt x="122" y="357"/>
                    <a:pt x="122" y="357"/>
                    <a:pt x="122" y="357"/>
                  </a:cubicBezTo>
                  <a:cubicBezTo>
                    <a:pt x="122" y="357"/>
                    <a:pt x="122" y="357"/>
                    <a:pt x="122" y="357"/>
                  </a:cubicBezTo>
                  <a:cubicBezTo>
                    <a:pt x="122" y="357"/>
                    <a:pt x="122" y="357"/>
                    <a:pt x="122" y="357"/>
                  </a:cubicBezTo>
                  <a:cubicBezTo>
                    <a:pt x="122" y="372"/>
                    <a:pt x="122" y="372"/>
                    <a:pt x="122" y="372"/>
                  </a:cubicBezTo>
                  <a:cubicBezTo>
                    <a:pt x="115" y="372"/>
                    <a:pt x="115" y="372"/>
                    <a:pt x="115" y="372"/>
                  </a:cubicBezTo>
                  <a:cubicBezTo>
                    <a:pt x="115" y="384"/>
                    <a:pt x="115" y="396"/>
                    <a:pt x="115" y="407"/>
                  </a:cubicBezTo>
                  <a:cubicBezTo>
                    <a:pt x="122" y="407"/>
                    <a:pt x="122" y="407"/>
                    <a:pt x="122" y="407"/>
                  </a:cubicBezTo>
                  <a:cubicBezTo>
                    <a:pt x="122" y="423"/>
                    <a:pt x="122" y="423"/>
                    <a:pt x="122" y="423"/>
                  </a:cubicBezTo>
                  <a:cubicBezTo>
                    <a:pt x="115" y="423"/>
                    <a:pt x="115" y="423"/>
                    <a:pt x="115" y="423"/>
                  </a:cubicBezTo>
                  <a:cubicBezTo>
                    <a:pt x="107" y="423"/>
                    <a:pt x="107" y="423"/>
                    <a:pt x="107" y="423"/>
                  </a:cubicBezTo>
                  <a:cubicBezTo>
                    <a:pt x="107" y="307"/>
                    <a:pt x="107" y="307"/>
                    <a:pt x="107" y="307"/>
                  </a:cubicBezTo>
                  <a:lnTo>
                    <a:pt x="122" y="307"/>
                  </a:lnTo>
                  <a:close/>
                  <a:moveTo>
                    <a:pt x="90" y="0"/>
                  </a:moveTo>
                  <a:cubicBezTo>
                    <a:pt x="107" y="0"/>
                    <a:pt x="107" y="0"/>
                    <a:pt x="107" y="0"/>
                  </a:cubicBezTo>
                  <a:cubicBezTo>
                    <a:pt x="107" y="20"/>
                    <a:pt x="107" y="20"/>
                    <a:pt x="107" y="20"/>
                  </a:cubicBezTo>
                  <a:cubicBezTo>
                    <a:pt x="98" y="20"/>
                    <a:pt x="98" y="20"/>
                    <a:pt x="98" y="20"/>
                  </a:cubicBezTo>
                  <a:cubicBezTo>
                    <a:pt x="97" y="20"/>
                    <a:pt x="97" y="20"/>
                    <a:pt x="97" y="20"/>
                  </a:cubicBezTo>
                  <a:cubicBezTo>
                    <a:pt x="97" y="20"/>
                    <a:pt x="97" y="20"/>
                    <a:pt x="97" y="20"/>
                  </a:cubicBezTo>
                  <a:cubicBezTo>
                    <a:pt x="97" y="20"/>
                    <a:pt x="97" y="20"/>
                    <a:pt x="97" y="20"/>
                  </a:cubicBezTo>
                  <a:cubicBezTo>
                    <a:pt x="97" y="20"/>
                    <a:pt x="97" y="20"/>
                    <a:pt x="97" y="20"/>
                  </a:cubicBezTo>
                  <a:cubicBezTo>
                    <a:pt x="97" y="20"/>
                    <a:pt x="97" y="20"/>
                    <a:pt x="97" y="20"/>
                  </a:cubicBezTo>
                  <a:cubicBezTo>
                    <a:pt x="97" y="20"/>
                    <a:pt x="97" y="20"/>
                    <a:pt x="97" y="20"/>
                  </a:cubicBezTo>
                  <a:cubicBezTo>
                    <a:pt x="96" y="20"/>
                    <a:pt x="96" y="20"/>
                    <a:pt x="96" y="20"/>
                  </a:cubicBezTo>
                  <a:cubicBezTo>
                    <a:pt x="96" y="20"/>
                    <a:pt x="96" y="20"/>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0"/>
                    <a:pt x="95" y="20"/>
                    <a:pt x="95" y="20"/>
                  </a:cubicBezTo>
                  <a:cubicBezTo>
                    <a:pt x="95" y="20"/>
                    <a:pt x="95" y="20"/>
                    <a:pt x="95" y="20"/>
                  </a:cubicBezTo>
                  <a:cubicBezTo>
                    <a:pt x="94" y="20"/>
                    <a:pt x="94" y="20"/>
                    <a:pt x="94" y="20"/>
                  </a:cubicBezTo>
                  <a:cubicBezTo>
                    <a:pt x="94" y="20"/>
                    <a:pt x="94" y="20"/>
                    <a:pt x="94" y="20"/>
                  </a:cubicBezTo>
                  <a:cubicBezTo>
                    <a:pt x="94" y="20"/>
                    <a:pt x="94" y="20"/>
                    <a:pt x="94" y="20"/>
                  </a:cubicBezTo>
                  <a:cubicBezTo>
                    <a:pt x="94" y="20"/>
                    <a:pt x="94" y="20"/>
                    <a:pt x="94" y="20"/>
                  </a:cubicBezTo>
                  <a:cubicBezTo>
                    <a:pt x="94" y="20"/>
                    <a:pt x="94" y="20"/>
                    <a:pt x="94" y="20"/>
                  </a:cubicBezTo>
                  <a:cubicBezTo>
                    <a:pt x="94" y="20"/>
                    <a:pt x="94" y="20"/>
                    <a:pt x="94" y="20"/>
                  </a:cubicBezTo>
                  <a:cubicBezTo>
                    <a:pt x="93" y="20"/>
                    <a:pt x="93" y="20"/>
                    <a:pt x="93" y="20"/>
                  </a:cubicBezTo>
                  <a:cubicBezTo>
                    <a:pt x="93" y="20"/>
                    <a:pt x="93" y="20"/>
                    <a:pt x="93" y="20"/>
                  </a:cubicBezTo>
                  <a:cubicBezTo>
                    <a:pt x="93" y="20"/>
                    <a:pt x="93" y="20"/>
                    <a:pt x="93" y="20"/>
                  </a:cubicBezTo>
                  <a:cubicBezTo>
                    <a:pt x="93" y="20"/>
                    <a:pt x="93" y="20"/>
                    <a:pt x="93" y="20"/>
                  </a:cubicBezTo>
                  <a:cubicBezTo>
                    <a:pt x="93" y="20"/>
                    <a:pt x="93" y="20"/>
                    <a:pt x="93" y="20"/>
                  </a:cubicBezTo>
                  <a:cubicBezTo>
                    <a:pt x="92" y="20"/>
                    <a:pt x="92" y="20"/>
                    <a:pt x="92" y="20"/>
                  </a:cubicBezTo>
                  <a:cubicBezTo>
                    <a:pt x="92" y="20"/>
                    <a:pt x="92" y="20"/>
                    <a:pt x="92" y="20"/>
                  </a:cubicBezTo>
                  <a:cubicBezTo>
                    <a:pt x="92" y="20"/>
                    <a:pt x="92" y="20"/>
                    <a:pt x="92" y="20"/>
                  </a:cubicBezTo>
                  <a:cubicBezTo>
                    <a:pt x="92" y="20"/>
                    <a:pt x="92" y="20"/>
                    <a:pt x="92" y="20"/>
                  </a:cubicBezTo>
                  <a:cubicBezTo>
                    <a:pt x="92" y="20"/>
                    <a:pt x="92" y="20"/>
                    <a:pt x="92" y="20"/>
                  </a:cubicBezTo>
                  <a:cubicBezTo>
                    <a:pt x="92" y="20"/>
                    <a:pt x="92" y="20"/>
                    <a:pt x="92" y="20"/>
                  </a:cubicBezTo>
                  <a:cubicBezTo>
                    <a:pt x="91" y="20"/>
                    <a:pt x="91" y="20"/>
                    <a:pt x="91" y="20"/>
                  </a:cubicBezTo>
                  <a:cubicBezTo>
                    <a:pt x="91" y="20"/>
                    <a:pt x="91" y="20"/>
                    <a:pt x="91" y="20"/>
                  </a:cubicBezTo>
                  <a:cubicBezTo>
                    <a:pt x="91" y="20"/>
                    <a:pt x="91" y="20"/>
                    <a:pt x="91" y="20"/>
                  </a:cubicBezTo>
                  <a:cubicBezTo>
                    <a:pt x="91" y="20"/>
                    <a:pt x="91" y="20"/>
                    <a:pt x="91" y="20"/>
                  </a:cubicBezTo>
                  <a:cubicBezTo>
                    <a:pt x="91" y="20"/>
                    <a:pt x="91" y="20"/>
                    <a:pt x="91" y="20"/>
                  </a:cubicBezTo>
                  <a:cubicBezTo>
                    <a:pt x="90" y="20"/>
                    <a:pt x="90" y="20"/>
                    <a:pt x="90" y="20"/>
                  </a:cubicBezTo>
                  <a:cubicBezTo>
                    <a:pt x="90" y="0"/>
                    <a:pt x="90" y="0"/>
                    <a:pt x="90" y="0"/>
                  </a:cubicBezTo>
                  <a:close/>
                  <a:moveTo>
                    <a:pt x="107" y="480"/>
                  </a:moveTo>
                  <a:cubicBezTo>
                    <a:pt x="90" y="480"/>
                    <a:pt x="90" y="480"/>
                    <a:pt x="90" y="480"/>
                  </a:cubicBezTo>
                  <a:cubicBezTo>
                    <a:pt x="90" y="458"/>
                    <a:pt x="90" y="458"/>
                    <a:pt x="90" y="458"/>
                  </a:cubicBezTo>
                  <a:cubicBezTo>
                    <a:pt x="98" y="458"/>
                    <a:pt x="98" y="458"/>
                    <a:pt x="98" y="458"/>
                  </a:cubicBezTo>
                  <a:cubicBezTo>
                    <a:pt x="107" y="458"/>
                    <a:pt x="107" y="458"/>
                    <a:pt x="107" y="458"/>
                  </a:cubicBezTo>
                  <a:cubicBezTo>
                    <a:pt x="107" y="480"/>
                    <a:pt x="107" y="480"/>
                    <a:pt x="107" y="480"/>
                  </a:cubicBezTo>
                  <a:close/>
                  <a:moveTo>
                    <a:pt x="107" y="55"/>
                  </a:moveTo>
                  <a:cubicBezTo>
                    <a:pt x="107" y="70"/>
                    <a:pt x="107" y="70"/>
                    <a:pt x="107" y="70"/>
                  </a:cubicBezTo>
                  <a:cubicBezTo>
                    <a:pt x="98" y="70"/>
                    <a:pt x="98" y="70"/>
                    <a:pt x="98" y="70"/>
                  </a:cubicBezTo>
                  <a:cubicBezTo>
                    <a:pt x="97" y="70"/>
                    <a:pt x="97" y="70"/>
                    <a:pt x="97" y="70"/>
                  </a:cubicBezTo>
                  <a:cubicBezTo>
                    <a:pt x="97" y="70"/>
                    <a:pt x="97" y="70"/>
                    <a:pt x="97" y="70"/>
                  </a:cubicBezTo>
                  <a:cubicBezTo>
                    <a:pt x="97" y="70"/>
                    <a:pt x="97" y="70"/>
                    <a:pt x="97" y="70"/>
                  </a:cubicBezTo>
                  <a:cubicBezTo>
                    <a:pt x="97" y="70"/>
                    <a:pt x="97" y="70"/>
                    <a:pt x="97" y="70"/>
                  </a:cubicBezTo>
                  <a:cubicBezTo>
                    <a:pt x="97" y="70"/>
                    <a:pt x="97" y="70"/>
                    <a:pt x="97" y="70"/>
                  </a:cubicBezTo>
                  <a:cubicBezTo>
                    <a:pt x="97" y="70"/>
                    <a:pt x="97" y="70"/>
                    <a:pt x="97" y="70"/>
                  </a:cubicBezTo>
                  <a:cubicBezTo>
                    <a:pt x="96" y="70"/>
                    <a:pt x="96" y="70"/>
                    <a:pt x="96" y="70"/>
                  </a:cubicBezTo>
                  <a:cubicBezTo>
                    <a:pt x="96" y="70"/>
                    <a:pt x="96" y="70"/>
                    <a:pt x="96" y="70"/>
                  </a:cubicBezTo>
                  <a:cubicBezTo>
                    <a:pt x="96" y="70"/>
                    <a:pt x="96" y="70"/>
                    <a:pt x="96" y="70"/>
                  </a:cubicBezTo>
                  <a:cubicBezTo>
                    <a:pt x="96" y="70"/>
                    <a:pt x="96" y="70"/>
                    <a:pt x="96" y="70"/>
                  </a:cubicBezTo>
                  <a:cubicBezTo>
                    <a:pt x="95" y="70"/>
                    <a:pt x="95" y="70"/>
                    <a:pt x="95" y="70"/>
                  </a:cubicBezTo>
                  <a:cubicBezTo>
                    <a:pt x="95" y="70"/>
                    <a:pt x="95" y="70"/>
                    <a:pt x="95" y="70"/>
                  </a:cubicBezTo>
                  <a:cubicBezTo>
                    <a:pt x="95" y="70"/>
                    <a:pt x="95" y="70"/>
                    <a:pt x="95" y="70"/>
                  </a:cubicBezTo>
                  <a:cubicBezTo>
                    <a:pt x="95" y="70"/>
                    <a:pt x="95" y="70"/>
                    <a:pt x="95" y="70"/>
                  </a:cubicBezTo>
                  <a:cubicBezTo>
                    <a:pt x="95" y="70"/>
                    <a:pt x="95" y="70"/>
                    <a:pt x="95" y="70"/>
                  </a:cubicBezTo>
                  <a:cubicBezTo>
                    <a:pt x="94" y="70"/>
                    <a:pt x="94" y="70"/>
                    <a:pt x="94" y="70"/>
                  </a:cubicBezTo>
                  <a:cubicBezTo>
                    <a:pt x="94" y="70"/>
                    <a:pt x="94" y="70"/>
                    <a:pt x="94" y="70"/>
                  </a:cubicBezTo>
                  <a:cubicBezTo>
                    <a:pt x="94" y="70"/>
                    <a:pt x="94" y="70"/>
                    <a:pt x="94" y="70"/>
                  </a:cubicBezTo>
                  <a:cubicBezTo>
                    <a:pt x="94" y="70"/>
                    <a:pt x="94" y="70"/>
                    <a:pt x="94" y="70"/>
                  </a:cubicBezTo>
                  <a:cubicBezTo>
                    <a:pt x="94" y="70"/>
                    <a:pt x="94" y="70"/>
                    <a:pt x="94" y="70"/>
                  </a:cubicBezTo>
                  <a:cubicBezTo>
                    <a:pt x="94" y="70"/>
                    <a:pt x="94" y="70"/>
                    <a:pt x="94" y="70"/>
                  </a:cubicBezTo>
                  <a:cubicBezTo>
                    <a:pt x="93" y="70"/>
                    <a:pt x="93" y="70"/>
                    <a:pt x="93" y="70"/>
                  </a:cubicBezTo>
                  <a:cubicBezTo>
                    <a:pt x="93" y="70"/>
                    <a:pt x="93" y="70"/>
                    <a:pt x="93" y="70"/>
                  </a:cubicBezTo>
                  <a:cubicBezTo>
                    <a:pt x="93" y="70"/>
                    <a:pt x="93" y="70"/>
                    <a:pt x="93" y="70"/>
                  </a:cubicBezTo>
                  <a:cubicBezTo>
                    <a:pt x="93" y="70"/>
                    <a:pt x="93" y="70"/>
                    <a:pt x="93" y="70"/>
                  </a:cubicBezTo>
                  <a:cubicBezTo>
                    <a:pt x="93" y="70"/>
                    <a:pt x="93" y="70"/>
                    <a:pt x="93" y="70"/>
                  </a:cubicBezTo>
                  <a:cubicBezTo>
                    <a:pt x="92" y="70"/>
                    <a:pt x="92" y="70"/>
                    <a:pt x="92" y="70"/>
                  </a:cubicBezTo>
                  <a:cubicBezTo>
                    <a:pt x="92" y="70"/>
                    <a:pt x="92" y="70"/>
                    <a:pt x="92" y="70"/>
                  </a:cubicBezTo>
                  <a:cubicBezTo>
                    <a:pt x="92" y="70"/>
                    <a:pt x="92" y="70"/>
                    <a:pt x="92" y="70"/>
                  </a:cubicBezTo>
                  <a:cubicBezTo>
                    <a:pt x="92" y="70"/>
                    <a:pt x="92" y="70"/>
                    <a:pt x="92" y="70"/>
                  </a:cubicBezTo>
                  <a:cubicBezTo>
                    <a:pt x="92" y="70"/>
                    <a:pt x="92" y="70"/>
                    <a:pt x="92" y="70"/>
                  </a:cubicBezTo>
                  <a:cubicBezTo>
                    <a:pt x="92" y="70"/>
                    <a:pt x="92" y="70"/>
                    <a:pt x="92" y="70"/>
                  </a:cubicBezTo>
                  <a:cubicBezTo>
                    <a:pt x="91" y="70"/>
                    <a:pt x="91" y="70"/>
                    <a:pt x="91" y="70"/>
                  </a:cubicBezTo>
                  <a:cubicBezTo>
                    <a:pt x="91" y="70"/>
                    <a:pt x="91" y="70"/>
                    <a:pt x="91" y="70"/>
                  </a:cubicBezTo>
                  <a:cubicBezTo>
                    <a:pt x="91" y="70"/>
                    <a:pt x="91" y="70"/>
                    <a:pt x="91" y="70"/>
                  </a:cubicBezTo>
                  <a:cubicBezTo>
                    <a:pt x="91" y="70"/>
                    <a:pt x="91" y="70"/>
                    <a:pt x="91" y="70"/>
                  </a:cubicBezTo>
                  <a:cubicBezTo>
                    <a:pt x="91" y="70"/>
                    <a:pt x="91" y="70"/>
                    <a:pt x="91" y="70"/>
                  </a:cubicBezTo>
                  <a:cubicBezTo>
                    <a:pt x="90" y="70"/>
                    <a:pt x="90" y="70"/>
                    <a:pt x="90" y="70"/>
                  </a:cubicBezTo>
                  <a:cubicBezTo>
                    <a:pt x="90" y="55"/>
                    <a:pt x="90" y="55"/>
                    <a:pt x="90" y="55"/>
                  </a:cubicBezTo>
                  <a:cubicBezTo>
                    <a:pt x="91" y="55"/>
                    <a:pt x="91" y="55"/>
                    <a:pt x="91" y="55"/>
                  </a:cubicBezTo>
                  <a:cubicBezTo>
                    <a:pt x="91" y="55"/>
                    <a:pt x="91" y="55"/>
                    <a:pt x="91" y="55"/>
                  </a:cubicBezTo>
                  <a:cubicBezTo>
                    <a:pt x="91" y="55"/>
                    <a:pt x="91" y="55"/>
                    <a:pt x="91" y="55"/>
                  </a:cubicBezTo>
                  <a:cubicBezTo>
                    <a:pt x="91" y="55"/>
                    <a:pt x="91" y="55"/>
                    <a:pt x="91" y="55"/>
                  </a:cubicBezTo>
                  <a:cubicBezTo>
                    <a:pt x="91" y="55"/>
                    <a:pt x="91" y="55"/>
                    <a:pt x="91" y="55"/>
                  </a:cubicBezTo>
                  <a:cubicBezTo>
                    <a:pt x="92" y="55"/>
                    <a:pt x="92" y="55"/>
                    <a:pt x="92" y="55"/>
                  </a:cubicBezTo>
                  <a:cubicBezTo>
                    <a:pt x="92" y="55"/>
                    <a:pt x="92" y="55"/>
                    <a:pt x="92" y="55"/>
                  </a:cubicBezTo>
                  <a:cubicBezTo>
                    <a:pt x="92" y="55"/>
                    <a:pt x="92" y="55"/>
                    <a:pt x="92" y="55"/>
                  </a:cubicBezTo>
                  <a:cubicBezTo>
                    <a:pt x="92" y="55"/>
                    <a:pt x="92" y="55"/>
                    <a:pt x="92" y="55"/>
                  </a:cubicBezTo>
                  <a:cubicBezTo>
                    <a:pt x="92" y="55"/>
                    <a:pt x="92" y="55"/>
                    <a:pt x="92" y="55"/>
                  </a:cubicBezTo>
                  <a:cubicBezTo>
                    <a:pt x="92" y="55"/>
                    <a:pt x="92" y="55"/>
                    <a:pt x="92" y="55"/>
                  </a:cubicBezTo>
                  <a:cubicBezTo>
                    <a:pt x="93" y="55"/>
                    <a:pt x="93" y="55"/>
                    <a:pt x="93" y="55"/>
                  </a:cubicBezTo>
                  <a:cubicBezTo>
                    <a:pt x="93" y="55"/>
                    <a:pt x="93" y="55"/>
                    <a:pt x="93" y="55"/>
                  </a:cubicBezTo>
                  <a:cubicBezTo>
                    <a:pt x="93" y="55"/>
                    <a:pt x="93" y="55"/>
                    <a:pt x="93" y="55"/>
                  </a:cubicBezTo>
                  <a:cubicBezTo>
                    <a:pt x="93" y="55"/>
                    <a:pt x="93" y="55"/>
                    <a:pt x="93" y="55"/>
                  </a:cubicBezTo>
                  <a:cubicBezTo>
                    <a:pt x="93" y="55"/>
                    <a:pt x="93" y="55"/>
                    <a:pt x="93" y="55"/>
                  </a:cubicBezTo>
                  <a:cubicBezTo>
                    <a:pt x="94" y="55"/>
                    <a:pt x="94" y="55"/>
                    <a:pt x="94" y="55"/>
                  </a:cubicBezTo>
                  <a:cubicBezTo>
                    <a:pt x="94" y="55"/>
                    <a:pt x="94" y="55"/>
                    <a:pt x="94" y="55"/>
                  </a:cubicBezTo>
                  <a:cubicBezTo>
                    <a:pt x="94" y="55"/>
                    <a:pt x="94" y="55"/>
                    <a:pt x="94" y="55"/>
                  </a:cubicBezTo>
                  <a:cubicBezTo>
                    <a:pt x="94" y="55"/>
                    <a:pt x="94" y="55"/>
                    <a:pt x="94" y="55"/>
                  </a:cubicBezTo>
                  <a:cubicBezTo>
                    <a:pt x="94" y="55"/>
                    <a:pt x="94" y="55"/>
                    <a:pt x="94" y="55"/>
                  </a:cubicBezTo>
                  <a:cubicBezTo>
                    <a:pt x="94" y="55"/>
                    <a:pt x="94" y="55"/>
                    <a:pt x="94" y="55"/>
                  </a:cubicBezTo>
                  <a:cubicBezTo>
                    <a:pt x="95" y="55"/>
                    <a:pt x="95" y="55"/>
                    <a:pt x="95" y="55"/>
                  </a:cubicBezTo>
                  <a:cubicBezTo>
                    <a:pt x="95" y="55"/>
                    <a:pt x="95" y="55"/>
                    <a:pt x="95" y="55"/>
                  </a:cubicBezTo>
                  <a:cubicBezTo>
                    <a:pt x="95" y="55"/>
                    <a:pt x="95" y="55"/>
                    <a:pt x="95" y="55"/>
                  </a:cubicBezTo>
                  <a:cubicBezTo>
                    <a:pt x="95" y="55"/>
                    <a:pt x="95" y="55"/>
                    <a:pt x="95" y="55"/>
                  </a:cubicBezTo>
                  <a:cubicBezTo>
                    <a:pt x="96" y="55"/>
                    <a:pt x="96" y="55"/>
                    <a:pt x="96" y="55"/>
                  </a:cubicBezTo>
                  <a:cubicBezTo>
                    <a:pt x="96" y="55"/>
                    <a:pt x="96" y="55"/>
                    <a:pt x="96" y="55"/>
                  </a:cubicBezTo>
                  <a:cubicBezTo>
                    <a:pt x="96" y="55"/>
                    <a:pt x="96" y="55"/>
                    <a:pt x="96" y="55"/>
                  </a:cubicBezTo>
                  <a:cubicBezTo>
                    <a:pt x="96" y="55"/>
                    <a:pt x="96" y="55"/>
                    <a:pt x="96" y="55"/>
                  </a:cubicBezTo>
                  <a:cubicBezTo>
                    <a:pt x="96" y="55"/>
                    <a:pt x="96" y="55"/>
                    <a:pt x="96" y="55"/>
                  </a:cubicBezTo>
                  <a:cubicBezTo>
                    <a:pt x="97" y="55"/>
                    <a:pt x="97" y="55"/>
                    <a:pt x="97" y="55"/>
                  </a:cubicBezTo>
                  <a:cubicBezTo>
                    <a:pt x="97" y="55"/>
                    <a:pt x="97" y="55"/>
                    <a:pt x="97" y="55"/>
                  </a:cubicBezTo>
                  <a:cubicBezTo>
                    <a:pt x="97" y="55"/>
                    <a:pt x="97" y="55"/>
                    <a:pt x="97" y="55"/>
                  </a:cubicBezTo>
                  <a:cubicBezTo>
                    <a:pt x="97" y="55"/>
                    <a:pt x="97" y="55"/>
                    <a:pt x="97" y="55"/>
                  </a:cubicBezTo>
                  <a:cubicBezTo>
                    <a:pt x="97" y="55"/>
                    <a:pt x="97" y="55"/>
                    <a:pt x="97" y="55"/>
                  </a:cubicBezTo>
                  <a:cubicBezTo>
                    <a:pt x="97" y="55"/>
                    <a:pt x="97" y="55"/>
                    <a:pt x="97" y="55"/>
                  </a:cubicBezTo>
                  <a:cubicBezTo>
                    <a:pt x="98" y="55"/>
                    <a:pt x="98" y="55"/>
                    <a:pt x="98" y="55"/>
                  </a:cubicBezTo>
                  <a:cubicBezTo>
                    <a:pt x="107" y="55"/>
                    <a:pt x="107" y="55"/>
                    <a:pt x="107" y="55"/>
                  </a:cubicBezTo>
                  <a:close/>
                  <a:moveTo>
                    <a:pt x="107" y="105"/>
                  </a:moveTo>
                  <a:cubicBezTo>
                    <a:pt x="107" y="171"/>
                    <a:pt x="107" y="171"/>
                    <a:pt x="107" y="171"/>
                  </a:cubicBezTo>
                  <a:cubicBezTo>
                    <a:pt x="98" y="171"/>
                    <a:pt x="98" y="171"/>
                    <a:pt x="98" y="171"/>
                  </a:cubicBezTo>
                  <a:cubicBezTo>
                    <a:pt x="90" y="171"/>
                    <a:pt x="90" y="171"/>
                    <a:pt x="90" y="171"/>
                  </a:cubicBezTo>
                  <a:cubicBezTo>
                    <a:pt x="90" y="156"/>
                    <a:pt x="90" y="156"/>
                    <a:pt x="90" y="156"/>
                  </a:cubicBezTo>
                  <a:cubicBezTo>
                    <a:pt x="98" y="156"/>
                    <a:pt x="98" y="156"/>
                    <a:pt x="98" y="156"/>
                  </a:cubicBezTo>
                  <a:cubicBezTo>
                    <a:pt x="98" y="144"/>
                    <a:pt x="98" y="132"/>
                    <a:pt x="98" y="121"/>
                  </a:cubicBezTo>
                  <a:cubicBezTo>
                    <a:pt x="90" y="121"/>
                    <a:pt x="90" y="121"/>
                    <a:pt x="90" y="121"/>
                  </a:cubicBezTo>
                  <a:cubicBezTo>
                    <a:pt x="90" y="105"/>
                    <a:pt x="90" y="105"/>
                    <a:pt x="90"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2" y="105"/>
                    <a:pt x="92" y="105"/>
                    <a:pt x="92" y="105"/>
                  </a:cubicBezTo>
                  <a:cubicBezTo>
                    <a:pt x="92" y="105"/>
                    <a:pt x="92" y="105"/>
                    <a:pt x="92" y="105"/>
                  </a:cubicBezTo>
                  <a:cubicBezTo>
                    <a:pt x="92" y="105"/>
                    <a:pt x="92" y="105"/>
                    <a:pt x="92" y="105"/>
                  </a:cubicBezTo>
                  <a:cubicBezTo>
                    <a:pt x="92" y="105"/>
                    <a:pt x="92" y="105"/>
                    <a:pt x="92" y="105"/>
                  </a:cubicBezTo>
                  <a:cubicBezTo>
                    <a:pt x="92" y="105"/>
                    <a:pt x="92" y="105"/>
                    <a:pt x="92" y="105"/>
                  </a:cubicBezTo>
                  <a:cubicBezTo>
                    <a:pt x="92" y="105"/>
                    <a:pt x="92" y="105"/>
                    <a:pt x="92" y="105"/>
                  </a:cubicBezTo>
                  <a:cubicBezTo>
                    <a:pt x="93" y="105"/>
                    <a:pt x="93" y="105"/>
                    <a:pt x="93" y="105"/>
                  </a:cubicBezTo>
                  <a:cubicBezTo>
                    <a:pt x="93" y="105"/>
                    <a:pt x="93" y="105"/>
                    <a:pt x="93" y="105"/>
                  </a:cubicBezTo>
                  <a:cubicBezTo>
                    <a:pt x="93" y="105"/>
                    <a:pt x="93" y="105"/>
                    <a:pt x="93" y="105"/>
                  </a:cubicBezTo>
                  <a:cubicBezTo>
                    <a:pt x="93" y="105"/>
                    <a:pt x="93" y="105"/>
                    <a:pt x="93" y="105"/>
                  </a:cubicBezTo>
                  <a:cubicBezTo>
                    <a:pt x="93" y="105"/>
                    <a:pt x="93" y="105"/>
                    <a:pt x="93" y="105"/>
                  </a:cubicBezTo>
                  <a:cubicBezTo>
                    <a:pt x="94" y="105"/>
                    <a:pt x="94" y="105"/>
                    <a:pt x="94" y="105"/>
                  </a:cubicBezTo>
                  <a:cubicBezTo>
                    <a:pt x="94" y="105"/>
                    <a:pt x="94" y="105"/>
                    <a:pt x="94" y="105"/>
                  </a:cubicBezTo>
                  <a:cubicBezTo>
                    <a:pt x="94" y="105"/>
                    <a:pt x="94" y="105"/>
                    <a:pt x="94" y="105"/>
                  </a:cubicBezTo>
                  <a:cubicBezTo>
                    <a:pt x="94" y="105"/>
                    <a:pt x="94" y="105"/>
                    <a:pt x="94" y="105"/>
                  </a:cubicBezTo>
                  <a:cubicBezTo>
                    <a:pt x="94" y="105"/>
                    <a:pt x="94" y="105"/>
                    <a:pt x="94" y="105"/>
                  </a:cubicBezTo>
                  <a:cubicBezTo>
                    <a:pt x="94" y="105"/>
                    <a:pt x="94" y="105"/>
                    <a:pt x="94" y="105"/>
                  </a:cubicBezTo>
                  <a:cubicBezTo>
                    <a:pt x="95" y="105"/>
                    <a:pt x="95" y="105"/>
                    <a:pt x="95" y="105"/>
                  </a:cubicBezTo>
                  <a:cubicBezTo>
                    <a:pt x="95" y="105"/>
                    <a:pt x="95" y="105"/>
                    <a:pt x="95" y="105"/>
                  </a:cubicBezTo>
                  <a:cubicBezTo>
                    <a:pt x="95" y="105"/>
                    <a:pt x="95" y="105"/>
                    <a:pt x="95" y="105"/>
                  </a:cubicBezTo>
                  <a:cubicBezTo>
                    <a:pt x="95" y="105"/>
                    <a:pt x="95" y="105"/>
                    <a:pt x="95" y="105"/>
                  </a:cubicBezTo>
                  <a:cubicBezTo>
                    <a:pt x="95" y="105"/>
                    <a:pt x="95" y="105"/>
                    <a:pt x="95" y="105"/>
                  </a:cubicBezTo>
                  <a:cubicBezTo>
                    <a:pt x="96" y="105"/>
                    <a:pt x="96" y="105"/>
                    <a:pt x="96" y="105"/>
                  </a:cubicBezTo>
                  <a:cubicBezTo>
                    <a:pt x="96" y="105"/>
                    <a:pt x="96" y="105"/>
                    <a:pt x="96" y="105"/>
                  </a:cubicBezTo>
                  <a:cubicBezTo>
                    <a:pt x="96" y="105"/>
                    <a:pt x="96" y="105"/>
                    <a:pt x="96" y="105"/>
                  </a:cubicBezTo>
                  <a:cubicBezTo>
                    <a:pt x="96" y="105"/>
                    <a:pt x="96" y="105"/>
                    <a:pt x="96" y="105"/>
                  </a:cubicBezTo>
                  <a:cubicBezTo>
                    <a:pt x="97" y="105"/>
                    <a:pt x="97" y="105"/>
                    <a:pt x="97" y="105"/>
                  </a:cubicBezTo>
                  <a:cubicBezTo>
                    <a:pt x="97" y="105"/>
                    <a:pt x="97" y="105"/>
                    <a:pt x="97" y="105"/>
                  </a:cubicBezTo>
                  <a:cubicBezTo>
                    <a:pt x="97" y="105"/>
                    <a:pt x="97" y="105"/>
                    <a:pt x="97" y="105"/>
                  </a:cubicBezTo>
                  <a:cubicBezTo>
                    <a:pt x="97" y="105"/>
                    <a:pt x="97" y="105"/>
                    <a:pt x="97" y="105"/>
                  </a:cubicBezTo>
                  <a:cubicBezTo>
                    <a:pt x="97" y="105"/>
                    <a:pt x="97" y="105"/>
                    <a:pt x="97" y="105"/>
                  </a:cubicBezTo>
                  <a:cubicBezTo>
                    <a:pt x="97" y="105"/>
                    <a:pt x="97" y="105"/>
                    <a:pt x="97" y="105"/>
                  </a:cubicBezTo>
                  <a:cubicBezTo>
                    <a:pt x="98" y="105"/>
                    <a:pt x="98" y="105"/>
                    <a:pt x="98" y="105"/>
                  </a:cubicBezTo>
                  <a:cubicBezTo>
                    <a:pt x="107" y="105"/>
                    <a:pt x="107" y="105"/>
                    <a:pt x="107" y="105"/>
                  </a:cubicBezTo>
                  <a:close/>
                  <a:moveTo>
                    <a:pt x="107" y="206"/>
                  </a:moveTo>
                  <a:cubicBezTo>
                    <a:pt x="107" y="221"/>
                    <a:pt x="107" y="221"/>
                    <a:pt x="107" y="221"/>
                  </a:cubicBezTo>
                  <a:cubicBezTo>
                    <a:pt x="98" y="221"/>
                    <a:pt x="98" y="221"/>
                    <a:pt x="98" y="221"/>
                  </a:cubicBezTo>
                  <a:cubicBezTo>
                    <a:pt x="97" y="221"/>
                    <a:pt x="97" y="221"/>
                    <a:pt x="97" y="221"/>
                  </a:cubicBezTo>
                  <a:cubicBezTo>
                    <a:pt x="97" y="221"/>
                    <a:pt x="97" y="221"/>
                    <a:pt x="97" y="221"/>
                  </a:cubicBezTo>
                  <a:cubicBezTo>
                    <a:pt x="97" y="221"/>
                    <a:pt x="97" y="221"/>
                    <a:pt x="97" y="221"/>
                  </a:cubicBezTo>
                  <a:cubicBezTo>
                    <a:pt x="97" y="221"/>
                    <a:pt x="97" y="221"/>
                    <a:pt x="97" y="221"/>
                  </a:cubicBezTo>
                  <a:cubicBezTo>
                    <a:pt x="97" y="221"/>
                    <a:pt x="97" y="221"/>
                    <a:pt x="97" y="221"/>
                  </a:cubicBezTo>
                  <a:cubicBezTo>
                    <a:pt x="97" y="221"/>
                    <a:pt x="97" y="221"/>
                    <a:pt x="97" y="221"/>
                  </a:cubicBezTo>
                  <a:cubicBezTo>
                    <a:pt x="96" y="221"/>
                    <a:pt x="96" y="221"/>
                    <a:pt x="96" y="221"/>
                  </a:cubicBezTo>
                  <a:cubicBezTo>
                    <a:pt x="96" y="221"/>
                    <a:pt x="96" y="221"/>
                    <a:pt x="96" y="221"/>
                  </a:cubicBezTo>
                  <a:cubicBezTo>
                    <a:pt x="96" y="221"/>
                    <a:pt x="96" y="221"/>
                    <a:pt x="96" y="221"/>
                  </a:cubicBezTo>
                  <a:cubicBezTo>
                    <a:pt x="96" y="221"/>
                    <a:pt x="96" y="221"/>
                    <a:pt x="96" y="221"/>
                  </a:cubicBezTo>
                  <a:cubicBezTo>
                    <a:pt x="96" y="221"/>
                    <a:pt x="96" y="221"/>
                    <a:pt x="96" y="221"/>
                  </a:cubicBezTo>
                  <a:cubicBezTo>
                    <a:pt x="95" y="221"/>
                    <a:pt x="95" y="221"/>
                    <a:pt x="95" y="221"/>
                  </a:cubicBezTo>
                  <a:cubicBezTo>
                    <a:pt x="95" y="221"/>
                    <a:pt x="95" y="221"/>
                    <a:pt x="95" y="221"/>
                  </a:cubicBezTo>
                  <a:cubicBezTo>
                    <a:pt x="95" y="221"/>
                    <a:pt x="95" y="221"/>
                    <a:pt x="95" y="221"/>
                  </a:cubicBezTo>
                  <a:cubicBezTo>
                    <a:pt x="95" y="221"/>
                    <a:pt x="95" y="221"/>
                    <a:pt x="95" y="221"/>
                  </a:cubicBezTo>
                  <a:cubicBezTo>
                    <a:pt x="94" y="221"/>
                    <a:pt x="94" y="221"/>
                    <a:pt x="94" y="221"/>
                  </a:cubicBezTo>
                  <a:cubicBezTo>
                    <a:pt x="94" y="221"/>
                    <a:pt x="94" y="221"/>
                    <a:pt x="94" y="221"/>
                  </a:cubicBezTo>
                  <a:cubicBezTo>
                    <a:pt x="94" y="221"/>
                    <a:pt x="94" y="221"/>
                    <a:pt x="94" y="221"/>
                  </a:cubicBezTo>
                  <a:cubicBezTo>
                    <a:pt x="94" y="221"/>
                    <a:pt x="94" y="221"/>
                    <a:pt x="94" y="221"/>
                  </a:cubicBezTo>
                  <a:cubicBezTo>
                    <a:pt x="94" y="221"/>
                    <a:pt x="94" y="221"/>
                    <a:pt x="94" y="221"/>
                  </a:cubicBezTo>
                  <a:cubicBezTo>
                    <a:pt x="94" y="221"/>
                    <a:pt x="94" y="221"/>
                    <a:pt x="94" y="221"/>
                  </a:cubicBezTo>
                  <a:cubicBezTo>
                    <a:pt x="93" y="221"/>
                    <a:pt x="93" y="221"/>
                    <a:pt x="93" y="221"/>
                  </a:cubicBezTo>
                  <a:cubicBezTo>
                    <a:pt x="93" y="221"/>
                    <a:pt x="93" y="221"/>
                    <a:pt x="93" y="221"/>
                  </a:cubicBezTo>
                  <a:cubicBezTo>
                    <a:pt x="93" y="221"/>
                    <a:pt x="93" y="221"/>
                    <a:pt x="93" y="221"/>
                  </a:cubicBezTo>
                  <a:cubicBezTo>
                    <a:pt x="93" y="221"/>
                    <a:pt x="93" y="221"/>
                    <a:pt x="93" y="221"/>
                  </a:cubicBezTo>
                  <a:cubicBezTo>
                    <a:pt x="93" y="221"/>
                    <a:pt x="93" y="221"/>
                    <a:pt x="93" y="221"/>
                  </a:cubicBezTo>
                  <a:cubicBezTo>
                    <a:pt x="92" y="221"/>
                    <a:pt x="92" y="221"/>
                    <a:pt x="92" y="221"/>
                  </a:cubicBezTo>
                  <a:cubicBezTo>
                    <a:pt x="92" y="221"/>
                    <a:pt x="92" y="221"/>
                    <a:pt x="92" y="221"/>
                  </a:cubicBezTo>
                  <a:cubicBezTo>
                    <a:pt x="92" y="221"/>
                    <a:pt x="92" y="221"/>
                    <a:pt x="92" y="221"/>
                  </a:cubicBezTo>
                  <a:cubicBezTo>
                    <a:pt x="92" y="221"/>
                    <a:pt x="92" y="221"/>
                    <a:pt x="92" y="221"/>
                  </a:cubicBezTo>
                  <a:cubicBezTo>
                    <a:pt x="92" y="221"/>
                    <a:pt x="92" y="221"/>
                    <a:pt x="92" y="221"/>
                  </a:cubicBezTo>
                  <a:cubicBezTo>
                    <a:pt x="92" y="221"/>
                    <a:pt x="92" y="221"/>
                    <a:pt x="92" y="221"/>
                  </a:cubicBezTo>
                  <a:cubicBezTo>
                    <a:pt x="91" y="221"/>
                    <a:pt x="91" y="221"/>
                    <a:pt x="91" y="221"/>
                  </a:cubicBezTo>
                  <a:cubicBezTo>
                    <a:pt x="91" y="221"/>
                    <a:pt x="91" y="221"/>
                    <a:pt x="91" y="221"/>
                  </a:cubicBezTo>
                  <a:cubicBezTo>
                    <a:pt x="91" y="221"/>
                    <a:pt x="91" y="221"/>
                    <a:pt x="91" y="221"/>
                  </a:cubicBezTo>
                  <a:cubicBezTo>
                    <a:pt x="91" y="221"/>
                    <a:pt x="91" y="221"/>
                    <a:pt x="91" y="221"/>
                  </a:cubicBezTo>
                  <a:cubicBezTo>
                    <a:pt x="91" y="221"/>
                    <a:pt x="91" y="221"/>
                    <a:pt x="91" y="221"/>
                  </a:cubicBezTo>
                  <a:cubicBezTo>
                    <a:pt x="90" y="221"/>
                    <a:pt x="90" y="221"/>
                    <a:pt x="90" y="221"/>
                  </a:cubicBezTo>
                  <a:cubicBezTo>
                    <a:pt x="90" y="206"/>
                    <a:pt x="90" y="206"/>
                    <a:pt x="90" y="206"/>
                  </a:cubicBezTo>
                  <a:cubicBezTo>
                    <a:pt x="98" y="206"/>
                    <a:pt x="98" y="206"/>
                    <a:pt x="98" y="206"/>
                  </a:cubicBezTo>
                  <a:cubicBezTo>
                    <a:pt x="107" y="206"/>
                    <a:pt x="107" y="206"/>
                    <a:pt x="107" y="206"/>
                  </a:cubicBezTo>
                  <a:close/>
                  <a:moveTo>
                    <a:pt x="107" y="256"/>
                  </a:moveTo>
                  <a:cubicBezTo>
                    <a:pt x="107" y="272"/>
                    <a:pt x="107" y="272"/>
                    <a:pt x="107" y="272"/>
                  </a:cubicBezTo>
                  <a:cubicBezTo>
                    <a:pt x="98" y="272"/>
                    <a:pt x="98" y="272"/>
                    <a:pt x="98" y="272"/>
                  </a:cubicBezTo>
                  <a:cubicBezTo>
                    <a:pt x="97" y="272"/>
                    <a:pt x="97" y="272"/>
                    <a:pt x="97" y="272"/>
                  </a:cubicBezTo>
                  <a:cubicBezTo>
                    <a:pt x="97" y="272"/>
                    <a:pt x="97" y="272"/>
                    <a:pt x="97" y="272"/>
                  </a:cubicBezTo>
                  <a:cubicBezTo>
                    <a:pt x="97" y="272"/>
                    <a:pt x="97" y="272"/>
                    <a:pt x="97" y="272"/>
                  </a:cubicBezTo>
                  <a:cubicBezTo>
                    <a:pt x="97" y="272"/>
                    <a:pt x="97" y="272"/>
                    <a:pt x="97" y="272"/>
                  </a:cubicBezTo>
                  <a:cubicBezTo>
                    <a:pt x="97" y="272"/>
                    <a:pt x="97" y="272"/>
                    <a:pt x="97" y="272"/>
                  </a:cubicBezTo>
                  <a:cubicBezTo>
                    <a:pt x="97" y="272"/>
                    <a:pt x="97" y="272"/>
                    <a:pt x="97" y="272"/>
                  </a:cubicBezTo>
                  <a:cubicBezTo>
                    <a:pt x="96" y="272"/>
                    <a:pt x="96" y="272"/>
                    <a:pt x="96" y="272"/>
                  </a:cubicBezTo>
                  <a:cubicBezTo>
                    <a:pt x="96" y="272"/>
                    <a:pt x="96" y="272"/>
                    <a:pt x="96" y="272"/>
                  </a:cubicBezTo>
                  <a:cubicBezTo>
                    <a:pt x="96" y="272"/>
                    <a:pt x="96" y="272"/>
                    <a:pt x="96" y="272"/>
                  </a:cubicBezTo>
                  <a:cubicBezTo>
                    <a:pt x="96" y="272"/>
                    <a:pt x="96" y="272"/>
                    <a:pt x="96" y="272"/>
                  </a:cubicBezTo>
                  <a:cubicBezTo>
                    <a:pt x="95" y="272"/>
                    <a:pt x="95" y="272"/>
                    <a:pt x="95" y="272"/>
                  </a:cubicBezTo>
                  <a:cubicBezTo>
                    <a:pt x="95" y="272"/>
                    <a:pt x="95" y="272"/>
                    <a:pt x="95" y="272"/>
                  </a:cubicBezTo>
                  <a:cubicBezTo>
                    <a:pt x="95" y="272"/>
                    <a:pt x="95" y="272"/>
                    <a:pt x="95" y="272"/>
                  </a:cubicBezTo>
                  <a:cubicBezTo>
                    <a:pt x="95" y="272"/>
                    <a:pt x="95" y="272"/>
                    <a:pt x="95" y="272"/>
                  </a:cubicBezTo>
                  <a:cubicBezTo>
                    <a:pt x="95" y="272"/>
                    <a:pt x="95" y="272"/>
                    <a:pt x="95" y="272"/>
                  </a:cubicBezTo>
                  <a:cubicBezTo>
                    <a:pt x="94" y="272"/>
                    <a:pt x="94" y="272"/>
                    <a:pt x="94" y="272"/>
                  </a:cubicBezTo>
                  <a:cubicBezTo>
                    <a:pt x="94" y="272"/>
                    <a:pt x="94" y="272"/>
                    <a:pt x="94" y="272"/>
                  </a:cubicBezTo>
                  <a:cubicBezTo>
                    <a:pt x="94" y="272"/>
                    <a:pt x="94" y="272"/>
                    <a:pt x="94" y="272"/>
                  </a:cubicBezTo>
                  <a:cubicBezTo>
                    <a:pt x="94" y="272"/>
                    <a:pt x="94" y="272"/>
                    <a:pt x="94" y="272"/>
                  </a:cubicBezTo>
                  <a:cubicBezTo>
                    <a:pt x="94" y="272"/>
                    <a:pt x="94" y="272"/>
                    <a:pt x="94" y="272"/>
                  </a:cubicBezTo>
                  <a:cubicBezTo>
                    <a:pt x="94" y="272"/>
                    <a:pt x="94" y="272"/>
                    <a:pt x="94" y="272"/>
                  </a:cubicBezTo>
                  <a:cubicBezTo>
                    <a:pt x="93" y="272"/>
                    <a:pt x="93" y="272"/>
                    <a:pt x="93" y="272"/>
                  </a:cubicBezTo>
                  <a:cubicBezTo>
                    <a:pt x="93" y="272"/>
                    <a:pt x="93" y="272"/>
                    <a:pt x="93" y="272"/>
                  </a:cubicBezTo>
                  <a:cubicBezTo>
                    <a:pt x="93" y="272"/>
                    <a:pt x="93" y="272"/>
                    <a:pt x="93" y="272"/>
                  </a:cubicBezTo>
                  <a:cubicBezTo>
                    <a:pt x="93" y="272"/>
                    <a:pt x="93" y="272"/>
                    <a:pt x="93" y="272"/>
                  </a:cubicBezTo>
                  <a:cubicBezTo>
                    <a:pt x="93" y="272"/>
                    <a:pt x="93" y="272"/>
                    <a:pt x="93" y="272"/>
                  </a:cubicBezTo>
                  <a:cubicBezTo>
                    <a:pt x="92" y="272"/>
                    <a:pt x="92" y="272"/>
                    <a:pt x="92" y="272"/>
                  </a:cubicBezTo>
                  <a:cubicBezTo>
                    <a:pt x="92" y="272"/>
                    <a:pt x="92" y="272"/>
                    <a:pt x="92" y="272"/>
                  </a:cubicBezTo>
                  <a:cubicBezTo>
                    <a:pt x="92" y="272"/>
                    <a:pt x="92" y="272"/>
                    <a:pt x="92" y="272"/>
                  </a:cubicBezTo>
                  <a:cubicBezTo>
                    <a:pt x="92" y="272"/>
                    <a:pt x="92" y="272"/>
                    <a:pt x="92" y="272"/>
                  </a:cubicBezTo>
                  <a:cubicBezTo>
                    <a:pt x="92" y="272"/>
                    <a:pt x="92" y="272"/>
                    <a:pt x="92" y="272"/>
                  </a:cubicBezTo>
                  <a:cubicBezTo>
                    <a:pt x="92" y="272"/>
                    <a:pt x="92" y="272"/>
                    <a:pt x="92" y="272"/>
                  </a:cubicBezTo>
                  <a:cubicBezTo>
                    <a:pt x="91" y="272"/>
                    <a:pt x="91" y="272"/>
                    <a:pt x="91" y="272"/>
                  </a:cubicBezTo>
                  <a:cubicBezTo>
                    <a:pt x="91" y="272"/>
                    <a:pt x="91" y="272"/>
                    <a:pt x="91" y="272"/>
                  </a:cubicBezTo>
                  <a:cubicBezTo>
                    <a:pt x="91" y="272"/>
                    <a:pt x="91" y="272"/>
                    <a:pt x="91" y="272"/>
                  </a:cubicBezTo>
                  <a:cubicBezTo>
                    <a:pt x="91" y="272"/>
                    <a:pt x="91" y="272"/>
                    <a:pt x="91" y="272"/>
                  </a:cubicBezTo>
                  <a:cubicBezTo>
                    <a:pt x="91" y="272"/>
                    <a:pt x="91" y="272"/>
                    <a:pt x="91" y="272"/>
                  </a:cubicBezTo>
                  <a:cubicBezTo>
                    <a:pt x="90" y="272"/>
                    <a:pt x="90" y="272"/>
                    <a:pt x="90" y="272"/>
                  </a:cubicBezTo>
                  <a:cubicBezTo>
                    <a:pt x="90" y="256"/>
                    <a:pt x="90" y="256"/>
                    <a:pt x="90" y="256"/>
                  </a:cubicBezTo>
                  <a:cubicBezTo>
                    <a:pt x="91" y="256"/>
                    <a:pt x="91" y="256"/>
                    <a:pt x="91" y="256"/>
                  </a:cubicBezTo>
                  <a:cubicBezTo>
                    <a:pt x="91" y="256"/>
                    <a:pt x="91" y="256"/>
                    <a:pt x="91" y="256"/>
                  </a:cubicBezTo>
                  <a:cubicBezTo>
                    <a:pt x="91" y="256"/>
                    <a:pt x="91" y="256"/>
                    <a:pt x="91" y="256"/>
                  </a:cubicBezTo>
                  <a:cubicBezTo>
                    <a:pt x="91" y="256"/>
                    <a:pt x="91" y="256"/>
                    <a:pt x="91" y="256"/>
                  </a:cubicBezTo>
                  <a:cubicBezTo>
                    <a:pt x="91" y="256"/>
                    <a:pt x="91" y="256"/>
                    <a:pt x="91" y="256"/>
                  </a:cubicBezTo>
                  <a:cubicBezTo>
                    <a:pt x="92" y="256"/>
                    <a:pt x="92" y="256"/>
                    <a:pt x="92" y="256"/>
                  </a:cubicBezTo>
                  <a:cubicBezTo>
                    <a:pt x="92" y="256"/>
                    <a:pt x="92" y="256"/>
                    <a:pt x="92" y="256"/>
                  </a:cubicBezTo>
                  <a:cubicBezTo>
                    <a:pt x="92" y="256"/>
                    <a:pt x="92" y="256"/>
                    <a:pt x="92" y="256"/>
                  </a:cubicBezTo>
                  <a:cubicBezTo>
                    <a:pt x="92" y="256"/>
                    <a:pt x="92" y="256"/>
                    <a:pt x="92" y="256"/>
                  </a:cubicBezTo>
                  <a:cubicBezTo>
                    <a:pt x="92" y="256"/>
                    <a:pt x="92" y="256"/>
                    <a:pt x="92" y="256"/>
                  </a:cubicBezTo>
                  <a:cubicBezTo>
                    <a:pt x="92" y="256"/>
                    <a:pt x="92" y="256"/>
                    <a:pt x="92" y="256"/>
                  </a:cubicBezTo>
                  <a:cubicBezTo>
                    <a:pt x="93" y="256"/>
                    <a:pt x="93" y="256"/>
                    <a:pt x="93" y="256"/>
                  </a:cubicBezTo>
                  <a:cubicBezTo>
                    <a:pt x="93" y="256"/>
                    <a:pt x="93" y="256"/>
                    <a:pt x="93" y="256"/>
                  </a:cubicBezTo>
                  <a:cubicBezTo>
                    <a:pt x="93" y="256"/>
                    <a:pt x="93" y="256"/>
                    <a:pt x="93" y="256"/>
                  </a:cubicBezTo>
                  <a:cubicBezTo>
                    <a:pt x="93" y="256"/>
                    <a:pt x="93" y="256"/>
                    <a:pt x="93" y="256"/>
                  </a:cubicBezTo>
                  <a:cubicBezTo>
                    <a:pt x="93" y="256"/>
                    <a:pt x="93" y="256"/>
                    <a:pt x="93" y="256"/>
                  </a:cubicBezTo>
                  <a:cubicBezTo>
                    <a:pt x="94" y="256"/>
                    <a:pt x="94" y="256"/>
                    <a:pt x="94" y="256"/>
                  </a:cubicBezTo>
                  <a:cubicBezTo>
                    <a:pt x="94" y="256"/>
                    <a:pt x="94" y="256"/>
                    <a:pt x="94" y="256"/>
                  </a:cubicBezTo>
                  <a:cubicBezTo>
                    <a:pt x="94" y="256"/>
                    <a:pt x="94" y="256"/>
                    <a:pt x="94" y="256"/>
                  </a:cubicBezTo>
                  <a:cubicBezTo>
                    <a:pt x="94" y="256"/>
                    <a:pt x="94" y="256"/>
                    <a:pt x="94" y="256"/>
                  </a:cubicBezTo>
                  <a:cubicBezTo>
                    <a:pt x="94" y="256"/>
                    <a:pt x="94" y="256"/>
                    <a:pt x="94" y="256"/>
                  </a:cubicBezTo>
                  <a:cubicBezTo>
                    <a:pt x="94" y="256"/>
                    <a:pt x="94" y="256"/>
                    <a:pt x="94" y="256"/>
                  </a:cubicBezTo>
                  <a:cubicBezTo>
                    <a:pt x="95" y="256"/>
                    <a:pt x="95" y="256"/>
                    <a:pt x="95" y="256"/>
                  </a:cubicBezTo>
                  <a:cubicBezTo>
                    <a:pt x="95" y="256"/>
                    <a:pt x="95" y="256"/>
                    <a:pt x="95" y="256"/>
                  </a:cubicBezTo>
                  <a:cubicBezTo>
                    <a:pt x="95" y="256"/>
                    <a:pt x="95" y="256"/>
                    <a:pt x="95" y="256"/>
                  </a:cubicBezTo>
                  <a:cubicBezTo>
                    <a:pt x="95" y="256"/>
                    <a:pt x="95" y="256"/>
                    <a:pt x="95" y="256"/>
                  </a:cubicBezTo>
                  <a:cubicBezTo>
                    <a:pt x="96" y="256"/>
                    <a:pt x="96" y="256"/>
                    <a:pt x="96" y="256"/>
                  </a:cubicBezTo>
                  <a:cubicBezTo>
                    <a:pt x="96" y="256"/>
                    <a:pt x="96" y="256"/>
                    <a:pt x="96" y="256"/>
                  </a:cubicBezTo>
                  <a:cubicBezTo>
                    <a:pt x="96" y="256"/>
                    <a:pt x="96" y="256"/>
                    <a:pt x="96" y="256"/>
                  </a:cubicBezTo>
                  <a:cubicBezTo>
                    <a:pt x="96" y="256"/>
                    <a:pt x="96" y="256"/>
                    <a:pt x="96" y="256"/>
                  </a:cubicBezTo>
                  <a:cubicBezTo>
                    <a:pt x="96" y="256"/>
                    <a:pt x="96" y="256"/>
                    <a:pt x="96" y="256"/>
                  </a:cubicBezTo>
                  <a:cubicBezTo>
                    <a:pt x="97" y="256"/>
                    <a:pt x="97" y="256"/>
                    <a:pt x="97" y="256"/>
                  </a:cubicBezTo>
                  <a:cubicBezTo>
                    <a:pt x="97" y="256"/>
                    <a:pt x="97" y="256"/>
                    <a:pt x="97" y="256"/>
                  </a:cubicBezTo>
                  <a:cubicBezTo>
                    <a:pt x="97" y="256"/>
                    <a:pt x="97" y="256"/>
                    <a:pt x="97" y="256"/>
                  </a:cubicBezTo>
                  <a:cubicBezTo>
                    <a:pt x="97" y="256"/>
                    <a:pt x="97" y="256"/>
                    <a:pt x="97" y="256"/>
                  </a:cubicBezTo>
                  <a:cubicBezTo>
                    <a:pt x="97" y="256"/>
                    <a:pt x="97" y="256"/>
                    <a:pt x="97" y="256"/>
                  </a:cubicBezTo>
                  <a:cubicBezTo>
                    <a:pt x="97" y="256"/>
                    <a:pt x="97" y="256"/>
                    <a:pt x="97" y="256"/>
                  </a:cubicBezTo>
                  <a:cubicBezTo>
                    <a:pt x="98" y="256"/>
                    <a:pt x="98" y="256"/>
                    <a:pt x="98" y="256"/>
                  </a:cubicBezTo>
                  <a:cubicBezTo>
                    <a:pt x="107" y="256"/>
                    <a:pt x="107" y="256"/>
                    <a:pt x="107" y="256"/>
                  </a:cubicBezTo>
                  <a:close/>
                  <a:moveTo>
                    <a:pt x="107" y="307"/>
                  </a:moveTo>
                  <a:cubicBezTo>
                    <a:pt x="107" y="423"/>
                    <a:pt x="107" y="423"/>
                    <a:pt x="107" y="423"/>
                  </a:cubicBezTo>
                  <a:cubicBezTo>
                    <a:pt x="98" y="423"/>
                    <a:pt x="98" y="423"/>
                    <a:pt x="98" y="423"/>
                  </a:cubicBezTo>
                  <a:cubicBezTo>
                    <a:pt x="90" y="423"/>
                    <a:pt x="90" y="423"/>
                    <a:pt x="90" y="423"/>
                  </a:cubicBezTo>
                  <a:cubicBezTo>
                    <a:pt x="90" y="407"/>
                    <a:pt x="90" y="407"/>
                    <a:pt x="90" y="407"/>
                  </a:cubicBezTo>
                  <a:cubicBezTo>
                    <a:pt x="91" y="407"/>
                    <a:pt x="91" y="407"/>
                    <a:pt x="91" y="407"/>
                  </a:cubicBezTo>
                  <a:cubicBezTo>
                    <a:pt x="91" y="407"/>
                    <a:pt x="91" y="407"/>
                    <a:pt x="91" y="407"/>
                  </a:cubicBezTo>
                  <a:cubicBezTo>
                    <a:pt x="91" y="407"/>
                    <a:pt x="91" y="407"/>
                    <a:pt x="91" y="407"/>
                  </a:cubicBezTo>
                  <a:cubicBezTo>
                    <a:pt x="91" y="407"/>
                    <a:pt x="91" y="407"/>
                    <a:pt x="91" y="407"/>
                  </a:cubicBezTo>
                  <a:cubicBezTo>
                    <a:pt x="92" y="407"/>
                    <a:pt x="92" y="407"/>
                    <a:pt x="92" y="407"/>
                  </a:cubicBezTo>
                  <a:cubicBezTo>
                    <a:pt x="92" y="407"/>
                    <a:pt x="92" y="407"/>
                    <a:pt x="92" y="407"/>
                  </a:cubicBezTo>
                  <a:cubicBezTo>
                    <a:pt x="92" y="407"/>
                    <a:pt x="92" y="407"/>
                    <a:pt x="92" y="407"/>
                  </a:cubicBezTo>
                  <a:cubicBezTo>
                    <a:pt x="92" y="407"/>
                    <a:pt x="92" y="407"/>
                    <a:pt x="92" y="407"/>
                  </a:cubicBezTo>
                  <a:cubicBezTo>
                    <a:pt x="92" y="407"/>
                    <a:pt x="92" y="407"/>
                    <a:pt x="92" y="407"/>
                  </a:cubicBezTo>
                  <a:cubicBezTo>
                    <a:pt x="93" y="407"/>
                    <a:pt x="93" y="407"/>
                    <a:pt x="93" y="407"/>
                  </a:cubicBezTo>
                  <a:cubicBezTo>
                    <a:pt x="93" y="407"/>
                    <a:pt x="93" y="407"/>
                    <a:pt x="93" y="407"/>
                  </a:cubicBezTo>
                  <a:cubicBezTo>
                    <a:pt x="93" y="407"/>
                    <a:pt x="93" y="407"/>
                    <a:pt x="93" y="407"/>
                  </a:cubicBezTo>
                  <a:cubicBezTo>
                    <a:pt x="93" y="407"/>
                    <a:pt x="93" y="407"/>
                    <a:pt x="93" y="407"/>
                  </a:cubicBezTo>
                  <a:cubicBezTo>
                    <a:pt x="94" y="407"/>
                    <a:pt x="94" y="407"/>
                    <a:pt x="94" y="407"/>
                  </a:cubicBezTo>
                  <a:cubicBezTo>
                    <a:pt x="94" y="407"/>
                    <a:pt x="94" y="407"/>
                    <a:pt x="94" y="407"/>
                  </a:cubicBezTo>
                  <a:cubicBezTo>
                    <a:pt x="94" y="407"/>
                    <a:pt x="94" y="407"/>
                    <a:pt x="94" y="407"/>
                  </a:cubicBezTo>
                  <a:cubicBezTo>
                    <a:pt x="94" y="407"/>
                    <a:pt x="94" y="407"/>
                    <a:pt x="94" y="407"/>
                  </a:cubicBezTo>
                  <a:cubicBezTo>
                    <a:pt x="94" y="407"/>
                    <a:pt x="94" y="407"/>
                    <a:pt x="94" y="407"/>
                  </a:cubicBezTo>
                  <a:cubicBezTo>
                    <a:pt x="95" y="407"/>
                    <a:pt x="95" y="407"/>
                    <a:pt x="95" y="407"/>
                  </a:cubicBezTo>
                  <a:cubicBezTo>
                    <a:pt x="95" y="407"/>
                    <a:pt x="95" y="407"/>
                    <a:pt x="95" y="407"/>
                  </a:cubicBezTo>
                  <a:cubicBezTo>
                    <a:pt x="95" y="407"/>
                    <a:pt x="95" y="407"/>
                    <a:pt x="95" y="407"/>
                  </a:cubicBezTo>
                  <a:cubicBezTo>
                    <a:pt x="95" y="407"/>
                    <a:pt x="95" y="407"/>
                    <a:pt x="95" y="407"/>
                  </a:cubicBezTo>
                  <a:cubicBezTo>
                    <a:pt x="96" y="407"/>
                    <a:pt x="96" y="407"/>
                    <a:pt x="96" y="407"/>
                  </a:cubicBezTo>
                  <a:cubicBezTo>
                    <a:pt x="96" y="407"/>
                    <a:pt x="96" y="407"/>
                    <a:pt x="96" y="407"/>
                  </a:cubicBezTo>
                  <a:cubicBezTo>
                    <a:pt x="96" y="407"/>
                    <a:pt x="96" y="407"/>
                    <a:pt x="96" y="407"/>
                  </a:cubicBezTo>
                  <a:cubicBezTo>
                    <a:pt x="96" y="407"/>
                    <a:pt x="96" y="407"/>
                    <a:pt x="96" y="407"/>
                  </a:cubicBezTo>
                  <a:cubicBezTo>
                    <a:pt x="97" y="407"/>
                    <a:pt x="97" y="407"/>
                    <a:pt x="97" y="407"/>
                  </a:cubicBezTo>
                  <a:cubicBezTo>
                    <a:pt x="97" y="407"/>
                    <a:pt x="97" y="407"/>
                    <a:pt x="97" y="407"/>
                  </a:cubicBezTo>
                  <a:cubicBezTo>
                    <a:pt x="97" y="407"/>
                    <a:pt x="97" y="407"/>
                    <a:pt x="97" y="407"/>
                  </a:cubicBezTo>
                  <a:cubicBezTo>
                    <a:pt x="97" y="407"/>
                    <a:pt x="97" y="407"/>
                    <a:pt x="97" y="407"/>
                  </a:cubicBezTo>
                  <a:cubicBezTo>
                    <a:pt x="97" y="407"/>
                    <a:pt x="97" y="407"/>
                    <a:pt x="97" y="407"/>
                  </a:cubicBezTo>
                  <a:cubicBezTo>
                    <a:pt x="98" y="407"/>
                    <a:pt x="98" y="407"/>
                    <a:pt x="98" y="407"/>
                  </a:cubicBezTo>
                  <a:cubicBezTo>
                    <a:pt x="98" y="396"/>
                    <a:pt x="98" y="384"/>
                    <a:pt x="98" y="372"/>
                  </a:cubicBezTo>
                  <a:cubicBezTo>
                    <a:pt x="97" y="372"/>
                    <a:pt x="97" y="372"/>
                    <a:pt x="97" y="372"/>
                  </a:cubicBezTo>
                  <a:cubicBezTo>
                    <a:pt x="97" y="372"/>
                    <a:pt x="97" y="372"/>
                    <a:pt x="97" y="372"/>
                  </a:cubicBezTo>
                  <a:cubicBezTo>
                    <a:pt x="97" y="372"/>
                    <a:pt x="97" y="372"/>
                    <a:pt x="97" y="372"/>
                  </a:cubicBezTo>
                  <a:cubicBezTo>
                    <a:pt x="97" y="372"/>
                    <a:pt x="97" y="372"/>
                    <a:pt x="97" y="372"/>
                  </a:cubicBezTo>
                  <a:cubicBezTo>
                    <a:pt x="97" y="372"/>
                    <a:pt x="97" y="372"/>
                    <a:pt x="97" y="372"/>
                  </a:cubicBezTo>
                  <a:cubicBezTo>
                    <a:pt x="96" y="372"/>
                    <a:pt x="96" y="372"/>
                    <a:pt x="96" y="372"/>
                  </a:cubicBezTo>
                  <a:cubicBezTo>
                    <a:pt x="96" y="372"/>
                    <a:pt x="96" y="372"/>
                    <a:pt x="96" y="372"/>
                  </a:cubicBezTo>
                  <a:cubicBezTo>
                    <a:pt x="96" y="372"/>
                    <a:pt x="96" y="372"/>
                    <a:pt x="96" y="372"/>
                  </a:cubicBezTo>
                  <a:cubicBezTo>
                    <a:pt x="96" y="372"/>
                    <a:pt x="96" y="372"/>
                    <a:pt x="96" y="372"/>
                  </a:cubicBezTo>
                  <a:cubicBezTo>
                    <a:pt x="95" y="372"/>
                    <a:pt x="95" y="372"/>
                    <a:pt x="95" y="372"/>
                  </a:cubicBezTo>
                  <a:cubicBezTo>
                    <a:pt x="95" y="372"/>
                    <a:pt x="95" y="372"/>
                    <a:pt x="95" y="372"/>
                  </a:cubicBezTo>
                  <a:cubicBezTo>
                    <a:pt x="95" y="372"/>
                    <a:pt x="95" y="372"/>
                    <a:pt x="95" y="372"/>
                  </a:cubicBezTo>
                  <a:cubicBezTo>
                    <a:pt x="95" y="372"/>
                    <a:pt x="95" y="372"/>
                    <a:pt x="95" y="372"/>
                  </a:cubicBezTo>
                  <a:cubicBezTo>
                    <a:pt x="94" y="372"/>
                    <a:pt x="94" y="372"/>
                    <a:pt x="94" y="372"/>
                  </a:cubicBezTo>
                  <a:cubicBezTo>
                    <a:pt x="94" y="372"/>
                    <a:pt x="94" y="372"/>
                    <a:pt x="94" y="372"/>
                  </a:cubicBezTo>
                  <a:cubicBezTo>
                    <a:pt x="94" y="372"/>
                    <a:pt x="94" y="372"/>
                    <a:pt x="94" y="372"/>
                  </a:cubicBezTo>
                  <a:cubicBezTo>
                    <a:pt x="94" y="372"/>
                    <a:pt x="94" y="372"/>
                    <a:pt x="94" y="372"/>
                  </a:cubicBezTo>
                  <a:cubicBezTo>
                    <a:pt x="94" y="372"/>
                    <a:pt x="94" y="372"/>
                    <a:pt x="94" y="372"/>
                  </a:cubicBezTo>
                  <a:cubicBezTo>
                    <a:pt x="93" y="372"/>
                    <a:pt x="93" y="372"/>
                    <a:pt x="93" y="372"/>
                  </a:cubicBezTo>
                  <a:cubicBezTo>
                    <a:pt x="93" y="372"/>
                    <a:pt x="93" y="372"/>
                    <a:pt x="93" y="372"/>
                  </a:cubicBezTo>
                  <a:cubicBezTo>
                    <a:pt x="93" y="372"/>
                    <a:pt x="93" y="372"/>
                    <a:pt x="93" y="372"/>
                  </a:cubicBezTo>
                  <a:cubicBezTo>
                    <a:pt x="93" y="372"/>
                    <a:pt x="93" y="372"/>
                    <a:pt x="93" y="372"/>
                  </a:cubicBezTo>
                  <a:cubicBezTo>
                    <a:pt x="92" y="372"/>
                    <a:pt x="92" y="372"/>
                    <a:pt x="92" y="372"/>
                  </a:cubicBezTo>
                  <a:cubicBezTo>
                    <a:pt x="92" y="372"/>
                    <a:pt x="92" y="372"/>
                    <a:pt x="92" y="372"/>
                  </a:cubicBezTo>
                  <a:cubicBezTo>
                    <a:pt x="92" y="372"/>
                    <a:pt x="92" y="372"/>
                    <a:pt x="92" y="372"/>
                  </a:cubicBezTo>
                  <a:cubicBezTo>
                    <a:pt x="92" y="372"/>
                    <a:pt x="92" y="372"/>
                    <a:pt x="92" y="372"/>
                  </a:cubicBezTo>
                  <a:cubicBezTo>
                    <a:pt x="92" y="372"/>
                    <a:pt x="92" y="372"/>
                    <a:pt x="92" y="372"/>
                  </a:cubicBezTo>
                  <a:cubicBezTo>
                    <a:pt x="91" y="372"/>
                    <a:pt x="91" y="372"/>
                    <a:pt x="91" y="372"/>
                  </a:cubicBezTo>
                  <a:cubicBezTo>
                    <a:pt x="91" y="372"/>
                    <a:pt x="91" y="372"/>
                    <a:pt x="91" y="372"/>
                  </a:cubicBezTo>
                  <a:cubicBezTo>
                    <a:pt x="91" y="372"/>
                    <a:pt x="91" y="372"/>
                    <a:pt x="91" y="372"/>
                  </a:cubicBezTo>
                  <a:cubicBezTo>
                    <a:pt x="91" y="372"/>
                    <a:pt x="91" y="372"/>
                    <a:pt x="91" y="372"/>
                  </a:cubicBezTo>
                  <a:cubicBezTo>
                    <a:pt x="90" y="372"/>
                    <a:pt x="90" y="372"/>
                    <a:pt x="90" y="372"/>
                  </a:cubicBezTo>
                  <a:cubicBezTo>
                    <a:pt x="90" y="357"/>
                    <a:pt x="90" y="357"/>
                    <a:pt x="90" y="357"/>
                  </a:cubicBezTo>
                  <a:cubicBezTo>
                    <a:pt x="98" y="357"/>
                    <a:pt x="98" y="357"/>
                    <a:pt x="98" y="357"/>
                  </a:cubicBezTo>
                  <a:cubicBezTo>
                    <a:pt x="98" y="345"/>
                    <a:pt x="98" y="334"/>
                    <a:pt x="98" y="322"/>
                  </a:cubicBezTo>
                  <a:cubicBezTo>
                    <a:pt x="90" y="322"/>
                    <a:pt x="90" y="322"/>
                    <a:pt x="90" y="322"/>
                  </a:cubicBezTo>
                  <a:cubicBezTo>
                    <a:pt x="90" y="307"/>
                    <a:pt x="90" y="307"/>
                    <a:pt x="90" y="307"/>
                  </a:cubicBezTo>
                  <a:cubicBezTo>
                    <a:pt x="91" y="307"/>
                    <a:pt x="91" y="307"/>
                    <a:pt x="91" y="307"/>
                  </a:cubicBezTo>
                  <a:cubicBezTo>
                    <a:pt x="91" y="307"/>
                    <a:pt x="91" y="307"/>
                    <a:pt x="91" y="307"/>
                  </a:cubicBezTo>
                  <a:cubicBezTo>
                    <a:pt x="91" y="307"/>
                    <a:pt x="91" y="307"/>
                    <a:pt x="91" y="307"/>
                  </a:cubicBezTo>
                  <a:cubicBezTo>
                    <a:pt x="91" y="307"/>
                    <a:pt x="91" y="307"/>
                    <a:pt x="91" y="307"/>
                  </a:cubicBezTo>
                  <a:cubicBezTo>
                    <a:pt x="91" y="307"/>
                    <a:pt x="91" y="307"/>
                    <a:pt x="91" y="307"/>
                  </a:cubicBezTo>
                  <a:cubicBezTo>
                    <a:pt x="92" y="307"/>
                    <a:pt x="92" y="307"/>
                    <a:pt x="92" y="307"/>
                  </a:cubicBezTo>
                  <a:cubicBezTo>
                    <a:pt x="92" y="307"/>
                    <a:pt x="92" y="307"/>
                    <a:pt x="92" y="307"/>
                  </a:cubicBezTo>
                  <a:cubicBezTo>
                    <a:pt x="92" y="307"/>
                    <a:pt x="92" y="307"/>
                    <a:pt x="92" y="307"/>
                  </a:cubicBezTo>
                  <a:cubicBezTo>
                    <a:pt x="92" y="307"/>
                    <a:pt x="92" y="307"/>
                    <a:pt x="92" y="307"/>
                  </a:cubicBezTo>
                  <a:cubicBezTo>
                    <a:pt x="92" y="307"/>
                    <a:pt x="92" y="307"/>
                    <a:pt x="92" y="307"/>
                  </a:cubicBezTo>
                  <a:cubicBezTo>
                    <a:pt x="92" y="307"/>
                    <a:pt x="92" y="307"/>
                    <a:pt x="92" y="307"/>
                  </a:cubicBezTo>
                  <a:cubicBezTo>
                    <a:pt x="93" y="307"/>
                    <a:pt x="93" y="307"/>
                    <a:pt x="93" y="307"/>
                  </a:cubicBezTo>
                  <a:cubicBezTo>
                    <a:pt x="93" y="307"/>
                    <a:pt x="93" y="307"/>
                    <a:pt x="93" y="307"/>
                  </a:cubicBezTo>
                  <a:cubicBezTo>
                    <a:pt x="93" y="307"/>
                    <a:pt x="93" y="307"/>
                    <a:pt x="93" y="307"/>
                  </a:cubicBezTo>
                  <a:cubicBezTo>
                    <a:pt x="93" y="307"/>
                    <a:pt x="93" y="307"/>
                    <a:pt x="93" y="307"/>
                  </a:cubicBezTo>
                  <a:cubicBezTo>
                    <a:pt x="93" y="307"/>
                    <a:pt x="93" y="307"/>
                    <a:pt x="93" y="307"/>
                  </a:cubicBezTo>
                  <a:cubicBezTo>
                    <a:pt x="94" y="307"/>
                    <a:pt x="94" y="307"/>
                    <a:pt x="94" y="307"/>
                  </a:cubicBezTo>
                  <a:cubicBezTo>
                    <a:pt x="94" y="307"/>
                    <a:pt x="94" y="307"/>
                    <a:pt x="94" y="307"/>
                  </a:cubicBezTo>
                  <a:cubicBezTo>
                    <a:pt x="94" y="307"/>
                    <a:pt x="94" y="307"/>
                    <a:pt x="94" y="307"/>
                  </a:cubicBezTo>
                  <a:cubicBezTo>
                    <a:pt x="94" y="307"/>
                    <a:pt x="94" y="307"/>
                    <a:pt x="94" y="307"/>
                  </a:cubicBezTo>
                  <a:cubicBezTo>
                    <a:pt x="94" y="307"/>
                    <a:pt x="94" y="307"/>
                    <a:pt x="94" y="307"/>
                  </a:cubicBezTo>
                  <a:cubicBezTo>
                    <a:pt x="94" y="307"/>
                    <a:pt x="94" y="307"/>
                    <a:pt x="94" y="307"/>
                  </a:cubicBezTo>
                  <a:cubicBezTo>
                    <a:pt x="95" y="307"/>
                    <a:pt x="95" y="307"/>
                    <a:pt x="95" y="307"/>
                  </a:cubicBezTo>
                  <a:cubicBezTo>
                    <a:pt x="95" y="307"/>
                    <a:pt x="95" y="307"/>
                    <a:pt x="95" y="307"/>
                  </a:cubicBezTo>
                  <a:cubicBezTo>
                    <a:pt x="95" y="307"/>
                    <a:pt x="95" y="307"/>
                    <a:pt x="95" y="307"/>
                  </a:cubicBezTo>
                  <a:cubicBezTo>
                    <a:pt x="95" y="307"/>
                    <a:pt x="95" y="307"/>
                    <a:pt x="95" y="307"/>
                  </a:cubicBezTo>
                  <a:cubicBezTo>
                    <a:pt x="95" y="307"/>
                    <a:pt x="95" y="307"/>
                    <a:pt x="95" y="307"/>
                  </a:cubicBezTo>
                  <a:cubicBezTo>
                    <a:pt x="96" y="307"/>
                    <a:pt x="96" y="307"/>
                    <a:pt x="96" y="307"/>
                  </a:cubicBezTo>
                  <a:cubicBezTo>
                    <a:pt x="96" y="307"/>
                    <a:pt x="96" y="307"/>
                    <a:pt x="96" y="307"/>
                  </a:cubicBezTo>
                  <a:cubicBezTo>
                    <a:pt x="96" y="307"/>
                    <a:pt x="96" y="307"/>
                    <a:pt x="96" y="307"/>
                  </a:cubicBezTo>
                  <a:cubicBezTo>
                    <a:pt x="96" y="307"/>
                    <a:pt x="96" y="307"/>
                    <a:pt x="96" y="307"/>
                  </a:cubicBezTo>
                  <a:cubicBezTo>
                    <a:pt x="97" y="307"/>
                    <a:pt x="97" y="307"/>
                    <a:pt x="97" y="307"/>
                  </a:cubicBezTo>
                  <a:cubicBezTo>
                    <a:pt x="97" y="307"/>
                    <a:pt x="97" y="307"/>
                    <a:pt x="97" y="307"/>
                  </a:cubicBezTo>
                  <a:cubicBezTo>
                    <a:pt x="97" y="307"/>
                    <a:pt x="97" y="307"/>
                    <a:pt x="97" y="307"/>
                  </a:cubicBezTo>
                  <a:cubicBezTo>
                    <a:pt x="97" y="307"/>
                    <a:pt x="97" y="307"/>
                    <a:pt x="97" y="307"/>
                  </a:cubicBezTo>
                  <a:cubicBezTo>
                    <a:pt x="97" y="307"/>
                    <a:pt x="97" y="307"/>
                    <a:pt x="97" y="307"/>
                  </a:cubicBezTo>
                  <a:cubicBezTo>
                    <a:pt x="97" y="307"/>
                    <a:pt x="97" y="307"/>
                    <a:pt x="97" y="307"/>
                  </a:cubicBezTo>
                  <a:cubicBezTo>
                    <a:pt x="98" y="307"/>
                    <a:pt x="98" y="307"/>
                    <a:pt x="98" y="307"/>
                  </a:cubicBezTo>
                  <a:lnTo>
                    <a:pt x="107" y="307"/>
                  </a:lnTo>
                  <a:close/>
                  <a:moveTo>
                    <a:pt x="59" y="0"/>
                  </a:moveTo>
                  <a:cubicBezTo>
                    <a:pt x="90" y="0"/>
                    <a:pt x="90" y="0"/>
                    <a:pt x="90" y="0"/>
                  </a:cubicBezTo>
                  <a:cubicBezTo>
                    <a:pt x="90" y="20"/>
                    <a:pt x="90" y="20"/>
                    <a:pt x="90" y="20"/>
                  </a:cubicBezTo>
                  <a:cubicBezTo>
                    <a:pt x="90" y="20"/>
                    <a:pt x="90" y="20"/>
                    <a:pt x="90" y="20"/>
                  </a:cubicBezTo>
                  <a:cubicBezTo>
                    <a:pt x="90" y="20"/>
                    <a:pt x="90" y="20"/>
                    <a:pt x="90" y="20"/>
                  </a:cubicBezTo>
                  <a:cubicBezTo>
                    <a:pt x="90" y="20"/>
                    <a:pt x="90" y="20"/>
                    <a:pt x="90" y="20"/>
                  </a:cubicBezTo>
                  <a:cubicBezTo>
                    <a:pt x="90" y="20"/>
                    <a:pt x="90" y="20"/>
                    <a:pt x="90" y="20"/>
                  </a:cubicBezTo>
                  <a:cubicBezTo>
                    <a:pt x="89" y="20"/>
                    <a:pt x="89" y="20"/>
                    <a:pt x="89" y="20"/>
                  </a:cubicBezTo>
                  <a:cubicBezTo>
                    <a:pt x="89" y="20"/>
                    <a:pt x="89" y="20"/>
                    <a:pt x="89" y="20"/>
                  </a:cubicBezTo>
                  <a:cubicBezTo>
                    <a:pt x="89" y="20"/>
                    <a:pt x="89" y="20"/>
                    <a:pt x="89" y="20"/>
                  </a:cubicBezTo>
                  <a:cubicBezTo>
                    <a:pt x="89" y="20"/>
                    <a:pt x="89" y="20"/>
                    <a:pt x="89" y="20"/>
                  </a:cubicBezTo>
                  <a:cubicBezTo>
                    <a:pt x="89" y="20"/>
                    <a:pt x="89" y="20"/>
                    <a:pt x="89" y="20"/>
                  </a:cubicBezTo>
                  <a:cubicBezTo>
                    <a:pt x="89" y="20"/>
                    <a:pt x="89" y="20"/>
                    <a:pt x="89" y="20"/>
                  </a:cubicBezTo>
                  <a:cubicBezTo>
                    <a:pt x="88" y="20"/>
                    <a:pt x="88" y="20"/>
                    <a:pt x="88" y="20"/>
                  </a:cubicBezTo>
                  <a:cubicBezTo>
                    <a:pt x="88" y="20"/>
                    <a:pt x="88" y="20"/>
                    <a:pt x="88" y="20"/>
                  </a:cubicBezTo>
                  <a:cubicBezTo>
                    <a:pt x="88" y="20"/>
                    <a:pt x="88" y="20"/>
                    <a:pt x="88" y="20"/>
                  </a:cubicBezTo>
                  <a:cubicBezTo>
                    <a:pt x="88" y="20"/>
                    <a:pt x="88" y="20"/>
                    <a:pt x="88" y="20"/>
                  </a:cubicBezTo>
                  <a:cubicBezTo>
                    <a:pt x="88" y="20"/>
                    <a:pt x="88" y="20"/>
                    <a:pt x="88" y="20"/>
                  </a:cubicBezTo>
                  <a:cubicBezTo>
                    <a:pt x="87" y="20"/>
                    <a:pt x="87" y="20"/>
                    <a:pt x="87" y="20"/>
                  </a:cubicBezTo>
                  <a:cubicBezTo>
                    <a:pt x="87" y="20"/>
                    <a:pt x="87" y="20"/>
                    <a:pt x="87" y="20"/>
                  </a:cubicBezTo>
                  <a:cubicBezTo>
                    <a:pt x="87" y="20"/>
                    <a:pt x="87" y="20"/>
                    <a:pt x="87" y="20"/>
                  </a:cubicBezTo>
                  <a:cubicBezTo>
                    <a:pt x="87" y="20"/>
                    <a:pt x="87" y="20"/>
                    <a:pt x="87" y="20"/>
                  </a:cubicBezTo>
                  <a:cubicBezTo>
                    <a:pt x="87" y="20"/>
                    <a:pt x="87" y="20"/>
                    <a:pt x="87" y="20"/>
                  </a:cubicBezTo>
                  <a:cubicBezTo>
                    <a:pt x="87" y="20"/>
                    <a:pt x="87" y="20"/>
                    <a:pt x="87" y="20"/>
                  </a:cubicBezTo>
                  <a:cubicBezTo>
                    <a:pt x="86" y="20"/>
                    <a:pt x="86" y="20"/>
                    <a:pt x="86" y="20"/>
                  </a:cubicBezTo>
                  <a:cubicBezTo>
                    <a:pt x="86" y="20"/>
                    <a:pt x="86" y="20"/>
                    <a:pt x="86" y="20"/>
                  </a:cubicBezTo>
                  <a:cubicBezTo>
                    <a:pt x="86" y="20"/>
                    <a:pt x="86" y="20"/>
                    <a:pt x="86" y="20"/>
                  </a:cubicBezTo>
                  <a:cubicBezTo>
                    <a:pt x="86" y="20"/>
                    <a:pt x="86" y="20"/>
                    <a:pt x="86" y="20"/>
                  </a:cubicBezTo>
                  <a:cubicBezTo>
                    <a:pt x="86" y="20"/>
                    <a:pt x="86" y="20"/>
                    <a:pt x="86"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4" y="20"/>
                    <a:pt x="84" y="20"/>
                    <a:pt x="84" y="20"/>
                  </a:cubicBezTo>
                  <a:cubicBezTo>
                    <a:pt x="84" y="20"/>
                    <a:pt x="84" y="20"/>
                    <a:pt x="84" y="20"/>
                  </a:cubicBezTo>
                  <a:cubicBezTo>
                    <a:pt x="84" y="20"/>
                    <a:pt x="84" y="20"/>
                    <a:pt x="84" y="20"/>
                  </a:cubicBezTo>
                  <a:cubicBezTo>
                    <a:pt x="84" y="20"/>
                    <a:pt x="84" y="20"/>
                    <a:pt x="84" y="20"/>
                  </a:cubicBezTo>
                  <a:cubicBezTo>
                    <a:pt x="84" y="20"/>
                    <a:pt x="84" y="20"/>
                    <a:pt x="84" y="20"/>
                  </a:cubicBezTo>
                  <a:cubicBezTo>
                    <a:pt x="83" y="20"/>
                    <a:pt x="83" y="20"/>
                    <a:pt x="83" y="20"/>
                  </a:cubicBezTo>
                  <a:cubicBezTo>
                    <a:pt x="83" y="20"/>
                    <a:pt x="83" y="20"/>
                    <a:pt x="83" y="20"/>
                  </a:cubicBezTo>
                  <a:cubicBezTo>
                    <a:pt x="83" y="32"/>
                    <a:pt x="83" y="43"/>
                    <a:pt x="83" y="55"/>
                  </a:cubicBezTo>
                  <a:cubicBezTo>
                    <a:pt x="83" y="55"/>
                    <a:pt x="83" y="55"/>
                    <a:pt x="83" y="55"/>
                  </a:cubicBezTo>
                  <a:cubicBezTo>
                    <a:pt x="84" y="55"/>
                    <a:pt x="84" y="55"/>
                    <a:pt x="84" y="55"/>
                  </a:cubicBezTo>
                  <a:cubicBezTo>
                    <a:pt x="84" y="55"/>
                    <a:pt x="84" y="55"/>
                    <a:pt x="84" y="55"/>
                  </a:cubicBezTo>
                  <a:cubicBezTo>
                    <a:pt x="84" y="55"/>
                    <a:pt x="84" y="55"/>
                    <a:pt x="84" y="55"/>
                  </a:cubicBezTo>
                  <a:cubicBezTo>
                    <a:pt x="84" y="55"/>
                    <a:pt x="84" y="55"/>
                    <a:pt x="84" y="55"/>
                  </a:cubicBezTo>
                  <a:cubicBezTo>
                    <a:pt x="84" y="55"/>
                    <a:pt x="84" y="55"/>
                    <a:pt x="84"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6" y="55"/>
                    <a:pt x="86" y="55"/>
                    <a:pt x="86" y="55"/>
                  </a:cubicBezTo>
                  <a:cubicBezTo>
                    <a:pt x="86" y="55"/>
                    <a:pt x="86" y="55"/>
                    <a:pt x="86" y="55"/>
                  </a:cubicBezTo>
                  <a:cubicBezTo>
                    <a:pt x="86" y="55"/>
                    <a:pt x="86" y="55"/>
                    <a:pt x="86" y="55"/>
                  </a:cubicBezTo>
                  <a:cubicBezTo>
                    <a:pt x="86" y="55"/>
                    <a:pt x="86" y="55"/>
                    <a:pt x="86" y="55"/>
                  </a:cubicBezTo>
                  <a:cubicBezTo>
                    <a:pt x="86" y="55"/>
                    <a:pt x="86" y="55"/>
                    <a:pt x="86" y="55"/>
                  </a:cubicBezTo>
                  <a:cubicBezTo>
                    <a:pt x="87" y="55"/>
                    <a:pt x="87" y="55"/>
                    <a:pt x="87" y="55"/>
                  </a:cubicBezTo>
                  <a:cubicBezTo>
                    <a:pt x="87" y="55"/>
                    <a:pt x="87" y="55"/>
                    <a:pt x="87" y="55"/>
                  </a:cubicBezTo>
                  <a:cubicBezTo>
                    <a:pt x="87" y="55"/>
                    <a:pt x="87" y="55"/>
                    <a:pt x="87" y="55"/>
                  </a:cubicBezTo>
                  <a:cubicBezTo>
                    <a:pt x="87" y="55"/>
                    <a:pt x="87" y="55"/>
                    <a:pt x="87" y="55"/>
                  </a:cubicBezTo>
                  <a:cubicBezTo>
                    <a:pt x="87" y="55"/>
                    <a:pt x="87" y="55"/>
                    <a:pt x="87" y="55"/>
                  </a:cubicBezTo>
                  <a:cubicBezTo>
                    <a:pt x="87" y="55"/>
                    <a:pt x="87" y="55"/>
                    <a:pt x="87" y="55"/>
                  </a:cubicBezTo>
                  <a:cubicBezTo>
                    <a:pt x="88" y="55"/>
                    <a:pt x="88" y="55"/>
                    <a:pt x="88" y="55"/>
                  </a:cubicBezTo>
                  <a:cubicBezTo>
                    <a:pt x="88" y="55"/>
                    <a:pt x="88" y="55"/>
                    <a:pt x="88" y="55"/>
                  </a:cubicBezTo>
                  <a:cubicBezTo>
                    <a:pt x="88" y="55"/>
                    <a:pt x="88" y="55"/>
                    <a:pt x="88" y="55"/>
                  </a:cubicBezTo>
                  <a:cubicBezTo>
                    <a:pt x="88" y="55"/>
                    <a:pt x="88" y="55"/>
                    <a:pt x="88" y="55"/>
                  </a:cubicBezTo>
                  <a:cubicBezTo>
                    <a:pt x="88" y="55"/>
                    <a:pt x="88" y="55"/>
                    <a:pt x="88" y="55"/>
                  </a:cubicBezTo>
                  <a:cubicBezTo>
                    <a:pt x="89" y="55"/>
                    <a:pt x="89" y="55"/>
                    <a:pt x="89" y="55"/>
                  </a:cubicBezTo>
                  <a:cubicBezTo>
                    <a:pt x="89" y="55"/>
                    <a:pt x="89" y="55"/>
                    <a:pt x="89" y="55"/>
                  </a:cubicBezTo>
                  <a:cubicBezTo>
                    <a:pt x="89" y="55"/>
                    <a:pt x="89" y="55"/>
                    <a:pt x="89" y="55"/>
                  </a:cubicBezTo>
                  <a:cubicBezTo>
                    <a:pt x="89" y="55"/>
                    <a:pt x="89" y="55"/>
                    <a:pt x="89" y="55"/>
                  </a:cubicBezTo>
                  <a:cubicBezTo>
                    <a:pt x="89" y="55"/>
                    <a:pt x="89" y="55"/>
                    <a:pt x="89" y="55"/>
                  </a:cubicBezTo>
                  <a:cubicBezTo>
                    <a:pt x="89" y="55"/>
                    <a:pt x="89" y="55"/>
                    <a:pt x="89" y="55"/>
                  </a:cubicBezTo>
                  <a:cubicBezTo>
                    <a:pt x="90" y="55"/>
                    <a:pt x="90" y="55"/>
                    <a:pt x="90" y="55"/>
                  </a:cubicBezTo>
                  <a:cubicBezTo>
                    <a:pt x="90" y="55"/>
                    <a:pt x="90" y="55"/>
                    <a:pt x="90" y="55"/>
                  </a:cubicBezTo>
                  <a:cubicBezTo>
                    <a:pt x="90" y="55"/>
                    <a:pt x="90" y="55"/>
                    <a:pt x="90" y="55"/>
                  </a:cubicBezTo>
                  <a:cubicBezTo>
                    <a:pt x="90" y="55"/>
                    <a:pt x="90" y="55"/>
                    <a:pt x="90" y="55"/>
                  </a:cubicBezTo>
                  <a:cubicBezTo>
                    <a:pt x="90" y="55"/>
                    <a:pt x="90" y="55"/>
                    <a:pt x="90" y="55"/>
                  </a:cubicBezTo>
                  <a:cubicBezTo>
                    <a:pt x="90" y="70"/>
                    <a:pt x="90" y="70"/>
                    <a:pt x="90" y="70"/>
                  </a:cubicBezTo>
                  <a:cubicBezTo>
                    <a:pt x="90" y="70"/>
                    <a:pt x="90" y="70"/>
                    <a:pt x="90" y="70"/>
                  </a:cubicBezTo>
                  <a:cubicBezTo>
                    <a:pt x="90" y="70"/>
                    <a:pt x="90" y="70"/>
                    <a:pt x="90" y="70"/>
                  </a:cubicBezTo>
                  <a:cubicBezTo>
                    <a:pt x="90" y="70"/>
                    <a:pt x="90" y="70"/>
                    <a:pt x="90" y="70"/>
                  </a:cubicBezTo>
                  <a:cubicBezTo>
                    <a:pt x="90" y="70"/>
                    <a:pt x="90" y="70"/>
                    <a:pt x="90" y="70"/>
                  </a:cubicBezTo>
                  <a:cubicBezTo>
                    <a:pt x="89" y="70"/>
                    <a:pt x="89" y="70"/>
                    <a:pt x="89" y="70"/>
                  </a:cubicBezTo>
                  <a:cubicBezTo>
                    <a:pt x="89" y="70"/>
                    <a:pt x="89" y="70"/>
                    <a:pt x="89" y="70"/>
                  </a:cubicBezTo>
                  <a:cubicBezTo>
                    <a:pt x="89" y="70"/>
                    <a:pt x="89" y="70"/>
                    <a:pt x="89" y="70"/>
                  </a:cubicBezTo>
                  <a:cubicBezTo>
                    <a:pt x="89" y="70"/>
                    <a:pt x="89" y="70"/>
                    <a:pt x="89" y="70"/>
                  </a:cubicBezTo>
                  <a:cubicBezTo>
                    <a:pt x="89" y="70"/>
                    <a:pt x="89" y="70"/>
                    <a:pt x="89" y="70"/>
                  </a:cubicBezTo>
                  <a:cubicBezTo>
                    <a:pt x="89" y="70"/>
                    <a:pt x="89" y="70"/>
                    <a:pt x="89" y="70"/>
                  </a:cubicBezTo>
                  <a:cubicBezTo>
                    <a:pt x="88" y="70"/>
                    <a:pt x="88" y="70"/>
                    <a:pt x="88" y="70"/>
                  </a:cubicBezTo>
                  <a:cubicBezTo>
                    <a:pt x="88" y="70"/>
                    <a:pt x="88" y="70"/>
                    <a:pt x="88" y="70"/>
                  </a:cubicBezTo>
                  <a:cubicBezTo>
                    <a:pt x="88" y="70"/>
                    <a:pt x="88" y="70"/>
                    <a:pt x="88" y="70"/>
                  </a:cubicBezTo>
                  <a:cubicBezTo>
                    <a:pt x="88" y="70"/>
                    <a:pt x="88" y="70"/>
                    <a:pt x="88" y="70"/>
                  </a:cubicBezTo>
                  <a:cubicBezTo>
                    <a:pt x="88" y="70"/>
                    <a:pt x="88" y="70"/>
                    <a:pt x="88" y="70"/>
                  </a:cubicBezTo>
                  <a:cubicBezTo>
                    <a:pt x="87" y="70"/>
                    <a:pt x="87" y="70"/>
                    <a:pt x="87" y="70"/>
                  </a:cubicBezTo>
                  <a:cubicBezTo>
                    <a:pt x="87" y="70"/>
                    <a:pt x="87" y="70"/>
                    <a:pt x="87" y="70"/>
                  </a:cubicBezTo>
                  <a:cubicBezTo>
                    <a:pt x="87" y="70"/>
                    <a:pt x="87" y="70"/>
                    <a:pt x="87" y="70"/>
                  </a:cubicBezTo>
                  <a:cubicBezTo>
                    <a:pt x="87" y="70"/>
                    <a:pt x="87" y="70"/>
                    <a:pt x="87" y="70"/>
                  </a:cubicBezTo>
                  <a:cubicBezTo>
                    <a:pt x="87" y="70"/>
                    <a:pt x="87" y="70"/>
                    <a:pt x="87" y="70"/>
                  </a:cubicBezTo>
                  <a:cubicBezTo>
                    <a:pt x="87" y="70"/>
                    <a:pt x="87" y="70"/>
                    <a:pt x="87" y="70"/>
                  </a:cubicBezTo>
                  <a:cubicBezTo>
                    <a:pt x="86" y="70"/>
                    <a:pt x="86" y="70"/>
                    <a:pt x="86" y="70"/>
                  </a:cubicBezTo>
                  <a:cubicBezTo>
                    <a:pt x="86" y="70"/>
                    <a:pt x="86" y="70"/>
                    <a:pt x="86" y="70"/>
                  </a:cubicBezTo>
                  <a:cubicBezTo>
                    <a:pt x="86" y="70"/>
                    <a:pt x="86" y="70"/>
                    <a:pt x="86" y="70"/>
                  </a:cubicBezTo>
                  <a:cubicBezTo>
                    <a:pt x="86" y="70"/>
                    <a:pt x="86" y="70"/>
                    <a:pt x="86" y="70"/>
                  </a:cubicBezTo>
                  <a:cubicBezTo>
                    <a:pt x="86" y="70"/>
                    <a:pt x="86" y="70"/>
                    <a:pt x="86" y="70"/>
                  </a:cubicBezTo>
                  <a:cubicBezTo>
                    <a:pt x="85" y="70"/>
                    <a:pt x="85" y="70"/>
                    <a:pt x="85" y="70"/>
                  </a:cubicBezTo>
                  <a:cubicBezTo>
                    <a:pt x="85" y="70"/>
                    <a:pt x="85" y="70"/>
                    <a:pt x="85" y="70"/>
                  </a:cubicBezTo>
                  <a:cubicBezTo>
                    <a:pt x="85" y="70"/>
                    <a:pt x="85" y="70"/>
                    <a:pt x="85" y="70"/>
                  </a:cubicBezTo>
                  <a:cubicBezTo>
                    <a:pt x="85" y="70"/>
                    <a:pt x="85" y="70"/>
                    <a:pt x="85" y="70"/>
                  </a:cubicBezTo>
                  <a:cubicBezTo>
                    <a:pt x="85" y="70"/>
                    <a:pt x="85" y="70"/>
                    <a:pt x="85" y="70"/>
                  </a:cubicBezTo>
                  <a:cubicBezTo>
                    <a:pt x="84" y="70"/>
                    <a:pt x="84" y="70"/>
                    <a:pt x="84" y="70"/>
                  </a:cubicBezTo>
                  <a:cubicBezTo>
                    <a:pt x="84" y="70"/>
                    <a:pt x="84" y="70"/>
                    <a:pt x="84" y="70"/>
                  </a:cubicBezTo>
                  <a:cubicBezTo>
                    <a:pt x="84" y="70"/>
                    <a:pt x="84" y="70"/>
                    <a:pt x="84" y="70"/>
                  </a:cubicBezTo>
                  <a:cubicBezTo>
                    <a:pt x="84" y="70"/>
                    <a:pt x="84" y="70"/>
                    <a:pt x="84" y="70"/>
                  </a:cubicBezTo>
                  <a:cubicBezTo>
                    <a:pt x="84" y="70"/>
                    <a:pt x="84" y="70"/>
                    <a:pt x="84" y="70"/>
                  </a:cubicBezTo>
                  <a:cubicBezTo>
                    <a:pt x="83" y="70"/>
                    <a:pt x="83" y="70"/>
                    <a:pt x="83" y="70"/>
                  </a:cubicBezTo>
                  <a:cubicBezTo>
                    <a:pt x="83" y="70"/>
                    <a:pt x="83" y="70"/>
                    <a:pt x="83" y="70"/>
                  </a:cubicBezTo>
                  <a:cubicBezTo>
                    <a:pt x="66" y="70"/>
                    <a:pt x="66" y="70"/>
                    <a:pt x="66" y="70"/>
                  </a:cubicBezTo>
                  <a:cubicBezTo>
                    <a:pt x="66" y="70"/>
                    <a:pt x="66" y="70"/>
                    <a:pt x="66" y="70"/>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ubicBezTo>
                    <a:pt x="64" y="70"/>
                    <a:pt x="64" y="70"/>
                    <a:pt x="64" y="70"/>
                  </a:cubicBezTo>
                  <a:cubicBezTo>
                    <a:pt x="64" y="70"/>
                    <a:pt x="64" y="70"/>
                    <a:pt x="64" y="70"/>
                  </a:cubicBezTo>
                  <a:cubicBezTo>
                    <a:pt x="64" y="70"/>
                    <a:pt x="64" y="70"/>
                    <a:pt x="64" y="70"/>
                  </a:cubicBezTo>
                  <a:cubicBezTo>
                    <a:pt x="64" y="70"/>
                    <a:pt x="64" y="70"/>
                    <a:pt x="64" y="70"/>
                  </a:cubicBezTo>
                  <a:cubicBezTo>
                    <a:pt x="64" y="70"/>
                    <a:pt x="64" y="70"/>
                    <a:pt x="64"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60" y="70"/>
                    <a:pt x="60" y="70"/>
                    <a:pt x="60" y="70"/>
                  </a:cubicBezTo>
                  <a:cubicBezTo>
                    <a:pt x="59" y="70"/>
                    <a:pt x="59" y="70"/>
                    <a:pt x="59" y="70"/>
                  </a:cubicBezTo>
                  <a:cubicBezTo>
                    <a:pt x="59" y="70"/>
                    <a:pt x="59" y="70"/>
                    <a:pt x="59" y="70"/>
                  </a:cubicBezTo>
                  <a:cubicBezTo>
                    <a:pt x="59" y="70"/>
                    <a:pt x="59" y="70"/>
                    <a:pt x="59" y="70"/>
                  </a:cubicBezTo>
                  <a:cubicBezTo>
                    <a:pt x="59" y="70"/>
                    <a:pt x="59" y="70"/>
                    <a:pt x="59" y="70"/>
                  </a:cubicBezTo>
                  <a:cubicBezTo>
                    <a:pt x="59" y="70"/>
                    <a:pt x="59" y="70"/>
                    <a:pt x="59" y="70"/>
                  </a:cubicBezTo>
                  <a:cubicBezTo>
                    <a:pt x="59" y="55"/>
                    <a:pt x="59" y="55"/>
                    <a:pt x="59" y="55"/>
                  </a:cubicBezTo>
                  <a:cubicBezTo>
                    <a:pt x="66" y="55"/>
                    <a:pt x="66" y="55"/>
                    <a:pt x="66" y="55"/>
                  </a:cubicBezTo>
                  <a:cubicBezTo>
                    <a:pt x="66" y="43"/>
                    <a:pt x="66" y="32"/>
                    <a:pt x="66" y="20"/>
                  </a:cubicBezTo>
                  <a:cubicBezTo>
                    <a:pt x="59" y="20"/>
                    <a:pt x="59" y="20"/>
                    <a:pt x="59" y="20"/>
                  </a:cubicBezTo>
                  <a:cubicBezTo>
                    <a:pt x="59" y="0"/>
                    <a:pt x="59" y="0"/>
                    <a:pt x="59" y="0"/>
                  </a:cubicBezTo>
                  <a:close/>
                  <a:moveTo>
                    <a:pt x="90" y="480"/>
                  </a:moveTo>
                  <a:cubicBezTo>
                    <a:pt x="59" y="480"/>
                    <a:pt x="59" y="480"/>
                    <a:pt x="59" y="480"/>
                  </a:cubicBezTo>
                  <a:cubicBezTo>
                    <a:pt x="59" y="458"/>
                    <a:pt x="59" y="458"/>
                    <a:pt x="59" y="458"/>
                  </a:cubicBezTo>
                  <a:cubicBezTo>
                    <a:pt x="59" y="458"/>
                    <a:pt x="59" y="458"/>
                    <a:pt x="59" y="458"/>
                  </a:cubicBezTo>
                  <a:cubicBezTo>
                    <a:pt x="59" y="458"/>
                    <a:pt x="59" y="458"/>
                    <a:pt x="59" y="458"/>
                  </a:cubicBezTo>
                  <a:cubicBezTo>
                    <a:pt x="59" y="458"/>
                    <a:pt x="59" y="458"/>
                    <a:pt x="59" y="458"/>
                  </a:cubicBezTo>
                  <a:cubicBezTo>
                    <a:pt x="60" y="458"/>
                    <a:pt x="60" y="458"/>
                    <a:pt x="60" y="458"/>
                  </a:cubicBezTo>
                  <a:cubicBezTo>
                    <a:pt x="60" y="458"/>
                    <a:pt x="60" y="458"/>
                    <a:pt x="60" y="458"/>
                  </a:cubicBezTo>
                  <a:cubicBezTo>
                    <a:pt x="60" y="458"/>
                    <a:pt x="60" y="458"/>
                    <a:pt x="60" y="458"/>
                  </a:cubicBezTo>
                  <a:cubicBezTo>
                    <a:pt x="60" y="458"/>
                    <a:pt x="60" y="458"/>
                    <a:pt x="60" y="458"/>
                  </a:cubicBezTo>
                  <a:cubicBezTo>
                    <a:pt x="60" y="458"/>
                    <a:pt x="60" y="458"/>
                    <a:pt x="60" y="458"/>
                  </a:cubicBezTo>
                  <a:cubicBezTo>
                    <a:pt x="60" y="458"/>
                    <a:pt x="60" y="458"/>
                    <a:pt x="60" y="458"/>
                  </a:cubicBezTo>
                  <a:cubicBezTo>
                    <a:pt x="61" y="458"/>
                    <a:pt x="61" y="458"/>
                    <a:pt x="61" y="458"/>
                  </a:cubicBezTo>
                  <a:cubicBezTo>
                    <a:pt x="61" y="458"/>
                    <a:pt x="61" y="458"/>
                    <a:pt x="61" y="458"/>
                  </a:cubicBezTo>
                  <a:cubicBezTo>
                    <a:pt x="61" y="458"/>
                    <a:pt x="61" y="458"/>
                    <a:pt x="61" y="458"/>
                  </a:cubicBezTo>
                  <a:cubicBezTo>
                    <a:pt x="61" y="458"/>
                    <a:pt x="61" y="458"/>
                    <a:pt x="61" y="458"/>
                  </a:cubicBezTo>
                  <a:cubicBezTo>
                    <a:pt x="62" y="458"/>
                    <a:pt x="62" y="458"/>
                    <a:pt x="62" y="458"/>
                  </a:cubicBezTo>
                  <a:cubicBezTo>
                    <a:pt x="62" y="458"/>
                    <a:pt x="62" y="458"/>
                    <a:pt x="62" y="458"/>
                  </a:cubicBezTo>
                  <a:cubicBezTo>
                    <a:pt x="62" y="458"/>
                    <a:pt x="62" y="458"/>
                    <a:pt x="62" y="458"/>
                  </a:cubicBezTo>
                  <a:cubicBezTo>
                    <a:pt x="62" y="458"/>
                    <a:pt x="62" y="458"/>
                    <a:pt x="62" y="458"/>
                  </a:cubicBezTo>
                  <a:cubicBezTo>
                    <a:pt x="62" y="458"/>
                    <a:pt x="62" y="458"/>
                    <a:pt x="62" y="458"/>
                  </a:cubicBezTo>
                  <a:cubicBezTo>
                    <a:pt x="63" y="458"/>
                    <a:pt x="63" y="458"/>
                    <a:pt x="63" y="458"/>
                  </a:cubicBezTo>
                  <a:cubicBezTo>
                    <a:pt x="63" y="458"/>
                    <a:pt x="63" y="458"/>
                    <a:pt x="63" y="458"/>
                  </a:cubicBezTo>
                  <a:cubicBezTo>
                    <a:pt x="63" y="458"/>
                    <a:pt x="63" y="458"/>
                    <a:pt x="63" y="458"/>
                  </a:cubicBezTo>
                  <a:cubicBezTo>
                    <a:pt x="63" y="458"/>
                    <a:pt x="63" y="458"/>
                    <a:pt x="63" y="458"/>
                  </a:cubicBezTo>
                  <a:cubicBezTo>
                    <a:pt x="63" y="458"/>
                    <a:pt x="63" y="458"/>
                    <a:pt x="63" y="458"/>
                  </a:cubicBezTo>
                  <a:cubicBezTo>
                    <a:pt x="64" y="458"/>
                    <a:pt x="64" y="458"/>
                    <a:pt x="64" y="458"/>
                  </a:cubicBezTo>
                  <a:cubicBezTo>
                    <a:pt x="64" y="458"/>
                    <a:pt x="64" y="458"/>
                    <a:pt x="64" y="458"/>
                  </a:cubicBezTo>
                  <a:cubicBezTo>
                    <a:pt x="64" y="458"/>
                    <a:pt x="64" y="458"/>
                    <a:pt x="64" y="458"/>
                  </a:cubicBezTo>
                  <a:cubicBezTo>
                    <a:pt x="64" y="458"/>
                    <a:pt x="64" y="458"/>
                    <a:pt x="64" y="458"/>
                  </a:cubicBezTo>
                  <a:cubicBezTo>
                    <a:pt x="64" y="458"/>
                    <a:pt x="64" y="458"/>
                    <a:pt x="64" y="458"/>
                  </a:cubicBezTo>
                  <a:cubicBezTo>
                    <a:pt x="65" y="458"/>
                    <a:pt x="65" y="458"/>
                    <a:pt x="65" y="458"/>
                  </a:cubicBezTo>
                  <a:cubicBezTo>
                    <a:pt x="65" y="458"/>
                    <a:pt x="65" y="458"/>
                    <a:pt x="65" y="458"/>
                  </a:cubicBezTo>
                  <a:cubicBezTo>
                    <a:pt x="65" y="458"/>
                    <a:pt x="65" y="458"/>
                    <a:pt x="65" y="458"/>
                  </a:cubicBezTo>
                  <a:cubicBezTo>
                    <a:pt x="65" y="458"/>
                    <a:pt x="65" y="458"/>
                    <a:pt x="65" y="458"/>
                  </a:cubicBezTo>
                  <a:cubicBezTo>
                    <a:pt x="65" y="458"/>
                    <a:pt x="65" y="458"/>
                    <a:pt x="65" y="458"/>
                  </a:cubicBezTo>
                  <a:cubicBezTo>
                    <a:pt x="65" y="458"/>
                    <a:pt x="65" y="458"/>
                    <a:pt x="65" y="458"/>
                  </a:cubicBezTo>
                  <a:cubicBezTo>
                    <a:pt x="66" y="458"/>
                    <a:pt x="66" y="458"/>
                    <a:pt x="66" y="458"/>
                  </a:cubicBezTo>
                  <a:cubicBezTo>
                    <a:pt x="66" y="458"/>
                    <a:pt x="66" y="458"/>
                    <a:pt x="66" y="458"/>
                  </a:cubicBezTo>
                  <a:cubicBezTo>
                    <a:pt x="83" y="458"/>
                    <a:pt x="83" y="458"/>
                    <a:pt x="83" y="458"/>
                  </a:cubicBezTo>
                  <a:cubicBezTo>
                    <a:pt x="90" y="458"/>
                    <a:pt x="90" y="458"/>
                    <a:pt x="90" y="458"/>
                  </a:cubicBezTo>
                  <a:cubicBezTo>
                    <a:pt x="90" y="480"/>
                    <a:pt x="90" y="480"/>
                    <a:pt x="90" y="480"/>
                  </a:cubicBezTo>
                  <a:close/>
                  <a:moveTo>
                    <a:pt x="90" y="105"/>
                  </a:moveTo>
                  <a:cubicBezTo>
                    <a:pt x="90" y="121"/>
                    <a:pt x="90" y="121"/>
                    <a:pt x="90" y="121"/>
                  </a:cubicBezTo>
                  <a:cubicBezTo>
                    <a:pt x="83" y="121"/>
                    <a:pt x="83" y="121"/>
                    <a:pt x="83" y="121"/>
                  </a:cubicBezTo>
                  <a:cubicBezTo>
                    <a:pt x="83" y="132"/>
                    <a:pt x="83" y="144"/>
                    <a:pt x="83" y="156"/>
                  </a:cubicBezTo>
                  <a:cubicBezTo>
                    <a:pt x="90" y="156"/>
                    <a:pt x="90" y="156"/>
                    <a:pt x="90" y="156"/>
                  </a:cubicBezTo>
                  <a:cubicBezTo>
                    <a:pt x="90" y="171"/>
                    <a:pt x="90" y="171"/>
                    <a:pt x="90" y="171"/>
                  </a:cubicBezTo>
                  <a:cubicBezTo>
                    <a:pt x="83" y="171"/>
                    <a:pt x="83" y="171"/>
                    <a:pt x="83" y="171"/>
                  </a:cubicBezTo>
                  <a:cubicBezTo>
                    <a:pt x="66" y="171"/>
                    <a:pt x="66" y="171"/>
                    <a:pt x="66" y="171"/>
                  </a:cubicBezTo>
                  <a:cubicBezTo>
                    <a:pt x="66" y="171"/>
                    <a:pt x="66" y="171"/>
                    <a:pt x="66" y="171"/>
                  </a:cubicBezTo>
                  <a:cubicBezTo>
                    <a:pt x="65" y="171"/>
                    <a:pt x="65" y="171"/>
                    <a:pt x="65" y="171"/>
                  </a:cubicBezTo>
                  <a:cubicBezTo>
                    <a:pt x="65" y="171"/>
                    <a:pt x="65" y="171"/>
                    <a:pt x="65" y="171"/>
                  </a:cubicBezTo>
                  <a:cubicBezTo>
                    <a:pt x="65" y="171"/>
                    <a:pt x="65" y="171"/>
                    <a:pt x="65" y="171"/>
                  </a:cubicBezTo>
                  <a:cubicBezTo>
                    <a:pt x="65" y="171"/>
                    <a:pt x="65" y="171"/>
                    <a:pt x="65" y="171"/>
                  </a:cubicBezTo>
                  <a:cubicBezTo>
                    <a:pt x="65" y="171"/>
                    <a:pt x="65" y="171"/>
                    <a:pt x="65" y="171"/>
                  </a:cubicBezTo>
                  <a:cubicBezTo>
                    <a:pt x="64" y="171"/>
                    <a:pt x="64" y="171"/>
                    <a:pt x="64" y="171"/>
                  </a:cubicBezTo>
                  <a:cubicBezTo>
                    <a:pt x="64" y="171"/>
                    <a:pt x="64" y="171"/>
                    <a:pt x="64" y="171"/>
                  </a:cubicBezTo>
                  <a:cubicBezTo>
                    <a:pt x="64" y="171"/>
                    <a:pt x="64" y="171"/>
                    <a:pt x="64" y="171"/>
                  </a:cubicBezTo>
                  <a:cubicBezTo>
                    <a:pt x="64" y="171"/>
                    <a:pt x="64" y="171"/>
                    <a:pt x="64" y="171"/>
                  </a:cubicBezTo>
                  <a:cubicBezTo>
                    <a:pt x="64" y="171"/>
                    <a:pt x="64" y="171"/>
                    <a:pt x="64" y="171"/>
                  </a:cubicBezTo>
                  <a:cubicBezTo>
                    <a:pt x="63" y="171"/>
                    <a:pt x="63" y="171"/>
                    <a:pt x="63" y="171"/>
                  </a:cubicBezTo>
                  <a:cubicBezTo>
                    <a:pt x="63" y="171"/>
                    <a:pt x="63" y="171"/>
                    <a:pt x="63" y="171"/>
                  </a:cubicBezTo>
                  <a:cubicBezTo>
                    <a:pt x="63" y="171"/>
                    <a:pt x="63" y="171"/>
                    <a:pt x="63" y="171"/>
                  </a:cubicBezTo>
                  <a:cubicBezTo>
                    <a:pt x="63" y="171"/>
                    <a:pt x="63" y="171"/>
                    <a:pt x="63" y="171"/>
                  </a:cubicBezTo>
                  <a:cubicBezTo>
                    <a:pt x="63" y="171"/>
                    <a:pt x="63" y="171"/>
                    <a:pt x="63" y="171"/>
                  </a:cubicBezTo>
                  <a:cubicBezTo>
                    <a:pt x="63" y="171"/>
                    <a:pt x="63" y="171"/>
                    <a:pt x="63" y="171"/>
                  </a:cubicBezTo>
                  <a:cubicBezTo>
                    <a:pt x="62" y="171"/>
                    <a:pt x="62" y="171"/>
                    <a:pt x="62" y="171"/>
                  </a:cubicBezTo>
                  <a:cubicBezTo>
                    <a:pt x="62" y="171"/>
                    <a:pt x="62" y="171"/>
                    <a:pt x="62" y="171"/>
                  </a:cubicBezTo>
                  <a:cubicBezTo>
                    <a:pt x="62" y="171"/>
                    <a:pt x="62" y="171"/>
                    <a:pt x="62" y="171"/>
                  </a:cubicBezTo>
                  <a:cubicBezTo>
                    <a:pt x="62" y="171"/>
                    <a:pt x="62" y="171"/>
                    <a:pt x="62" y="171"/>
                  </a:cubicBezTo>
                  <a:cubicBezTo>
                    <a:pt x="61" y="171"/>
                    <a:pt x="61" y="171"/>
                    <a:pt x="61" y="171"/>
                  </a:cubicBezTo>
                  <a:cubicBezTo>
                    <a:pt x="61" y="171"/>
                    <a:pt x="61" y="171"/>
                    <a:pt x="61" y="171"/>
                  </a:cubicBezTo>
                  <a:cubicBezTo>
                    <a:pt x="61" y="171"/>
                    <a:pt x="61" y="171"/>
                    <a:pt x="61" y="171"/>
                  </a:cubicBezTo>
                  <a:cubicBezTo>
                    <a:pt x="61" y="171"/>
                    <a:pt x="61" y="171"/>
                    <a:pt x="61" y="171"/>
                  </a:cubicBezTo>
                  <a:cubicBezTo>
                    <a:pt x="61" y="171"/>
                    <a:pt x="61" y="171"/>
                    <a:pt x="61" y="171"/>
                  </a:cubicBezTo>
                  <a:cubicBezTo>
                    <a:pt x="60" y="171"/>
                    <a:pt x="60" y="171"/>
                    <a:pt x="60" y="171"/>
                  </a:cubicBezTo>
                  <a:cubicBezTo>
                    <a:pt x="60" y="171"/>
                    <a:pt x="60" y="171"/>
                    <a:pt x="60" y="171"/>
                  </a:cubicBezTo>
                  <a:cubicBezTo>
                    <a:pt x="60" y="171"/>
                    <a:pt x="60" y="171"/>
                    <a:pt x="60" y="171"/>
                  </a:cubicBezTo>
                  <a:cubicBezTo>
                    <a:pt x="60" y="171"/>
                    <a:pt x="60" y="171"/>
                    <a:pt x="60" y="171"/>
                  </a:cubicBezTo>
                  <a:cubicBezTo>
                    <a:pt x="60" y="171"/>
                    <a:pt x="60" y="171"/>
                    <a:pt x="60" y="171"/>
                  </a:cubicBezTo>
                  <a:cubicBezTo>
                    <a:pt x="59" y="171"/>
                    <a:pt x="59" y="171"/>
                    <a:pt x="59" y="171"/>
                  </a:cubicBezTo>
                  <a:cubicBezTo>
                    <a:pt x="59" y="171"/>
                    <a:pt x="59" y="171"/>
                    <a:pt x="59" y="171"/>
                  </a:cubicBezTo>
                  <a:cubicBezTo>
                    <a:pt x="59" y="171"/>
                    <a:pt x="59" y="171"/>
                    <a:pt x="59" y="171"/>
                  </a:cubicBezTo>
                  <a:cubicBezTo>
                    <a:pt x="59" y="171"/>
                    <a:pt x="59" y="171"/>
                    <a:pt x="59" y="171"/>
                  </a:cubicBezTo>
                  <a:cubicBezTo>
                    <a:pt x="59" y="171"/>
                    <a:pt x="59" y="171"/>
                    <a:pt x="59" y="171"/>
                  </a:cubicBezTo>
                  <a:cubicBezTo>
                    <a:pt x="59" y="156"/>
                    <a:pt x="59" y="156"/>
                    <a:pt x="59" y="156"/>
                  </a:cubicBezTo>
                  <a:cubicBezTo>
                    <a:pt x="66" y="156"/>
                    <a:pt x="66" y="156"/>
                    <a:pt x="66" y="156"/>
                  </a:cubicBezTo>
                  <a:cubicBezTo>
                    <a:pt x="66" y="144"/>
                    <a:pt x="66" y="132"/>
                    <a:pt x="66" y="121"/>
                  </a:cubicBezTo>
                  <a:cubicBezTo>
                    <a:pt x="59" y="121"/>
                    <a:pt x="59" y="121"/>
                    <a:pt x="59" y="121"/>
                  </a:cubicBezTo>
                  <a:cubicBezTo>
                    <a:pt x="59" y="105"/>
                    <a:pt x="59" y="105"/>
                    <a:pt x="59" y="105"/>
                  </a:cubicBezTo>
                  <a:cubicBezTo>
                    <a:pt x="59" y="105"/>
                    <a:pt x="59" y="105"/>
                    <a:pt x="59" y="105"/>
                  </a:cubicBezTo>
                  <a:cubicBezTo>
                    <a:pt x="59" y="105"/>
                    <a:pt x="59" y="105"/>
                    <a:pt x="59" y="105"/>
                  </a:cubicBezTo>
                  <a:cubicBezTo>
                    <a:pt x="59" y="105"/>
                    <a:pt x="59" y="105"/>
                    <a:pt x="59" y="105"/>
                  </a:cubicBezTo>
                  <a:cubicBezTo>
                    <a:pt x="59" y="105"/>
                    <a:pt x="59" y="105"/>
                    <a:pt x="59" y="105"/>
                  </a:cubicBezTo>
                  <a:cubicBezTo>
                    <a:pt x="60" y="105"/>
                    <a:pt x="60" y="105"/>
                    <a:pt x="60" y="105"/>
                  </a:cubicBezTo>
                  <a:cubicBezTo>
                    <a:pt x="60" y="105"/>
                    <a:pt x="60" y="105"/>
                    <a:pt x="60" y="105"/>
                  </a:cubicBezTo>
                  <a:cubicBezTo>
                    <a:pt x="60" y="105"/>
                    <a:pt x="60" y="105"/>
                    <a:pt x="60" y="105"/>
                  </a:cubicBezTo>
                  <a:cubicBezTo>
                    <a:pt x="60" y="105"/>
                    <a:pt x="60" y="105"/>
                    <a:pt x="60" y="105"/>
                  </a:cubicBezTo>
                  <a:cubicBezTo>
                    <a:pt x="60" y="105"/>
                    <a:pt x="60" y="105"/>
                    <a:pt x="60" y="105"/>
                  </a:cubicBezTo>
                  <a:cubicBezTo>
                    <a:pt x="60" y="105"/>
                    <a:pt x="60" y="105"/>
                    <a:pt x="60" y="105"/>
                  </a:cubicBezTo>
                  <a:cubicBezTo>
                    <a:pt x="61" y="105"/>
                    <a:pt x="61" y="105"/>
                    <a:pt x="61" y="105"/>
                  </a:cubicBezTo>
                  <a:cubicBezTo>
                    <a:pt x="61" y="105"/>
                    <a:pt x="61" y="105"/>
                    <a:pt x="61" y="105"/>
                  </a:cubicBezTo>
                  <a:cubicBezTo>
                    <a:pt x="61" y="105"/>
                    <a:pt x="61" y="105"/>
                    <a:pt x="61" y="105"/>
                  </a:cubicBezTo>
                  <a:cubicBezTo>
                    <a:pt x="61" y="105"/>
                    <a:pt x="61" y="105"/>
                    <a:pt x="61" y="105"/>
                  </a:cubicBezTo>
                  <a:cubicBezTo>
                    <a:pt x="61" y="105"/>
                    <a:pt x="61" y="105"/>
                    <a:pt x="61" y="105"/>
                  </a:cubicBezTo>
                  <a:cubicBezTo>
                    <a:pt x="62" y="105"/>
                    <a:pt x="62" y="105"/>
                    <a:pt x="62" y="105"/>
                  </a:cubicBezTo>
                  <a:cubicBezTo>
                    <a:pt x="62" y="105"/>
                    <a:pt x="62" y="105"/>
                    <a:pt x="62" y="105"/>
                  </a:cubicBezTo>
                  <a:cubicBezTo>
                    <a:pt x="62" y="105"/>
                    <a:pt x="62" y="105"/>
                    <a:pt x="62" y="105"/>
                  </a:cubicBezTo>
                  <a:cubicBezTo>
                    <a:pt x="62" y="105"/>
                    <a:pt x="62" y="105"/>
                    <a:pt x="62" y="105"/>
                  </a:cubicBezTo>
                  <a:cubicBezTo>
                    <a:pt x="62" y="105"/>
                    <a:pt x="62" y="105"/>
                    <a:pt x="62" y="105"/>
                  </a:cubicBezTo>
                  <a:cubicBezTo>
                    <a:pt x="63" y="105"/>
                    <a:pt x="63" y="105"/>
                    <a:pt x="63" y="105"/>
                  </a:cubicBezTo>
                  <a:cubicBezTo>
                    <a:pt x="63" y="105"/>
                    <a:pt x="63" y="105"/>
                    <a:pt x="63" y="105"/>
                  </a:cubicBezTo>
                  <a:cubicBezTo>
                    <a:pt x="63" y="105"/>
                    <a:pt x="63" y="105"/>
                    <a:pt x="63" y="105"/>
                  </a:cubicBezTo>
                  <a:cubicBezTo>
                    <a:pt x="63" y="105"/>
                    <a:pt x="63" y="105"/>
                    <a:pt x="63" y="105"/>
                  </a:cubicBezTo>
                  <a:cubicBezTo>
                    <a:pt x="63" y="105"/>
                    <a:pt x="63" y="105"/>
                    <a:pt x="63" y="105"/>
                  </a:cubicBezTo>
                  <a:cubicBezTo>
                    <a:pt x="64" y="105"/>
                    <a:pt x="64" y="105"/>
                    <a:pt x="64" y="105"/>
                  </a:cubicBezTo>
                  <a:cubicBezTo>
                    <a:pt x="64" y="105"/>
                    <a:pt x="64" y="105"/>
                    <a:pt x="64" y="105"/>
                  </a:cubicBezTo>
                  <a:cubicBezTo>
                    <a:pt x="64" y="105"/>
                    <a:pt x="64" y="105"/>
                    <a:pt x="64" y="105"/>
                  </a:cubicBezTo>
                  <a:cubicBezTo>
                    <a:pt x="64" y="105"/>
                    <a:pt x="64" y="105"/>
                    <a:pt x="64" y="105"/>
                  </a:cubicBezTo>
                  <a:cubicBezTo>
                    <a:pt x="64" y="105"/>
                    <a:pt x="64" y="105"/>
                    <a:pt x="64"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6" y="105"/>
                    <a:pt x="66" y="105"/>
                    <a:pt x="66" y="105"/>
                  </a:cubicBezTo>
                  <a:cubicBezTo>
                    <a:pt x="66" y="105"/>
                    <a:pt x="66" y="105"/>
                    <a:pt x="66" y="105"/>
                  </a:cubicBezTo>
                  <a:cubicBezTo>
                    <a:pt x="83" y="105"/>
                    <a:pt x="83" y="105"/>
                    <a:pt x="83" y="105"/>
                  </a:cubicBezTo>
                  <a:cubicBezTo>
                    <a:pt x="83" y="105"/>
                    <a:pt x="83" y="105"/>
                    <a:pt x="83"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5" y="105"/>
                    <a:pt x="85" y="105"/>
                    <a:pt x="85" y="105"/>
                  </a:cubicBezTo>
                  <a:cubicBezTo>
                    <a:pt x="85" y="105"/>
                    <a:pt x="85" y="105"/>
                    <a:pt x="85" y="105"/>
                  </a:cubicBezTo>
                  <a:cubicBezTo>
                    <a:pt x="85" y="105"/>
                    <a:pt x="85" y="105"/>
                    <a:pt x="85" y="105"/>
                  </a:cubicBezTo>
                  <a:cubicBezTo>
                    <a:pt x="85" y="105"/>
                    <a:pt x="85" y="105"/>
                    <a:pt x="85" y="105"/>
                  </a:cubicBezTo>
                  <a:cubicBezTo>
                    <a:pt x="85" y="105"/>
                    <a:pt x="85" y="105"/>
                    <a:pt x="85" y="105"/>
                  </a:cubicBezTo>
                  <a:cubicBezTo>
                    <a:pt x="86" y="105"/>
                    <a:pt x="86" y="105"/>
                    <a:pt x="86" y="105"/>
                  </a:cubicBezTo>
                  <a:cubicBezTo>
                    <a:pt x="86" y="105"/>
                    <a:pt x="86" y="105"/>
                    <a:pt x="86" y="105"/>
                  </a:cubicBezTo>
                  <a:cubicBezTo>
                    <a:pt x="86" y="105"/>
                    <a:pt x="86" y="105"/>
                    <a:pt x="86" y="105"/>
                  </a:cubicBezTo>
                  <a:cubicBezTo>
                    <a:pt x="86" y="105"/>
                    <a:pt x="86" y="105"/>
                    <a:pt x="86" y="105"/>
                  </a:cubicBezTo>
                  <a:cubicBezTo>
                    <a:pt x="86" y="105"/>
                    <a:pt x="86" y="105"/>
                    <a:pt x="86" y="105"/>
                  </a:cubicBezTo>
                  <a:cubicBezTo>
                    <a:pt x="87" y="105"/>
                    <a:pt x="87" y="105"/>
                    <a:pt x="87" y="105"/>
                  </a:cubicBezTo>
                  <a:cubicBezTo>
                    <a:pt x="87" y="105"/>
                    <a:pt x="87" y="105"/>
                    <a:pt x="87" y="105"/>
                  </a:cubicBezTo>
                  <a:cubicBezTo>
                    <a:pt x="87" y="105"/>
                    <a:pt x="87" y="105"/>
                    <a:pt x="87" y="105"/>
                  </a:cubicBezTo>
                  <a:cubicBezTo>
                    <a:pt x="87" y="105"/>
                    <a:pt x="87" y="105"/>
                    <a:pt x="87" y="105"/>
                  </a:cubicBezTo>
                  <a:cubicBezTo>
                    <a:pt x="87" y="105"/>
                    <a:pt x="87" y="105"/>
                    <a:pt x="87" y="105"/>
                  </a:cubicBezTo>
                  <a:cubicBezTo>
                    <a:pt x="87" y="105"/>
                    <a:pt x="87" y="105"/>
                    <a:pt x="87" y="105"/>
                  </a:cubicBezTo>
                  <a:cubicBezTo>
                    <a:pt x="88" y="105"/>
                    <a:pt x="88" y="105"/>
                    <a:pt x="88" y="105"/>
                  </a:cubicBezTo>
                  <a:cubicBezTo>
                    <a:pt x="88" y="105"/>
                    <a:pt x="88" y="105"/>
                    <a:pt x="88" y="105"/>
                  </a:cubicBezTo>
                  <a:cubicBezTo>
                    <a:pt x="88" y="105"/>
                    <a:pt x="88" y="105"/>
                    <a:pt x="88" y="105"/>
                  </a:cubicBezTo>
                  <a:cubicBezTo>
                    <a:pt x="88" y="105"/>
                    <a:pt x="88" y="105"/>
                    <a:pt x="88" y="105"/>
                  </a:cubicBezTo>
                  <a:cubicBezTo>
                    <a:pt x="88" y="105"/>
                    <a:pt x="88" y="105"/>
                    <a:pt x="88" y="105"/>
                  </a:cubicBezTo>
                  <a:cubicBezTo>
                    <a:pt x="89" y="105"/>
                    <a:pt x="89" y="105"/>
                    <a:pt x="89" y="105"/>
                  </a:cubicBezTo>
                  <a:cubicBezTo>
                    <a:pt x="89" y="105"/>
                    <a:pt x="89" y="105"/>
                    <a:pt x="89" y="105"/>
                  </a:cubicBezTo>
                  <a:cubicBezTo>
                    <a:pt x="89" y="105"/>
                    <a:pt x="89" y="105"/>
                    <a:pt x="89" y="105"/>
                  </a:cubicBezTo>
                  <a:cubicBezTo>
                    <a:pt x="89" y="105"/>
                    <a:pt x="89" y="105"/>
                    <a:pt x="89" y="105"/>
                  </a:cubicBezTo>
                  <a:cubicBezTo>
                    <a:pt x="89" y="105"/>
                    <a:pt x="89" y="105"/>
                    <a:pt x="89" y="105"/>
                  </a:cubicBezTo>
                  <a:cubicBezTo>
                    <a:pt x="89" y="105"/>
                    <a:pt x="89" y="105"/>
                    <a:pt x="89" y="105"/>
                  </a:cubicBezTo>
                  <a:cubicBezTo>
                    <a:pt x="90" y="105"/>
                    <a:pt x="90" y="105"/>
                    <a:pt x="90" y="105"/>
                  </a:cubicBezTo>
                  <a:cubicBezTo>
                    <a:pt x="90" y="105"/>
                    <a:pt x="90" y="105"/>
                    <a:pt x="90" y="105"/>
                  </a:cubicBezTo>
                  <a:cubicBezTo>
                    <a:pt x="90" y="105"/>
                    <a:pt x="90" y="105"/>
                    <a:pt x="90" y="105"/>
                  </a:cubicBezTo>
                  <a:cubicBezTo>
                    <a:pt x="90" y="105"/>
                    <a:pt x="90" y="105"/>
                    <a:pt x="90" y="105"/>
                  </a:cubicBezTo>
                  <a:cubicBezTo>
                    <a:pt x="90" y="105"/>
                    <a:pt x="90" y="105"/>
                    <a:pt x="90" y="105"/>
                  </a:cubicBezTo>
                  <a:close/>
                  <a:moveTo>
                    <a:pt x="90" y="206"/>
                  </a:moveTo>
                  <a:cubicBezTo>
                    <a:pt x="90" y="221"/>
                    <a:pt x="90" y="221"/>
                    <a:pt x="90" y="221"/>
                  </a:cubicBezTo>
                  <a:cubicBezTo>
                    <a:pt x="90" y="221"/>
                    <a:pt x="90" y="221"/>
                    <a:pt x="90" y="221"/>
                  </a:cubicBezTo>
                  <a:cubicBezTo>
                    <a:pt x="90" y="221"/>
                    <a:pt x="90" y="221"/>
                    <a:pt x="90" y="221"/>
                  </a:cubicBezTo>
                  <a:cubicBezTo>
                    <a:pt x="90" y="221"/>
                    <a:pt x="90" y="221"/>
                    <a:pt x="90" y="221"/>
                  </a:cubicBezTo>
                  <a:cubicBezTo>
                    <a:pt x="90" y="221"/>
                    <a:pt x="90" y="221"/>
                    <a:pt x="90" y="221"/>
                  </a:cubicBezTo>
                  <a:cubicBezTo>
                    <a:pt x="89" y="221"/>
                    <a:pt x="89" y="221"/>
                    <a:pt x="89" y="221"/>
                  </a:cubicBezTo>
                  <a:cubicBezTo>
                    <a:pt x="89" y="221"/>
                    <a:pt x="89" y="221"/>
                    <a:pt x="89" y="221"/>
                  </a:cubicBezTo>
                  <a:cubicBezTo>
                    <a:pt x="89" y="221"/>
                    <a:pt x="89" y="221"/>
                    <a:pt x="89" y="221"/>
                  </a:cubicBezTo>
                  <a:cubicBezTo>
                    <a:pt x="89" y="221"/>
                    <a:pt x="89" y="221"/>
                    <a:pt x="89" y="221"/>
                  </a:cubicBezTo>
                  <a:cubicBezTo>
                    <a:pt x="89" y="221"/>
                    <a:pt x="89" y="221"/>
                    <a:pt x="89" y="221"/>
                  </a:cubicBezTo>
                  <a:cubicBezTo>
                    <a:pt x="89" y="221"/>
                    <a:pt x="89" y="221"/>
                    <a:pt x="89" y="221"/>
                  </a:cubicBezTo>
                  <a:cubicBezTo>
                    <a:pt x="88" y="221"/>
                    <a:pt x="88" y="221"/>
                    <a:pt x="88" y="221"/>
                  </a:cubicBezTo>
                  <a:cubicBezTo>
                    <a:pt x="88" y="221"/>
                    <a:pt x="88" y="221"/>
                    <a:pt x="88" y="221"/>
                  </a:cubicBezTo>
                  <a:cubicBezTo>
                    <a:pt x="88" y="221"/>
                    <a:pt x="88" y="221"/>
                    <a:pt x="88" y="221"/>
                  </a:cubicBezTo>
                  <a:cubicBezTo>
                    <a:pt x="88" y="221"/>
                    <a:pt x="88" y="221"/>
                    <a:pt x="88" y="221"/>
                  </a:cubicBezTo>
                  <a:cubicBezTo>
                    <a:pt x="88" y="221"/>
                    <a:pt x="88" y="221"/>
                    <a:pt x="88" y="221"/>
                  </a:cubicBezTo>
                  <a:cubicBezTo>
                    <a:pt x="87" y="221"/>
                    <a:pt x="87" y="221"/>
                    <a:pt x="87" y="221"/>
                  </a:cubicBezTo>
                  <a:cubicBezTo>
                    <a:pt x="87" y="221"/>
                    <a:pt x="87" y="221"/>
                    <a:pt x="87" y="221"/>
                  </a:cubicBezTo>
                  <a:cubicBezTo>
                    <a:pt x="87" y="221"/>
                    <a:pt x="87" y="221"/>
                    <a:pt x="87" y="221"/>
                  </a:cubicBezTo>
                  <a:cubicBezTo>
                    <a:pt x="87" y="221"/>
                    <a:pt x="87" y="221"/>
                    <a:pt x="87" y="221"/>
                  </a:cubicBezTo>
                  <a:cubicBezTo>
                    <a:pt x="87" y="221"/>
                    <a:pt x="87" y="221"/>
                    <a:pt x="87" y="221"/>
                  </a:cubicBezTo>
                  <a:cubicBezTo>
                    <a:pt x="87" y="221"/>
                    <a:pt x="87" y="221"/>
                    <a:pt x="87" y="221"/>
                  </a:cubicBezTo>
                  <a:cubicBezTo>
                    <a:pt x="86" y="221"/>
                    <a:pt x="86" y="221"/>
                    <a:pt x="86" y="221"/>
                  </a:cubicBezTo>
                  <a:cubicBezTo>
                    <a:pt x="86" y="221"/>
                    <a:pt x="86" y="221"/>
                    <a:pt x="86" y="221"/>
                  </a:cubicBezTo>
                  <a:cubicBezTo>
                    <a:pt x="86" y="221"/>
                    <a:pt x="86" y="221"/>
                    <a:pt x="86" y="221"/>
                  </a:cubicBezTo>
                  <a:cubicBezTo>
                    <a:pt x="86" y="221"/>
                    <a:pt x="86" y="221"/>
                    <a:pt x="86" y="221"/>
                  </a:cubicBezTo>
                  <a:cubicBezTo>
                    <a:pt x="86" y="221"/>
                    <a:pt x="86" y="221"/>
                    <a:pt x="86" y="221"/>
                  </a:cubicBezTo>
                  <a:cubicBezTo>
                    <a:pt x="85" y="221"/>
                    <a:pt x="85" y="221"/>
                    <a:pt x="85" y="221"/>
                  </a:cubicBezTo>
                  <a:cubicBezTo>
                    <a:pt x="85" y="221"/>
                    <a:pt x="85" y="221"/>
                    <a:pt x="85" y="221"/>
                  </a:cubicBezTo>
                  <a:cubicBezTo>
                    <a:pt x="85" y="221"/>
                    <a:pt x="85" y="221"/>
                    <a:pt x="85" y="221"/>
                  </a:cubicBezTo>
                  <a:cubicBezTo>
                    <a:pt x="85" y="221"/>
                    <a:pt x="85" y="221"/>
                    <a:pt x="85" y="221"/>
                  </a:cubicBezTo>
                  <a:cubicBezTo>
                    <a:pt x="85" y="221"/>
                    <a:pt x="85" y="221"/>
                    <a:pt x="85" y="221"/>
                  </a:cubicBezTo>
                  <a:cubicBezTo>
                    <a:pt x="84" y="221"/>
                    <a:pt x="84" y="221"/>
                    <a:pt x="84" y="221"/>
                  </a:cubicBezTo>
                  <a:cubicBezTo>
                    <a:pt x="84" y="221"/>
                    <a:pt x="84" y="221"/>
                    <a:pt x="84" y="221"/>
                  </a:cubicBezTo>
                  <a:cubicBezTo>
                    <a:pt x="84" y="221"/>
                    <a:pt x="84" y="221"/>
                    <a:pt x="84" y="221"/>
                  </a:cubicBezTo>
                  <a:cubicBezTo>
                    <a:pt x="84" y="221"/>
                    <a:pt x="84" y="221"/>
                    <a:pt x="84" y="221"/>
                  </a:cubicBezTo>
                  <a:cubicBezTo>
                    <a:pt x="84" y="221"/>
                    <a:pt x="84" y="221"/>
                    <a:pt x="84" y="221"/>
                  </a:cubicBezTo>
                  <a:cubicBezTo>
                    <a:pt x="83" y="221"/>
                    <a:pt x="83" y="221"/>
                    <a:pt x="83" y="221"/>
                  </a:cubicBezTo>
                  <a:cubicBezTo>
                    <a:pt x="83" y="221"/>
                    <a:pt x="83" y="221"/>
                    <a:pt x="83" y="221"/>
                  </a:cubicBezTo>
                  <a:cubicBezTo>
                    <a:pt x="83" y="233"/>
                    <a:pt x="83" y="245"/>
                    <a:pt x="83" y="256"/>
                  </a:cubicBezTo>
                  <a:cubicBezTo>
                    <a:pt x="83" y="256"/>
                    <a:pt x="83" y="256"/>
                    <a:pt x="83" y="256"/>
                  </a:cubicBezTo>
                  <a:cubicBezTo>
                    <a:pt x="84" y="256"/>
                    <a:pt x="84" y="256"/>
                    <a:pt x="84" y="256"/>
                  </a:cubicBezTo>
                  <a:cubicBezTo>
                    <a:pt x="84" y="256"/>
                    <a:pt x="84" y="256"/>
                    <a:pt x="84" y="256"/>
                  </a:cubicBezTo>
                  <a:cubicBezTo>
                    <a:pt x="84" y="256"/>
                    <a:pt x="84" y="256"/>
                    <a:pt x="84" y="256"/>
                  </a:cubicBezTo>
                  <a:cubicBezTo>
                    <a:pt x="84" y="256"/>
                    <a:pt x="84" y="256"/>
                    <a:pt x="84" y="256"/>
                  </a:cubicBezTo>
                  <a:cubicBezTo>
                    <a:pt x="84" y="256"/>
                    <a:pt x="84" y="256"/>
                    <a:pt x="84" y="256"/>
                  </a:cubicBezTo>
                  <a:cubicBezTo>
                    <a:pt x="85" y="256"/>
                    <a:pt x="85" y="256"/>
                    <a:pt x="85" y="256"/>
                  </a:cubicBezTo>
                  <a:cubicBezTo>
                    <a:pt x="85" y="256"/>
                    <a:pt x="85" y="256"/>
                    <a:pt x="85" y="256"/>
                  </a:cubicBezTo>
                  <a:cubicBezTo>
                    <a:pt x="85" y="256"/>
                    <a:pt x="85" y="256"/>
                    <a:pt x="85" y="256"/>
                  </a:cubicBezTo>
                  <a:cubicBezTo>
                    <a:pt x="85" y="256"/>
                    <a:pt x="85" y="256"/>
                    <a:pt x="85" y="256"/>
                  </a:cubicBezTo>
                  <a:cubicBezTo>
                    <a:pt x="85" y="256"/>
                    <a:pt x="85" y="256"/>
                    <a:pt x="85" y="256"/>
                  </a:cubicBezTo>
                  <a:cubicBezTo>
                    <a:pt x="86" y="256"/>
                    <a:pt x="86" y="256"/>
                    <a:pt x="86" y="256"/>
                  </a:cubicBezTo>
                  <a:cubicBezTo>
                    <a:pt x="86" y="256"/>
                    <a:pt x="86" y="256"/>
                    <a:pt x="86" y="256"/>
                  </a:cubicBezTo>
                  <a:cubicBezTo>
                    <a:pt x="86" y="256"/>
                    <a:pt x="86" y="256"/>
                    <a:pt x="86" y="256"/>
                  </a:cubicBezTo>
                  <a:cubicBezTo>
                    <a:pt x="86" y="256"/>
                    <a:pt x="86" y="256"/>
                    <a:pt x="86" y="256"/>
                  </a:cubicBezTo>
                  <a:cubicBezTo>
                    <a:pt x="86" y="256"/>
                    <a:pt x="86" y="256"/>
                    <a:pt x="86" y="256"/>
                  </a:cubicBezTo>
                  <a:cubicBezTo>
                    <a:pt x="87" y="256"/>
                    <a:pt x="87" y="256"/>
                    <a:pt x="87" y="256"/>
                  </a:cubicBezTo>
                  <a:cubicBezTo>
                    <a:pt x="87" y="256"/>
                    <a:pt x="87" y="256"/>
                    <a:pt x="87" y="256"/>
                  </a:cubicBezTo>
                  <a:cubicBezTo>
                    <a:pt x="87" y="256"/>
                    <a:pt x="87" y="256"/>
                    <a:pt x="87" y="256"/>
                  </a:cubicBezTo>
                  <a:cubicBezTo>
                    <a:pt x="87" y="256"/>
                    <a:pt x="87" y="256"/>
                    <a:pt x="87" y="256"/>
                  </a:cubicBezTo>
                  <a:cubicBezTo>
                    <a:pt x="87" y="256"/>
                    <a:pt x="87" y="256"/>
                    <a:pt x="87" y="256"/>
                  </a:cubicBezTo>
                  <a:cubicBezTo>
                    <a:pt x="87" y="256"/>
                    <a:pt x="87" y="256"/>
                    <a:pt x="87" y="256"/>
                  </a:cubicBezTo>
                  <a:cubicBezTo>
                    <a:pt x="88" y="256"/>
                    <a:pt x="88" y="256"/>
                    <a:pt x="88" y="256"/>
                  </a:cubicBezTo>
                  <a:cubicBezTo>
                    <a:pt x="88" y="256"/>
                    <a:pt x="88" y="256"/>
                    <a:pt x="88" y="256"/>
                  </a:cubicBezTo>
                  <a:cubicBezTo>
                    <a:pt x="88" y="256"/>
                    <a:pt x="88" y="256"/>
                    <a:pt x="88" y="256"/>
                  </a:cubicBezTo>
                  <a:cubicBezTo>
                    <a:pt x="88" y="256"/>
                    <a:pt x="88" y="256"/>
                    <a:pt x="88" y="256"/>
                  </a:cubicBezTo>
                  <a:cubicBezTo>
                    <a:pt x="88" y="256"/>
                    <a:pt x="88" y="256"/>
                    <a:pt x="88" y="256"/>
                  </a:cubicBezTo>
                  <a:cubicBezTo>
                    <a:pt x="89" y="256"/>
                    <a:pt x="89" y="256"/>
                    <a:pt x="89" y="256"/>
                  </a:cubicBezTo>
                  <a:cubicBezTo>
                    <a:pt x="89" y="256"/>
                    <a:pt x="89" y="256"/>
                    <a:pt x="89" y="256"/>
                  </a:cubicBezTo>
                  <a:cubicBezTo>
                    <a:pt x="89" y="256"/>
                    <a:pt x="89" y="256"/>
                    <a:pt x="89" y="256"/>
                  </a:cubicBezTo>
                  <a:cubicBezTo>
                    <a:pt x="89" y="256"/>
                    <a:pt x="89" y="256"/>
                    <a:pt x="89" y="256"/>
                  </a:cubicBezTo>
                  <a:cubicBezTo>
                    <a:pt x="89" y="256"/>
                    <a:pt x="89" y="256"/>
                    <a:pt x="89" y="256"/>
                  </a:cubicBezTo>
                  <a:cubicBezTo>
                    <a:pt x="89" y="256"/>
                    <a:pt x="89" y="256"/>
                    <a:pt x="89" y="256"/>
                  </a:cubicBezTo>
                  <a:cubicBezTo>
                    <a:pt x="90" y="256"/>
                    <a:pt x="90" y="256"/>
                    <a:pt x="90" y="256"/>
                  </a:cubicBezTo>
                  <a:cubicBezTo>
                    <a:pt x="90" y="256"/>
                    <a:pt x="90" y="256"/>
                    <a:pt x="90" y="256"/>
                  </a:cubicBezTo>
                  <a:cubicBezTo>
                    <a:pt x="90" y="256"/>
                    <a:pt x="90" y="256"/>
                    <a:pt x="90" y="256"/>
                  </a:cubicBezTo>
                  <a:cubicBezTo>
                    <a:pt x="90" y="256"/>
                    <a:pt x="90" y="256"/>
                    <a:pt x="90" y="256"/>
                  </a:cubicBezTo>
                  <a:cubicBezTo>
                    <a:pt x="90" y="256"/>
                    <a:pt x="90" y="256"/>
                    <a:pt x="90" y="256"/>
                  </a:cubicBezTo>
                  <a:cubicBezTo>
                    <a:pt x="90" y="272"/>
                    <a:pt x="90" y="272"/>
                    <a:pt x="90" y="272"/>
                  </a:cubicBezTo>
                  <a:cubicBezTo>
                    <a:pt x="90" y="272"/>
                    <a:pt x="90" y="272"/>
                    <a:pt x="90" y="272"/>
                  </a:cubicBezTo>
                  <a:cubicBezTo>
                    <a:pt x="90" y="272"/>
                    <a:pt x="90" y="272"/>
                    <a:pt x="90" y="272"/>
                  </a:cubicBezTo>
                  <a:cubicBezTo>
                    <a:pt x="90" y="272"/>
                    <a:pt x="90" y="272"/>
                    <a:pt x="90" y="272"/>
                  </a:cubicBezTo>
                  <a:cubicBezTo>
                    <a:pt x="90" y="272"/>
                    <a:pt x="90" y="272"/>
                    <a:pt x="90" y="272"/>
                  </a:cubicBezTo>
                  <a:cubicBezTo>
                    <a:pt x="89" y="272"/>
                    <a:pt x="89" y="272"/>
                    <a:pt x="89" y="272"/>
                  </a:cubicBezTo>
                  <a:cubicBezTo>
                    <a:pt x="89" y="272"/>
                    <a:pt x="89" y="272"/>
                    <a:pt x="89" y="272"/>
                  </a:cubicBezTo>
                  <a:cubicBezTo>
                    <a:pt x="89" y="272"/>
                    <a:pt x="89" y="272"/>
                    <a:pt x="89" y="272"/>
                  </a:cubicBezTo>
                  <a:cubicBezTo>
                    <a:pt x="89" y="272"/>
                    <a:pt x="89" y="272"/>
                    <a:pt x="89" y="272"/>
                  </a:cubicBezTo>
                  <a:cubicBezTo>
                    <a:pt x="89" y="272"/>
                    <a:pt x="89" y="272"/>
                    <a:pt x="89" y="272"/>
                  </a:cubicBezTo>
                  <a:cubicBezTo>
                    <a:pt x="89" y="272"/>
                    <a:pt x="89" y="272"/>
                    <a:pt x="89" y="272"/>
                  </a:cubicBezTo>
                  <a:cubicBezTo>
                    <a:pt x="88" y="272"/>
                    <a:pt x="88" y="272"/>
                    <a:pt x="88" y="272"/>
                  </a:cubicBezTo>
                  <a:cubicBezTo>
                    <a:pt x="88" y="272"/>
                    <a:pt x="88" y="272"/>
                    <a:pt x="88" y="272"/>
                  </a:cubicBezTo>
                  <a:cubicBezTo>
                    <a:pt x="88" y="272"/>
                    <a:pt x="88" y="272"/>
                    <a:pt x="88" y="272"/>
                  </a:cubicBezTo>
                  <a:cubicBezTo>
                    <a:pt x="88" y="272"/>
                    <a:pt x="88" y="272"/>
                    <a:pt x="88" y="272"/>
                  </a:cubicBezTo>
                  <a:cubicBezTo>
                    <a:pt x="88" y="272"/>
                    <a:pt x="88" y="272"/>
                    <a:pt x="88" y="272"/>
                  </a:cubicBezTo>
                  <a:cubicBezTo>
                    <a:pt x="87" y="272"/>
                    <a:pt x="87" y="272"/>
                    <a:pt x="87" y="272"/>
                  </a:cubicBezTo>
                  <a:cubicBezTo>
                    <a:pt x="87" y="272"/>
                    <a:pt x="87" y="272"/>
                    <a:pt x="87" y="272"/>
                  </a:cubicBezTo>
                  <a:cubicBezTo>
                    <a:pt x="87" y="272"/>
                    <a:pt x="87" y="272"/>
                    <a:pt x="87" y="272"/>
                  </a:cubicBezTo>
                  <a:cubicBezTo>
                    <a:pt x="87" y="272"/>
                    <a:pt x="87" y="272"/>
                    <a:pt x="87" y="272"/>
                  </a:cubicBezTo>
                  <a:cubicBezTo>
                    <a:pt x="87" y="272"/>
                    <a:pt x="87" y="272"/>
                    <a:pt x="87" y="272"/>
                  </a:cubicBezTo>
                  <a:cubicBezTo>
                    <a:pt x="87" y="272"/>
                    <a:pt x="87" y="272"/>
                    <a:pt x="87" y="272"/>
                  </a:cubicBezTo>
                  <a:cubicBezTo>
                    <a:pt x="86" y="272"/>
                    <a:pt x="86" y="272"/>
                    <a:pt x="86" y="272"/>
                  </a:cubicBezTo>
                  <a:cubicBezTo>
                    <a:pt x="86" y="272"/>
                    <a:pt x="86" y="272"/>
                    <a:pt x="86" y="272"/>
                  </a:cubicBezTo>
                  <a:cubicBezTo>
                    <a:pt x="86" y="272"/>
                    <a:pt x="86" y="272"/>
                    <a:pt x="86" y="272"/>
                  </a:cubicBezTo>
                  <a:cubicBezTo>
                    <a:pt x="86" y="272"/>
                    <a:pt x="86" y="272"/>
                    <a:pt x="86" y="272"/>
                  </a:cubicBezTo>
                  <a:cubicBezTo>
                    <a:pt x="86" y="272"/>
                    <a:pt x="86" y="272"/>
                    <a:pt x="86" y="272"/>
                  </a:cubicBezTo>
                  <a:cubicBezTo>
                    <a:pt x="85" y="272"/>
                    <a:pt x="85" y="272"/>
                    <a:pt x="85" y="272"/>
                  </a:cubicBezTo>
                  <a:cubicBezTo>
                    <a:pt x="85" y="272"/>
                    <a:pt x="85" y="272"/>
                    <a:pt x="85" y="272"/>
                  </a:cubicBezTo>
                  <a:cubicBezTo>
                    <a:pt x="85" y="272"/>
                    <a:pt x="85" y="272"/>
                    <a:pt x="85" y="272"/>
                  </a:cubicBezTo>
                  <a:cubicBezTo>
                    <a:pt x="85" y="272"/>
                    <a:pt x="85" y="272"/>
                    <a:pt x="85" y="272"/>
                  </a:cubicBezTo>
                  <a:cubicBezTo>
                    <a:pt x="85" y="272"/>
                    <a:pt x="85" y="272"/>
                    <a:pt x="85"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3" y="272"/>
                    <a:pt x="83" y="272"/>
                    <a:pt x="83" y="272"/>
                  </a:cubicBezTo>
                  <a:cubicBezTo>
                    <a:pt x="83" y="272"/>
                    <a:pt x="83" y="272"/>
                    <a:pt x="83" y="272"/>
                  </a:cubicBezTo>
                  <a:cubicBezTo>
                    <a:pt x="66" y="272"/>
                    <a:pt x="66" y="272"/>
                    <a:pt x="66" y="272"/>
                  </a:cubicBezTo>
                  <a:cubicBezTo>
                    <a:pt x="66" y="272"/>
                    <a:pt x="66" y="272"/>
                    <a:pt x="66" y="272"/>
                  </a:cubicBezTo>
                  <a:cubicBezTo>
                    <a:pt x="65" y="272"/>
                    <a:pt x="65" y="272"/>
                    <a:pt x="65" y="272"/>
                  </a:cubicBezTo>
                  <a:cubicBezTo>
                    <a:pt x="65" y="272"/>
                    <a:pt x="65" y="272"/>
                    <a:pt x="65" y="272"/>
                  </a:cubicBezTo>
                  <a:cubicBezTo>
                    <a:pt x="65" y="272"/>
                    <a:pt x="65" y="272"/>
                    <a:pt x="65" y="272"/>
                  </a:cubicBezTo>
                  <a:cubicBezTo>
                    <a:pt x="65" y="272"/>
                    <a:pt x="65" y="272"/>
                    <a:pt x="65" y="272"/>
                  </a:cubicBezTo>
                  <a:cubicBezTo>
                    <a:pt x="65" y="272"/>
                    <a:pt x="65" y="272"/>
                    <a:pt x="65" y="272"/>
                  </a:cubicBezTo>
                  <a:cubicBezTo>
                    <a:pt x="65" y="272"/>
                    <a:pt x="65" y="272"/>
                    <a:pt x="65" y="272"/>
                  </a:cubicBezTo>
                  <a:cubicBezTo>
                    <a:pt x="64" y="272"/>
                    <a:pt x="64" y="272"/>
                    <a:pt x="64" y="272"/>
                  </a:cubicBezTo>
                  <a:cubicBezTo>
                    <a:pt x="64" y="272"/>
                    <a:pt x="64" y="272"/>
                    <a:pt x="64" y="272"/>
                  </a:cubicBezTo>
                  <a:cubicBezTo>
                    <a:pt x="64" y="272"/>
                    <a:pt x="64" y="272"/>
                    <a:pt x="64" y="272"/>
                  </a:cubicBezTo>
                  <a:cubicBezTo>
                    <a:pt x="64" y="272"/>
                    <a:pt x="64" y="272"/>
                    <a:pt x="64" y="272"/>
                  </a:cubicBezTo>
                  <a:cubicBezTo>
                    <a:pt x="64" y="272"/>
                    <a:pt x="64" y="272"/>
                    <a:pt x="64" y="272"/>
                  </a:cubicBezTo>
                  <a:cubicBezTo>
                    <a:pt x="63" y="272"/>
                    <a:pt x="63" y="272"/>
                    <a:pt x="63" y="272"/>
                  </a:cubicBezTo>
                  <a:cubicBezTo>
                    <a:pt x="63" y="272"/>
                    <a:pt x="63" y="272"/>
                    <a:pt x="63" y="272"/>
                  </a:cubicBezTo>
                  <a:cubicBezTo>
                    <a:pt x="63" y="272"/>
                    <a:pt x="63" y="272"/>
                    <a:pt x="63" y="272"/>
                  </a:cubicBezTo>
                  <a:cubicBezTo>
                    <a:pt x="63" y="272"/>
                    <a:pt x="63" y="272"/>
                    <a:pt x="63" y="272"/>
                  </a:cubicBezTo>
                  <a:cubicBezTo>
                    <a:pt x="63" y="272"/>
                    <a:pt x="63" y="272"/>
                    <a:pt x="63" y="272"/>
                  </a:cubicBezTo>
                  <a:cubicBezTo>
                    <a:pt x="62" y="272"/>
                    <a:pt x="62" y="272"/>
                    <a:pt x="62" y="272"/>
                  </a:cubicBezTo>
                  <a:cubicBezTo>
                    <a:pt x="62" y="272"/>
                    <a:pt x="62" y="272"/>
                    <a:pt x="62" y="272"/>
                  </a:cubicBezTo>
                  <a:cubicBezTo>
                    <a:pt x="62" y="272"/>
                    <a:pt x="62" y="272"/>
                    <a:pt x="62" y="272"/>
                  </a:cubicBezTo>
                  <a:cubicBezTo>
                    <a:pt x="62" y="272"/>
                    <a:pt x="62" y="272"/>
                    <a:pt x="62" y="272"/>
                  </a:cubicBezTo>
                  <a:cubicBezTo>
                    <a:pt x="62" y="272"/>
                    <a:pt x="62" y="272"/>
                    <a:pt x="62" y="272"/>
                  </a:cubicBezTo>
                  <a:cubicBezTo>
                    <a:pt x="61" y="272"/>
                    <a:pt x="61" y="272"/>
                    <a:pt x="61" y="272"/>
                  </a:cubicBezTo>
                  <a:cubicBezTo>
                    <a:pt x="61" y="272"/>
                    <a:pt x="61" y="272"/>
                    <a:pt x="61" y="272"/>
                  </a:cubicBezTo>
                  <a:cubicBezTo>
                    <a:pt x="61" y="272"/>
                    <a:pt x="61" y="272"/>
                    <a:pt x="61" y="272"/>
                  </a:cubicBezTo>
                  <a:cubicBezTo>
                    <a:pt x="61" y="272"/>
                    <a:pt x="61" y="272"/>
                    <a:pt x="61" y="272"/>
                  </a:cubicBezTo>
                  <a:cubicBezTo>
                    <a:pt x="61" y="272"/>
                    <a:pt x="61" y="272"/>
                    <a:pt x="61" y="272"/>
                  </a:cubicBezTo>
                  <a:cubicBezTo>
                    <a:pt x="60" y="272"/>
                    <a:pt x="60" y="272"/>
                    <a:pt x="60" y="272"/>
                  </a:cubicBezTo>
                  <a:cubicBezTo>
                    <a:pt x="60" y="272"/>
                    <a:pt x="60" y="272"/>
                    <a:pt x="60" y="272"/>
                  </a:cubicBezTo>
                  <a:cubicBezTo>
                    <a:pt x="60" y="272"/>
                    <a:pt x="60" y="272"/>
                    <a:pt x="60" y="272"/>
                  </a:cubicBezTo>
                  <a:cubicBezTo>
                    <a:pt x="60" y="272"/>
                    <a:pt x="60" y="272"/>
                    <a:pt x="60" y="272"/>
                  </a:cubicBezTo>
                  <a:cubicBezTo>
                    <a:pt x="60" y="272"/>
                    <a:pt x="60" y="272"/>
                    <a:pt x="60" y="272"/>
                  </a:cubicBezTo>
                  <a:cubicBezTo>
                    <a:pt x="60" y="272"/>
                    <a:pt x="60" y="272"/>
                    <a:pt x="60" y="272"/>
                  </a:cubicBezTo>
                  <a:cubicBezTo>
                    <a:pt x="59" y="272"/>
                    <a:pt x="59" y="272"/>
                    <a:pt x="59" y="272"/>
                  </a:cubicBezTo>
                  <a:cubicBezTo>
                    <a:pt x="59" y="272"/>
                    <a:pt x="59" y="272"/>
                    <a:pt x="59" y="272"/>
                  </a:cubicBezTo>
                  <a:cubicBezTo>
                    <a:pt x="59" y="272"/>
                    <a:pt x="59" y="272"/>
                    <a:pt x="59" y="272"/>
                  </a:cubicBezTo>
                  <a:cubicBezTo>
                    <a:pt x="59" y="272"/>
                    <a:pt x="59" y="272"/>
                    <a:pt x="59" y="272"/>
                  </a:cubicBezTo>
                  <a:cubicBezTo>
                    <a:pt x="59" y="272"/>
                    <a:pt x="59" y="272"/>
                    <a:pt x="59" y="272"/>
                  </a:cubicBezTo>
                  <a:cubicBezTo>
                    <a:pt x="59" y="256"/>
                    <a:pt x="59" y="256"/>
                    <a:pt x="59" y="256"/>
                  </a:cubicBezTo>
                  <a:cubicBezTo>
                    <a:pt x="66" y="256"/>
                    <a:pt x="66" y="256"/>
                    <a:pt x="66" y="256"/>
                  </a:cubicBezTo>
                  <a:cubicBezTo>
                    <a:pt x="66" y="245"/>
                    <a:pt x="66" y="233"/>
                    <a:pt x="66" y="221"/>
                  </a:cubicBezTo>
                  <a:cubicBezTo>
                    <a:pt x="59" y="221"/>
                    <a:pt x="59" y="221"/>
                    <a:pt x="59" y="221"/>
                  </a:cubicBezTo>
                  <a:cubicBezTo>
                    <a:pt x="59" y="206"/>
                    <a:pt x="59" y="206"/>
                    <a:pt x="59" y="206"/>
                  </a:cubicBezTo>
                  <a:cubicBezTo>
                    <a:pt x="59" y="206"/>
                    <a:pt x="59" y="206"/>
                    <a:pt x="59" y="206"/>
                  </a:cubicBezTo>
                  <a:cubicBezTo>
                    <a:pt x="59" y="206"/>
                    <a:pt x="59" y="206"/>
                    <a:pt x="59" y="206"/>
                  </a:cubicBezTo>
                  <a:cubicBezTo>
                    <a:pt x="59" y="206"/>
                    <a:pt x="59" y="206"/>
                    <a:pt x="59" y="206"/>
                  </a:cubicBezTo>
                  <a:cubicBezTo>
                    <a:pt x="59" y="206"/>
                    <a:pt x="59" y="206"/>
                    <a:pt x="59" y="206"/>
                  </a:cubicBezTo>
                  <a:cubicBezTo>
                    <a:pt x="60" y="206"/>
                    <a:pt x="60" y="206"/>
                    <a:pt x="60" y="206"/>
                  </a:cubicBezTo>
                  <a:cubicBezTo>
                    <a:pt x="60" y="206"/>
                    <a:pt x="60" y="206"/>
                    <a:pt x="60" y="206"/>
                  </a:cubicBezTo>
                  <a:cubicBezTo>
                    <a:pt x="60" y="206"/>
                    <a:pt x="60" y="206"/>
                    <a:pt x="60" y="206"/>
                  </a:cubicBezTo>
                  <a:cubicBezTo>
                    <a:pt x="60" y="206"/>
                    <a:pt x="60" y="206"/>
                    <a:pt x="60" y="206"/>
                  </a:cubicBezTo>
                  <a:cubicBezTo>
                    <a:pt x="60" y="206"/>
                    <a:pt x="60" y="206"/>
                    <a:pt x="60" y="206"/>
                  </a:cubicBezTo>
                  <a:cubicBezTo>
                    <a:pt x="61" y="206"/>
                    <a:pt x="61" y="206"/>
                    <a:pt x="61" y="206"/>
                  </a:cubicBezTo>
                  <a:cubicBezTo>
                    <a:pt x="61" y="206"/>
                    <a:pt x="61" y="206"/>
                    <a:pt x="61" y="206"/>
                  </a:cubicBezTo>
                  <a:cubicBezTo>
                    <a:pt x="61" y="206"/>
                    <a:pt x="61" y="206"/>
                    <a:pt x="61" y="206"/>
                  </a:cubicBezTo>
                  <a:cubicBezTo>
                    <a:pt x="61" y="206"/>
                    <a:pt x="61" y="206"/>
                    <a:pt x="61" y="206"/>
                  </a:cubicBezTo>
                  <a:cubicBezTo>
                    <a:pt x="61" y="206"/>
                    <a:pt x="61" y="206"/>
                    <a:pt x="61" y="206"/>
                  </a:cubicBezTo>
                  <a:cubicBezTo>
                    <a:pt x="62" y="206"/>
                    <a:pt x="62" y="206"/>
                    <a:pt x="62" y="206"/>
                  </a:cubicBezTo>
                  <a:cubicBezTo>
                    <a:pt x="62" y="206"/>
                    <a:pt x="62" y="206"/>
                    <a:pt x="62" y="206"/>
                  </a:cubicBezTo>
                  <a:cubicBezTo>
                    <a:pt x="62" y="206"/>
                    <a:pt x="62" y="206"/>
                    <a:pt x="62" y="206"/>
                  </a:cubicBezTo>
                  <a:cubicBezTo>
                    <a:pt x="62" y="206"/>
                    <a:pt x="62" y="206"/>
                    <a:pt x="62" y="206"/>
                  </a:cubicBezTo>
                  <a:cubicBezTo>
                    <a:pt x="63" y="206"/>
                    <a:pt x="63" y="206"/>
                    <a:pt x="63" y="206"/>
                  </a:cubicBezTo>
                  <a:cubicBezTo>
                    <a:pt x="63" y="206"/>
                    <a:pt x="63" y="206"/>
                    <a:pt x="63" y="206"/>
                  </a:cubicBezTo>
                  <a:cubicBezTo>
                    <a:pt x="63" y="206"/>
                    <a:pt x="63" y="206"/>
                    <a:pt x="63" y="206"/>
                  </a:cubicBezTo>
                  <a:cubicBezTo>
                    <a:pt x="63" y="206"/>
                    <a:pt x="63" y="206"/>
                    <a:pt x="63" y="206"/>
                  </a:cubicBezTo>
                  <a:cubicBezTo>
                    <a:pt x="63" y="206"/>
                    <a:pt x="63" y="206"/>
                    <a:pt x="63" y="206"/>
                  </a:cubicBezTo>
                  <a:cubicBezTo>
                    <a:pt x="63" y="206"/>
                    <a:pt x="63" y="206"/>
                    <a:pt x="63" y="206"/>
                  </a:cubicBezTo>
                  <a:cubicBezTo>
                    <a:pt x="64" y="206"/>
                    <a:pt x="64" y="206"/>
                    <a:pt x="64" y="206"/>
                  </a:cubicBezTo>
                  <a:cubicBezTo>
                    <a:pt x="64" y="206"/>
                    <a:pt x="64" y="206"/>
                    <a:pt x="64" y="206"/>
                  </a:cubicBezTo>
                  <a:cubicBezTo>
                    <a:pt x="64" y="206"/>
                    <a:pt x="64" y="206"/>
                    <a:pt x="64" y="206"/>
                  </a:cubicBezTo>
                  <a:cubicBezTo>
                    <a:pt x="64" y="206"/>
                    <a:pt x="64" y="206"/>
                    <a:pt x="64" y="206"/>
                  </a:cubicBezTo>
                  <a:cubicBezTo>
                    <a:pt x="64" y="206"/>
                    <a:pt x="64" y="206"/>
                    <a:pt x="64" y="206"/>
                  </a:cubicBezTo>
                  <a:cubicBezTo>
                    <a:pt x="65" y="206"/>
                    <a:pt x="65" y="206"/>
                    <a:pt x="65" y="206"/>
                  </a:cubicBezTo>
                  <a:cubicBezTo>
                    <a:pt x="65" y="206"/>
                    <a:pt x="65" y="206"/>
                    <a:pt x="65" y="206"/>
                  </a:cubicBezTo>
                  <a:cubicBezTo>
                    <a:pt x="65" y="206"/>
                    <a:pt x="65" y="206"/>
                    <a:pt x="65" y="206"/>
                  </a:cubicBezTo>
                  <a:cubicBezTo>
                    <a:pt x="65" y="206"/>
                    <a:pt x="65" y="206"/>
                    <a:pt x="65" y="206"/>
                  </a:cubicBezTo>
                  <a:cubicBezTo>
                    <a:pt x="65" y="206"/>
                    <a:pt x="65" y="206"/>
                    <a:pt x="65" y="206"/>
                  </a:cubicBezTo>
                  <a:cubicBezTo>
                    <a:pt x="66" y="206"/>
                    <a:pt x="66" y="206"/>
                    <a:pt x="66" y="206"/>
                  </a:cubicBezTo>
                  <a:cubicBezTo>
                    <a:pt x="66" y="206"/>
                    <a:pt x="66" y="206"/>
                    <a:pt x="66" y="206"/>
                  </a:cubicBezTo>
                  <a:cubicBezTo>
                    <a:pt x="83" y="206"/>
                    <a:pt x="83" y="206"/>
                    <a:pt x="83" y="206"/>
                  </a:cubicBezTo>
                  <a:cubicBezTo>
                    <a:pt x="90" y="206"/>
                    <a:pt x="90" y="206"/>
                    <a:pt x="90" y="206"/>
                  </a:cubicBezTo>
                  <a:close/>
                  <a:moveTo>
                    <a:pt x="90" y="307"/>
                  </a:moveTo>
                  <a:cubicBezTo>
                    <a:pt x="90" y="322"/>
                    <a:pt x="90" y="322"/>
                    <a:pt x="90" y="322"/>
                  </a:cubicBezTo>
                  <a:cubicBezTo>
                    <a:pt x="83" y="322"/>
                    <a:pt x="83" y="322"/>
                    <a:pt x="83" y="322"/>
                  </a:cubicBezTo>
                  <a:cubicBezTo>
                    <a:pt x="83" y="334"/>
                    <a:pt x="83" y="345"/>
                    <a:pt x="83" y="357"/>
                  </a:cubicBezTo>
                  <a:cubicBezTo>
                    <a:pt x="90" y="357"/>
                    <a:pt x="90" y="357"/>
                    <a:pt x="90" y="357"/>
                  </a:cubicBezTo>
                  <a:cubicBezTo>
                    <a:pt x="90" y="372"/>
                    <a:pt x="90" y="372"/>
                    <a:pt x="90" y="372"/>
                  </a:cubicBezTo>
                  <a:cubicBezTo>
                    <a:pt x="90" y="372"/>
                    <a:pt x="90" y="372"/>
                    <a:pt x="90" y="372"/>
                  </a:cubicBezTo>
                  <a:cubicBezTo>
                    <a:pt x="90" y="372"/>
                    <a:pt x="90" y="372"/>
                    <a:pt x="90" y="372"/>
                  </a:cubicBezTo>
                  <a:cubicBezTo>
                    <a:pt x="90" y="372"/>
                    <a:pt x="90" y="372"/>
                    <a:pt x="90" y="372"/>
                  </a:cubicBezTo>
                  <a:cubicBezTo>
                    <a:pt x="90" y="372"/>
                    <a:pt x="90" y="372"/>
                    <a:pt x="90" y="372"/>
                  </a:cubicBezTo>
                  <a:cubicBezTo>
                    <a:pt x="89" y="372"/>
                    <a:pt x="89" y="372"/>
                    <a:pt x="89" y="372"/>
                  </a:cubicBezTo>
                  <a:cubicBezTo>
                    <a:pt x="89" y="372"/>
                    <a:pt x="89" y="372"/>
                    <a:pt x="89" y="372"/>
                  </a:cubicBezTo>
                  <a:cubicBezTo>
                    <a:pt x="89" y="372"/>
                    <a:pt x="89" y="372"/>
                    <a:pt x="89" y="372"/>
                  </a:cubicBezTo>
                  <a:cubicBezTo>
                    <a:pt x="89" y="372"/>
                    <a:pt x="89" y="372"/>
                    <a:pt x="89" y="372"/>
                  </a:cubicBezTo>
                  <a:cubicBezTo>
                    <a:pt x="89" y="372"/>
                    <a:pt x="89" y="372"/>
                    <a:pt x="89" y="372"/>
                  </a:cubicBezTo>
                  <a:cubicBezTo>
                    <a:pt x="88" y="372"/>
                    <a:pt x="88" y="372"/>
                    <a:pt x="88" y="372"/>
                  </a:cubicBezTo>
                  <a:cubicBezTo>
                    <a:pt x="88" y="372"/>
                    <a:pt x="88" y="372"/>
                    <a:pt x="88" y="372"/>
                  </a:cubicBezTo>
                  <a:cubicBezTo>
                    <a:pt x="88" y="372"/>
                    <a:pt x="88" y="372"/>
                    <a:pt x="88" y="372"/>
                  </a:cubicBezTo>
                  <a:cubicBezTo>
                    <a:pt x="88" y="372"/>
                    <a:pt x="88" y="372"/>
                    <a:pt x="88" y="372"/>
                  </a:cubicBezTo>
                  <a:cubicBezTo>
                    <a:pt x="87" y="372"/>
                    <a:pt x="87" y="372"/>
                    <a:pt x="87" y="372"/>
                  </a:cubicBezTo>
                  <a:cubicBezTo>
                    <a:pt x="87" y="372"/>
                    <a:pt x="87" y="372"/>
                    <a:pt x="87" y="372"/>
                  </a:cubicBezTo>
                  <a:cubicBezTo>
                    <a:pt x="87" y="372"/>
                    <a:pt x="87" y="372"/>
                    <a:pt x="87" y="372"/>
                  </a:cubicBezTo>
                  <a:cubicBezTo>
                    <a:pt x="87" y="372"/>
                    <a:pt x="87" y="372"/>
                    <a:pt x="87" y="372"/>
                  </a:cubicBezTo>
                  <a:cubicBezTo>
                    <a:pt x="87" y="372"/>
                    <a:pt x="87" y="372"/>
                    <a:pt x="87" y="372"/>
                  </a:cubicBezTo>
                  <a:cubicBezTo>
                    <a:pt x="86" y="372"/>
                    <a:pt x="86" y="372"/>
                    <a:pt x="86" y="372"/>
                  </a:cubicBezTo>
                  <a:cubicBezTo>
                    <a:pt x="86" y="372"/>
                    <a:pt x="86" y="372"/>
                    <a:pt x="86" y="372"/>
                  </a:cubicBezTo>
                  <a:cubicBezTo>
                    <a:pt x="86" y="372"/>
                    <a:pt x="86" y="372"/>
                    <a:pt x="86" y="372"/>
                  </a:cubicBezTo>
                  <a:cubicBezTo>
                    <a:pt x="86" y="372"/>
                    <a:pt x="86" y="372"/>
                    <a:pt x="86" y="372"/>
                  </a:cubicBezTo>
                  <a:cubicBezTo>
                    <a:pt x="85" y="372"/>
                    <a:pt x="85" y="372"/>
                    <a:pt x="85" y="372"/>
                  </a:cubicBezTo>
                  <a:cubicBezTo>
                    <a:pt x="85" y="372"/>
                    <a:pt x="85" y="372"/>
                    <a:pt x="85" y="372"/>
                  </a:cubicBezTo>
                  <a:cubicBezTo>
                    <a:pt x="85" y="372"/>
                    <a:pt x="85" y="372"/>
                    <a:pt x="85" y="372"/>
                  </a:cubicBezTo>
                  <a:cubicBezTo>
                    <a:pt x="85" y="372"/>
                    <a:pt x="85" y="372"/>
                    <a:pt x="85" y="372"/>
                  </a:cubicBezTo>
                  <a:cubicBezTo>
                    <a:pt x="85" y="372"/>
                    <a:pt x="85" y="372"/>
                    <a:pt x="85" y="372"/>
                  </a:cubicBezTo>
                  <a:cubicBezTo>
                    <a:pt x="84" y="372"/>
                    <a:pt x="84" y="372"/>
                    <a:pt x="84" y="372"/>
                  </a:cubicBezTo>
                  <a:cubicBezTo>
                    <a:pt x="84" y="372"/>
                    <a:pt x="84" y="372"/>
                    <a:pt x="84" y="372"/>
                  </a:cubicBezTo>
                  <a:cubicBezTo>
                    <a:pt x="84" y="372"/>
                    <a:pt x="84" y="372"/>
                    <a:pt x="84" y="372"/>
                  </a:cubicBezTo>
                  <a:cubicBezTo>
                    <a:pt x="84" y="372"/>
                    <a:pt x="84" y="372"/>
                    <a:pt x="84" y="372"/>
                  </a:cubicBezTo>
                  <a:cubicBezTo>
                    <a:pt x="83" y="372"/>
                    <a:pt x="83" y="372"/>
                    <a:pt x="83" y="372"/>
                  </a:cubicBezTo>
                  <a:cubicBezTo>
                    <a:pt x="83" y="372"/>
                    <a:pt x="83" y="372"/>
                    <a:pt x="83" y="372"/>
                  </a:cubicBezTo>
                  <a:cubicBezTo>
                    <a:pt x="66" y="372"/>
                    <a:pt x="66" y="372"/>
                    <a:pt x="66" y="372"/>
                  </a:cubicBezTo>
                  <a:cubicBezTo>
                    <a:pt x="66" y="372"/>
                    <a:pt x="66" y="372"/>
                    <a:pt x="66" y="372"/>
                  </a:cubicBezTo>
                  <a:cubicBezTo>
                    <a:pt x="66" y="372"/>
                    <a:pt x="66" y="372"/>
                    <a:pt x="66" y="372"/>
                  </a:cubicBezTo>
                  <a:cubicBezTo>
                    <a:pt x="65" y="372"/>
                    <a:pt x="65" y="372"/>
                    <a:pt x="65" y="372"/>
                  </a:cubicBezTo>
                  <a:cubicBezTo>
                    <a:pt x="65" y="372"/>
                    <a:pt x="65" y="372"/>
                    <a:pt x="65" y="372"/>
                  </a:cubicBezTo>
                  <a:cubicBezTo>
                    <a:pt x="65" y="372"/>
                    <a:pt x="65" y="372"/>
                    <a:pt x="65" y="372"/>
                  </a:cubicBezTo>
                  <a:cubicBezTo>
                    <a:pt x="65" y="372"/>
                    <a:pt x="65" y="372"/>
                    <a:pt x="65" y="372"/>
                  </a:cubicBezTo>
                  <a:cubicBezTo>
                    <a:pt x="65" y="372"/>
                    <a:pt x="65" y="372"/>
                    <a:pt x="65" y="372"/>
                  </a:cubicBezTo>
                  <a:cubicBezTo>
                    <a:pt x="65" y="372"/>
                    <a:pt x="65" y="372"/>
                    <a:pt x="65" y="372"/>
                  </a:cubicBezTo>
                  <a:cubicBezTo>
                    <a:pt x="64" y="372"/>
                    <a:pt x="64" y="372"/>
                    <a:pt x="64" y="372"/>
                  </a:cubicBezTo>
                  <a:cubicBezTo>
                    <a:pt x="64" y="372"/>
                    <a:pt x="64" y="372"/>
                    <a:pt x="64" y="372"/>
                  </a:cubicBezTo>
                  <a:cubicBezTo>
                    <a:pt x="64" y="372"/>
                    <a:pt x="64" y="372"/>
                    <a:pt x="64" y="372"/>
                  </a:cubicBezTo>
                  <a:cubicBezTo>
                    <a:pt x="64" y="372"/>
                    <a:pt x="64" y="372"/>
                    <a:pt x="64" y="372"/>
                  </a:cubicBezTo>
                  <a:cubicBezTo>
                    <a:pt x="63" y="372"/>
                    <a:pt x="63" y="372"/>
                    <a:pt x="63" y="372"/>
                  </a:cubicBezTo>
                  <a:cubicBezTo>
                    <a:pt x="63" y="372"/>
                    <a:pt x="63" y="372"/>
                    <a:pt x="63" y="372"/>
                  </a:cubicBezTo>
                  <a:cubicBezTo>
                    <a:pt x="63" y="372"/>
                    <a:pt x="63" y="372"/>
                    <a:pt x="63" y="372"/>
                  </a:cubicBezTo>
                  <a:cubicBezTo>
                    <a:pt x="63" y="372"/>
                    <a:pt x="63" y="372"/>
                    <a:pt x="63" y="372"/>
                  </a:cubicBezTo>
                  <a:cubicBezTo>
                    <a:pt x="63" y="372"/>
                    <a:pt x="63" y="372"/>
                    <a:pt x="63" y="372"/>
                  </a:cubicBezTo>
                  <a:cubicBezTo>
                    <a:pt x="63" y="372"/>
                    <a:pt x="63" y="372"/>
                    <a:pt x="63" y="372"/>
                  </a:cubicBezTo>
                  <a:cubicBezTo>
                    <a:pt x="62" y="372"/>
                    <a:pt x="62" y="372"/>
                    <a:pt x="62" y="372"/>
                  </a:cubicBezTo>
                  <a:cubicBezTo>
                    <a:pt x="62" y="372"/>
                    <a:pt x="62" y="372"/>
                    <a:pt x="62" y="372"/>
                  </a:cubicBezTo>
                  <a:cubicBezTo>
                    <a:pt x="62" y="372"/>
                    <a:pt x="62" y="372"/>
                    <a:pt x="62" y="372"/>
                  </a:cubicBezTo>
                  <a:cubicBezTo>
                    <a:pt x="62" y="372"/>
                    <a:pt x="62" y="372"/>
                    <a:pt x="62" y="372"/>
                  </a:cubicBezTo>
                  <a:cubicBezTo>
                    <a:pt x="62" y="372"/>
                    <a:pt x="62" y="372"/>
                    <a:pt x="62" y="372"/>
                  </a:cubicBezTo>
                  <a:cubicBezTo>
                    <a:pt x="61" y="372"/>
                    <a:pt x="61" y="372"/>
                    <a:pt x="61" y="372"/>
                  </a:cubicBezTo>
                  <a:cubicBezTo>
                    <a:pt x="61" y="372"/>
                    <a:pt x="61" y="372"/>
                    <a:pt x="61" y="372"/>
                  </a:cubicBezTo>
                  <a:cubicBezTo>
                    <a:pt x="61" y="372"/>
                    <a:pt x="61" y="372"/>
                    <a:pt x="61" y="372"/>
                  </a:cubicBezTo>
                  <a:cubicBezTo>
                    <a:pt x="61" y="372"/>
                    <a:pt x="61" y="372"/>
                    <a:pt x="61" y="372"/>
                  </a:cubicBezTo>
                  <a:cubicBezTo>
                    <a:pt x="61" y="372"/>
                    <a:pt x="61" y="372"/>
                    <a:pt x="61" y="372"/>
                  </a:cubicBezTo>
                  <a:cubicBezTo>
                    <a:pt x="60" y="372"/>
                    <a:pt x="60" y="372"/>
                    <a:pt x="60" y="372"/>
                  </a:cubicBezTo>
                  <a:cubicBezTo>
                    <a:pt x="60" y="372"/>
                    <a:pt x="60" y="372"/>
                    <a:pt x="60" y="372"/>
                  </a:cubicBezTo>
                  <a:cubicBezTo>
                    <a:pt x="60" y="372"/>
                    <a:pt x="60" y="372"/>
                    <a:pt x="60" y="372"/>
                  </a:cubicBezTo>
                  <a:cubicBezTo>
                    <a:pt x="60" y="372"/>
                    <a:pt x="60" y="372"/>
                    <a:pt x="60" y="372"/>
                  </a:cubicBezTo>
                  <a:cubicBezTo>
                    <a:pt x="60" y="372"/>
                    <a:pt x="60" y="372"/>
                    <a:pt x="60" y="372"/>
                  </a:cubicBezTo>
                  <a:cubicBezTo>
                    <a:pt x="60" y="372"/>
                    <a:pt x="60" y="372"/>
                    <a:pt x="60" y="372"/>
                  </a:cubicBezTo>
                  <a:cubicBezTo>
                    <a:pt x="59" y="372"/>
                    <a:pt x="59" y="372"/>
                    <a:pt x="59" y="372"/>
                  </a:cubicBezTo>
                  <a:cubicBezTo>
                    <a:pt x="59" y="372"/>
                    <a:pt x="59" y="372"/>
                    <a:pt x="59" y="372"/>
                  </a:cubicBezTo>
                  <a:cubicBezTo>
                    <a:pt x="59" y="372"/>
                    <a:pt x="59" y="372"/>
                    <a:pt x="59" y="372"/>
                  </a:cubicBezTo>
                  <a:cubicBezTo>
                    <a:pt x="59" y="372"/>
                    <a:pt x="59" y="372"/>
                    <a:pt x="59" y="372"/>
                  </a:cubicBezTo>
                  <a:cubicBezTo>
                    <a:pt x="59" y="357"/>
                    <a:pt x="59" y="357"/>
                    <a:pt x="59" y="357"/>
                  </a:cubicBezTo>
                  <a:cubicBezTo>
                    <a:pt x="66" y="357"/>
                    <a:pt x="66" y="357"/>
                    <a:pt x="66" y="357"/>
                  </a:cubicBezTo>
                  <a:cubicBezTo>
                    <a:pt x="66" y="345"/>
                    <a:pt x="66" y="334"/>
                    <a:pt x="66" y="322"/>
                  </a:cubicBezTo>
                  <a:cubicBezTo>
                    <a:pt x="59" y="322"/>
                    <a:pt x="59" y="322"/>
                    <a:pt x="59" y="322"/>
                  </a:cubicBezTo>
                  <a:cubicBezTo>
                    <a:pt x="59" y="307"/>
                    <a:pt x="59" y="307"/>
                    <a:pt x="59" y="307"/>
                  </a:cubicBezTo>
                  <a:cubicBezTo>
                    <a:pt x="59" y="307"/>
                    <a:pt x="59" y="307"/>
                    <a:pt x="59" y="307"/>
                  </a:cubicBezTo>
                  <a:cubicBezTo>
                    <a:pt x="59" y="307"/>
                    <a:pt x="59" y="307"/>
                    <a:pt x="59" y="307"/>
                  </a:cubicBezTo>
                  <a:cubicBezTo>
                    <a:pt x="59" y="307"/>
                    <a:pt x="59" y="307"/>
                    <a:pt x="59" y="307"/>
                  </a:cubicBezTo>
                  <a:cubicBezTo>
                    <a:pt x="59" y="307"/>
                    <a:pt x="59" y="307"/>
                    <a:pt x="59" y="307"/>
                  </a:cubicBezTo>
                  <a:cubicBezTo>
                    <a:pt x="60" y="307"/>
                    <a:pt x="60" y="307"/>
                    <a:pt x="60" y="307"/>
                  </a:cubicBezTo>
                  <a:cubicBezTo>
                    <a:pt x="60" y="307"/>
                    <a:pt x="60" y="307"/>
                    <a:pt x="60" y="307"/>
                  </a:cubicBezTo>
                  <a:cubicBezTo>
                    <a:pt x="60" y="307"/>
                    <a:pt x="60" y="307"/>
                    <a:pt x="60" y="307"/>
                  </a:cubicBezTo>
                  <a:cubicBezTo>
                    <a:pt x="60" y="307"/>
                    <a:pt x="60" y="307"/>
                    <a:pt x="60" y="307"/>
                  </a:cubicBezTo>
                  <a:cubicBezTo>
                    <a:pt x="60" y="307"/>
                    <a:pt x="60" y="307"/>
                    <a:pt x="60" y="307"/>
                  </a:cubicBezTo>
                  <a:cubicBezTo>
                    <a:pt x="60" y="307"/>
                    <a:pt x="60" y="307"/>
                    <a:pt x="60" y="307"/>
                  </a:cubicBezTo>
                  <a:cubicBezTo>
                    <a:pt x="61" y="307"/>
                    <a:pt x="61" y="307"/>
                    <a:pt x="61" y="307"/>
                  </a:cubicBezTo>
                  <a:cubicBezTo>
                    <a:pt x="61" y="307"/>
                    <a:pt x="61" y="307"/>
                    <a:pt x="61" y="307"/>
                  </a:cubicBezTo>
                  <a:cubicBezTo>
                    <a:pt x="61" y="307"/>
                    <a:pt x="61" y="307"/>
                    <a:pt x="61" y="307"/>
                  </a:cubicBezTo>
                  <a:cubicBezTo>
                    <a:pt x="61" y="307"/>
                    <a:pt x="61" y="307"/>
                    <a:pt x="61" y="307"/>
                  </a:cubicBezTo>
                  <a:cubicBezTo>
                    <a:pt x="61" y="307"/>
                    <a:pt x="61" y="307"/>
                    <a:pt x="61" y="307"/>
                  </a:cubicBezTo>
                  <a:cubicBezTo>
                    <a:pt x="62" y="307"/>
                    <a:pt x="62" y="307"/>
                    <a:pt x="62" y="307"/>
                  </a:cubicBezTo>
                  <a:cubicBezTo>
                    <a:pt x="62" y="307"/>
                    <a:pt x="62" y="307"/>
                    <a:pt x="62" y="307"/>
                  </a:cubicBezTo>
                  <a:cubicBezTo>
                    <a:pt x="62" y="307"/>
                    <a:pt x="62" y="307"/>
                    <a:pt x="62" y="307"/>
                  </a:cubicBezTo>
                  <a:cubicBezTo>
                    <a:pt x="62" y="307"/>
                    <a:pt x="62" y="307"/>
                    <a:pt x="62" y="307"/>
                  </a:cubicBezTo>
                  <a:cubicBezTo>
                    <a:pt x="62" y="307"/>
                    <a:pt x="62" y="307"/>
                    <a:pt x="62" y="307"/>
                  </a:cubicBezTo>
                  <a:cubicBezTo>
                    <a:pt x="63" y="307"/>
                    <a:pt x="63" y="307"/>
                    <a:pt x="63" y="307"/>
                  </a:cubicBezTo>
                  <a:cubicBezTo>
                    <a:pt x="63" y="307"/>
                    <a:pt x="63" y="307"/>
                    <a:pt x="63" y="307"/>
                  </a:cubicBezTo>
                  <a:cubicBezTo>
                    <a:pt x="63" y="307"/>
                    <a:pt x="63" y="307"/>
                    <a:pt x="63" y="307"/>
                  </a:cubicBezTo>
                  <a:cubicBezTo>
                    <a:pt x="63" y="307"/>
                    <a:pt x="63" y="307"/>
                    <a:pt x="63" y="307"/>
                  </a:cubicBezTo>
                  <a:cubicBezTo>
                    <a:pt x="63" y="307"/>
                    <a:pt x="63" y="307"/>
                    <a:pt x="63" y="307"/>
                  </a:cubicBezTo>
                  <a:cubicBezTo>
                    <a:pt x="64" y="307"/>
                    <a:pt x="64" y="307"/>
                    <a:pt x="64" y="307"/>
                  </a:cubicBezTo>
                  <a:cubicBezTo>
                    <a:pt x="64" y="307"/>
                    <a:pt x="64" y="307"/>
                    <a:pt x="64" y="307"/>
                  </a:cubicBezTo>
                  <a:cubicBezTo>
                    <a:pt x="64" y="307"/>
                    <a:pt x="64" y="307"/>
                    <a:pt x="64" y="307"/>
                  </a:cubicBezTo>
                  <a:cubicBezTo>
                    <a:pt x="64" y="307"/>
                    <a:pt x="64" y="307"/>
                    <a:pt x="64" y="307"/>
                  </a:cubicBezTo>
                  <a:cubicBezTo>
                    <a:pt x="64" y="307"/>
                    <a:pt x="64" y="307"/>
                    <a:pt x="64"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5" y="307"/>
                    <a:pt x="65" y="307"/>
                    <a:pt x="65" y="307"/>
                  </a:cubicBezTo>
                  <a:cubicBezTo>
                    <a:pt x="66" y="307"/>
                    <a:pt x="66" y="307"/>
                    <a:pt x="66" y="307"/>
                  </a:cubicBezTo>
                  <a:cubicBezTo>
                    <a:pt x="66" y="307"/>
                    <a:pt x="66" y="307"/>
                    <a:pt x="66" y="307"/>
                  </a:cubicBezTo>
                  <a:cubicBezTo>
                    <a:pt x="83" y="307"/>
                    <a:pt x="83" y="307"/>
                    <a:pt x="83" y="307"/>
                  </a:cubicBezTo>
                  <a:cubicBezTo>
                    <a:pt x="83" y="307"/>
                    <a:pt x="83" y="307"/>
                    <a:pt x="83" y="307"/>
                  </a:cubicBezTo>
                  <a:cubicBezTo>
                    <a:pt x="84" y="307"/>
                    <a:pt x="84" y="307"/>
                    <a:pt x="84" y="307"/>
                  </a:cubicBezTo>
                  <a:cubicBezTo>
                    <a:pt x="84" y="307"/>
                    <a:pt x="84" y="307"/>
                    <a:pt x="84" y="307"/>
                  </a:cubicBezTo>
                  <a:cubicBezTo>
                    <a:pt x="84" y="307"/>
                    <a:pt x="84" y="307"/>
                    <a:pt x="84" y="307"/>
                  </a:cubicBezTo>
                  <a:cubicBezTo>
                    <a:pt x="84" y="307"/>
                    <a:pt x="84" y="307"/>
                    <a:pt x="84" y="307"/>
                  </a:cubicBezTo>
                  <a:cubicBezTo>
                    <a:pt x="84" y="307"/>
                    <a:pt x="84" y="307"/>
                    <a:pt x="84" y="307"/>
                  </a:cubicBezTo>
                  <a:cubicBezTo>
                    <a:pt x="85" y="307"/>
                    <a:pt x="85" y="307"/>
                    <a:pt x="85" y="307"/>
                  </a:cubicBezTo>
                  <a:cubicBezTo>
                    <a:pt x="85" y="307"/>
                    <a:pt x="85" y="307"/>
                    <a:pt x="85" y="307"/>
                  </a:cubicBezTo>
                  <a:cubicBezTo>
                    <a:pt x="85" y="307"/>
                    <a:pt x="85" y="307"/>
                    <a:pt x="85" y="307"/>
                  </a:cubicBezTo>
                  <a:cubicBezTo>
                    <a:pt x="85" y="307"/>
                    <a:pt x="85" y="307"/>
                    <a:pt x="85" y="307"/>
                  </a:cubicBezTo>
                  <a:cubicBezTo>
                    <a:pt x="85" y="307"/>
                    <a:pt x="85" y="307"/>
                    <a:pt x="85" y="307"/>
                  </a:cubicBezTo>
                  <a:cubicBezTo>
                    <a:pt x="86" y="307"/>
                    <a:pt x="86" y="307"/>
                    <a:pt x="86" y="307"/>
                  </a:cubicBezTo>
                  <a:cubicBezTo>
                    <a:pt x="86" y="307"/>
                    <a:pt x="86" y="307"/>
                    <a:pt x="86" y="307"/>
                  </a:cubicBezTo>
                  <a:cubicBezTo>
                    <a:pt x="86" y="307"/>
                    <a:pt x="86" y="307"/>
                    <a:pt x="86" y="307"/>
                  </a:cubicBezTo>
                  <a:cubicBezTo>
                    <a:pt x="86" y="307"/>
                    <a:pt x="86" y="307"/>
                    <a:pt x="86" y="307"/>
                  </a:cubicBezTo>
                  <a:cubicBezTo>
                    <a:pt x="86" y="307"/>
                    <a:pt x="86" y="307"/>
                    <a:pt x="86" y="307"/>
                  </a:cubicBezTo>
                  <a:cubicBezTo>
                    <a:pt x="87" y="307"/>
                    <a:pt x="87" y="307"/>
                    <a:pt x="87" y="307"/>
                  </a:cubicBezTo>
                  <a:cubicBezTo>
                    <a:pt x="87" y="307"/>
                    <a:pt x="87" y="307"/>
                    <a:pt x="87" y="307"/>
                  </a:cubicBezTo>
                  <a:cubicBezTo>
                    <a:pt x="87" y="307"/>
                    <a:pt x="87" y="307"/>
                    <a:pt x="87" y="307"/>
                  </a:cubicBezTo>
                  <a:cubicBezTo>
                    <a:pt x="87" y="307"/>
                    <a:pt x="87" y="307"/>
                    <a:pt x="87" y="307"/>
                  </a:cubicBezTo>
                  <a:cubicBezTo>
                    <a:pt x="87" y="307"/>
                    <a:pt x="87" y="307"/>
                    <a:pt x="87" y="307"/>
                  </a:cubicBezTo>
                  <a:cubicBezTo>
                    <a:pt x="87" y="307"/>
                    <a:pt x="87" y="307"/>
                    <a:pt x="87" y="307"/>
                  </a:cubicBezTo>
                  <a:cubicBezTo>
                    <a:pt x="88" y="307"/>
                    <a:pt x="88" y="307"/>
                    <a:pt x="88" y="307"/>
                  </a:cubicBezTo>
                  <a:cubicBezTo>
                    <a:pt x="88" y="307"/>
                    <a:pt x="88" y="307"/>
                    <a:pt x="88" y="307"/>
                  </a:cubicBezTo>
                  <a:cubicBezTo>
                    <a:pt x="88" y="307"/>
                    <a:pt x="88" y="307"/>
                    <a:pt x="88" y="307"/>
                  </a:cubicBezTo>
                  <a:cubicBezTo>
                    <a:pt x="88" y="307"/>
                    <a:pt x="88" y="307"/>
                    <a:pt x="88" y="307"/>
                  </a:cubicBezTo>
                  <a:cubicBezTo>
                    <a:pt x="88" y="307"/>
                    <a:pt x="88" y="307"/>
                    <a:pt x="88" y="307"/>
                  </a:cubicBezTo>
                  <a:cubicBezTo>
                    <a:pt x="89" y="307"/>
                    <a:pt x="89" y="307"/>
                    <a:pt x="89" y="307"/>
                  </a:cubicBezTo>
                  <a:cubicBezTo>
                    <a:pt x="89" y="307"/>
                    <a:pt x="89" y="307"/>
                    <a:pt x="89" y="307"/>
                  </a:cubicBezTo>
                  <a:cubicBezTo>
                    <a:pt x="89" y="307"/>
                    <a:pt x="89" y="307"/>
                    <a:pt x="89" y="307"/>
                  </a:cubicBezTo>
                  <a:cubicBezTo>
                    <a:pt x="89" y="307"/>
                    <a:pt x="89" y="307"/>
                    <a:pt x="89" y="307"/>
                  </a:cubicBezTo>
                  <a:cubicBezTo>
                    <a:pt x="89" y="307"/>
                    <a:pt x="89" y="307"/>
                    <a:pt x="89" y="307"/>
                  </a:cubicBezTo>
                  <a:cubicBezTo>
                    <a:pt x="89" y="307"/>
                    <a:pt x="89" y="307"/>
                    <a:pt x="89" y="307"/>
                  </a:cubicBezTo>
                  <a:cubicBezTo>
                    <a:pt x="90" y="307"/>
                    <a:pt x="90" y="307"/>
                    <a:pt x="90" y="307"/>
                  </a:cubicBezTo>
                  <a:cubicBezTo>
                    <a:pt x="90" y="307"/>
                    <a:pt x="90" y="307"/>
                    <a:pt x="90" y="307"/>
                  </a:cubicBezTo>
                  <a:cubicBezTo>
                    <a:pt x="90" y="307"/>
                    <a:pt x="90" y="307"/>
                    <a:pt x="90" y="307"/>
                  </a:cubicBezTo>
                  <a:cubicBezTo>
                    <a:pt x="90" y="307"/>
                    <a:pt x="90" y="307"/>
                    <a:pt x="90" y="307"/>
                  </a:cubicBezTo>
                  <a:cubicBezTo>
                    <a:pt x="90" y="307"/>
                    <a:pt x="90" y="307"/>
                    <a:pt x="90" y="307"/>
                  </a:cubicBezTo>
                  <a:close/>
                  <a:moveTo>
                    <a:pt x="90" y="407"/>
                  </a:moveTo>
                  <a:cubicBezTo>
                    <a:pt x="90" y="423"/>
                    <a:pt x="90" y="423"/>
                    <a:pt x="90" y="423"/>
                  </a:cubicBezTo>
                  <a:cubicBezTo>
                    <a:pt x="83" y="423"/>
                    <a:pt x="83" y="423"/>
                    <a:pt x="83" y="423"/>
                  </a:cubicBezTo>
                  <a:cubicBezTo>
                    <a:pt x="66" y="423"/>
                    <a:pt x="66" y="423"/>
                    <a:pt x="66" y="423"/>
                  </a:cubicBezTo>
                  <a:cubicBezTo>
                    <a:pt x="66" y="423"/>
                    <a:pt x="66" y="423"/>
                    <a:pt x="66" y="423"/>
                  </a:cubicBezTo>
                  <a:cubicBezTo>
                    <a:pt x="65" y="423"/>
                    <a:pt x="65" y="423"/>
                    <a:pt x="65" y="423"/>
                  </a:cubicBezTo>
                  <a:cubicBezTo>
                    <a:pt x="65" y="423"/>
                    <a:pt x="65" y="423"/>
                    <a:pt x="65" y="423"/>
                  </a:cubicBezTo>
                  <a:cubicBezTo>
                    <a:pt x="65" y="423"/>
                    <a:pt x="65" y="423"/>
                    <a:pt x="65" y="423"/>
                  </a:cubicBezTo>
                  <a:cubicBezTo>
                    <a:pt x="65" y="423"/>
                    <a:pt x="65" y="423"/>
                    <a:pt x="65" y="423"/>
                  </a:cubicBezTo>
                  <a:cubicBezTo>
                    <a:pt x="65" y="423"/>
                    <a:pt x="65" y="423"/>
                    <a:pt x="65" y="423"/>
                  </a:cubicBezTo>
                  <a:cubicBezTo>
                    <a:pt x="65" y="423"/>
                    <a:pt x="65" y="423"/>
                    <a:pt x="65" y="423"/>
                  </a:cubicBezTo>
                  <a:cubicBezTo>
                    <a:pt x="64" y="423"/>
                    <a:pt x="64" y="423"/>
                    <a:pt x="64" y="423"/>
                  </a:cubicBezTo>
                  <a:cubicBezTo>
                    <a:pt x="64" y="423"/>
                    <a:pt x="64" y="423"/>
                    <a:pt x="64" y="423"/>
                  </a:cubicBezTo>
                  <a:cubicBezTo>
                    <a:pt x="64" y="423"/>
                    <a:pt x="64" y="423"/>
                    <a:pt x="64" y="423"/>
                  </a:cubicBezTo>
                  <a:cubicBezTo>
                    <a:pt x="64" y="423"/>
                    <a:pt x="64" y="423"/>
                    <a:pt x="64" y="423"/>
                  </a:cubicBezTo>
                  <a:cubicBezTo>
                    <a:pt x="64" y="423"/>
                    <a:pt x="64" y="423"/>
                    <a:pt x="64" y="423"/>
                  </a:cubicBezTo>
                  <a:cubicBezTo>
                    <a:pt x="63" y="423"/>
                    <a:pt x="63" y="423"/>
                    <a:pt x="63" y="423"/>
                  </a:cubicBezTo>
                  <a:cubicBezTo>
                    <a:pt x="63" y="423"/>
                    <a:pt x="63" y="423"/>
                    <a:pt x="63" y="423"/>
                  </a:cubicBezTo>
                  <a:cubicBezTo>
                    <a:pt x="63" y="423"/>
                    <a:pt x="63" y="423"/>
                    <a:pt x="63" y="423"/>
                  </a:cubicBezTo>
                  <a:cubicBezTo>
                    <a:pt x="63" y="423"/>
                    <a:pt x="63" y="423"/>
                    <a:pt x="63" y="423"/>
                  </a:cubicBezTo>
                  <a:cubicBezTo>
                    <a:pt x="63" y="423"/>
                    <a:pt x="63" y="423"/>
                    <a:pt x="63" y="423"/>
                  </a:cubicBezTo>
                  <a:cubicBezTo>
                    <a:pt x="62" y="423"/>
                    <a:pt x="62" y="423"/>
                    <a:pt x="62" y="423"/>
                  </a:cubicBezTo>
                  <a:cubicBezTo>
                    <a:pt x="62" y="423"/>
                    <a:pt x="62" y="423"/>
                    <a:pt x="62" y="423"/>
                  </a:cubicBezTo>
                  <a:cubicBezTo>
                    <a:pt x="62" y="423"/>
                    <a:pt x="62" y="423"/>
                    <a:pt x="62" y="423"/>
                  </a:cubicBezTo>
                  <a:cubicBezTo>
                    <a:pt x="62" y="423"/>
                    <a:pt x="62" y="423"/>
                    <a:pt x="62" y="423"/>
                  </a:cubicBezTo>
                  <a:cubicBezTo>
                    <a:pt x="62" y="423"/>
                    <a:pt x="62" y="423"/>
                    <a:pt x="62" y="423"/>
                  </a:cubicBezTo>
                  <a:cubicBezTo>
                    <a:pt x="61" y="423"/>
                    <a:pt x="61" y="423"/>
                    <a:pt x="61" y="423"/>
                  </a:cubicBezTo>
                  <a:cubicBezTo>
                    <a:pt x="61" y="423"/>
                    <a:pt x="61" y="423"/>
                    <a:pt x="61" y="423"/>
                  </a:cubicBezTo>
                  <a:cubicBezTo>
                    <a:pt x="61" y="423"/>
                    <a:pt x="61" y="423"/>
                    <a:pt x="61" y="423"/>
                  </a:cubicBezTo>
                  <a:cubicBezTo>
                    <a:pt x="61" y="423"/>
                    <a:pt x="61" y="423"/>
                    <a:pt x="61" y="423"/>
                  </a:cubicBezTo>
                  <a:cubicBezTo>
                    <a:pt x="60" y="423"/>
                    <a:pt x="60" y="423"/>
                    <a:pt x="60" y="423"/>
                  </a:cubicBezTo>
                  <a:cubicBezTo>
                    <a:pt x="60" y="423"/>
                    <a:pt x="60" y="423"/>
                    <a:pt x="60" y="423"/>
                  </a:cubicBezTo>
                  <a:cubicBezTo>
                    <a:pt x="60" y="423"/>
                    <a:pt x="60" y="423"/>
                    <a:pt x="60" y="423"/>
                  </a:cubicBezTo>
                  <a:cubicBezTo>
                    <a:pt x="60" y="423"/>
                    <a:pt x="60" y="423"/>
                    <a:pt x="60" y="423"/>
                  </a:cubicBezTo>
                  <a:cubicBezTo>
                    <a:pt x="60" y="423"/>
                    <a:pt x="60" y="423"/>
                    <a:pt x="60" y="423"/>
                  </a:cubicBezTo>
                  <a:cubicBezTo>
                    <a:pt x="60" y="423"/>
                    <a:pt x="60" y="423"/>
                    <a:pt x="60" y="423"/>
                  </a:cubicBezTo>
                  <a:cubicBezTo>
                    <a:pt x="59" y="423"/>
                    <a:pt x="59" y="423"/>
                    <a:pt x="59" y="423"/>
                  </a:cubicBezTo>
                  <a:cubicBezTo>
                    <a:pt x="59" y="423"/>
                    <a:pt x="59" y="423"/>
                    <a:pt x="59" y="423"/>
                  </a:cubicBezTo>
                  <a:cubicBezTo>
                    <a:pt x="59" y="423"/>
                    <a:pt x="59" y="423"/>
                    <a:pt x="59" y="423"/>
                  </a:cubicBezTo>
                  <a:cubicBezTo>
                    <a:pt x="59" y="423"/>
                    <a:pt x="59" y="423"/>
                    <a:pt x="59" y="423"/>
                  </a:cubicBezTo>
                  <a:cubicBezTo>
                    <a:pt x="59" y="407"/>
                    <a:pt x="59" y="407"/>
                    <a:pt x="59" y="407"/>
                  </a:cubicBezTo>
                  <a:cubicBezTo>
                    <a:pt x="59" y="407"/>
                    <a:pt x="59" y="407"/>
                    <a:pt x="59" y="407"/>
                  </a:cubicBezTo>
                  <a:cubicBezTo>
                    <a:pt x="59" y="407"/>
                    <a:pt x="59" y="407"/>
                    <a:pt x="59" y="407"/>
                  </a:cubicBezTo>
                  <a:cubicBezTo>
                    <a:pt x="59" y="407"/>
                    <a:pt x="59" y="407"/>
                    <a:pt x="59" y="407"/>
                  </a:cubicBezTo>
                  <a:cubicBezTo>
                    <a:pt x="60" y="407"/>
                    <a:pt x="60" y="407"/>
                    <a:pt x="60" y="407"/>
                  </a:cubicBezTo>
                  <a:cubicBezTo>
                    <a:pt x="60" y="407"/>
                    <a:pt x="60" y="407"/>
                    <a:pt x="60" y="407"/>
                  </a:cubicBezTo>
                  <a:cubicBezTo>
                    <a:pt x="60" y="407"/>
                    <a:pt x="60" y="407"/>
                    <a:pt x="60" y="407"/>
                  </a:cubicBezTo>
                  <a:cubicBezTo>
                    <a:pt x="60" y="407"/>
                    <a:pt x="60" y="407"/>
                    <a:pt x="60" y="407"/>
                  </a:cubicBezTo>
                  <a:cubicBezTo>
                    <a:pt x="60" y="407"/>
                    <a:pt x="60" y="407"/>
                    <a:pt x="60" y="407"/>
                  </a:cubicBezTo>
                  <a:cubicBezTo>
                    <a:pt x="60" y="407"/>
                    <a:pt x="60" y="407"/>
                    <a:pt x="60" y="407"/>
                  </a:cubicBezTo>
                  <a:cubicBezTo>
                    <a:pt x="61" y="407"/>
                    <a:pt x="61" y="407"/>
                    <a:pt x="61" y="407"/>
                  </a:cubicBezTo>
                  <a:cubicBezTo>
                    <a:pt x="61" y="407"/>
                    <a:pt x="61" y="407"/>
                    <a:pt x="61" y="407"/>
                  </a:cubicBezTo>
                  <a:cubicBezTo>
                    <a:pt x="61" y="407"/>
                    <a:pt x="61" y="407"/>
                    <a:pt x="61" y="407"/>
                  </a:cubicBezTo>
                  <a:cubicBezTo>
                    <a:pt x="61" y="407"/>
                    <a:pt x="61" y="407"/>
                    <a:pt x="61" y="407"/>
                  </a:cubicBezTo>
                  <a:cubicBezTo>
                    <a:pt x="61" y="407"/>
                    <a:pt x="61" y="407"/>
                    <a:pt x="61" y="407"/>
                  </a:cubicBezTo>
                  <a:cubicBezTo>
                    <a:pt x="62" y="407"/>
                    <a:pt x="62" y="407"/>
                    <a:pt x="62" y="407"/>
                  </a:cubicBezTo>
                  <a:cubicBezTo>
                    <a:pt x="62" y="407"/>
                    <a:pt x="62" y="407"/>
                    <a:pt x="62" y="407"/>
                  </a:cubicBezTo>
                  <a:cubicBezTo>
                    <a:pt x="62" y="407"/>
                    <a:pt x="62" y="407"/>
                    <a:pt x="62" y="407"/>
                  </a:cubicBezTo>
                  <a:cubicBezTo>
                    <a:pt x="62" y="407"/>
                    <a:pt x="62" y="407"/>
                    <a:pt x="62" y="407"/>
                  </a:cubicBezTo>
                  <a:cubicBezTo>
                    <a:pt x="62" y="407"/>
                    <a:pt x="62" y="407"/>
                    <a:pt x="62" y="407"/>
                  </a:cubicBezTo>
                  <a:cubicBezTo>
                    <a:pt x="63" y="407"/>
                    <a:pt x="63" y="407"/>
                    <a:pt x="63" y="407"/>
                  </a:cubicBezTo>
                  <a:cubicBezTo>
                    <a:pt x="63" y="407"/>
                    <a:pt x="63" y="407"/>
                    <a:pt x="63" y="407"/>
                  </a:cubicBezTo>
                  <a:cubicBezTo>
                    <a:pt x="63" y="407"/>
                    <a:pt x="63" y="407"/>
                    <a:pt x="63" y="407"/>
                  </a:cubicBezTo>
                  <a:cubicBezTo>
                    <a:pt x="63" y="407"/>
                    <a:pt x="63" y="407"/>
                    <a:pt x="63" y="407"/>
                  </a:cubicBezTo>
                  <a:cubicBezTo>
                    <a:pt x="63" y="407"/>
                    <a:pt x="63" y="407"/>
                    <a:pt x="63" y="407"/>
                  </a:cubicBezTo>
                  <a:cubicBezTo>
                    <a:pt x="63" y="407"/>
                    <a:pt x="63" y="407"/>
                    <a:pt x="63" y="407"/>
                  </a:cubicBezTo>
                  <a:cubicBezTo>
                    <a:pt x="64" y="407"/>
                    <a:pt x="64" y="407"/>
                    <a:pt x="64" y="407"/>
                  </a:cubicBezTo>
                  <a:cubicBezTo>
                    <a:pt x="64" y="407"/>
                    <a:pt x="64" y="407"/>
                    <a:pt x="64" y="407"/>
                  </a:cubicBezTo>
                  <a:cubicBezTo>
                    <a:pt x="64" y="407"/>
                    <a:pt x="64" y="407"/>
                    <a:pt x="64" y="407"/>
                  </a:cubicBezTo>
                  <a:cubicBezTo>
                    <a:pt x="64" y="407"/>
                    <a:pt x="64" y="407"/>
                    <a:pt x="64" y="407"/>
                  </a:cubicBezTo>
                  <a:cubicBezTo>
                    <a:pt x="65" y="407"/>
                    <a:pt x="65" y="407"/>
                    <a:pt x="65" y="407"/>
                  </a:cubicBezTo>
                  <a:cubicBezTo>
                    <a:pt x="65" y="407"/>
                    <a:pt x="65" y="407"/>
                    <a:pt x="65" y="407"/>
                  </a:cubicBezTo>
                  <a:cubicBezTo>
                    <a:pt x="65" y="407"/>
                    <a:pt x="65" y="407"/>
                    <a:pt x="65" y="407"/>
                  </a:cubicBezTo>
                  <a:cubicBezTo>
                    <a:pt x="65" y="407"/>
                    <a:pt x="65" y="407"/>
                    <a:pt x="65" y="407"/>
                  </a:cubicBezTo>
                  <a:cubicBezTo>
                    <a:pt x="65" y="407"/>
                    <a:pt x="65" y="407"/>
                    <a:pt x="65" y="407"/>
                  </a:cubicBezTo>
                  <a:cubicBezTo>
                    <a:pt x="65" y="407"/>
                    <a:pt x="65" y="407"/>
                    <a:pt x="65" y="407"/>
                  </a:cubicBezTo>
                  <a:cubicBezTo>
                    <a:pt x="66" y="407"/>
                    <a:pt x="66" y="407"/>
                    <a:pt x="66" y="407"/>
                  </a:cubicBezTo>
                  <a:cubicBezTo>
                    <a:pt x="66" y="407"/>
                    <a:pt x="66" y="407"/>
                    <a:pt x="66" y="407"/>
                  </a:cubicBezTo>
                  <a:cubicBezTo>
                    <a:pt x="66" y="407"/>
                    <a:pt x="66" y="407"/>
                    <a:pt x="66" y="407"/>
                  </a:cubicBezTo>
                  <a:cubicBezTo>
                    <a:pt x="83" y="407"/>
                    <a:pt x="83" y="407"/>
                    <a:pt x="83" y="407"/>
                  </a:cubicBezTo>
                  <a:cubicBezTo>
                    <a:pt x="83" y="407"/>
                    <a:pt x="83" y="407"/>
                    <a:pt x="83" y="407"/>
                  </a:cubicBezTo>
                  <a:cubicBezTo>
                    <a:pt x="84" y="407"/>
                    <a:pt x="84" y="407"/>
                    <a:pt x="84" y="407"/>
                  </a:cubicBezTo>
                  <a:cubicBezTo>
                    <a:pt x="84" y="407"/>
                    <a:pt x="84" y="407"/>
                    <a:pt x="84" y="407"/>
                  </a:cubicBezTo>
                  <a:cubicBezTo>
                    <a:pt x="84" y="407"/>
                    <a:pt x="84" y="407"/>
                    <a:pt x="84" y="407"/>
                  </a:cubicBezTo>
                  <a:cubicBezTo>
                    <a:pt x="84" y="407"/>
                    <a:pt x="84" y="407"/>
                    <a:pt x="84" y="407"/>
                  </a:cubicBezTo>
                  <a:cubicBezTo>
                    <a:pt x="85" y="407"/>
                    <a:pt x="85" y="407"/>
                    <a:pt x="85" y="407"/>
                  </a:cubicBezTo>
                  <a:cubicBezTo>
                    <a:pt x="85" y="407"/>
                    <a:pt x="85" y="407"/>
                    <a:pt x="85" y="407"/>
                  </a:cubicBezTo>
                  <a:cubicBezTo>
                    <a:pt x="85" y="407"/>
                    <a:pt x="85" y="407"/>
                    <a:pt x="85" y="407"/>
                  </a:cubicBezTo>
                  <a:cubicBezTo>
                    <a:pt x="85" y="407"/>
                    <a:pt x="85" y="407"/>
                    <a:pt x="85" y="407"/>
                  </a:cubicBezTo>
                  <a:cubicBezTo>
                    <a:pt x="85" y="407"/>
                    <a:pt x="85" y="407"/>
                    <a:pt x="85" y="407"/>
                  </a:cubicBezTo>
                  <a:cubicBezTo>
                    <a:pt x="86" y="407"/>
                    <a:pt x="86" y="407"/>
                    <a:pt x="86" y="407"/>
                  </a:cubicBezTo>
                  <a:cubicBezTo>
                    <a:pt x="86" y="407"/>
                    <a:pt x="86" y="407"/>
                    <a:pt x="86" y="407"/>
                  </a:cubicBezTo>
                  <a:cubicBezTo>
                    <a:pt x="86" y="407"/>
                    <a:pt x="86" y="407"/>
                    <a:pt x="86" y="407"/>
                  </a:cubicBezTo>
                  <a:cubicBezTo>
                    <a:pt x="86" y="407"/>
                    <a:pt x="86" y="407"/>
                    <a:pt x="86" y="407"/>
                  </a:cubicBezTo>
                  <a:cubicBezTo>
                    <a:pt x="87" y="407"/>
                    <a:pt x="87" y="407"/>
                    <a:pt x="87" y="407"/>
                  </a:cubicBezTo>
                  <a:cubicBezTo>
                    <a:pt x="87" y="407"/>
                    <a:pt x="87" y="407"/>
                    <a:pt x="87" y="407"/>
                  </a:cubicBezTo>
                  <a:cubicBezTo>
                    <a:pt x="87" y="407"/>
                    <a:pt x="87" y="407"/>
                    <a:pt x="87" y="407"/>
                  </a:cubicBezTo>
                  <a:cubicBezTo>
                    <a:pt x="87" y="407"/>
                    <a:pt x="87" y="407"/>
                    <a:pt x="87" y="407"/>
                  </a:cubicBezTo>
                  <a:cubicBezTo>
                    <a:pt x="87" y="407"/>
                    <a:pt x="87" y="407"/>
                    <a:pt x="87" y="407"/>
                  </a:cubicBezTo>
                  <a:cubicBezTo>
                    <a:pt x="88" y="407"/>
                    <a:pt x="88" y="407"/>
                    <a:pt x="88" y="407"/>
                  </a:cubicBezTo>
                  <a:cubicBezTo>
                    <a:pt x="88" y="407"/>
                    <a:pt x="88" y="407"/>
                    <a:pt x="88" y="407"/>
                  </a:cubicBezTo>
                  <a:cubicBezTo>
                    <a:pt x="88" y="407"/>
                    <a:pt x="88" y="407"/>
                    <a:pt x="88" y="407"/>
                  </a:cubicBezTo>
                  <a:cubicBezTo>
                    <a:pt x="88" y="407"/>
                    <a:pt x="88" y="407"/>
                    <a:pt x="88" y="407"/>
                  </a:cubicBezTo>
                  <a:cubicBezTo>
                    <a:pt x="89" y="407"/>
                    <a:pt x="89" y="407"/>
                    <a:pt x="89" y="407"/>
                  </a:cubicBezTo>
                  <a:cubicBezTo>
                    <a:pt x="89" y="407"/>
                    <a:pt x="89" y="407"/>
                    <a:pt x="89" y="407"/>
                  </a:cubicBezTo>
                  <a:cubicBezTo>
                    <a:pt x="89" y="407"/>
                    <a:pt x="89" y="407"/>
                    <a:pt x="89" y="407"/>
                  </a:cubicBezTo>
                  <a:cubicBezTo>
                    <a:pt x="89" y="407"/>
                    <a:pt x="89" y="407"/>
                    <a:pt x="89" y="407"/>
                  </a:cubicBezTo>
                  <a:cubicBezTo>
                    <a:pt x="89" y="407"/>
                    <a:pt x="89" y="407"/>
                    <a:pt x="89" y="407"/>
                  </a:cubicBezTo>
                  <a:cubicBezTo>
                    <a:pt x="90" y="407"/>
                    <a:pt x="90" y="407"/>
                    <a:pt x="90" y="407"/>
                  </a:cubicBezTo>
                  <a:cubicBezTo>
                    <a:pt x="90" y="407"/>
                    <a:pt x="90" y="407"/>
                    <a:pt x="90" y="407"/>
                  </a:cubicBezTo>
                  <a:cubicBezTo>
                    <a:pt x="90" y="407"/>
                    <a:pt x="90" y="407"/>
                    <a:pt x="90" y="407"/>
                  </a:cubicBezTo>
                  <a:cubicBezTo>
                    <a:pt x="90" y="407"/>
                    <a:pt x="90" y="407"/>
                    <a:pt x="90" y="407"/>
                  </a:cubicBezTo>
                  <a:close/>
                  <a:moveTo>
                    <a:pt x="27" y="0"/>
                  </a:moveTo>
                  <a:cubicBezTo>
                    <a:pt x="59" y="0"/>
                    <a:pt x="59" y="0"/>
                    <a:pt x="59" y="0"/>
                  </a:cubicBezTo>
                  <a:cubicBezTo>
                    <a:pt x="59" y="20"/>
                    <a:pt x="59" y="20"/>
                    <a:pt x="59" y="20"/>
                  </a:cubicBezTo>
                  <a:cubicBezTo>
                    <a:pt x="52" y="20"/>
                    <a:pt x="52" y="20"/>
                    <a:pt x="52" y="20"/>
                  </a:cubicBezTo>
                  <a:cubicBezTo>
                    <a:pt x="52" y="32"/>
                    <a:pt x="52" y="43"/>
                    <a:pt x="52" y="55"/>
                  </a:cubicBezTo>
                  <a:cubicBezTo>
                    <a:pt x="59" y="55"/>
                    <a:pt x="59" y="55"/>
                    <a:pt x="59" y="55"/>
                  </a:cubicBezTo>
                  <a:cubicBezTo>
                    <a:pt x="59" y="70"/>
                    <a:pt x="59" y="70"/>
                    <a:pt x="59" y="70"/>
                  </a:cubicBezTo>
                  <a:cubicBezTo>
                    <a:pt x="59" y="70"/>
                    <a:pt x="59" y="70"/>
                    <a:pt x="59" y="70"/>
                  </a:cubicBezTo>
                  <a:cubicBezTo>
                    <a:pt x="58" y="70"/>
                    <a:pt x="58" y="70"/>
                    <a:pt x="58" y="70"/>
                  </a:cubicBezTo>
                  <a:cubicBezTo>
                    <a:pt x="58" y="70"/>
                    <a:pt x="58" y="70"/>
                    <a:pt x="58" y="70"/>
                  </a:cubicBezTo>
                  <a:cubicBezTo>
                    <a:pt x="58" y="70"/>
                    <a:pt x="58" y="70"/>
                    <a:pt x="58" y="70"/>
                  </a:cubicBezTo>
                  <a:cubicBezTo>
                    <a:pt x="58" y="70"/>
                    <a:pt x="58" y="70"/>
                    <a:pt x="58" y="70"/>
                  </a:cubicBezTo>
                  <a:cubicBezTo>
                    <a:pt x="58" y="70"/>
                    <a:pt x="58" y="70"/>
                    <a:pt x="58" y="70"/>
                  </a:cubicBezTo>
                  <a:cubicBezTo>
                    <a:pt x="58" y="70"/>
                    <a:pt x="58" y="70"/>
                    <a:pt x="58" y="70"/>
                  </a:cubicBezTo>
                  <a:cubicBezTo>
                    <a:pt x="57" y="70"/>
                    <a:pt x="57" y="70"/>
                    <a:pt x="57" y="70"/>
                  </a:cubicBezTo>
                  <a:cubicBezTo>
                    <a:pt x="57" y="70"/>
                    <a:pt x="57" y="70"/>
                    <a:pt x="57" y="70"/>
                  </a:cubicBezTo>
                  <a:cubicBezTo>
                    <a:pt x="57" y="70"/>
                    <a:pt x="57" y="70"/>
                    <a:pt x="57" y="70"/>
                  </a:cubicBezTo>
                  <a:cubicBezTo>
                    <a:pt x="57" y="70"/>
                    <a:pt x="57" y="70"/>
                    <a:pt x="57" y="70"/>
                  </a:cubicBezTo>
                  <a:cubicBezTo>
                    <a:pt x="56" y="70"/>
                    <a:pt x="56" y="70"/>
                    <a:pt x="56" y="70"/>
                  </a:cubicBezTo>
                  <a:cubicBezTo>
                    <a:pt x="56" y="70"/>
                    <a:pt x="56" y="70"/>
                    <a:pt x="56" y="70"/>
                  </a:cubicBezTo>
                  <a:cubicBezTo>
                    <a:pt x="56" y="70"/>
                    <a:pt x="56" y="70"/>
                    <a:pt x="56" y="70"/>
                  </a:cubicBezTo>
                  <a:cubicBezTo>
                    <a:pt x="56" y="70"/>
                    <a:pt x="56" y="70"/>
                    <a:pt x="56" y="70"/>
                  </a:cubicBezTo>
                  <a:cubicBezTo>
                    <a:pt x="56" y="70"/>
                    <a:pt x="56" y="70"/>
                    <a:pt x="56" y="70"/>
                  </a:cubicBezTo>
                  <a:cubicBezTo>
                    <a:pt x="56" y="70"/>
                    <a:pt x="56" y="70"/>
                    <a:pt x="56" y="70"/>
                  </a:cubicBezTo>
                  <a:cubicBezTo>
                    <a:pt x="55" y="70"/>
                    <a:pt x="55" y="70"/>
                    <a:pt x="55" y="70"/>
                  </a:cubicBezTo>
                  <a:cubicBezTo>
                    <a:pt x="55" y="70"/>
                    <a:pt x="55" y="70"/>
                    <a:pt x="55" y="70"/>
                  </a:cubicBezTo>
                  <a:cubicBezTo>
                    <a:pt x="55" y="70"/>
                    <a:pt x="55" y="70"/>
                    <a:pt x="55" y="70"/>
                  </a:cubicBezTo>
                  <a:cubicBezTo>
                    <a:pt x="55" y="70"/>
                    <a:pt x="55" y="70"/>
                    <a:pt x="55" y="70"/>
                  </a:cubicBezTo>
                  <a:cubicBezTo>
                    <a:pt x="55" y="70"/>
                    <a:pt x="55" y="70"/>
                    <a:pt x="55" y="70"/>
                  </a:cubicBezTo>
                  <a:cubicBezTo>
                    <a:pt x="54" y="70"/>
                    <a:pt x="54" y="70"/>
                    <a:pt x="54" y="70"/>
                  </a:cubicBezTo>
                  <a:cubicBezTo>
                    <a:pt x="54" y="70"/>
                    <a:pt x="54" y="70"/>
                    <a:pt x="54" y="70"/>
                  </a:cubicBezTo>
                  <a:cubicBezTo>
                    <a:pt x="54" y="70"/>
                    <a:pt x="54" y="70"/>
                    <a:pt x="54" y="70"/>
                  </a:cubicBezTo>
                  <a:cubicBezTo>
                    <a:pt x="54" y="70"/>
                    <a:pt x="54" y="70"/>
                    <a:pt x="54" y="70"/>
                  </a:cubicBezTo>
                  <a:cubicBezTo>
                    <a:pt x="54" y="70"/>
                    <a:pt x="54" y="70"/>
                    <a:pt x="54" y="70"/>
                  </a:cubicBezTo>
                  <a:cubicBezTo>
                    <a:pt x="54" y="70"/>
                    <a:pt x="54" y="70"/>
                    <a:pt x="54" y="70"/>
                  </a:cubicBezTo>
                  <a:cubicBezTo>
                    <a:pt x="53" y="70"/>
                    <a:pt x="53" y="70"/>
                    <a:pt x="53" y="70"/>
                  </a:cubicBezTo>
                  <a:cubicBezTo>
                    <a:pt x="53" y="70"/>
                    <a:pt x="53" y="70"/>
                    <a:pt x="53" y="70"/>
                  </a:cubicBezTo>
                  <a:cubicBezTo>
                    <a:pt x="53" y="70"/>
                    <a:pt x="53" y="70"/>
                    <a:pt x="53" y="70"/>
                  </a:cubicBezTo>
                  <a:cubicBezTo>
                    <a:pt x="53" y="70"/>
                    <a:pt x="53" y="70"/>
                    <a:pt x="53" y="70"/>
                  </a:cubicBezTo>
                  <a:cubicBezTo>
                    <a:pt x="53" y="70"/>
                    <a:pt x="53" y="70"/>
                    <a:pt x="53" y="70"/>
                  </a:cubicBezTo>
                  <a:cubicBezTo>
                    <a:pt x="52" y="70"/>
                    <a:pt x="52" y="70"/>
                    <a:pt x="52" y="70"/>
                  </a:cubicBezTo>
                  <a:cubicBezTo>
                    <a:pt x="52" y="70"/>
                    <a:pt x="52" y="70"/>
                    <a:pt x="52" y="70"/>
                  </a:cubicBezTo>
                  <a:cubicBezTo>
                    <a:pt x="52" y="70"/>
                    <a:pt x="52" y="70"/>
                    <a:pt x="52" y="70"/>
                  </a:cubicBezTo>
                  <a:cubicBezTo>
                    <a:pt x="52" y="70"/>
                    <a:pt x="52" y="70"/>
                    <a:pt x="52" y="70"/>
                  </a:cubicBezTo>
                  <a:cubicBezTo>
                    <a:pt x="52" y="70"/>
                    <a:pt x="52" y="70"/>
                    <a:pt x="52" y="70"/>
                  </a:cubicBezTo>
                  <a:cubicBezTo>
                    <a:pt x="52" y="82"/>
                    <a:pt x="52" y="94"/>
                    <a:pt x="52" y="105"/>
                  </a:cubicBezTo>
                  <a:cubicBezTo>
                    <a:pt x="52" y="105"/>
                    <a:pt x="52" y="105"/>
                    <a:pt x="52" y="105"/>
                  </a:cubicBezTo>
                  <a:cubicBezTo>
                    <a:pt x="52" y="105"/>
                    <a:pt x="52" y="105"/>
                    <a:pt x="52" y="105"/>
                  </a:cubicBezTo>
                  <a:cubicBezTo>
                    <a:pt x="52" y="105"/>
                    <a:pt x="52" y="105"/>
                    <a:pt x="52" y="105"/>
                  </a:cubicBezTo>
                  <a:cubicBezTo>
                    <a:pt x="52" y="105"/>
                    <a:pt x="52" y="105"/>
                    <a:pt x="52" y="105"/>
                  </a:cubicBezTo>
                  <a:cubicBezTo>
                    <a:pt x="53" y="105"/>
                    <a:pt x="53" y="105"/>
                    <a:pt x="53" y="105"/>
                  </a:cubicBezTo>
                  <a:cubicBezTo>
                    <a:pt x="53" y="105"/>
                    <a:pt x="53" y="105"/>
                    <a:pt x="53" y="105"/>
                  </a:cubicBezTo>
                  <a:cubicBezTo>
                    <a:pt x="53" y="105"/>
                    <a:pt x="53" y="105"/>
                    <a:pt x="53" y="105"/>
                  </a:cubicBezTo>
                  <a:cubicBezTo>
                    <a:pt x="53" y="105"/>
                    <a:pt x="53" y="105"/>
                    <a:pt x="53" y="105"/>
                  </a:cubicBezTo>
                  <a:cubicBezTo>
                    <a:pt x="53" y="105"/>
                    <a:pt x="53" y="105"/>
                    <a:pt x="53" y="105"/>
                  </a:cubicBezTo>
                  <a:cubicBezTo>
                    <a:pt x="54" y="105"/>
                    <a:pt x="54" y="105"/>
                    <a:pt x="54" y="105"/>
                  </a:cubicBezTo>
                  <a:cubicBezTo>
                    <a:pt x="54" y="105"/>
                    <a:pt x="54" y="105"/>
                    <a:pt x="54" y="105"/>
                  </a:cubicBezTo>
                  <a:cubicBezTo>
                    <a:pt x="54" y="105"/>
                    <a:pt x="54" y="105"/>
                    <a:pt x="54" y="105"/>
                  </a:cubicBezTo>
                  <a:cubicBezTo>
                    <a:pt x="54" y="105"/>
                    <a:pt x="54" y="105"/>
                    <a:pt x="54" y="105"/>
                  </a:cubicBezTo>
                  <a:cubicBezTo>
                    <a:pt x="54" y="105"/>
                    <a:pt x="54" y="105"/>
                    <a:pt x="54" y="105"/>
                  </a:cubicBezTo>
                  <a:cubicBezTo>
                    <a:pt x="54" y="105"/>
                    <a:pt x="54" y="105"/>
                    <a:pt x="54" y="105"/>
                  </a:cubicBezTo>
                  <a:cubicBezTo>
                    <a:pt x="55" y="105"/>
                    <a:pt x="55" y="105"/>
                    <a:pt x="55" y="105"/>
                  </a:cubicBezTo>
                  <a:cubicBezTo>
                    <a:pt x="55" y="105"/>
                    <a:pt x="55" y="105"/>
                    <a:pt x="55" y="105"/>
                  </a:cubicBezTo>
                  <a:cubicBezTo>
                    <a:pt x="55" y="105"/>
                    <a:pt x="55" y="105"/>
                    <a:pt x="55" y="105"/>
                  </a:cubicBezTo>
                  <a:cubicBezTo>
                    <a:pt x="55" y="105"/>
                    <a:pt x="55" y="105"/>
                    <a:pt x="55" y="105"/>
                  </a:cubicBezTo>
                  <a:cubicBezTo>
                    <a:pt x="55" y="105"/>
                    <a:pt x="55" y="105"/>
                    <a:pt x="55" y="105"/>
                  </a:cubicBezTo>
                  <a:cubicBezTo>
                    <a:pt x="56" y="105"/>
                    <a:pt x="56" y="105"/>
                    <a:pt x="56" y="105"/>
                  </a:cubicBezTo>
                  <a:cubicBezTo>
                    <a:pt x="56" y="105"/>
                    <a:pt x="56" y="105"/>
                    <a:pt x="56" y="105"/>
                  </a:cubicBezTo>
                  <a:cubicBezTo>
                    <a:pt x="56" y="105"/>
                    <a:pt x="56" y="105"/>
                    <a:pt x="56" y="105"/>
                  </a:cubicBezTo>
                  <a:cubicBezTo>
                    <a:pt x="56" y="105"/>
                    <a:pt x="56" y="105"/>
                    <a:pt x="56" y="105"/>
                  </a:cubicBezTo>
                  <a:cubicBezTo>
                    <a:pt x="56" y="105"/>
                    <a:pt x="56" y="105"/>
                    <a:pt x="56" y="105"/>
                  </a:cubicBezTo>
                  <a:cubicBezTo>
                    <a:pt x="56" y="105"/>
                    <a:pt x="56" y="105"/>
                    <a:pt x="56" y="105"/>
                  </a:cubicBezTo>
                  <a:cubicBezTo>
                    <a:pt x="57" y="105"/>
                    <a:pt x="57" y="105"/>
                    <a:pt x="57" y="105"/>
                  </a:cubicBezTo>
                  <a:cubicBezTo>
                    <a:pt x="57" y="105"/>
                    <a:pt x="57" y="105"/>
                    <a:pt x="57" y="105"/>
                  </a:cubicBezTo>
                  <a:cubicBezTo>
                    <a:pt x="57" y="105"/>
                    <a:pt x="57" y="105"/>
                    <a:pt x="57" y="105"/>
                  </a:cubicBezTo>
                  <a:cubicBezTo>
                    <a:pt x="57" y="105"/>
                    <a:pt x="57" y="105"/>
                    <a:pt x="57" y="105"/>
                  </a:cubicBezTo>
                  <a:cubicBezTo>
                    <a:pt x="58" y="105"/>
                    <a:pt x="58" y="105"/>
                    <a:pt x="58" y="105"/>
                  </a:cubicBezTo>
                  <a:cubicBezTo>
                    <a:pt x="58" y="105"/>
                    <a:pt x="58" y="105"/>
                    <a:pt x="58" y="105"/>
                  </a:cubicBezTo>
                  <a:cubicBezTo>
                    <a:pt x="58" y="105"/>
                    <a:pt x="58" y="105"/>
                    <a:pt x="58" y="105"/>
                  </a:cubicBezTo>
                  <a:cubicBezTo>
                    <a:pt x="58" y="105"/>
                    <a:pt x="58" y="105"/>
                    <a:pt x="58" y="105"/>
                  </a:cubicBezTo>
                  <a:cubicBezTo>
                    <a:pt x="58" y="105"/>
                    <a:pt x="58" y="105"/>
                    <a:pt x="58" y="105"/>
                  </a:cubicBezTo>
                  <a:cubicBezTo>
                    <a:pt x="58" y="105"/>
                    <a:pt x="58" y="105"/>
                    <a:pt x="58" y="105"/>
                  </a:cubicBezTo>
                  <a:cubicBezTo>
                    <a:pt x="59" y="105"/>
                    <a:pt x="59" y="105"/>
                    <a:pt x="59" y="105"/>
                  </a:cubicBezTo>
                  <a:cubicBezTo>
                    <a:pt x="59" y="105"/>
                    <a:pt x="59" y="105"/>
                    <a:pt x="59" y="105"/>
                  </a:cubicBezTo>
                  <a:cubicBezTo>
                    <a:pt x="59" y="121"/>
                    <a:pt x="59" y="121"/>
                    <a:pt x="59" y="121"/>
                  </a:cubicBezTo>
                  <a:cubicBezTo>
                    <a:pt x="52" y="121"/>
                    <a:pt x="52" y="121"/>
                    <a:pt x="52" y="121"/>
                  </a:cubicBezTo>
                  <a:cubicBezTo>
                    <a:pt x="52" y="132"/>
                    <a:pt x="52" y="144"/>
                    <a:pt x="52" y="156"/>
                  </a:cubicBezTo>
                  <a:cubicBezTo>
                    <a:pt x="59" y="156"/>
                    <a:pt x="59" y="156"/>
                    <a:pt x="59" y="156"/>
                  </a:cubicBezTo>
                  <a:cubicBezTo>
                    <a:pt x="59" y="171"/>
                    <a:pt x="59" y="171"/>
                    <a:pt x="59" y="171"/>
                  </a:cubicBezTo>
                  <a:cubicBezTo>
                    <a:pt x="59" y="171"/>
                    <a:pt x="59" y="171"/>
                    <a:pt x="59" y="171"/>
                  </a:cubicBezTo>
                  <a:cubicBezTo>
                    <a:pt x="58" y="171"/>
                    <a:pt x="58" y="171"/>
                    <a:pt x="58" y="171"/>
                  </a:cubicBezTo>
                  <a:cubicBezTo>
                    <a:pt x="58" y="171"/>
                    <a:pt x="58" y="171"/>
                    <a:pt x="58" y="171"/>
                  </a:cubicBezTo>
                  <a:cubicBezTo>
                    <a:pt x="58" y="171"/>
                    <a:pt x="58" y="171"/>
                    <a:pt x="58" y="171"/>
                  </a:cubicBezTo>
                  <a:cubicBezTo>
                    <a:pt x="58" y="171"/>
                    <a:pt x="58" y="171"/>
                    <a:pt x="58" y="171"/>
                  </a:cubicBezTo>
                  <a:cubicBezTo>
                    <a:pt x="58" y="171"/>
                    <a:pt x="58" y="171"/>
                    <a:pt x="58" y="171"/>
                  </a:cubicBezTo>
                  <a:cubicBezTo>
                    <a:pt x="57" y="171"/>
                    <a:pt x="57" y="171"/>
                    <a:pt x="57" y="171"/>
                  </a:cubicBezTo>
                  <a:cubicBezTo>
                    <a:pt x="57" y="171"/>
                    <a:pt x="57" y="171"/>
                    <a:pt x="57" y="171"/>
                  </a:cubicBezTo>
                  <a:cubicBezTo>
                    <a:pt x="57" y="171"/>
                    <a:pt x="57" y="171"/>
                    <a:pt x="57" y="171"/>
                  </a:cubicBezTo>
                  <a:cubicBezTo>
                    <a:pt x="57" y="171"/>
                    <a:pt x="57" y="171"/>
                    <a:pt x="57" y="171"/>
                  </a:cubicBezTo>
                  <a:cubicBezTo>
                    <a:pt x="57" y="171"/>
                    <a:pt x="57" y="171"/>
                    <a:pt x="57" y="171"/>
                  </a:cubicBezTo>
                  <a:cubicBezTo>
                    <a:pt x="56" y="171"/>
                    <a:pt x="56" y="171"/>
                    <a:pt x="56" y="171"/>
                  </a:cubicBezTo>
                  <a:cubicBezTo>
                    <a:pt x="56" y="171"/>
                    <a:pt x="56" y="171"/>
                    <a:pt x="56" y="171"/>
                  </a:cubicBezTo>
                  <a:cubicBezTo>
                    <a:pt x="56" y="171"/>
                    <a:pt x="56" y="171"/>
                    <a:pt x="56" y="171"/>
                  </a:cubicBezTo>
                  <a:cubicBezTo>
                    <a:pt x="56" y="171"/>
                    <a:pt x="56" y="171"/>
                    <a:pt x="56" y="171"/>
                  </a:cubicBezTo>
                  <a:cubicBezTo>
                    <a:pt x="56" y="171"/>
                    <a:pt x="56" y="171"/>
                    <a:pt x="56" y="171"/>
                  </a:cubicBezTo>
                  <a:cubicBezTo>
                    <a:pt x="56" y="171"/>
                    <a:pt x="56" y="171"/>
                    <a:pt x="56" y="171"/>
                  </a:cubicBezTo>
                  <a:cubicBezTo>
                    <a:pt x="55" y="171"/>
                    <a:pt x="55" y="171"/>
                    <a:pt x="55" y="171"/>
                  </a:cubicBezTo>
                  <a:cubicBezTo>
                    <a:pt x="55" y="171"/>
                    <a:pt x="55" y="171"/>
                    <a:pt x="55" y="171"/>
                  </a:cubicBezTo>
                  <a:cubicBezTo>
                    <a:pt x="55" y="171"/>
                    <a:pt x="55" y="171"/>
                    <a:pt x="55" y="171"/>
                  </a:cubicBezTo>
                  <a:cubicBezTo>
                    <a:pt x="55" y="171"/>
                    <a:pt x="55" y="171"/>
                    <a:pt x="55" y="171"/>
                  </a:cubicBezTo>
                  <a:cubicBezTo>
                    <a:pt x="54" y="171"/>
                    <a:pt x="54" y="171"/>
                    <a:pt x="54" y="171"/>
                  </a:cubicBezTo>
                  <a:cubicBezTo>
                    <a:pt x="54" y="171"/>
                    <a:pt x="54" y="171"/>
                    <a:pt x="54" y="171"/>
                  </a:cubicBezTo>
                  <a:cubicBezTo>
                    <a:pt x="54" y="171"/>
                    <a:pt x="54" y="171"/>
                    <a:pt x="54" y="171"/>
                  </a:cubicBezTo>
                  <a:cubicBezTo>
                    <a:pt x="54" y="171"/>
                    <a:pt x="54" y="171"/>
                    <a:pt x="54" y="171"/>
                  </a:cubicBezTo>
                  <a:cubicBezTo>
                    <a:pt x="54" y="171"/>
                    <a:pt x="54" y="171"/>
                    <a:pt x="54" y="171"/>
                  </a:cubicBezTo>
                  <a:cubicBezTo>
                    <a:pt x="54" y="171"/>
                    <a:pt x="54" y="171"/>
                    <a:pt x="54" y="171"/>
                  </a:cubicBezTo>
                  <a:cubicBezTo>
                    <a:pt x="53" y="171"/>
                    <a:pt x="53" y="171"/>
                    <a:pt x="53" y="171"/>
                  </a:cubicBezTo>
                  <a:cubicBezTo>
                    <a:pt x="53" y="171"/>
                    <a:pt x="53" y="171"/>
                    <a:pt x="53" y="171"/>
                  </a:cubicBezTo>
                  <a:cubicBezTo>
                    <a:pt x="53" y="171"/>
                    <a:pt x="53" y="171"/>
                    <a:pt x="53" y="171"/>
                  </a:cubicBezTo>
                  <a:cubicBezTo>
                    <a:pt x="53" y="171"/>
                    <a:pt x="53" y="171"/>
                    <a:pt x="53" y="171"/>
                  </a:cubicBezTo>
                  <a:cubicBezTo>
                    <a:pt x="52" y="171"/>
                    <a:pt x="52" y="171"/>
                    <a:pt x="52" y="171"/>
                  </a:cubicBezTo>
                  <a:cubicBezTo>
                    <a:pt x="52" y="171"/>
                    <a:pt x="52" y="171"/>
                    <a:pt x="52" y="171"/>
                  </a:cubicBezTo>
                  <a:cubicBezTo>
                    <a:pt x="52" y="171"/>
                    <a:pt x="52" y="171"/>
                    <a:pt x="52" y="171"/>
                  </a:cubicBezTo>
                  <a:cubicBezTo>
                    <a:pt x="52" y="171"/>
                    <a:pt x="52" y="171"/>
                    <a:pt x="52" y="171"/>
                  </a:cubicBezTo>
                  <a:cubicBezTo>
                    <a:pt x="52" y="171"/>
                    <a:pt x="52" y="171"/>
                    <a:pt x="52" y="171"/>
                  </a:cubicBezTo>
                  <a:cubicBezTo>
                    <a:pt x="52" y="171"/>
                    <a:pt x="52" y="171"/>
                    <a:pt x="52" y="171"/>
                  </a:cubicBezTo>
                  <a:cubicBezTo>
                    <a:pt x="27" y="171"/>
                    <a:pt x="27" y="171"/>
                    <a:pt x="27" y="171"/>
                  </a:cubicBezTo>
                  <a:cubicBezTo>
                    <a:pt x="27" y="156"/>
                    <a:pt x="27" y="156"/>
                    <a:pt x="27" y="156"/>
                  </a:cubicBezTo>
                  <a:cubicBezTo>
                    <a:pt x="34" y="156"/>
                    <a:pt x="34" y="156"/>
                    <a:pt x="34" y="156"/>
                  </a:cubicBezTo>
                  <a:cubicBezTo>
                    <a:pt x="34" y="144"/>
                    <a:pt x="34" y="132"/>
                    <a:pt x="34" y="121"/>
                  </a:cubicBezTo>
                  <a:cubicBezTo>
                    <a:pt x="27" y="121"/>
                    <a:pt x="27" y="121"/>
                    <a:pt x="27" y="121"/>
                  </a:cubicBezTo>
                  <a:cubicBezTo>
                    <a:pt x="27" y="105"/>
                    <a:pt x="27" y="105"/>
                    <a:pt x="27" y="105"/>
                  </a:cubicBezTo>
                  <a:cubicBezTo>
                    <a:pt x="34" y="105"/>
                    <a:pt x="34" y="105"/>
                    <a:pt x="34" y="105"/>
                  </a:cubicBezTo>
                  <a:cubicBezTo>
                    <a:pt x="34" y="94"/>
                    <a:pt x="34" y="82"/>
                    <a:pt x="34" y="70"/>
                  </a:cubicBezTo>
                  <a:cubicBezTo>
                    <a:pt x="27" y="70"/>
                    <a:pt x="27" y="70"/>
                    <a:pt x="27" y="70"/>
                  </a:cubicBezTo>
                  <a:cubicBezTo>
                    <a:pt x="27" y="55"/>
                    <a:pt x="27" y="55"/>
                    <a:pt x="27" y="55"/>
                  </a:cubicBezTo>
                  <a:cubicBezTo>
                    <a:pt x="34" y="55"/>
                    <a:pt x="34" y="55"/>
                    <a:pt x="34" y="55"/>
                  </a:cubicBezTo>
                  <a:cubicBezTo>
                    <a:pt x="34" y="43"/>
                    <a:pt x="34" y="32"/>
                    <a:pt x="34" y="20"/>
                  </a:cubicBezTo>
                  <a:cubicBezTo>
                    <a:pt x="27" y="20"/>
                    <a:pt x="27" y="20"/>
                    <a:pt x="27" y="20"/>
                  </a:cubicBezTo>
                  <a:cubicBezTo>
                    <a:pt x="27" y="0"/>
                    <a:pt x="27" y="0"/>
                    <a:pt x="27" y="0"/>
                  </a:cubicBezTo>
                  <a:close/>
                  <a:moveTo>
                    <a:pt x="59" y="480"/>
                  </a:moveTo>
                  <a:cubicBezTo>
                    <a:pt x="27" y="480"/>
                    <a:pt x="27" y="480"/>
                    <a:pt x="27" y="480"/>
                  </a:cubicBezTo>
                  <a:cubicBezTo>
                    <a:pt x="27" y="458"/>
                    <a:pt x="27" y="458"/>
                    <a:pt x="27" y="458"/>
                  </a:cubicBezTo>
                  <a:cubicBezTo>
                    <a:pt x="34" y="458"/>
                    <a:pt x="34" y="458"/>
                    <a:pt x="34" y="458"/>
                  </a:cubicBezTo>
                  <a:cubicBezTo>
                    <a:pt x="34" y="446"/>
                    <a:pt x="34" y="434"/>
                    <a:pt x="34" y="423"/>
                  </a:cubicBezTo>
                  <a:cubicBezTo>
                    <a:pt x="27" y="423"/>
                    <a:pt x="27" y="423"/>
                    <a:pt x="27" y="423"/>
                  </a:cubicBezTo>
                  <a:cubicBezTo>
                    <a:pt x="27" y="407"/>
                    <a:pt x="27" y="407"/>
                    <a:pt x="27" y="407"/>
                  </a:cubicBezTo>
                  <a:cubicBezTo>
                    <a:pt x="52" y="407"/>
                    <a:pt x="52" y="407"/>
                    <a:pt x="52" y="407"/>
                  </a:cubicBezTo>
                  <a:cubicBezTo>
                    <a:pt x="52" y="407"/>
                    <a:pt x="52" y="407"/>
                    <a:pt x="52" y="407"/>
                  </a:cubicBezTo>
                  <a:cubicBezTo>
                    <a:pt x="52" y="407"/>
                    <a:pt x="52" y="407"/>
                    <a:pt x="52" y="407"/>
                  </a:cubicBezTo>
                  <a:cubicBezTo>
                    <a:pt x="52" y="407"/>
                    <a:pt x="52" y="407"/>
                    <a:pt x="52" y="407"/>
                  </a:cubicBezTo>
                  <a:cubicBezTo>
                    <a:pt x="52" y="407"/>
                    <a:pt x="52" y="407"/>
                    <a:pt x="52" y="407"/>
                  </a:cubicBezTo>
                  <a:cubicBezTo>
                    <a:pt x="52" y="407"/>
                    <a:pt x="52" y="407"/>
                    <a:pt x="52" y="407"/>
                  </a:cubicBezTo>
                  <a:cubicBezTo>
                    <a:pt x="53" y="407"/>
                    <a:pt x="53" y="407"/>
                    <a:pt x="53" y="407"/>
                  </a:cubicBezTo>
                  <a:cubicBezTo>
                    <a:pt x="53" y="407"/>
                    <a:pt x="53" y="407"/>
                    <a:pt x="53" y="407"/>
                  </a:cubicBezTo>
                  <a:cubicBezTo>
                    <a:pt x="53" y="407"/>
                    <a:pt x="53" y="407"/>
                    <a:pt x="53" y="407"/>
                  </a:cubicBezTo>
                  <a:cubicBezTo>
                    <a:pt x="53" y="407"/>
                    <a:pt x="53" y="407"/>
                    <a:pt x="53" y="407"/>
                  </a:cubicBezTo>
                  <a:cubicBezTo>
                    <a:pt x="54" y="407"/>
                    <a:pt x="54" y="407"/>
                    <a:pt x="54" y="407"/>
                  </a:cubicBezTo>
                  <a:cubicBezTo>
                    <a:pt x="54" y="407"/>
                    <a:pt x="54" y="407"/>
                    <a:pt x="54" y="407"/>
                  </a:cubicBezTo>
                  <a:cubicBezTo>
                    <a:pt x="54" y="407"/>
                    <a:pt x="54" y="407"/>
                    <a:pt x="54" y="407"/>
                  </a:cubicBezTo>
                  <a:cubicBezTo>
                    <a:pt x="54" y="407"/>
                    <a:pt x="54" y="407"/>
                    <a:pt x="54" y="407"/>
                  </a:cubicBezTo>
                  <a:cubicBezTo>
                    <a:pt x="54" y="407"/>
                    <a:pt x="54" y="407"/>
                    <a:pt x="54" y="407"/>
                  </a:cubicBezTo>
                  <a:cubicBezTo>
                    <a:pt x="54" y="407"/>
                    <a:pt x="54" y="407"/>
                    <a:pt x="54" y="407"/>
                  </a:cubicBezTo>
                  <a:cubicBezTo>
                    <a:pt x="55" y="407"/>
                    <a:pt x="55" y="407"/>
                    <a:pt x="55" y="407"/>
                  </a:cubicBezTo>
                  <a:cubicBezTo>
                    <a:pt x="55" y="407"/>
                    <a:pt x="55" y="407"/>
                    <a:pt x="55" y="407"/>
                  </a:cubicBezTo>
                  <a:cubicBezTo>
                    <a:pt x="55" y="407"/>
                    <a:pt x="55" y="407"/>
                    <a:pt x="55" y="407"/>
                  </a:cubicBezTo>
                  <a:cubicBezTo>
                    <a:pt x="55" y="407"/>
                    <a:pt x="55" y="407"/>
                    <a:pt x="55" y="407"/>
                  </a:cubicBezTo>
                  <a:cubicBezTo>
                    <a:pt x="55" y="407"/>
                    <a:pt x="55" y="407"/>
                    <a:pt x="55" y="407"/>
                  </a:cubicBezTo>
                  <a:cubicBezTo>
                    <a:pt x="56" y="407"/>
                    <a:pt x="56" y="407"/>
                    <a:pt x="56" y="407"/>
                  </a:cubicBezTo>
                  <a:cubicBezTo>
                    <a:pt x="56" y="407"/>
                    <a:pt x="56" y="407"/>
                    <a:pt x="56" y="407"/>
                  </a:cubicBezTo>
                  <a:cubicBezTo>
                    <a:pt x="56" y="407"/>
                    <a:pt x="56" y="407"/>
                    <a:pt x="56" y="407"/>
                  </a:cubicBezTo>
                  <a:cubicBezTo>
                    <a:pt x="56" y="407"/>
                    <a:pt x="56" y="407"/>
                    <a:pt x="56" y="407"/>
                  </a:cubicBezTo>
                  <a:cubicBezTo>
                    <a:pt x="56" y="407"/>
                    <a:pt x="56" y="407"/>
                    <a:pt x="56" y="407"/>
                  </a:cubicBezTo>
                  <a:cubicBezTo>
                    <a:pt x="56" y="407"/>
                    <a:pt x="56" y="407"/>
                    <a:pt x="56" y="407"/>
                  </a:cubicBezTo>
                  <a:cubicBezTo>
                    <a:pt x="57" y="407"/>
                    <a:pt x="57" y="407"/>
                    <a:pt x="57" y="407"/>
                  </a:cubicBezTo>
                  <a:cubicBezTo>
                    <a:pt x="57" y="407"/>
                    <a:pt x="57" y="407"/>
                    <a:pt x="57" y="407"/>
                  </a:cubicBezTo>
                  <a:cubicBezTo>
                    <a:pt x="57" y="407"/>
                    <a:pt x="57" y="407"/>
                    <a:pt x="57" y="407"/>
                  </a:cubicBezTo>
                  <a:cubicBezTo>
                    <a:pt x="57" y="407"/>
                    <a:pt x="57" y="407"/>
                    <a:pt x="57" y="407"/>
                  </a:cubicBezTo>
                  <a:cubicBezTo>
                    <a:pt x="57" y="407"/>
                    <a:pt x="57" y="407"/>
                    <a:pt x="57" y="407"/>
                  </a:cubicBezTo>
                  <a:cubicBezTo>
                    <a:pt x="58" y="407"/>
                    <a:pt x="58" y="407"/>
                    <a:pt x="58" y="407"/>
                  </a:cubicBezTo>
                  <a:cubicBezTo>
                    <a:pt x="58" y="407"/>
                    <a:pt x="58" y="407"/>
                    <a:pt x="58" y="407"/>
                  </a:cubicBezTo>
                  <a:cubicBezTo>
                    <a:pt x="58" y="407"/>
                    <a:pt x="58" y="407"/>
                    <a:pt x="58" y="407"/>
                  </a:cubicBezTo>
                  <a:cubicBezTo>
                    <a:pt x="58" y="407"/>
                    <a:pt x="58" y="407"/>
                    <a:pt x="58" y="407"/>
                  </a:cubicBezTo>
                  <a:cubicBezTo>
                    <a:pt x="58" y="407"/>
                    <a:pt x="58" y="407"/>
                    <a:pt x="58" y="407"/>
                  </a:cubicBezTo>
                  <a:cubicBezTo>
                    <a:pt x="59" y="407"/>
                    <a:pt x="59" y="407"/>
                    <a:pt x="59" y="407"/>
                  </a:cubicBezTo>
                  <a:cubicBezTo>
                    <a:pt x="59" y="407"/>
                    <a:pt x="59" y="407"/>
                    <a:pt x="59" y="407"/>
                  </a:cubicBezTo>
                  <a:cubicBezTo>
                    <a:pt x="59" y="407"/>
                    <a:pt x="59" y="407"/>
                    <a:pt x="59" y="407"/>
                  </a:cubicBezTo>
                  <a:cubicBezTo>
                    <a:pt x="59" y="423"/>
                    <a:pt x="59" y="423"/>
                    <a:pt x="59" y="423"/>
                  </a:cubicBezTo>
                  <a:cubicBezTo>
                    <a:pt x="59" y="423"/>
                    <a:pt x="59" y="423"/>
                    <a:pt x="59" y="423"/>
                  </a:cubicBezTo>
                  <a:cubicBezTo>
                    <a:pt x="58" y="423"/>
                    <a:pt x="58" y="423"/>
                    <a:pt x="58" y="423"/>
                  </a:cubicBezTo>
                  <a:cubicBezTo>
                    <a:pt x="58" y="423"/>
                    <a:pt x="58" y="423"/>
                    <a:pt x="58" y="423"/>
                  </a:cubicBezTo>
                  <a:cubicBezTo>
                    <a:pt x="58" y="423"/>
                    <a:pt x="58" y="423"/>
                    <a:pt x="58" y="423"/>
                  </a:cubicBezTo>
                  <a:cubicBezTo>
                    <a:pt x="58" y="423"/>
                    <a:pt x="58" y="423"/>
                    <a:pt x="58" y="423"/>
                  </a:cubicBezTo>
                  <a:cubicBezTo>
                    <a:pt x="58" y="423"/>
                    <a:pt x="58" y="423"/>
                    <a:pt x="58" y="423"/>
                  </a:cubicBezTo>
                  <a:cubicBezTo>
                    <a:pt x="58" y="423"/>
                    <a:pt x="58" y="423"/>
                    <a:pt x="58" y="423"/>
                  </a:cubicBezTo>
                  <a:cubicBezTo>
                    <a:pt x="57" y="423"/>
                    <a:pt x="57" y="423"/>
                    <a:pt x="57" y="423"/>
                  </a:cubicBezTo>
                  <a:cubicBezTo>
                    <a:pt x="57" y="423"/>
                    <a:pt x="57" y="423"/>
                    <a:pt x="57" y="423"/>
                  </a:cubicBezTo>
                  <a:cubicBezTo>
                    <a:pt x="57" y="423"/>
                    <a:pt x="57" y="423"/>
                    <a:pt x="57" y="423"/>
                  </a:cubicBezTo>
                  <a:cubicBezTo>
                    <a:pt x="57" y="423"/>
                    <a:pt x="57" y="423"/>
                    <a:pt x="57" y="423"/>
                  </a:cubicBezTo>
                  <a:cubicBezTo>
                    <a:pt x="57" y="423"/>
                    <a:pt x="57" y="423"/>
                    <a:pt x="57" y="423"/>
                  </a:cubicBezTo>
                  <a:cubicBezTo>
                    <a:pt x="56" y="423"/>
                    <a:pt x="56" y="423"/>
                    <a:pt x="56" y="423"/>
                  </a:cubicBezTo>
                  <a:cubicBezTo>
                    <a:pt x="56" y="423"/>
                    <a:pt x="56" y="423"/>
                    <a:pt x="56" y="423"/>
                  </a:cubicBezTo>
                  <a:cubicBezTo>
                    <a:pt x="56" y="423"/>
                    <a:pt x="56" y="423"/>
                    <a:pt x="56" y="423"/>
                  </a:cubicBezTo>
                  <a:cubicBezTo>
                    <a:pt x="56" y="423"/>
                    <a:pt x="56" y="423"/>
                    <a:pt x="56" y="423"/>
                  </a:cubicBezTo>
                  <a:cubicBezTo>
                    <a:pt x="56" y="423"/>
                    <a:pt x="56" y="423"/>
                    <a:pt x="56" y="423"/>
                  </a:cubicBezTo>
                  <a:cubicBezTo>
                    <a:pt x="55" y="423"/>
                    <a:pt x="55" y="423"/>
                    <a:pt x="55" y="423"/>
                  </a:cubicBezTo>
                  <a:cubicBezTo>
                    <a:pt x="55" y="423"/>
                    <a:pt x="55" y="423"/>
                    <a:pt x="55" y="423"/>
                  </a:cubicBezTo>
                  <a:cubicBezTo>
                    <a:pt x="55" y="423"/>
                    <a:pt x="55" y="423"/>
                    <a:pt x="55" y="423"/>
                  </a:cubicBezTo>
                  <a:cubicBezTo>
                    <a:pt x="55" y="423"/>
                    <a:pt x="55" y="423"/>
                    <a:pt x="55" y="423"/>
                  </a:cubicBezTo>
                  <a:cubicBezTo>
                    <a:pt x="55" y="423"/>
                    <a:pt x="55" y="423"/>
                    <a:pt x="55" y="423"/>
                  </a:cubicBezTo>
                  <a:cubicBezTo>
                    <a:pt x="54" y="423"/>
                    <a:pt x="54" y="423"/>
                    <a:pt x="54" y="423"/>
                  </a:cubicBezTo>
                  <a:cubicBezTo>
                    <a:pt x="54" y="423"/>
                    <a:pt x="54" y="423"/>
                    <a:pt x="54" y="423"/>
                  </a:cubicBezTo>
                  <a:cubicBezTo>
                    <a:pt x="54" y="423"/>
                    <a:pt x="54" y="423"/>
                    <a:pt x="54" y="423"/>
                  </a:cubicBezTo>
                  <a:cubicBezTo>
                    <a:pt x="54" y="423"/>
                    <a:pt x="54" y="423"/>
                    <a:pt x="54" y="423"/>
                  </a:cubicBezTo>
                  <a:cubicBezTo>
                    <a:pt x="54" y="423"/>
                    <a:pt x="54" y="423"/>
                    <a:pt x="54" y="423"/>
                  </a:cubicBezTo>
                  <a:cubicBezTo>
                    <a:pt x="53" y="423"/>
                    <a:pt x="53" y="423"/>
                    <a:pt x="53" y="423"/>
                  </a:cubicBezTo>
                  <a:cubicBezTo>
                    <a:pt x="53" y="423"/>
                    <a:pt x="53" y="423"/>
                    <a:pt x="53" y="423"/>
                  </a:cubicBezTo>
                  <a:cubicBezTo>
                    <a:pt x="53" y="423"/>
                    <a:pt x="53" y="423"/>
                    <a:pt x="53" y="423"/>
                  </a:cubicBezTo>
                  <a:cubicBezTo>
                    <a:pt x="53" y="423"/>
                    <a:pt x="53" y="423"/>
                    <a:pt x="53" y="423"/>
                  </a:cubicBezTo>
                  <a:cubicBezTo>
                    <a:pt x="53" y="423"/>
                    <a:pt x="53" y="423"/>
                    <a:pt x="53" y="423"/>
                  </a:cubicBezTo>
                  <a:cubicBezTo>
                    <a:pt x="52" y="423"/>
                    <a:pt x="52" y="423"/>
                    <a:pt x="52" y="423"/>
                  </a:cubicBezTo>
                  <a:cubicBezTo>
                    <a:pt x="52" y="423"/>
                    <a:pt x="52" y="423"/>
                    <a:pt x="52" y="423"/>
                  </a:cubicBezTo>
                  <a:cubicBezTo>
                    <a:pt x="52" y="423"/>
                    <a:pt x="52" y="423"/>
                    <a:pt x="52" y="423"/>
                  </a:cubicBezTo>
                  <a:cubicBezTo>
                    <a:pt x="52" y="423"/>
                    <a:pt x="52" y="423"/>
                    <a:pt x="52" y="423"/>
                  </a:cubicBezTo>
                  <a:cubicBezTo>
                    <a:pt x="52" y="423"/>
                    <a:pt x="52" y="423"/>
                    <a:pt x="52" y="423"/>
                  </a:cubicBezTo>
                  <a:cubicBezTo>
                    <a:pt x="52" y="434"/>
                    <a:pt x="52" y="446"/>
                    <a:pt x="52" y="458"/>
                  </a:cubicBezTo>
                  <a:cubicBezTo>
                    <a:pt x="52" y="458"/>
                    <a:pt x="52" y="458"/>
                    <a:pt x="52" y="458"/>
                  </a:cubicBezTo>
                  <a:cubicBezTo>
                    <a:pt x="52" y="458"/>
                    <a:pt x="52" y="458"/>
                    <a:pt x="52" y="458"/>
                  </a:cubicBezTo>
                  <a:cubicBezTo>
                    <a:pt x="52" y="458"/>
                    <a:pt x="52" y="458"/>
                    <a:pt x="52" y="458"/>
                  </a:cubicBezTo>
                  <a:cubicBezTo>
                    <a:pt x="52" y="458"/>
                    <a:pt x="52" y="458"/>
                    <a:pt x="52" y="458"/>
                  </a:cubicBezTo>
                  <a:cubicBezTo>
                    <a:pt x="53" y="458"/>
                    <a:pt x="53" y="458"/>
                    <a:pt x="53" y="458"/>
                  </a:cubicBezTo>
                  <a:cubicBezTo>
                    <a:pt x="53" y="458"/>
                    <a:pt x="53" y="458"/>
                    <a:pt x="53" y="458"/>
                  </a:cubicBezTo>
                  <a:cubicBezTo>
                    <a:pt x="53" y="458"/>
                    <a:pt x="53" y="458"/>
                    <a:pt x="53" y="458"/>
                  </a:cubicBezTo>
                  <a:cubicBezTo>
                    <a:pt x="53" y="458"/>
                    <a:pt x="53" y="458"/>
                    <a:pt x="53" y="458"/>
                  </a:cubicBezTo>
                  <a:cubicBezTo>
                    <a:pt x="53" y="458"/>
                    <a:pt x="53" y="458"/>
                    <a:pt x="53" y="458"/>
                  </a:cubicBezTo>
                  <a:cubicBezTo>
                    <a:pt x="54" y="458"/>
                    <a:pt x="54" y="458"/>
                    <a:pt x="54" y="458"/>
                  </a:cubicBezTo>
                  <a:cubicBezTo>
                    <a:pt x="54" y="458"/>
                    <a:pt x="54" y="458"/>
                    <a:pt x="54" y="458"/>
                  </a:cubicBezTo>
                  <a:cubicBezTo>
                    <a:pt x="54" y="458"/>
                    <a:pt x="54" y="458"/>
                    <a:pt x="54" y="458"/>
                  </a:cubicBezTo>
                  <a:cubicBezTo>
                    <a:pt x="54" y="458"/>
                    <a:pt x="54" y="458"/>
                    <a:pt x="54" y="458"/>
                  </a:cubicBezTo>
                  <a:cubicBezTo>
                    <a:pt x="54" y="458"/>
                    <a:pt x="54" y="458"/>
                    <a:pt x="54" y="458"/>
                  </a:cubicBezTo>
                  <a:cubicBezTo>
                    <a:pt x="55" y="458"/>
                    <a:pt x="55" y="458"/>
                    <a:pt x="55" y="458"/>
                  </a:cubicBezTo>
                  <a:cubicBezTo>
                    <a:pt x="55" y="458"/>
                    <a:pt x="55" y="458"/>
                    <a:pt x="55" y="458"/>
                  </a:cubicBezTo>
                  <a:cubicBezTo>
                    <a:pt x="55" y="458"/>
                    <a:pt x="55" y="458"/>
                    <a:pt x="55" y="458"/>
                  </a:cubicBezTo>
                  <a:cubicBezTo>
                    <a:pt x="55" y="458"/>
                    <a:pt x="55" y="458"/>
                    <a:pt x="55" y="458"/>
                  </a:cubicBezTo>
                  <a:cubicBezTo>
                    <a:pt x="55" y="458"/>
                    <a:pt x="55" y="458"/>
                    <a:pt x="55" y="458"/>
                  </a:cubicBezTo>
                  <a:cubicBezTo>
                    <a:pt x="56" y="458"/>
                    <a:pt x="56" y="458"/>
                    <a:pt x="56" y="458"/>
                  </a:cubicBezTo>
                  <a:cubicBezTo>
                    <a:pt x="56" y="458"/>
                    <a:pt x="56" y="458"/>
                    <a:pt x="56" y="458"/>
                  </a:cubicBezTo>
                  <a:cubicBezTo>
                    <a:pt x="56" y="458"/>
                    <a:pt x="56" y="458"/>
                    <a:pt x="56" y="458"/>
                  </a:cubicBezTo>
                  <a:cubicBezTo>
                    <a:pt x="56" y="458"/>
                    <a:pt x="56" y="458"/>
                    <a:pt x="56" y="458"/>
                  </a:cubicBezTo>
                  <a:cubicBezTo>
                    <a:pt x="56" y="458"/>
                    <a:pt x="56" y="458"/>
                    <a:pt x="56" y="458"/>
                  </a:cubicBezTo>
                  <a:cubicBezTo>
                    <a:pt x="57" y="458"/>
                    <a:pt x="57" y="458"/>
                    <a:pt x="57" y="458"/>
                  </a:cubicBezTo>
                  <a:cubicBezTo>
                    <a:pt x="57" y="458"/>
                    <a:pt x="57" y="458"/>
                    <a:pt x="57" y="458"/>
                  </a:cubicBezTo>
                  <a:cubicBezTo>
                    <a:pt x="57" y="458"/>
                    <a:pt x="57" y="458"/>
                    <a:pt x="57" y="458"/>
                  </a:cubicBezTo>
                  <a:cubicBezTo>
                    <a:pt x="57" y="458"/>
                    <a:pt x="57" y="458"/>
                    <a:pt x="57" y="458"/>
                  </a:cubicBezTo>
                  <a:cubicBezTo>
                    <a:pt x="57" y="458"/>
                    <a:pt x="57" y="458"/>
                    <a:pt x="57" y="458"/>
                  </a:cubicBezTo>
                  <a:cubicBezTo>
                    <a:pt x="58" y="458"/>
                    <a:pt x="58" y="458"/>
                    <a:pt x="58" y="458"/>
                  </a:cubicBezTo>
                  <a:cubicBezTo>
                    <a:pt x="58" y="458"/>
                    <a:pt x="58" y="458"/>
                    <a:pt x="58" y="458"/>
                  </a:cubicBezTo>
                  <a:cubicBezTo>
                    <a:pt x="58" y="458"/>
                    <a:pt x="58" y="458"/>
                    <a:pt x="58" y="458"/>
                  </a:cubicBezTo>
                  <a:cubicBezTo>
                    <a:pt x="58" y="458"/>
                    <a:pt x="58" y="458"/>
                    <a:pt x="58" y="458"/>
                  </a:cubicBezTo>
                  <a:cubicBezTo>
                    <a:pt x="58" y="458"/>
                    <a:pt x="58" y="458"/>
                    <a:pt x="58" y="458"/>
                  </a:cubicBezTo>
                  <a:cubicBezTo>
                    <a:pt x="58" y="458"/>
                    <a:pt x="58" y="458"/>
                    <a:pt x="58" y="458"/>
                  </a:cubicBezTo>
                  <a:cubicBezTo>
                    <a:pt x="59" y="458"/>
                    <a:pt x="59" y="458"/>
                    <a:pt x="59" y="458"/>
                  </a:cubicBezTo>
                  <a:cubicBezTo>
                    <a:pt x="59" y="458"/>
                    <a:pt x="59" y="458"/>
                    <a:pt x="59" y="458"/>
                  </a:cubicBezTo>
                  <a:cubicBezTo>
                    <a:pt x="59" y="480"/>
                    <a:pt x="59" y="480"/>
                    <a:pt x="59" y="480"/>
                  </a:cubicBezTo>
                  <a:close/>
                  <a:moveTo>
                    <a:pt x="59" y="206"/>
                  </a:moveTo>
                  <a:cubicBezTo>
                    <a:pt x="59" y="221"/>
                    <a:pt x="59" y="221"/>
                    <a:pt x="59" y="221"/>
                  </a:cubicBezTo>
                  <a:cubicBezTo>
                    <a:pt x="52" y="221"/>
                    <a:pt x="52" y="221"/>
                    <a:pt x="52" y="221"/>
                  </a:cubicBezTo>
                  <a:cubicBezTo>
                    <a:pt x="52" y="233"/>
                    <a:pt x="52" y="245"/>
                    <a:pt x="52" y="256"/>
                  </a:cubicBezTo>
                  <a:cubicBezTo>
                    <a:pt x="59" y="256"/>
                    <a:pt x="59" y="256"/>
                    <a:pt x="59" y="256"/>
                  </a:cubicBezTo>
                  <a:cubicBezTo>
                    <a:pt x="59" y="272"/>
                    <a:pt x="59" y="272"/>
                    <a:pt x="59" y="272"/>
                  </a:cubicBezTo>
                  <a:cubicBezTo>
                    <a:pt x="59" y="272"/>
                    <a:pt x="59" y="272"/>
                    <a:pt x="59" y="272"/>
                  </a:cubicBezTo>
                  <a:cubicBezTo>
                    <a:pt x="58" y="272"/>
                    <a:pt x="58" y="272"/>
                    <a:pt x="58" y="272"/>
                  </a:cubicBezTo>
                  <a:cubicBezTo>
                    <a:pt x="58" y="272"/>
                    <a:pt x="58" y="272"/>
                    <a:pt x="58" y="272"/>
                  </a:cubicBezTo>
                  <a:cubicBezTo>
                    <a:pt x="58" y="272"/>
                    <a:pt x="58" y="272"/>
                    <a:pt x="58" y="272"/>
                  </a:cubicBezTo>
                  <a:cubicBezTo>
                    <a:pt x="58" y="272"/>
                    <a:pt x="58" y="272"/>
                    <a:pt x="58" y="272"/>
                  </a:cubicBezTo>
                  <a:cubicBezTo>
                    <a:pt x="58" y="272"/>
                    <a:pt x="58" y="272"/>
                    <a:pt x="58" y="272"/>
                  </a:cubicBezTo>
                  <a:cubicBezTo>
                    <a:pt x="58" y="272"/>
                    <a:pt x="58" y="272"/>
                    <a:pt x="58" y="272"/>
                  </a:cubicBezTo>
                  <a:cubicBezTo>
                    <a:pt x="57" y="272"/>
                    <a:pt x="57" y="272"/>
                    <a:pt x="57" y="272"/>
                  </a:cubicBezTo>
                  <a:cubicBezTo>
                    <a:pt x="57" y="272"/>
                    <a:pt x="57" y="272"/>
                    <a:pt x="57" y="272"/>
                  </a:cubicBezTo>
                  <a:cubicBezTo>
                    <a:pt x="57" y="272"/>
                    <a:pt x="57" y="272"/>
                    <a:pt x="57" y="272"/>
                  </a:cubicBezTo>
                  <a:cubicBezTo>
                    <a:pt x="57" y="272"/>
                    <a:pt x="57" y="272"/>
                    <a:pt x="57" y="272"/>
                  </a:cubicBezTo>
                  <a:cubicBezTo>
                    <a:pt x="56" y="272"/>
                    <a:pt x="56" y="272"/>
                    <a:pt x="56" y="272"/>
                  </a:cubicBezTo>
                  <a:cubicBezTo>
                    <a:pt x="56" y="272"/>
                    <a:pt x="56" y="272"/>
                    <a:pt x="56" y="272"/>
                  </a:cubicBezTo>
                  <a:cubicBezTo>
                    <a:pt x="56" y="272"/>
                    <a:pt x="56" y="272"/>
                    <a:pt x="56" y="272"/>
                  </a:cubicBezTo>
                  <a:cubicBezTo>
                    <a:pt x="56" y="272"/>
                    <a:pt x="56" y="272"/>
                    <a:pt x="56" y="272"/>
                  </a:cubicBezTo>
                  <a:cubicBezTo>
                    <a:pt x="56" y="272"/>
                    <a:pt x="56" y="272"/>
                    <a:pt x="56" y="272"/>
                  </a:cubicBezTo>
                  <a:cubicBezTo>
                    <a:pt x="56" y="272"/>
                    <a:pt x="56" y="272"/>
                    <a:pt x="56" y="272"/>
                  </a:cubicBezTo>
                  <a:cubicBezTo>
                    <a:pt x="55" y="272"/>
                    <a:pt x="55" y="272"/>
                    <a:pt x="55" y="272"/>
                  </a:cubicBezTo>
                  <a:cubicBezTo>
                    <a:pt x="55" y="272"/>
                    <a:pt x="55" y="272"/>
                    <a:pt x="55" y="272"/>
                  </a:cubicBezTo>
                  <a:cubicBezTo>
                    <a:pt x="55" y="272"/>
                    <a:pt x="55" y="272"/>
                    <a:pt x="55" y="272"/>
                  </a:cubicBezTo>
                  <a:cubicBezTo>
                    <a:pt x="55" y="272"/>
                    <a:pt x="55" y="272"/>
                    <a:pt x="55" y="272"/>
                  </a:cubicBezTo>
                  <a:cubicBezTo>
                    <a:pt x="55" y="272"/>
                    <a:pt x="55" y="272"/>
                    <a:pt x="55" y="272"/>
                  </a:cubicBezTo>
                  <a:cubicBezTo>
                    <a:pt x="54" y="272"/>
                    <a:pt x="54" y="272"/>
                    <a:pt x="54" y="272"/>
                  </a:cubicBezTo>
                  <a:cubicBezTo>
                    <a:pt x="54" y="272"/>
                    <a:pt x="54" y="272"/>
                    <a:pt x="54" y="272"/>
                  </a:cubicBezTo>
                  <a:cubicBezTo>
                    <a:pt x="54" y="272"/>
                    <a:pt x="54" y="272"/>
                    <a:pt x="54" y="272"/>
                  </a:cubicBezTo>
                  <a:cubicBezTo>
                    <a:pt x="54" y="272"/>
                    <a:pt x="54" y="272"/>
                    <a:pt x="54" y="272"/>
                  </a:cubicBezTo>
                  <a:cubicBezTo>
                    <a:pt x="54" y="272"/>
                    <a:pt x="54" y="272"/>
                    <a:pt x="54" y="272"/>
                  </a:cubicBezTo>
                  <a:cubicBezTo>
                    <a:pt x="54" y="272"/>
                    <a:pt x="54" y="272"/>
                    <a:pt x="54" y="272"/>
                  </a:cubicBezTo>
                  <a:cubicBezTo>
                    <a:pt x="53" y="272"/>
                    <a:pt x="53" y="272"/>
                    <a:pt x="53" y="272"/>
                  </a:cubicBezTo>
                  <a:cubicBezTo>
                    <a:pt x="53" y="272"/>
                    <a:pt x="53" y="272"/>
                    <a:pt x="53" y="272"/>
                  </a:cubicBezTo>
                  <a:cubicBezTo>
                    <a:pt x="53" y="272"/>
                    <a:pt x="53" y="272"/>
                    <a:pt x="53" y="272"/>
                  </a:cubicBezTo>
                  <a:cubicBezTo>
                    <a:pt x="53" y="272"/>
                    <a:pt x="53" y="272"/>
                    <a:pt x="53" y="272"/>
                  </a:cubicBezTo>
                  <a:cubicBezTo>
                    <a:pt x="53" y="272"/>
                    <a:pt x="53" y="272"/>
                    <a:pt x="53" y="272"/>
                  </a:cubicBezTo>
                  <a:cubicBezTo>
                    <a:pt x="52" y="272"/>
                    <a:pt x="52" y="272"/>
                    <a:pt x="52" y="272"/>
                  </a:cubicBezTo>
                  <a:cubicBezTo>
                    <a:pt x="52" y="272"/>
                    <a:pt x="52" y="272"/>
                    <a:pt x="52" y="272"/>
                  </a:cubicBezTo>
                  <a:cubicBezTo>
                    <a:pt x="52" y="272"/>
                    <a:pt x="52" y="272"/>
                    <a:pt x="52" y="272"/>
                  </a:cubicBezTo>
                  <a:cubicBezTo>
                    <a:pt x="52" y="272"/>
                    <a:pt x="52" y="272"/>
                    <a:pt x="52" y="272"/>
                  </a:cubicBezTo>
                  <a:cubicBezTo>
                    <a:pt x="52" y="272"/>
                    <a:pt x="52" y="272"/>
                    <a:pt x="52" y="272"/>
                  </a:cubicBezTo>
                  <a:cubicBezTo>
                    <a:pt x="52" y="283"/>
                    <a:pt x="52" y="295"/>
                    <a:pt x="52" y="307"/>
                  </a:cubicBezTo>
                  <a:cubicBezTo>
                    <a:pt x="52" y="307"/>
                    <a:pt x="52" y="307"/>
                    <a:pt x="52" y="307"/>
                  </a:cubicBezTo>
                  <a:cubicBezTo>
                    <a:pt x="52" y="307"/>
                    <a:pt x="52" y="307"/>
                    <a:pt x="52" y="307"/>
                  </a:cubicBezTo>
                  <a:cubicBezTo>
                    <a:pt x="52" y="307"/>
                    <a:pt x="52" y="307"/>
                    <a:pt x="52" y="307"/>
                  </a:cubicBezTo>
                  <a:cubicBezTo>
                    <a:pt x="52" y="307"/>
                    <a:pt x="52" y="307"/>
                    <a:pt x="52" y="307"/>
                  </a:cubicBezTo>
                  <a:cubicBezTo>
                    <a:pt x="53" y="307"/>
                    <a:pt x="53" y="307"/>
                    <a:pt x="53" y="307"/>
                  </a:cubicBezTo>
                  <a:cubicBezTo>
                    <a:pt x="53" y="307"/>
                    <a:pt x="53" y="307"/>
                    <a:pt x="53" y="307"/>
                  </a:cubicBezTo>
                  <a:cubicBezTo>
                    <a:pt x="53" y="307"/>
                    <a:pt x="53" y="307"/>
                    <a:pt x="53" y="307"/>
                  </a:cubicBezTo>
                  <a:cubicBezTo>
                    <a:pt x="53" y="307"/>
                    <a:pt x="53" y="307"/>
                    <a:pt x="53" y="307"/>
                  </a:cubicBezTo>
                  <a:cubicBezTo>
                    <a:pt x="53" y="307"/>
                    <a:pt x="53" y="307"/>
                    <a:pt x="53" y="307"/>
                  </a:cubicBezTo>
                  <a:cubicBezTo>
                    <a:pt x="54" y="307"/>
                    <a:pt x="54" y="307"/>
                    <a:pt x="54" y="307"/>
                  </a:cubicBezTo>
                  <a:cubicBezTo>
                    <a:pt x="54" y="307"/>
                    <a:pt x="54" y="307"/>
                    <a:pt x="54" y="307"/>
                  </a:cubicBezTo>
                  <a:cubicBezTo>
                    <a:pt x="54" y="307"/>
                    <a:pt x="54" y="307"/>
                    <a:pt x="54" y="307"/>
                  </a:cubicBezTo>
                  <a:cubicBezTo>
                    <a:pt x="54" y="307"/>
                    <a:pt x="54" y="307"/>
                    <a:pt x="54" y="307"/>
                  </a:cubicBezTo>
                  <a:cubicBezTo>
                    <a:pt x="54" y="307"/>
                    <a:pt x="54" y="307"/>
                    <a:pt x="54" y="307"/>
                  </a:cubicBezTo>
                  <a:cubicBezTo>
                    <a:pt x="54" y="307"/>
                    <a:pt x="54" y="307"/>
                    <a:pt x="54" y="307"/>
                  </a:cubicBezTo>
                  <a:cubicBezTo>
                    <a:pt x="55" y="307"/>
                    <a:pt x="55" y="307"/>
                    <a:pt x="55" y="307"/>
                  </a:cubicBezTo>
                  <a:cubicBezTo>
                    <a:pt x="55" y="307"/>
                    <a:pt x="55" y="307"/>
                    <a:pt x="55" y="307"/>
                  </a:cubicBezTo>
                  <a:cubicBezTo>
                    <a:pt x="55" y="307"/>
                    <a:pt x="55" y="307"/>
                    <a:pt x="55" y="307"/>
                  </a:cubicBezTo>
                  <a:cubicBezTo>
                    <a:pt x="55" y="307"/>
                    <a:pt x="55" y="307"/>
                    <a:pt x="55" y="307"/>
                  </a:cubicBezTo>
                  <a:cubicBezTo>
                    <a:pt x="55" y="307"/>
                    <a:pt x="55" y="307"/>
                    <a:pt x="55" y="307"/>
                  </a:cubicBezTo>
                  <a:cubicBezTo>
                    <a:pt x="56" y="307"/>
                    <a:pt x="56" y="307"/>
                    <a:pt x="56" y="307"/>
                  </a:cubicBezTo>
                  <a:cubicBezTo>
                    <a:pt x="56" y="307"/>
                    <a:pt x="56" y="307"/>
                    <a:pt x="56" y="307"/>
                  </a:cubicBezTo>
                  <a:cubicBezTo>
                    <a:pt x="56" y="307"/>
                    <a:pt x="56" y="307"/>
                    <a:pt x="56" y="307"/>
                  </a:cubicBezTo>
                  <a:cubicBezTo>
                    <a:pt x="56" y="307"/>
                    <a:pt x="56" y="307"/>
                    <a:pt x="56" y="307"/>
                  </a:cubicBezTo>
                  <a:cubicBezTo>
                    <a:pt x="56" y="307"/>
                    <a:pt x="56" y="307"/>
                    <a:pt x="56" y="307"/>
                  </a:cubicBezTo>
                  <a:cubicBezTo>
                    <a:pt x="56" y="307"/>
                    <a:pt x="56" y="307"/>
                    <a:pt x="56" y="307"/>
                  </a:cubicBezTo>
                  <a:cubicBezTo>
                    <a:pt x="57" y="307"/>
                    <a:pt x="57" y="307"/>
                    <a:pt x="57" y="307"/>
                  </a:cubicBezTo>
                  <a:cubicBezTo>
                    <a:pt x="57" y="307"/>
                    <a:pt x="57" y="307"/>
                    <a:pt x="57" y="307"/>
                  </a:cubicBezTo>
                  <a:cubicBezTo>
                    <a:pt x="57" y="307"/>
                    <a:pt x="57" y="307"/>
                    <a:pt x="57" y="307"/>
                  </a:cubicBezTo>
                  <a:cubicBezTo>
                    <a:pt x="57" y="307"/>
                    <a:pt x="57" y="307"/>
                    <a:pt x="57" y="307"/>
                  </a:cubicBezTo>
                  <a:cubicBezTo>
                    <a:pt x="58" y="307"/>
                    <a:pt x="58" y="307"/>
                    <a:pt x="58" y="307"/>
                  </a:cubicBezTo>
                  <a:cubicBezTo>
                    <a:pt x="58" y="307"/>
                    <a:pt x="58" y="307"/>
                    <a:pt x="58" y="307"/>
                  </a:cubicBezTo>
                  <a:cubicBezTo>
                    <a:pt x="58" y="307"/>
                    <a:pt x="58" y="307"/>
                    <a:pt x="58" y="307"/>
                  </a:cubicBezTo>
                  <a:cubicBezTo>
                    <a:pt x="58" y="307"/>
                    <a:pt x="58" y="307"/>
                    <a:pt x="58" y="307"/>
                  </a:cubicBezTo>
                  <a:cubicBezTo>
                    <a:pt x="58" y="307"/>
                    <a:pt x="58" y="307"/>
                    <a:pt x="58" y="307"/>
                  </a:cubicBezTo>
                  <a:cubicBezTo>
                    <a:pt x="58" y="307"/>
                    <a:pt x="58" y="307"/>
                    <a:pt x="58" y="307"/>
                  </a:cubicBezTo>
                  <a:cubicBezTo>
                    <a:pt x="59" y="307"/>
                    <a:pt x="59" y="307"/>
                    <a:pt x="59" y="307"/>
                  </a:cubicBezTo>
                  <a:cubicBezTo>
                    <a:pt x="59" y="307"/>
                    <a:pt x="59" y="307"/>
                    <a:pt x="59" y="307"/>
                  </a:cubicBezTo>
                  <a:cubicBezTo>
                    <a:pt x="59" y="322"/>
                    <a:pt x="59" y="322"/>
                    <a:pt x="59" y="322"/>
                  </a:cubicBezTo>
                  <a:cubicBezTo>
                    <a:pt x="52" y="322"/>
                    <a:pt x="52" y="322"/>
                    <a:pt x="52" y="322"/>
                  </a:cubicBezTo>
                  <a:cubicBezTo>
                    <a:pt x="52" y="334"/>
                    <a:pt x="52" y="345"/>
                    <a:pt x="52" y="357"/>
                  </a:cubicBezTo>
                  <a:cubicBezTo>
                    <a:pt x="59" y="357"/>
                    <a:pt x="59" y="357"/>
                    <a:pt x="59" y="357"/>
                  </a:cubicBezTo>
                  <a:cubicBezTo>
                    <a:pt x="59" y="372"/>
                    <a:pt x="59" y="372"/>
                    <a:pt x="59" y="372"/>
                  </a:cubicBezTo>
                  <a:cubicBezTo>
                    <a:pt x="59" y="372"/>
                    <a:pt x="59" y="372"/>
                    <a:pt x="59" y="372"/>
                  </a:cubicBezTo>
                  <a:cubicBezTo>
                    <a:pt x="59" y="372"/>
                    <a:pt x="59" y="372"/>
                    <a:pt x="59" y="372"/>
                  </a:cubicBezTo>
                  <a:cubicBezTo>
                    <a:pt x="58" y="372"/>
                    <a:pt x="58" y="372"/>
                    <a:pt x="58" y="372"/>
                  </a:cubicBezTo>
                  <a:cubicBezTo>
                    <a:pt x="58" y="372"/>
                    <a:pt x="58" y="372"/>
                    <a:pt x="58" y="372"/>
                  </a:cubicBezTo>
                  <a:cubicBezTo>
                    <a:pt x="58" y="372"/>
                    <a:pt x="58" y="372"/>
                    <a:pt x="58" y="372"/>
                  </a:cubicBezTo>
                  <a:cubicBezTo>
                    <a:pt x="58" y="372"/>
                    <a:pt x="58" y="372"/>
                    <a:pt x="58" y="372"/>
                  </a:cubicBezTo>
                  <a:cubicBezTo>
                    <a:pt x="58" y="372"/>
                    <a:pt x="58" y="372"/>
                    <a:pt x="58" y="372"/>
                  </a:cubicBezTo>
                  <a:cubicBezTo>
                    <a:pt x="57" y="372"/>
                    <a:pt x="57" y="372"/>
                    <a:pt x="57" y="372"/>
                  </a:cubicBezTo>
                  <a:cubicBezTo>
                    <a:pt x="57" y="372"/>
                    <a:pt x="57" y="372"/>
                    <a:pt x="57" y="372"/>
                  </a:cubicBezTo>
                  <a:cubicBezTo>
                    <a:pt x="57" y="372"/>
                    <a:pt x="57" y="372"/>
                    <a:pt x="57" y="372"/>
                  </a:cubicBezTo>
                  <a:cubicBezTo>
                    <a:pt x="57" y="372"/>
                    <a:pt x="57" y="372"/>
                    <a:pt x="57" y="372"/>
                  </a:cubicBezTo>
                  <a:cubicBezTo>
                    <a:pt x="57" y="372"/>
                    <a:pt x="57" y="372"/>
                    <a:pt x="57" y="372"/>
                  </a:cubicBezTo>
                  <a:cubicBezTo>
                    <a:pt x="56" y="372"/>
                    <a:pt x="56" y="372"/>
                    <a:pt x="56" y="372"/>
                  </a:cubicBezTo>
                  <a:cubicBezTo>
                    <a:pt x="56" y="372"/>
                    <a:pt x="56" y="372"/>
                    <a:pt x="56" y="372"/>
                  </a:cubicBezTo>
                  <a:cubicBezTo>
                    <a:pt x="56" y="372"/>
                    <a:pt x="56" y="372"/>
                    <a:pt x="56" y="372"/>
                  </a:cubicBezTo>
                  <a:cubicBezTo>
                    <a:pt x="56" y="372"/>
                    <a:pt x="56" y="372"/>
                    <a:pt x="56" y="372"/>
                  </a:cubicBezTo>
                  <a:cubicBezTo>
                    <a:pt x="56" y="372"/>
                    <a:pt x="56" y="372"/>
                    <a:pt x="56" y="372"/>
                  </a:cubicBezTo>
                  <a:cubicBezTo>
                    <a:pt x="56" y="372"/>
                    <a:pt x="56" y="372"/>
                    <a:pt x="56" y="372"/>
                  </a:cubicBezTo>
                  <a:cubicBezTo>
                    <a:pt x="55" y="372"/>
                    <a:pt x="55" y="372"/>
                    <a:pt x="55" y="372"/>
                  </a:cubicBezTo>
                  <a:cubicBezTo>
                    <a:pt x="55" y="372"/>
                    <a:pt x="55" y="372"/>
                    <a:pt x="55" y="372"/>
                  </a:cubicBezTo>
                  <a:cubicBezTo>
                    <a:pt x="55" y="372"/>
                    <a:pt x="55" y="372"/>
                    <a:pt x="55" y="372"/>
                  </a:cubicBezTo>
                  <a:cubicBezTo>
                    <a:pt x="55" y="372"/>
                    <a:pt x="55" y="372"/>
                    <a:pt x="55" y="372"/>
                  </a:cubicBezTo>
                  <a:cubicBezTo>
                    <a:pt x="55" y="372"/>
                    <a:pt x="55" y="372"/>
                    <a:pt x="55" y="372"/>
                  </a:cubicBezTo>
                  <a:cubicBezTo>
                    <a:pt x="54" y="372"/>
                    <a:pt x="54" y="372"/>
                    <a:pt x="54" y="372"/>
                  </a:cubicBezTo>
                  <a:cubicBezTo>
                    <a:pt x="54" y="372"/>
                    <a:pt x="54" y="372"/>
                    <a:pt x="54" y="372"/>
                  </a:cubicBezTo>
                  <a:cubicBezTo>
                    <a:pt x="54" y="372"/>
                    <a:pt x="54" y="372"/>
                    <a:pt x="54" y="372"/>
                  </a:cubicBezTo>
                  <a:cubicBezTo>
                    <a:pt x="54" y="372"/>
                    <a:pt x="54" y="372"/>
                    <a:pt x="54" y="372"/>
                  </a:cubicBezTo>
                  <a:cubicBezTo>
                    <a:pt x="54" y="372"/>
                    <a:pt x="54" y="372"/>
                    <a:pt x="54" y="372"/>
                  </a:cubicBezTo>
                  <a:cubicBezTo>
                    <a:pt x="54" y="372"/>
                    <a:pt x="54" y="372"/>
                    <a:pt x="54" y="372"/>
                  </a:cubicBezTo>
                  <a:cubicBezTo>
                    <a:pt x="53" y="372"/>
                    <a:pt x="53" y="372"/>
                    <a:pt x="53" y="372"/>
                  </a:cubicBezTo>
                  <a:cubicBezTo>
                    <a:pt x="53" y="372"/>
                    <a:pt x="53" y="372"/>
                    <a:pt x="53" y="372"/>
                  </a:cubicBezTo>
                  <a:cubicBezTo>
                    <a:pt x="53" y="372"/>
                    <a:pt x="53" y="372"/>
                    <a:pt x="53" y="372"/>
                  </a:cubicBezTo>
                  <a:cubicBezTo>
                    <a:pt x="53" y="372"/>
                    <a:pt x="53" y="372"/>
                    <a:pt x="53" y="372"/>
                  </a:cubicBezTo>
                  <a:cubicBezTo>
                    <a:pt x="52" y="372"/>
                    <a:pt x="52" y="372"/>
                    <a:pt x="52" y="372"/>
                  </a:cubicBezTo>
                  <a:cubicBezTo>
                    <a:pt x="52" y="372"/>
                    <a:pt x="52" y="372"/>
                    <a:pt x="52" y="372"/>
                  </a:cubicBezTo>
                  <a:cubicBezTo>
                    <a:pt x="52" y="372"/>
                    <a:pt x="52" y="372"/>
                    <a:pt x="52" y="372"/>
                  </a:cubicBezTo>
                  <a:cubicBezTo>
                    <a:pt x="52" y="372"/>
                    <a:pt x="52" y="372"/>
                    <a:pt x="52" y="372"/>
                  </a:cubicBezTo>
                  <a:cubicBezTo>
                    <a:pt x="52" y="372"/>
                    <a:pt x="52" y="372"/>
                    <a:pt x="52" y="372"/>
                  </a:cubicBezTo>
                  <a:cubicBezTo>
                    <a:pt x="52" y="372"/>
                    <a:pt x="52" y="372"/>
                    <a:pt x="52" y="372"/>
                  </a:cubicBezTo>
                  <a:cubicBezTo>
                    <a:pt x="27" y="372"/>
                    <a:pt x="27" y="372"/>
                    <a:pt x="27" y="372"/>
                  </a:cubicBezTo>
                  <a:cubicBezTo>
                    <a:pt x="27" y="357"/>
                    <a:pt x="27" y="357"/>
                    <a:pt x="27" y="357"/>
                  </a:cubicBezTo>
                  <a:cubicBezTo>
                    <a:pt x="34" y="357"/>
                    <a:pt x="34" y="357"/>
                    <a:pt x="34" y="357"/>
                  </a:cubicBezTo>
                  <a:cubicBezTo>
                    <a:pt x="34" y="345"/>
                    <a:pt x="34" y="334"/>
                    <a:pt x="34" y="322"/>
                  </a:cubicBezTo>
                  <a:cubicBezTo>
                    <a:pt x="27" y="322"/>
                    <a:pt x="27" y="322"/>
                    <a:pt x="27" y="322"/>
                  </a:cubicBezTo>
                  <a:cubicBezTo>
                    <a:pt x="27" y="307"/>
                    <a:pt x="27" y="307"/>
                    <a:pt x="27" y="307"/>
                  </a:cubicBezTo>
                  <a:cubicBezTo>
                    <a:pt x="34" y="307"/>
                    <a:pt x="34" y="307"/>
                    <a:pt x="34" y="307"/>
                  </a:cubicBezTo>
                  <a:cubicBezTo>
                    <a:pt x="34" y="295"/>
                    <a:pt x="34" y="283"/>
                    <a:pt x="34" y="272"/>
                  </a:cubicBezTo>
                  <a:cubicBezTo>
                    <a:pt x="27" y="272"/>
                    <a:pt x="27" y="272"/>
                    <a:pt x="27" y="272"/>
                  </a:cubicBezTo>
                  <a:cubicBezTo>
                    <a:pt x="27" y="256"/>
                    <a:pt x="27" y="256"/>
                    <a:pt x="27" y="256"/>
                  </a:cubicBezTo>
                  <a:cubicBezTo>
                    <a:pt x="34" y="256"/>
                    <a:pt x="34" y="256"/>
                    <a:pt x="34" y="256"/>
                  </a:cubicBezTo>
                  <a:cubicBezTo>
                    <a:pt x="34" y="245"/>
                    <a:pt x="34" y="233"/>
                    <a:pt x="34" y="221"/>
                  </a:cubicBezTo>
                  <a:cubicBezTo>
                    <a:pt x="27" y="221"/>
                    <a:pt x="27" y="221"/>
                    <a:pt x="27" y="221"/>
                  </a:cubicBezTo>
                  <a:cubicBezTo>
                    <a:pt x="27" y="206"/>
                    <a:pt x="27" y="206"/>
                    <a:pt x="27" y="206"/>
                  </a:cubicBezTo>
                  <a:cubicBezTo>
                    <a:pt x="52" y="206"/>
                    <a:pt x="52" y="206"/>
                    <a:pt x="52" y="206"/>
                  </a:cubicBezTo>
                  <a:cubicBezTo>
                    <a:pt x="52" y="206"/>
                    <a:pt x="52" y="206"/>
                    <a:pt x="52" y="206"/>
                  </a:cubicBezTo>
                  <a:cubicBezTo>
                    <a:pt x="52" y="206"/>
                    <a:pt x="52" y="206"/>
                    <a:pt x="52" y="206"/>
                  </a:cubicBezTo>
                  <a:cubicBezTo>
                    <a:pt x="52" y="206"/>
                    <a:pt x="52" y="206"/>
                    <a:pt x="52" y="206"/>
                  </a:cubicBezTo>
                  <a:cubicBezTo>
                    <a:pt x="52" y="206"/>
                    <a:pt x="52" y="206"/>
                    <a:pt x="52" y="206"/>
                  </a:cubicBezTo>
                  <a:cubicBezTo>
                    <a:pt x="52" y="206"/>
                    <a:pt x="52" y="206"/>
                    <a:pt x="52" y="206"/>
                  </a:cubicBezTo>
                  <a:cubicBezTo>
                    <a:pt x="53" y="206"/>
                    <a:pt x="53" y="206"/>
                    <a:pt x="53" y="206"/>
                  </a:cubicBezTo>
                  <a:cubicBezTo>
                    <a:pt x="53" y="206"/>
                    <a:pt x="53" y="206"/>
                    <a:pt x="53" y="206"/>
                  </a:cubicBezTo>
                  <a:cubicBezTo>
                    <a:pt x="53" y="206"/>
                    <a:pt x="53" y="206"/>
                    <a:pt x="53" y="206"/>
                  </a:cubicBezTo>
                  <a:cubicBezTo>
                    <a:pt x="53" y="206"/>
                    <a:pt x="53" y="206"/>
                    <a:pt x="53" y="206"/>
                  </a:cubicBezTo>
                  <a:cubicBezTo>
                    <a:pt x="54" y="206"/>
                    <a:pt x="54" y="206"/>
                    <a:pt x="54" y="206"/>
                  </a:cubicBezTo>
                  <a:cubicBezTo>
                    <a:pt x="54" y="206"/>
                    <a:pt x="54" y="206"/>
                    <a:pt x="54" y="206"/>
                  </a:cubicBezTo>
                  <a:cubicBezTo>
                    <a:pt x="54" y="206"/>
                    <a:pt x="54" y="206"/>
                    <a:pt x="54" y="206"/>
                  </a:cubicBezTo>
                  <a:cubicBezTo>
                    <a:pt x="54" y="206"/>
                    <a:pt x="54" y="206"/>
                    <a:pt x="54" y="206"/>
                  </a:cubicBezTo>
                  <a:cubicBezTo>
                    <a:pt x="54" y="206"/>
                    <a:pt x="54" y="206"/>
                    <a:pt x="54" y="206"/>
                  </a:cubicBezTo>
                  <a:cubicBezTo>
                    <a:pt x="54" y="206"/>
                    <a:pt x="54" y="206"/>
                    <a:pt x="54" y="206"/>
                  </a:cubicBezTo>
                  <a:cubicBezTo>
                    <a:pt x="55" y="206"/>
                    <a:pt x="55" y="206"/>
                    <a:pt x="55" y="206"/>
                  </a:cubicBezTo>
                  <a:cubicBezTo>
                    <a:pt x="55" y="206"/>
                    <a:pt x="55" y="206"/>
                    <a:pt x="55" y="206"/>
                  </a:cubicBezTo>
                  <a:cubicBezTo>
                    <a:pt x="55" y="206"/>
                    <a:pt x="55" y="206"/>
                    <a:pt x="55" y="206"/>
                  </a:cubicBezTo>
                  <a:cubicBezTo>
                    <a:pt x="55" y="206"/>
                    <a:pt x="55" y="206"/>
                    <a:pt x="55" y="206"/>
                  </a:cubicBezTo>
                  <a:cubicBezTo>
                    <a:pt x="56" y="206"/>
                    <a:pt x="56" y="206"/>
                    <a:pt x="56" y="206"/>
                  </a:cubicBezTo>
                  <a:cubicBezTo>
                    <a:pt x="56" y="206"/>
                    <a:pt x="56" y="206"/>
                    <a:pt x="56" y="206"/>
                  </a:cubicBezTo>
                  <a:cubicBezTo>
                    <a:pt x="56" y="206"/>
                    <a:pt x="56" y="206"/>
                    <a:pt x="56" y="206"/>
                  </a:cubicBezTo>
                  <a:cubicBezTo>
                    <a:pt x="56" y="206"/>
                    <a:pt x="56" y="206"/>
                    <a:pt x="56" y="206"/>
                  </a:cubicBezTo>
                  <a:cubicBezTo>
                    <a:pt x="56" y="206"/>
                    <a:pt x="56" y="206"/>
                    <a:pt x="56" y="206"/>
                  </a:cubicBezTo>
                  <a:cubicBezTo>
                    <a:pt x="56" y="206"/>
                    <a:pt x="56" y="206"/>
                    <a:pt x="56" y="206"/>
                  </a:cubicBezTo>
                  <a:cubicBezTo>
                    <a:pt x="57" y="206"/>
                    <a:pt x="57" y="206"/>
                    <a:pt x="57" y="206"/>
                  </a:cubicBezTo>
                  <a:cubicBezTo>
                    <a:pt x="57" y="206"/>
                    <a:pt x="57" y="206"/>
                    <a:pt x="57" y="206"/>
                  </a:cubicBezTo>
                  <a:cubicBezTo>
                    <a:pt x="57" y="206"/>
                    <a:pt x="57" y="206"/>
                    <a:pt x="57" y="206"/>
                  </a:cubicBezTo>
                  <a:cubicBezTo>
                    <a:pt x="57" y="206"/>
                    <a:pt x="57" y="206"/>
                    <a:pt x="57" y="206"/>
                  </a:cubicBezTo>
                  <a:cubicBezTo>
                    <a:pt x="57" y="206"/>
                    <a:pt x="57" y="206"/>
                    <a:pt x="57" y="206"/>
                  </a:cubicBezTo>
                  <a:cubicBezTo>
                    <a:pt x="58" y="206"/>
                    <a:pt x="58" y="206"/>
                    <a:pt x="58" y="206"/>
                  </a:cubicBezTo>
                  <a:cubicBezTo>
                    <a:pt x="58" y="206"/>
                    <a:pt x="58" y="206"/>
                    <a:pt x="58" y="206"/>
                  </a:cubicBezTo>
                  <a:cubicBezTo>
                    <a:pt x="58" y="206"/>
                    <a:pt x="58" y="206"/>
                    <a:pt x="58" y="206"/>
                  </a:cubicBezTo>
                  <a:cubicBezTo>
                    <a:pt x="58" y="206"/>
                    <a:pt x="58" y="206"/>
                    <a:pt x="58" y="206"/>
                  </a:cubicBezTo>
                  <a:cubicBezTo>
                    <a:pt x="58" y="206"/>
                    <a:pt x="58" y="206"/>
                    <a:pt x="58" y="206"/>
                  </a:cubicBezTo>
                  <a:cubicBezTo>
                    <a:pt x="59" y="206"/>
                    <a:pt x="59" y="206"/>
                    <a:pt x="59" y="206"/>
                  </a:cubicBezTo>
                  <a:close/>
                  <a:moveTo>
                    <a:pt x="0" y="0"/>
                  </a:moveTo>
                  <a:cubicBezTo>
                    <a:pt x="27" y="0"/>
                    <a:pt x="27" y="0"/>
                    <a:pt x="27" y="0"/>
                  </a:cubicBezTo>
                  <a:cubicBezTo>
                    <a:pt x="27" y="20"/>
                    <a:pt x="27" y="20"/>
                    <a:pt x="27" y="20"/>
                  </a:cubicBezTo>
                  <a:cubicBezTo>
                    <a:pt x="20" y="20"/>
                    <a:pt x="20" y="20"/>
                    <a:pt x="20" y="20"/>
                  </a:cubicBezTo>
                  <a:cubicBezTo>
                    <a:pt x="20" y="32"/>
                    <a:pt x="20" y="43"/>
                    <a:pt x="20" y="55"/>
                  </a:cubicBezTo>
                  <a:cubicBezTo>
                    <a:pt x="27" y="55"/>
                    <a:pt x="27" y="55"/>
                    <a:pt x="27" y="55"/>
                  </a:cubicBezTo>
                  <a:cubicBezTo>
                    <a:pt x="27" y="70"/>
                    <a:pt x="27" y="70"/>
                    <a:pt x="27" y="70"/>
                  </a:cubicBezTo>
                  <a:cubicBezTo>
                    <a:pt x="20" y="70"/>
                    <a:pt x="20" y="70"/>
                    <a:pt x="20" y="70"/>
                  </a:cubicBezTo>
                  <a:cubicBezTo>
                    <a:pt x="20" y="82"/>
                    <a:pt x="20" y="94"/>
                    <a:pt x="20" y="105"/>
                  </a:cubicBezTo>
                  <a:cubicBezTo>
                    <a:pt x="27" y="105"/>
                    <a:pt x="27" y="105"/>
                    <a:pt x="27" y="105"/>
                  </a:cubicBezTo>
                  <a:cubicBezTo>
                    <a:pt x="27" y="121"/>
                    <a:pt x="27" y="121"/>
                    <a:pt x="27" y="121"/>
                  </a:cubicBezTo>
                  <a:cubicBezTo>
                    <a:pt x="20" y="121"/>
                    <a:pt x="20" y="121"/>
                    <a:pt x="20" y="121"/>
                  </a:cubicBezTo>
                  <a:cubicBezTo>
                    <a:pt x="20" y="132"/>
                    <a:pt x="20" y="144"/>
                    <a:pt x="20" y="156"/>
                  </a:cubicBezTo>
                  <a:cubicBezTo>
                    <a:pt x="27" y="156"/>
                    <a:pt x="27" y="156"/>
                    <a:pt x="27" y="156"/>
                  </a:cubicBezTo>
                  <a:cubicBezTo>
                    <a:pt x="27" y="171"/>
                    <a:pt x="27" y="171"/>
                    <a:pt x="27" y="171"/>
                  </a:cubicBezTo>
                  <a:cubicBezTo>
                    <a:pt x="20" y="171"/>
                    <a:pt x="20" y="171"/>
                    <a:pt x="20" y="171"/>
                  </a:cubicBezTo>
                  <a:cubicBezTo>
                    <a:pt x="20" y="183"/>
                    <a:pt x="20" y="194"/>
                    <a:pt x="20" y="206"/>
                  </a:cubicBezTo>
                  <a:cubicBezTo>
                    <a:pt x="27" y="206"/>
                    <a:pt x="27" y="206"/>
                    <a:pt x="27" y="206"/>
                  </a:cubicBezTo>
                  <a:cubicBezTo>
                    <a:pt x="27" y="221"/>
                    <a:pt x="27" y="221"/>
                    <a:pt x="27" y="221"/>
                  </a:cubicBezTo>
                  <a:cubicBezTo>
                    <a:pt x="20" y="221"/>
                    <a:pt x="20" y="221"/>
                    <a:pt x="20" y="221"/>
                  </a:cubicBezTo>
                  <a:cubicBezTo>
                    <a:pt x="20" y="233"/>
                    <a:pt x="20" y="245"/>
                    <a:pt x="20" y="256"/>
                  </a:cubicBezTo>
                  <a:cubicBezTo>
                    <a:pt x="27" y="256"/>
                    <a:pt x="27" y="256"/>
                    <a:pt x="27" y="256"/>
                  </a:cubicBezTo>
                  <a:cubicBezTo>
                    <a:pt x="27" y="272"/>
                    <a:pt x="27" y="272"/>
                    <a:pt x="27" y="272"/>
                  </a:cubicBezTo>
                  <a:cubicBezTo>
                    <a:pt x="20" y="272"/>
                    <a:pt x="20" y="272"/>
                    <a:pt x="20" y="272"/>
                  </a:cubicBezTo>
                  <a:cubicBezTo>
                    <a:pt x="20" y="283"/>
                    <a:pt x="20" y="295"/>
                    <a:pt x="20" y="307"/>
                  </a:cubicBezTo>
                  <a:cubicBezTo>
                    <a:pt x="27" y="307"/>
                    <a:pt x="27" y="307"/>
                    <a:pt x="27" y="307"/>
                  </a:cubicBezTo>
                  <a:cubicBezTo>
                    <a:pt x="27" y="322"/>
                    <a:pt x="27" y="322"/>
                    <a:pt x="27" y="322"/>
                  </a:cubicBezTo>
                  <a:cubicBezTo>
                    <a:pt x="20" y="322"/>
                    <a:pt x="20" y="322"/>
                    <a:pt x="20" y="322"/>
                  </a:cubicBezTo>
                  <a:cubicBezTo>
                    <a:pt x="20" y="334"/>
                    <a:pt x="20" y="345"/>
                    <a:pt x="20" y="357"/>
                  </a:cubicBezTo>
                  <a:cubicBezTo>
                    <a:pt x="27" y="357"/>
                    <a:pt x="27" y="357"/>
                    <a:pt x="27" y="357"/>
                  </a:cubicBezTo>
                  <a:cubicBezTo>
                    <a:pt x="27" y="372"/>
                    <a:pt x="27" y="372"/>
                    <a:pt x="27" y="372"/>
                  </a:cubicBezTo>
                  <a:cubicBezTo>
                    <a:pt x="20" y="372"/>
                    <a:pt x="20" y="372"/>
                    <a:pt x="20" y="372"/>
                  </a:cubicBezTo>
                  <a:cubicBezTo>
                    <a:pt x="20" y="384"/>
                    <a:pt x="20" y="396"/>
                    <a:pt x="20" y="407"/>
                  </a:cubicBezTo>
                  <a:cubicBezTo>
                    <a:pt x="27" y="407"/>
                    <a:pt x="27" y="407"/>
                    <a:pt x="27" y="407"/>
                  </a:cubicBezTo>
                  <a:cubicBezTo>
                    <a:pt x="27" y="423"/>
                    <a:pt x="27" y="423"/>
                    <a:pt x="27" y="423"/>
                  </a:cubicBezTo>
                  <a:cubicBezTo>
                    <a:pt x="20" y="423"/>
                    <a:pt x="20" y="423"/>
                    <a:pt x="20" y="423"/>
                  </a:cubicBezTo>
                  <a:cubicBezTo>
                    <a:pt x="20" y="434"/>
                    <a:pt x="20" y="446"/>
                    <a:pt x="20" y="458"/>
                  </a:cubicBezTo>
                  <a:cubicBezTo>
                    <a:pt x="27" y="458"/>
                    <a:pt x="27" y="458"/>
                    <a:pt x="27" y="458"/>
                  </a:cubicBezTo>
                  <a:cubicBezTo>
                    <a:pt x="27" y="480"/>
                    <a:pt x="27" y="480"/>
                    <a:pt x="27" y="480"/>
                  </a:cubicBezTo>
                  <a:cubicBezTo>
                    <a:pt x="0" y="480"/>
                    <a:pt x="0" y="480"/>
                    <a:pt x="0" y="480"/>
                  </a:cubicBezTo>
                  <a:cubicBezTo>
                    <a:pt x="0" y="400"/>
                    <a:pt x="0" y="320"/>
                    <a:pt x="0" y="240"/>
                  </a:cubicBezTo>
                  <a:cubicBezTo>
                    <a:pt x="0" y="160"/>
                    <a:pt x="0" y="80"/>
                    <a:pt x="0" y="0"/>
                  </a:cubicBez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5"/>
            <p:cNvSpPr>
              <a:spLocks noEditPoints="1"/>
            </p:cNvSpPr>
            <p:nvPr/>
          </p:nvSpPr>
          <p:spPr bwMode="auto">
            <a:xfrm>
              <a:off x="4427771" y="2890189"/>
              <a:ext cx="671028" cy="667656"/>
            </a:xfrm>
            <a:custGeom>
              <a:avLst/>
              <a:gdLst>
                <a:gd name="T0" fmla="*/ 316 w 371"/>
                <a:gd name="T1" fmla="*/ 101 h 369"/>
                <a:gd name="T2" fmla="*/ 319 w 371"/>
                <a:gd name="T3" fmla="*/ 74 h 369"/>
                <a:gd name="T4" fmla="*/ 309 w 371"/>
                <a:gd name="T5" fmla="*/ 242 h 369"/>
                <a:gd name="T6" fmla="*/ 309 w 371"/>
                <a:gd name="T7" fmla="*/ 175 h 369"/>
                <a:gd name="T8" fmla="*/ 292 w 371"/>
                <a:gd name="T9" fmla="*/ 77 h 369"/>
                <a:gd name="T10" fmla="*/ 276 w 371"/>
                <a:gd name="T11" fmla="*/ 235 h 369"/>
                <a:gd name="T12" fmla="*/ 260 w 371"/>
                <a:gd name="T13" fmla="*/ 182 h 369"/>
                <a:gd name="T14" fmla="*/ 260 w 371"/>
                <a:gd name="T15" fmla="*/ 248 h 369"/>
                <a:gd name="T16" fmla="*/ 247 w 371"/>
                <a:gd name="T17" fmla="*/ 29 h 369"/>
                <a:gd name="T18" fmla="*/ 247 w 371"/>
                <a:gd name="T19" fmla="*/ 139 h 369"/>
                <a:gd name="T20" fmla="*/ 260 w 371"/>
                <a:gd name="T21" fmla="*/ 188 h 369"/>
                <a:gd name="T22" fmla="*/ 232 w 371"/>
                <a:gd name="T23" fmla="*/ 316 h 369"/>
                <a:gd name="T24" fmla="*/ 232 w 371"/>
                <a:gd name="T25" fmla="*/ 152 h 369"/>
                <a:gd name="T26" fmla="*/ 228 w 371"/>
                <a:gd name="T27" fmla="*/ 10 h 369"/>
                <a:gd name="T28" fmla="*/ 232 w 371"/>
                <a:gd name="T29" fmla="*/ 92 h 369"/>
                <a:gd name="T30" fmla="*/ 228 w 371"/>
                <a:gd name="T31" fmla="*/ 191 h 369"/>
                <a:gd name="T32" fmla="*/ 232 w 371"/>
                <a:gd name="T33" fmla="*/ 198 h 369"/>
                <a:gd name="T34" fmla="*/ 226 w 371"/>
                <a:gd name="T35" fmla="*/ 279 h 369"/>
                <a:gd name="T36" fmla="*/ 228 w 371"/>
                <a:gd name="T37" fmla="*/ 191 h 369"/>
                <a:gd name="T38" fmla="*/ 226 w 371"/>
                <a:gd name="T39" fmla="*/ 221 h 369"/>
                <a:gd name="T40" fmla="*/ 216 w 371"/>
                <a:gd name="T41" fmla="*/ 331 h 369"/>
                <a:gd name="T42" fmla="*/ 226 w 371"/>
                <a:gd name="T43" fmla="*/ 159 h 369"/>
                <a:gd name="T44" fmla="*/ 216 w 371"/>
                <a:gd name="T45" fmla="*/ 269 h 369"/>
                <a:gd name="T46" fmla="*/ 200 w 371"/>
                <a:gd name="T47" fmla="*/ 298 h 369"/>
                <a:gd name="T48" fmla="*/ 200 w 371"/>
                <a:gd name="T49" fmla="*/ 98 h 369"/>
                <a:gd name="T50" fmla="*/ 216 w 371"/>
                <a:gd name="T51" fmla="*/ 230 h 369"/>
                <a:gd name="T52" fmla="*/ 200 w 371"/>
                <a:gd name="T53" fmla="*/ 94 h 369"/>
                <a:gd name="T54" fmla="*/ 200 w 371"/>
                <a:gd name="T55" fmla="*/ 347 h 369"/>
                <a:gd name="T56" fmla="*/ 199 w 371"/>
                <a:gd name="T57" fmla="*/ 185 h 369"/>
                <a:gd name="T58" fmla="*/ 197 w 371"/>
                <a:gd name="T59" fmla="*/ 19 h 369"/>
                <a:gd name="T60" fmla="*/ 197 w 371"/>
                <a:gd name="T61" fmla="*/ 295 h 369"/>
                <a:gd name="T62" fmla="*/ 197 w 371"/>
                <a:gd name="T63" fmla="*/ 186 h 369"/>
                <a:gd name="T64" fmla="*/ 193 w 371"/>
                <a:gd name="T65" fmla="*/ 111 h 369"/>
                <a:gd name="T66" fmla="*/ 193 w 371"/>
                <a:gd name="T67" fmla="*/ 129 h 369"/>
                <a:gd name="T68" fmla="*/ 193 w 371"/>
                <a:gd name="T69" fmla="*/ 311 h 369"/>
                <a:gd name="T70" fmla="*/ 183 w 371"/>
                <a:gd name="T71" fmla="*/ 362 h 369"/>
                <a:gd name="T72" fmla="*/ 183 w 371"/>
                <a:gd name="T73" fmla="*/ 172 h 369"/>
                <a:gd name="T74" fmla="*/ 176 w 371"/>
                <a:gd name="T75" fmla="*/ 207 h 369"/>
                <a:gd name="T76" fmla="*/ 164 w 371"/>
                <a:gd name="T77" fmla="*/ 82 h 369"/>
                <a:gd name="T78" fmla="*/ 168 w 371"/>
                <a:gd name="T79" fmla="*/ 198 h 369"/>
                <a:gd name="T80" fmla="*/ 161 w 371"/>
                <a:gd name="T81" fmla="*/ 323 h 369"/>
                <a:gd name="T82" fmla="*/ 162 w 371"/>
                <a:gd name="T83" fmla="*/ 192 h 369"/>
                <a:gd name="T84" fmla="*/ 164 w 371"/>
                <a:gd name="T85" fmla="*/ 280 h 369"/>
                <a:gd name="T86" fmla="*/ 161 w 371"/>
                <a:gd name="T87" fmla="*/ 323 h 369"/>
                <a:gd name="T88" fmla="*/ 152 w 371"/>
                <a:gd name="T89" fmla="*/ 202 h 369"/>
                <a:gd name="T90" fmla="*/ 132 w 371"/>
                <a:gd name="T91" fmla="*/ 323 h 369"/>
                <a:gd name="T92" fmla="*/ 152 w 371"/>
                <a:gd name="T93" fmla="*/ 106 h 369"/>
                <a:gd name="T94" fmla="*/ 132 w 371"/>
                <a:gd name="T95" fmla="*/ 283 h 369"/>
                <a:gd name="T96" fmla="*/ 132 w 371"/>
                <a:gd name="T97" fmla="*/ 249 h 369"/>
                <a:gd name="T98" fmla="*/ 117 w 371"/>
                <a:gd name="T99" fmla="*/ 74 h 369"/>
                <a:gd name="T100" fmla="*/ 117 w 371"/>
                <a:gd name="T101" fmla="*/ 307 h 369"/>
                <a:gd name="T102" fmla="*/ 101 w 371"/>
                <a:gd name="T103" fmla="*/ 155 h 369"/>
                <a:gd name="T104" fmla="*/ 101 w 371"/>
                <a:gd name="T105" fmla="*/ 290 h 369"/>
                <a:gd name="T106" fmla="*/ 101 w 371"/>
                <a:gd name="T107" fmla="*/ 290 h 369"/>
                <a:gd name="T108" fmla="*/ 69 w 371"/>
                <a:gd name="T109" fmla="*/ 186 h 369"/>
                <a:gd name="T110" fmla="*/ 69 w 371"/>
                <a:gd name="T111" fmla="*/ 157 h 369"/>
                <a:gd name="T112" fmla="*/ 67 w 371"/>
                <a:gd name="T113" fmla="*/ 159 h 369"/>
                <a:gd name="T114" fmla="*/ 34 w 371"/>
                <a:gd name="T115" fmla="*/ 191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1" h="369">
                  <a:moveTo>
                    <a:pt x="309" y="35"/>
                  </a:moveTo>
                  <a:cubicBezTo>
                    <a:pt x="316" y="35"/>
                    <a:pt x="324" y="37"/>
                    <a:pt x="330" y="42"/>
                  </a:cubicBezTo>
                  <a:cubicBezTo>
                    <a:pt x="341" y="32"/>
                    <a:pt x="341" y="32"/>
                    <a:pt x="341" y="32"/>
                  </a:cubicBezTo>
                  <a:cubicBezTo>
                    <a:pt x="340" y="29"/>
                    <a:pt x="340" y="26"/>
                    <a:pt x="342" y="24"/>
                  </a:cubicBezTo>
                  <a:cubicBezTo>
                    <a:pt x="345" y="22"/>
                    <a:pt x="350" y="22"/>
                    <a:pt x="352" y="24"/>
                  </a:cubicBezTo>
                  <a:cubicBezTo>
                    <a:pt x="355" y="27"/>
                    <a:pt x="355" y="32"/>
                    <a:pt x="352" y="34"/>
                  </a:cubicBezTo>
                  <a:cubicBezTo>
                    <a:pt x="350" y="36"/>
                    <a:pt x="347" y="37"/>
                    <a:pt x="344" y="35"/>
                  </a:cubicBezTo>
                  <a:cubicBezTo>
                    <a:pt x="333" y="46"/>
                    <a:pt x="333" y="46"/>
                    <a:pt x="333" y="46"/>
                  </a:cubicBezTo>
                  <a:cubicBezTo>
                    <a:pt x="343" y="58"/>
                    <a:pt x="342" y="76"/>
                    <a:pt x="331" y="86"/>
                  </a:cubicBezTo>
                  <a:cubicBezTo>
                    <a:pt x="316" y="101"/>
                    <a:pt x="316" y="101"/>
                    <a:pt x="316" y="101"/>
                  </a:cubicBezTo>
                  <a:cubicBezTo>
                    <a:pt x="371" y="158"/>
                    <a:pt x="371" y="158"/>
                    <a:pt x="371" y="158"/>
                  </a:cubicBezTo>
                  <a:cubicBezTo>
                    <a:pt x="350" y="178"/>
                    <a:pt x="350" y="178"/>
                    <a:pt x="350" y="178"/>
                  </a:cubicBezTo>
                  <a:cubicBezTo>
                    <a:pt x="362" y="191"/>
                    <a:pt x="362" y="191"/>
                    <a:pt x="362" y="191"/>
                  </a:cubicBezTo>
                  <a:cubicBezTo>
                    <a:pt x="309" y="242"/>
                    <a:pt x="309" y="242"/>
                    <a:pt x="309" y="242"/>
                  </a:cubicBezTo>
                  <a:cubicBezTo>
                    <a:pt x="309" y="203"/>
                    <a:pt x="309" y="203"/>
                    <a:pt x="309" y="203"/>
                  </a:cubicBezTo>
                  <a:cubicBezTo>
                    <a:pt x="327" y="186"/>
                    <a:pt x="327" y="186"/>
                    <a:pt x="327" y="186"/>
                  </a:cubicBezTo>
                  <a:cubicBezTo>
                    <a:pt x="323" y="181"/>
                    <a:pt x="318" y="176"/>
                    <a:pt x="314" y="171"/>
                  </a:cubicBezTo>
                  <a:cubicBezTo>
                    <a:pt x="309" y="175"/>
                    <a:pt x="309" y="175"/>
                    <a:pt x="309" y="175"/>
                  </a:cubicBezTo>
                  <a:cubicBezTo>
                    <a:pt x="309" y="84"/>
                    <a:pt x="309" y="84"/>
                    <a:pt x="309" y="84"/>
                  </a:cubicBezTo>
                  <a:cubicBezTo>
                    <a:pt x="319" y="74"/>
                    <a:pt x="319" y="74"/>
                    <a:pt x="319" y="74"/>
                  </a:cubicBezTo>
                  <a:cubicBezTo>
                    <a:pt x="324" y="69"/>
                    <a:pt x="325" y="61"/>
                    <a:pt x="320" y="56"/>
                  </a:cubicBezTo>
                  <a:cubicBezTo>
                    <a:pt x="317" y="53"/>
                    <a:pt x="313" y="51"/>
                    <a:pt x="309" y="52"/>
                  </a:cubicBezTo>
                  <a:lnTo>
                    <a:pt x="309" y="35"/>
                  </a:lnTo>
                  <a:close/>
                  <a:moveTo>
                    <a:pt x="292" y="41"/>
                  </a:moveTo>
                  <a:cubicBezTo>
                    <a:pt x="297" y="37"/>
                    <a:pt x="303" y="35"/>
                    <a:pt x="309" y="35"/>
                  </a:cubicBezTo>
                  <a:cubicBezTo>
                    <a:pt x="309" y="52"/>
                    <a:pt x="309" y="52"/>
                    <a:pt x="309" y="52"/>
                  </a:cubicBezTo>
                  <a:cubicBezTo>
                    <a:pt x="306" y="52"/>
                    <a:pt x="303" y="53"/>
                    <a:pt x="301" y="55"/>
                  </a:cubicBezTo>
                  <a:cubicBezTo>
                    <a:pt x="292" y="63"/>
                    <a:pt x="292" y="63"/>
                    <a:pt x="292" y="63"/>
                  </a:cubicBezTo>
                  <a:cubicBezTo>
                    <a:pt x="292" y="41"/>
                    <a:pt x="292" y="41"/>
                    <a:pt x="292" y="41"/>
                  </a:cubicBezTo>
                  <a:close/>
                  <a:moveTo>
                    <a:pt x="309" y="242"/>
                  </a:moveTo>
                  <a:cubicBezTo>
                    <a:pt x="292" y="258"/>
                    <a:pt x="292" y="258"/>
                    <a:pt x="292" y="258"/>
                  </a:cubicBezTo>
                  <a:cubicBezTo>
                    <a:pt x="292" y="219"/>
                    <a:pt x="292" y="219"/>
                    <a:pt x="292" y="219"/>
                  </a:cubicBezTo>
                  <a:cubicBezTo>
                    <a:pt x="294" y="217"/>
                    <a:pt x="294" y="217"/>
                    <a:pt x="294" y="217"/>
                  </a:cubicBezTo>
                  <a:cubicBezTo>
                    <a:pt x="292" y="215"/>
                    <a:pt x="292" y="215"/>
                    <a:pt x="292" y="215"/>
                  </a:cubicBezTo>
                  <a:cubicBezTo>
                    <a:pt x="292" y="195"/>
                    <a:pt x="292" y="195"/>
                    <a:pt x="292" y="195"/>
                  </a:cubicBezTo>
                  <a:cubicBezTo>
                    <a:pt x="304" y="208"/>
                    <a:pt x="304" y="208"/>
                    <a:pt x="304" y="208"/>
                  </a:cubicBezTo>
                  <a:cubicBezTo>
                    <a:pt x="309" y="203"/>
                    <a:pt x="309" y="203"/>
                    <a:pt x="309" y="203"/>
                  </a:cubicBezTo>
                  <a:cubicBezTo>
                    <a:pt x="309" y="242"/>
                    <a:pt x="309" y="242"/>
                    <a:pt x="309" y="242"/>
                  </a:cubicBezTo>
                  <a:close/>
                  <a:moveTo>
                    <a:pt x="309" y="84"/>
                  </a:moveTo>
                  <a:cubicBezTo>
                    <a:pt x="309" y="175"/>
                    <a:pt x="309" y="175"/>
                    <a:pt x="309" y="175"/>
                  </a:cubicBezTo>
                  <a:cubicBezTo>
                    <a:pt x="292" y="191"/>
                    <a:pt x="292" y="191"/>
                    <a:pt x="292" y="191"/>
                  </a:cubicBezTo>
                  <a:cubicBezTo>
                    <a:pt x="292" y="77"/>
                    <a:pt x="292" y="77"/>
                    <a:pt x="292" y="77"/>
                  </a:cubicBezTo>
                  <a:cubicBezTo>
                    <a:pt x="304" y="89"/>
                    <a:pt x="304" y="89"/>
                    <a:pt x="304" y="89"/>
                  </a:cubicBezTo>
                  <a:lnTo>
                    <a:pt x="309" y="84"/>
                  </a:lnTo>
                  <a:close/>
                  <a:moveTo>
                    <a:pt x="276" y="56"/>
                  </a:moveTo>
                  <a:cubicBezTo>
                    <a:pt x="289" y="43"/>
                    <a:pt x="289" y="43"/>
                    <a:pt x="289" y="43"/>
                  </a:cubicBezTo>
                  <a:cubicBezTo>
                    <a:pt x="290" y="42"/>
                    <a:pt x="291" y="41"/>
                    <a:pt x="292" y="41"/>
                  </a:cubicBezTo>
                  <a:cubicBezTo>
                    <a:pt x="292" y="63"/>
                    <a:pt x="292" y="63"/>
                    <a:pt x="292" y="63"/>
                  </a:cubicBezTo>
                  <a:cubicBezTo>
                    <a:pt x="286" y="70"/>
                    <a:pt x="286" y="70"/>
                    <a:pt x="286" y="70"/>
                  </a:cubicBezTo>
                  <a:cubicBezTo>
                    <a:pt x="292" y="77"/>
                    <a:pt x="292" y="77"/>
                    <a:pt x="292" y="77"/>
                  </a:cubicBezTo>
                  <a:cubicBezTo>
                    <a:pt x="292" y="191"/>
                    <a:pt x="292" y="191"/>
                    <a:pt x="292" y="191"/>
                  </a:cubicBezTo>
                  <a:cubicBezTo>
                    <a:pt x="290" y="193"/>
                    <a:pt x="290" y="193"/>
                    <a:pt x="290" y="193"/>
                  </a:cubicBezTo>
                  <a:cubicBezTo>
                    <a:pt x="292" y="195"/>
                    <a:pt x="292" y="195"/>
                    <a:pt x="292" y="195"/>
                  </a:cubicBezTo>
                  <a:cubicBezTo>
                    <a:pt x="292" y="215"/>
                    <a:pt x="292" y="215"/>
                    <a:pt x="292" y="215"/>
                  </a:cubicBezTo>
                  <a:cubicBezTo>
                    <a:pt x="280" y="203"/>
                    <a:pt x="280" y="203"/>
                    <a:pt x="280" y="203"/>
                  </a:cubicBezTo>
                  <a:cubicBezTo>
                    <a:pt x="276" y="207"/>
                    <a:pt x="276" y="207"/>
                    <a:pt x="276" y="207"/>
                  </a:cubicBezTo>
                  <a:cubicBezTo>
                    <a:pt x="276" y="56"/>
                    <a:pt x="276" y="56"/>
                    <a:pt x="276" y="56"/>
                  </a:cubicBezTo>
                  <a:close/>
                  <a:moveTo>
                    <a:pt x="292" y="258"/>
                  </a:moveTo>
                  <a:cubicBezTo>
                    <a:pt x="276" y="274"/>
                    <a:pt x="276" y="274"/>
                    <a:pt x="276" y="274"/>
                  </a:cubicBezTo>
                  <a:cubicBezTo>
                    <a:pt x="276" y="235"/>
                    <a:pt x="276" y="235"/>
                    <a:pt x="276" y="235"/>
                  </a:cubicBezTo>
                  <a:cubicBezTo>
                    <a:pt x="292" y="219"/>
                    <a:pt x="292" y="219"/>
                    <a:pt x="292" y="219"/>
                  </a:cubicBezTo>
                  <a:lnTo>
                    <a:pt x="292" y="258"/>
                  </a:lnTo>
                  <a:close/>
                  <a:moveTo>
                    <a:pt x="260" y="43"/>
                  </a:moveTo>
                  <a:cubicBezTo>
                    <a:pt x="274" y="58"/>
                    <a:pt x="274" y="58"/>
                    <a:pt x="274" y="58"/>
                  </a:cubicBezTo>
                  <a:cubicBezTo>
                    <a:pt x="276" y="56"/>
                    <a:pt x="276" y="56"/>
                    <a:pt x="276" y="56"/>
                  </a:cubicBezTo>
                  <a:cubicBezTo>
                    <a:pt x="276" y="207"/>
                    <a:pt x="276" y="207"/>
                    <a:pt x="276" y="207"/>
                  </a:cubicBezTo>
                  <a:cubicBezTo>
                    <a:pt x="260" y="222"/>
                    <a:pt x="260" y="222"/>
                    <a:pt x="260" y="222"/>
                  </a:cubicBezTo>
                  <a:cubicBezTo>
                    <a:pt x="260" y="188"/>
                    <a:pt x="260" y="188"/>
                    <a:pt x="260" y="188"/>
                  </a:cubicBezTo>
                  <a:cubicBezTo>
                    <a:pt x="264" y="185"/>
                    <a:pt x="264" y="185"/>
                    <a:pt x="264" y="185"/>
                  </a:cubicBezTo>
                  <a:cubicBezTo>
                    <a:pt x="260" y="182"/>
                    <a:pt x="260" y="182"/>
                    <a:pt x="260" y="182"/>
                  </a:cubicBezTo>
                  <a:cubicBezTo>
                    <a:pt x="260" y="126"/>
                    <a:pt x="260" y="126"/>
                    <a:pt x="260" y="126"/>
                  </a:cubicBezTo>
                  <a:cubicBezTo>
                    <a:pt x="266" y="121"/>
                    <a:pt x="266" y="121"/>
                    <a:pt x="266" y="121"/>
                  </a:cubicBezTo>
                  <a:cubicBezTo>
                    <a:pt x="260" y="116"/>
                    <a:pt x="260" y="116"/>
                    <a:pt x="260" y="116"/>
                  </a:cubicBezTo>
                  <a:cubicBezTo>
                    <a:pt x="260" y="43"/>
                    <a:pt x="260" y="43"/>
                    <a:pt x="260" y="43"/>
                  </a:cubicBezTo>
                  <a:close/>
                  <a:moveTo>
                    <a:pt x="276" y="274"/>
                  </a:moveTo>
                  <a:cubicBezTo>
                    <a:pt x="269" y="280"/>
                    <a:pt x="269" y="280"/>
                    <a:pt x="269" y="280"/>
                  </a:cubicBezTo>
                  <a:cubicBezTo>
                    <a:pt x="260" y="288"/>
                    <a:pt x="260" y="288"/>
                    <a:pt x="260" y="288"/>
                  </a:cubicBezTo>
                  <a:cubicBezTo>
                    <a:pt x="260" y="250"/>
                    <a:pt x="260" y="250"/>
                    <a:pt x="260" y="250"/>
                  </a:cubicBezTo>
                  <a:cubicBezTo>
                    <a:pt x="261" y="249"/>
                    <a:pt x="261" y="249"/>
                    <a:pt x="261" y="249"/>
                  </a:cubicBezTo>
                  <a:cubicBezTo>
                    <a:pt x="260" y="248"/>
                    <a:pt x="260" y="248"/>
                    <a:pt x="260" y="248"/>
                  </a:cubicBezTo>
                  <a:cubicBezTo>
                    <a:pt x="260" y="228"/>
                    <a:pt x="260" y="228"/>
                    <a:pt x="260" y="228"/>
                  </a:cubicBezTo>
                  <a:cubicBezTo>
                    <a:pt x="271" y="240"/>
                    <a:pt x="271" y="240"/>
                    <a:pt x="271" y="240"/>
                  </a:cubicBezTo>
                  <a:cubicBezTo>
                    <a:pt x="276" y="235"/>
                    <a:pt x="276" y="235"/>
                    <a:pt x="276" y="235"/>
                  </a:cubicBezTo>
                  <a:lnTo>
                    <a:pt x="276" y="274"/>
                  </a:lnTo>
                  <a:close/>
                  <a:moveTo>
                    <a:pt x="247" y="29"/>
                  </a:moveTo>
                  <a:cubicBezTo>
                    <a:pt x="260" y="43"/>
                    <a:pt x="260" y="43"/>
                    <a:pt x="260" y="43"/>
                  </a:cubicBezTo>
                  <a:cubicBezTo>
                    <a:pt x="260" y="116"/>
                    <a:pt x="260" y="116"/>
                    <a:pt x="260" y="116"/>
                  </a:cubicBezTo>
                  <a:cubicBezTo>
                    <a:pt x="252" y="107"/>
                    <a:pt x="252" y="107"/>
                    <a:pt x="252" y="107"/>
                  </a:cubicBezTo>
                  <a:cubicBezTo>
                    <a:pt x="247" y="111"/>
                    <a:pt x="247" y="111"/>
                    <a:pt x="247" y="111"/>
                  </a:cubicBezTo>
                  <a:cubicBezTo>
                    <a:pt x="247" y="29"/>
                    <a:pt x="247" y="29"/>
                    <a:pt x="247" y="29"/>
                  </a:cubicBezTo>
                  <a:close/>
                  <a:moveTo>
                    <a:pt x="260" y="288"/>
                  </a:moveTo>
                  <a:cubicBezTo>
                    <a:pt x="247" y="301"/>
                    <a:pt x="247" y="301"/>
                    <a:pt x="247" y="301"/>
                  </a:cubicBezTo>
                  <a:cubicBezTo>
                    <a:pt x="247" y="262"/>
                    <a:pt x="247" y="262"/>
                    <a:pt x="247" y="262"/>
                  </a:cubicBezTo>
                  <a:cubicBezTo>
                    <a:pt x="260" y="250"/>
                    <a:pt x="260" y="250"/>
                    <a:pt x="260" y="250"/>
                  </a:cubicBezTo>
                  <a:cubicBezTo>
                    <a:pt x="260" y="288"/>
                    <a:pt x="260" y="288"/>
                    <a:pt x="260" y="288"/>
                  </a:cubicBezTo>
                  <a:close/>
                  <a:moveTo>
                    <a:pt x="260" y="126"/>
                  </a:moveTo>
                  <a:cubicBezTo>
                    <a:pt x="260" y="182"/>
                    <a:pt x="260" y="182"/>
                    <a:pt x="260" y="182"/>
                  </a:cubicBezTo>
                  <a:cubicBezTo>
                    <a:pt x="249" y="171"/>
                    <a:pt x="249" y="171"/>
                    <a:pt x="249" y="171"/>
                  </a:cubicBezTo>
                  <a:cubicBezTo>
                    <a:pt x="247" y="173"/>
                    <a:pt x="247" y="173"/>
                    <a:pt x="247" y="173"/>
                  </a:cubicBezTo>
                  <a:cubicBezTo>
                    <a:pt x="247" y="139"/>
                    <a:pt x="247" y="139"/>
                    <a:pt x="247" y="139"/>
                  </a:cubicBezTo>
                  <a:cubicBezTo>
                    <a:pt x="260" y="126"/>
                    <a:pt x="260" y="126"/>
                    <a:pt x="260" y="126"/>
                  </a:cubicBezTo>
                  <a:close/>
                  <a:moveTo>
                    <a:pt x="260" y="188"/>
                  </a:moveTo>
                  <a:cubicBezTo>
                    <a:pt x="260" y="222"/>
                    <a:pt x="260" y="222"/>
                    <a:pt x="260" y="222"/>
                  </a:cubicBezTo>
                  <a:cubicBezTo>
                    <a:pt x="257" y="225"/>
                    <a:pt x="257" y="225"/>
                    <a:pt x="257" y="225"/>
                  </a:cubicBezTo>
                  <a:cubicBezTo>
                    <a:pt x="260" y="228"/>
                    <a:pt x="260" y="228"/>
                    <a:pt x="260" y="228"/>
                  </a:cubicBezTo>
                  <a:cubicBezTo>
                    <a:pt x="260" y="248"/>
                    <a:pt x="260" y="248"/>
                    <a:pt x="260" y="248"/>
                  </a:cubicBezTo>
                  <a:cubicBezTo>
                    <a:pt x="247" y="235"/>
                    <a:pt x="247" y="235"/>
                    <a:pt x="247" y="235"/>
                  </a:cubicBezTo>
                  <a:cubicBezTo>
                    <a:pt x="247" y="235"/>
                    <a:pt x="247" y="235"/>
                    <a:pt x="247" y="235"/>
                  </a:cubicBezTo>
                  <a:cubicBezTo>
                    <a:pt x="247" y="201"/>
                    <a:pt x="247" y="201"/>
                    <a:pt x="247" y="201"/>
                  </a:cubicBezTo>
                  <a:lnTo>
                    <a:pt x="260" y="188"/>
                  </a:lnTo>
                  <a:close/>
                  <a:moveTo>
                    <a:pt x="232" y="13"/>
                  </a:moveTo>
                  <a:cubicBezTo>
                    <a:pt x="247" y="29"/>
                    <a:pt x="247" y="29"/>
                    <a:pt x="247" y="29"/>
                  </a:cubicBezTo>
                  <a:cubicBezTo>
                    <a:pt x="247" y="111"/>
                    <a:pt x="247" y="111"/>
                    <a:pt x="247" y="111"/>
                  </a:cubicBezTo>
                  <a:cubicBezTo>
                    <a:pt x="232" y="126"/>
                    <a:pt x="232" y="126"/>
                    <a:pt x="232" y="126"/>
                  </a:cubicBezTo>
                  <a:cubicBezTo>
                    <a:pt x="232" y="92"/>
                    <a:pt x="232" y="92"/>
                    <a:pt x="232" y="92"/>
                  </a:cubicBezTo>
                  <a:cubicBezTo>
                    <a:pt x="235" y="89"/>
                    <a:pt x="235" y="89"/>
                    <a:pt x="235" y="89"/>
                  </a:cubicBezTo>
                  <a:cubicBezTo>
                    <a:pt x="232" y="86"/>
                    <a:pt x="232" y="86"/>
                    <a:pt x="232" y="86"/>
                  </a:cubicBezTo>
                  <a:cubicBezTo>
                    <a:pt x="232" y="13"/>
                    <a:pt x="232" y="13"/>
                    <a:pt x="232" y="13"/>
                  </a:cubicBezTo>
                  <a:close/>
                  <a:moveTo>
                    <a:pt x="247" y="301"/>
                  </a:moveTo>
                  <a:cubicBezTo>
                    <a:pt x="232" y="316"/>
                    <a:pt x="232" y="316"/>
                    <a:pt x="232" y="316"/>
                  </a:cubicBezTo>
                  <a:cubicBezTo>
                    <a:pt x="232" y="265"/>
                    <a:pt x="232" y="265"/>
                    <a:pt x="232" y="265"/>
                  </a:cubicBezTo>
                  <a:cubicBezTo>
                    <a:pt x="238" y="271"/>
                    <a:pt x="238" y="271"/>
                    <a:pt x="238" y="271"/>
                  </a:cubicBezTo>
                  <a:cubicBezTo>
                    <a:pt x="247" y="262"/>
                    <a:pt x="247" y="262"/>
                    <a:pt x="247" y="262"/>
                  </a:cubicBezTo>
                  <a:cubicBezTo>
                    <a:pt x="247" y="301"/>
                    <a:pt x="247" y="301"/>
                    <a:pt x="247" y="301"/>
                  </a:cubicBezTo>
                  <a:close/>
                  <a:moveTo>
                    <a:pt x="247" y="139"/>
                  </a:moveTo>
                  <a:cubicBezTo>
                    <a:pt x="247" y="173"/>
                    <a:pt x="247" y="173"/>
                    <a:pt x="247" y="173"/>
                  </a:cubicBezTo>
                  <a:cubicBezTo>
                    <a:pt x="232" y="187"/>
                    <a:pt x="232" y="187"/>
                    <a:pt x="232" y="187"/>
                  </a:cubicBezTo>
                  <a:cubicBezTo>
                    <a:pt x="232" y="154"/>
                    <a:pt x="232" y="154"/>
                    <a:pt x="232" y="154"/>
                  </a:cubicBezTo>
                  <a:cubicBezTo>
                    <a:pt x="233" y="153"/>
                    <a:pt x="233" y="153"/>
                    <a:pt x="233" y="153"/>
                  </a:cubicBezTo>
                  <a:cubicBezTo>
                    <a:pt x="232" y="152"/>
                    <a:pt x="232" y="152"/>
                    <a:pt x="232" y="152"/>
                  </a:cubicBezTo>
                  <a:cubicBezTo>
                    <a:pt x="232" y="132"/>
                    <a:pt x="232" y="132"/>
                    <a:pt x="232" y="132"/>
                  </a:cubicBezTo>
                  <a:cubicBezTo>
                    <a:pt x="243" y="143"/>
                    <a:pt x="243" y="143"/>
                    <a:pt x="243" y="143"/>
                  </a:cubicBezTo>
                  <a:cubicBezTo>
                    <a:pt x="247" y="139"/>
                    <a:pt x="247" y="139"/>
                    <a:pt x="247" y="139"/>
                  </a:cubicBezTo>
                  <a:close/>
                  <a:moveTo>
                    <a:pt x="247" y="201"/>
                  </a:moveTo>
                  <a:cubicBezTo>
                    <a:pt x="247" y="235"/>
                    <a:pt x="247" y="235"/>
                    <a:pt x="247" y="235"/>
                  </a:cubicBezTo>
                  <a:cubicBezTo>
                    <a:pt x="232" y="249"/>
                    <a:pt x="232" y="249"/>
                    <a:pt x="232" y="249"/>
                  </a:cubicBezTo>
                  <a:cubicBezTo>
                    <a:pt x="232" y="198"/>
                    <a:pt x="232" y="198"/>
                    <a:pt x="232" y="198"/>
                  </a:cubicBezTo>
                  <a:cubicBezTo>
                    <a:pt x="240" y="207"/>
                    <a:pt x="240" y="207"/>
                    <a:pt x="240" y="207"/>
                  </a:cubicBezTo>
                  <a:lnTo>
                    <a:pt x="247" y="201"/>
                  </a:lnTo>
                  <a:close/>
                  <a:moveTo>
                    <a:pt x="228" y="10"/>
                  </a:moveTo>
                  <a:cubicBezTo>
                    <a:pt x="232" y="13"/>
                    <a:pt x="232" y="13"/>
                    <a:pt x="232" y="13"/>
                  </a:cubicBezTo>
                  <a:cubicBezTo>
                    <a:pt x="232" y="86"/>
                    <a:pt x="232" y="86"/>
                    <a:pt x="232" y="86"/>
                  </a:cubicBezTo>
                  <a:cubicBezTo>
                    <a:pt x="228" y="82"/>
                    <a:pt x="228" y="82"/>
                    <a:pt x="228" y="82"/>
                  </a:cubicBezTo>
                  <a:cubicBezTo>
                    <a:pt x="228" y="10"/>
                    <a:pt x="228" y="10"/>
                    <a:pt x="228" y="10"/>
                  </a:cubicBezTo>
                  <a:close/>
                  <a:moveTo>
                    <a:pt x="232" y="316"/>
                  </a:moveTo>
                  <a:cubicBezTo>
                    <a:pt x="228" y="319"/>
                    <a:pt x="228" y="319"/>
                    <a:pt x="228" y="319"/>
                  </a:cubicBezTo>
                  <a:cubicBezTo>
                    <a:pt x="228" y="261"/>
                    <a:pt x="228" y="261"/>
                    <a:pt x="228" y="261"/>
                  </a:cubicBezTo>
                  <a:cubicBezTo>
                    <a:pt x="232" y="265"/>
                    <a:pt x="232" y="265"/>
                    <a:pt x="232" y="265"/>
                  </a:cubicBezTo>
                  <a:cubicBezTo>
                    <a:pt x="232" y="316"/>
                    <a:pt x="232" y="316"/>
                    <a:pt x="232" y="316"/>
                  </a:cubicBezTo>
                  <a:close/>
                  <a:moveTo>
                    <a:pt x="232" y="92"/>
                  </a:moveTo>
                  <a:cubicBezTo>
                    <a:pt x="232" y="126"/>
                    <a:pt x="232" y="126"/>
                    <a:pt x="232" y="126"/>
                  </a:cubicBezTo>
                  <a:cubicBezTo>
                    <a:pt x="229" y="129"/>
                    <a:pt x="229" y="129"/>
                    <a:pt x="229" y="129"/>
                  </a:cubicBezTo>
                  <a:cubicBezTo>
                    <a:pt x="232" y="132"/>
                    <a:pt x="232" y="132"/>
                    <a:pt x="232" y="132"/>
                  </a:cubicBezTo>
                  <a:cubicBezTo>
                    <a:pt x="232" y="152"/>
                    <a:pt x="232" y="152"/>
                    <a:pt x="232" y="152"/>
                  </a:cubicBezTo>
                  <a:cubicBezTo>
                    <a:pt x="228" y="148"/>
                    <a:pt x="228" y="148"/>
                    <a:pt x="228" y="148"/>
                  </a:cubicBezTo>
                  <a:cubicBezTo>
                    <a:pt x="228" y="95"/>
                    <a:pt x="228" y="95"/>
                    <a:pt x="228" y="95"/>
                  </a:cubicBezTo>
                  <a:cubicBezTo>
                    <a:pt x="232" y="92"/>
                    <a:pt x="232" y="92"/>
                    <a:pt x="232" y="92"/>
                  </a:cubicBezTo>
                  <a:close/>
                  <a:moveTo>
                    <a:pt x="232" y="154"/>
                  </a:moveTo>
                  <a:cubicBezTo>
                    <a:pt x="232" y="187"/>
                    <a:pt x="232" y="187"/>
                    <a:pt x="232" y="187"/>
                  </a:cubicBezTo>
                  <a:cubicBezTo>
                    <a:pt x="228" y="191"/>
                    <a:pt x="228" y="191"/>
                    <a:pt x="228" y="191"/>
                  </a:cubicBezTo>
                  <a:cubicBezTo>
                    <a:pt x="228" y="157"/>
                    <a:pt x="228" y="157"/>
                    <a:pt x="228" y="157"/>
                  </a:cubicBezTo>
                  <a:cubicBezTo>
                    <a:pt x="232" y="154"/>
                    <a:pt x="232" y="154"/>
                    <a:pt x="232" y="154"/>
                  </a:cubicBezTo>
                  <a:close/>
                  <a:moveTo>
                    <a:pt x="232" y="198"/>
                  </a:moveTo>
                  <a:cubicBezTo>
                    <a:pt x="232" y="249"/>
                    <a:pt x="232" y="249"/>
                    <a:pt x="232" y="249"/>
                  </a:cubicBezTo>
                  <a:cubicBezTo>
                    <a:pt x="228" y="253"/>
                    <a:pt x="228" y="253"/>
                    <a:pt x="228" y="253"/>
                  </a:cubicBezTo>
                  <a:cubicBezTo>
                    <a:pt x="228" y="219"/>
                    <a:pt x="228" y="219"/>
                    <a:pt x="228" y="219"/>
                  </a:cubicBezTo>
                  <a:cubicBezTo>
                    <a:pt x="230" y="217"/>
                    <a:pt x="230" y="217"/>
                    <a:pt x="230" y="217"/>
                  </a:cubicBezTo>
                  <a:cubicBezTo>
                    <a:pt x="228" y="215"/>
                    <a:pt x="228" y="215"/>
                    <a:pt x="228" y="215"/>
                  </a:cubicBezTo>
                  <a:cubicBezTo>
                    <a:pt x="228" y="195"/>
                    <a:pt x="228" y="195"/>
                    <a:pt x="228" y="195"/>
                  </a:cubicBezTo>
                  <a:lnTo>
                    <a:pt x="232" y="198"/>
                  </a:lnTo>
                  <a:close/>
                  <a:moveTo>
                    <a:pt x="226" y="7"/>
                  </a:moveTo>
                  <a:cubicBezTo>
                    <a:pt x="228" y="10"/>
                    <a:pt x="228" y="10"/>
                    <a:pt x="228" y="10"/>
                  </a:cubicBezTo>
                  <a:cubicBezTo>
                    <a:pt x="228" y="82"/>
                    <a:pt x="228" y="82"/>
                    <a:pt x="228" y="82"/>
                  </a:cubicBezTo>
                  <a:cubicBezTo>
                    <a:pt x="226" y="80"/>
                    <a:pt x="226" y="80"/>
                    <a:pt x="226" y="80"/>
                  </a:cubicBezTo>
                  <a:cubicBezTo>
                    <a:pt x="226" y="7"/>
                    <a:pt x="226" y="7"/>
                    <a:pt x="226" y="7"/>
                  </a:cubicBezTo>
                  <a:close/>
                  <a:moveTo>
                    <a:pt x="228" y="319"/>
                  </a:moveTo>
                  <a:cubicBezTo>
                    <a:pt x="226" y="321"/>
                    <a:pt x="226" y="321"/>
                    <a:pt x="226" y="321"/>
                  </a:cubicBezTo>
                  <a:cubicBezTo>
                    <a:pt x="226" y="283"/>
                    <a:pt x="226" y="283"/>
                    <a:pt x="226" y="283"/>
                  </a:cubicBezTo>
                  <a:cubicBezTo>
                    <a:pt x="228" y="281"/>
                    <a:pt x="228" y="281"/>
                    <a:pt x="228" y="281"/>
                  </a:cubicBezTo>
                  <a:cubicBezTo>
                    <a:pt x="226" y="279"/>
                    <a:pt x="226" y="279"/>
                    <a:pt x="226" y="279"/>
                  </a:cubicBezTo>
                  <a:cubicBezTo>
                    <a:pt x="226" y="259"/>
                    <a:pt x="226" y="259"/>
                    <a:pt x="226" y="259"/>
                  </a:cubicBezTo>
                  <a:cubicBezTo>
                    <a:pt x="228" y="261"/>
                    <a:pt x="228" y="261"/>
                    <a:pt x="228" y="261"/>
                  </a:cubicBezTo>
                  <a:cubicBezTo>
                    <a:pt x="228" y="319"/>
                    <a:pt x="228" y="319"/>
                    <a:pt x="228" y="319"/>
                  </a:cubicBezTo>
                  <a:close/>
                  <a:moveTo>
                    <a:pt x="228" y="95"/>
                  </a:moveTo>
                  <a:cubicBezTo>
                    <a:pt x="228" y="148"/>
                    <a:pt x="228" y="148"/>
                    <a:pt x="228" y="148"/>
                  </a:cubicBezTo>
                  <a:cubicBezTo>
                    <a:pt x="226" y="146"/>
                    <a:pt x="226" y="146"/>
                    <a:pt x="226" y="146"/>
                  </a:cubicBezTo>
                  <a:cubicBezTo>
                    <a:pt x="226" y="97"/>
                    <a:pt x="226" y="97"/>
                    <a:pt x="226" y="97"/>
                  </a:cubicBezTo>
                  <a:cubicBezTo>
                    <a:pt x="228" y="95"/>
                    <a:pt x="228" y="95"/>
                    <a:pt x="228" y="95"/>
                  </a:cubicBezTo>
                  <a:close/>
                  <a:moveTo>
                    <a:pt x="228" y="157"/>
                  </a:moveTo>
                  <a:cubicBezTo>
                    <a:pt x="228" y="191"/>
                    <a:pt x="228" y="191"/>
                    <a:pt x="228" y="191"/>
                  </a:cubicBezTo>
                  <a:cubicBezTo>
                    <a:pt x="226" y="193"/>
                    <a:pt x="226" y="193"/>
                    <a:pt x="226" y="193"/>
                  </a:cubicBezTo>
                  <a:cubicBezTo>
                    <a:pt x="228" y="195"/>
                    <a:pt x="228" y="195"/>
                    <a:pt x="228" y="195"/>
                  </a:cubicBezTo>
                  <a:cubicBezTo>
                    <a:pt x="228" y="215"/>
                    <a:pt x="228" y="215"/>
                    <a:pt x="228" y="215"/>
                  </a:cubicBezTo>
                  <a:cubicBezTo>
                    <a:pt x="226" y="212"/>
                    <a:pt x="226" y="212"/>
                    <a:pt x="226" y="212"/>
                  </a:cubicBezTo>
                  <a:cubicBezTo>
                    <a:pt x="226" y="159"/>
                    <a:pt x="226" y="159"/>
                    <a:pt x="226" y="159"/>
                  </a:cubicBezTo>
                  <a:cubicBezTo>
                    <a:pt x="228" y="157"/>
                    <a:pt x="228" y="157"/>
                    <a:pt x="228" y="157"/>
                  </a:cubicBezTo>
                  <a:close/>
                  <a:moveTo>
                    <a:pt x="228" y="219"/>
                  </a:moveTo>
                  <a:cubicBezTo>
                    <a:pt x="228" y="253"/>
                    <a:pt x="228" y="253"/>
                    <a:pt x="228" y="253"/>
                  </a:cubicBezTo>
                  <a:cubicBezTo>
                    <a:pt x="226" y="255"/>
                    <a:pt x="226" y="255"/>
                    <a:pt x="226" y="255"/>
                  </a:cubicBezTo>
                  <a:cubicBezTo>
                    <a:pt x="226" y="221"/>
                    <a:pt x="226" y="221"/>
                    <a:pt x="226" y="221"/>
                  </a:cubicBezTo>
                  <a:lnTo>
                    <a:pt x="228" y="219"/>
                  </a:lnTo>
                  <a:close/>
                  <a:moveTo>
                    <a:pt x="216" y="3"/>
                  </a:moveTo>
                  <a:cubicBezTo>
                    <a:pt x="219" y="0"/>
                    <a:pt x="219" y="0"/>
                    <a:pt x="219" y="0"/>
                  </a:cubicBezTo>
                  <a:cubicBezTo>
                    <a:pt x="226" y="7"/>
                    <a:pt x="226" y="7"/>
                    <a:pt x="226" y="7"/>
                  </a:cubicBezTo>
                  <a:cubicBezTo>
                    <a:pt x="226" y="80"/>
                    <a:pt x="226" y="80"/>
                    <a:pt x="226" y="80"/>
                  </a:cubicBezTo>
                  <a:cubicBezTo>
                    <a:pt x="221" y="74"/>
                    <a:pt x="221" y="74"/>
                    <a:pt x="221" y="74"/>
                  </a:cubicBezTo>
                  <a:cubicBezTo>
                    <a:pt x="216" y="79"/>
                    <a:pt x="216" y="79"/>
                    <a:pt x="216" y="79"/>
                  </a:cubicBezTo>
                  <a:cubicBezTo>
                    <a:pt x="216" y="3"/>
                    <a:pt x="216" y="3"/>
                    <a:pt x="216" y="3"/>
                  </a:cubicBezTo>
                  <a:close/>
                  <a:moveTo>
                    <a:pt x="226" y="321"/>
                  </a:moveTo>
                  <a:cubicBezTo>
                    <a:pt x="216" y="331"/>
                    <a:pt x="216" y="331"/>
                    <a:pt x="216" y="331"/>
                  </a:cubicBezTo>
                  <a:cubicBezTo>
                    <a:pt x="216" y="292"/>
                    <a:pt x="216" y="292"/>
                    <a:pt x="216" y="292"/>
                  </a:cubicBezTo>
                  <a:cubicBezTo>
                    <a:pt x="226" y="283"/>
                    <a:pt x="226" y="283"/>
                    <a:pt x="226" y="283"/>
                  </a:cubicBezTo>
                  <a:cubicBezTo>
                    <a:pt x="226" y="321"/>
                    <a:pt x="226" y="321"/>
                    <a:pt x="226" y="321"/>
                  </a:cubicBezTo>
                  <a:close/>
                  <a:moveTo>
                    <a:pt x="226" y="97"/>
                  </a:moveTo>
                  <a:cubicBezTo>
                    <a:pt x="226" y="146"/>
                    <a:pt x="226" y="146"/>
                    <a:pt x="226" y="146"/>
                  </a:cubicBezTo>
                  <a:cubicBezTo>
                    <a:pt x="219" y="138"/>
                    <a:pt x="219" y="138"/>
                    <a:pt x="219" y="138"/>
                  </a:cubicBezTo>
                  <a:cubicBezTo>
                    <a:pt x="216" y="141"/>
                    <a:pt x="216" y="141"/>
                    <a:pt x="216" y="141"/>
                  </a:cubicBezTo>
                  <a:cubicBezTo>
                    <a:pt x="216" y="107"/>
                    <a:pt x="216" y="107"/>
                    <a:pt x="216" y="107"/>
                  </a:cubicBezTo>
                  <a:cubicBezTo>
                    <a:pt x="226" y="97"/>
                    <a:pt x="226" y="97"/>
                    <a:pt x="226" y="97"/>
                  </a:cubicBezTo>
                  <a:close/>
                  <a:moveTo>
                    <a:pt x="226" y="159"/>
                  </a:moveTo>
                  <a:cubicBezTo>
                    <a:pt x="226" y="212"/>
                    <a:pt x="226" y="212"/>
                    <a:pt x="226" y="212"/>
                  </a:cubicBezTo>
                  <a:cubicBezTo>
                    <a:pt x="216" y="202"/>
                    <a:pt x="216" y="202"/>
                    <a:pt x="216" y="202"/>
                  </a:cubicBezTo>
                  <a:cubicBezTo>
                    <a:pt x="216" y="168"/>
                    <a:pt x="216" y="168"/>
                    <a:pt x="216" y="168"/>
                  </a:cubicBezTo>
                  <a:cubicBezTo>
                    <a:pt x="226" y="159"/>
                    <a:pt x="226" y="159"/>
                    <a:pt x="226" y="159"/>
                  </a:cubicBezTo>
                  <a:close/>
                  <a:moveTo>
                    <a:pt x="226" y="221"/>
                  </a:moveTo>
                  <a:cubicBezTo>
                    <a:pt x="226" y="255"/>
                    <a:pt x="226" y="255"/>
                    <a:pt x="226" y="255"/>
                  </a:cubicBezTo>
                  <a:cubicBezTo>
                    <a:pt x="224" y="257"/>
                    <a:pt x="224" y="257"/>
                    <a:pt x="224" y="257"/>
                  </a:cubicBezTo>
                  <a:cubicBezTo>
                    <a:pt x="226" y="259"/>
                    <a:pt x="226" y="259"/>
                    <a:pt x="226" y="259"/>
                  </a:cubicBezTo>
                  <a:cubicBezTo>
                    <a:pt x="226" y="279"/>
                    <a:pt x="226" y="279"/>
                    <a:pt x="226" y="279"/>
                  </a:cubicBezTo>
                  <a:cubicBezTo>
                    <a:pt x="216" y="269"/>
                    <a:pt x="216" y="269"/>
                    <a:pt x="216" y="269"/>
                  </a:cubicBezTo>
                  <a:cubicBezTo>
                    <a:pt x="216" y="230"/>
                    <a:pt x="216" y="230"/>
                    <a:pt x="216" y="230"/>
                  </a:cubicBezTo>
                  <a:lnTo>
                    <a:pt x="226" y="221"/>
                  </a:lnTo>
                  <a:close/>
                  <a:moveTo>
                    <a:pt x="200" y="19"/>
                  </a:moveTo>
                  <a:cubicBezTo>
                    <a:pt x="216" y="3"/>
                    <a:pt x="216" y="3"/>
                    <a:pt x="216" y="3"/>
                  </a:cubicBezTo>
                  <a:cubicBezTo>
                    <a:pt x="216" y="79"/>
                    <a:pt x="216" y="79"/>
                    <a:pt x="216" y="79"/>
                  </a:cubicBezTo>
                  <a:cubicBezTo>
                    <a:pt x="200" y="94"/>
                    <a:pt x="200" y="94"/>
                    <a:pt x="200" y="94"/>
                  </a:cubicBezTo>
                  <a:cubicBezTo>
                    <a:pt x="200" y="19"/>
                    <a:pt x="200" y="19"/>
                    <a:pt x="200" y="19"/>
                  </a:cubicBezTo>
                  <a:close/>
                  <a:moveTo>
                    <a:pt x="216" y="331"/>
                  </a:moveTo>
                  <a:cubicBezTo>
                    <a:pt x="200" y="347"/>
                    <a:pt x="200" y="347"/>
                    <a:pt x="200" y="347"/>
                  </a:cubicBezTo>
                  <a:cubicBezTo>
                    <a:pt x="200" y="298"/>
                    <a:pt x="200" y="298"/>
                    <a:pt x="200" y="298"/>
                  </a:cubicBezTo>
                  <a:cubicBezTo>
                    <a:pt x="205" y="303"/>
                    <a:pt x="205" y="303"/>
                    <a:pt x="205" y="303"/>
                  </a:cubicBezTo>
                  <a:cubicBezTo>
                    <a:pt x="216" y="292"/>
                    <a:pt x="216" y="292"/>
                    <a:pt x="216" y="292"/>
                  </a:cubicBezTo>
                  <a:cubicBezTo>
                    <a:pt x="216" y="331"/>
                    <a:pt x="216" y="331"/>
                    <a:pt x="216" y="331"/>
                  </a:cubicBezTo>
                  <a:close/>
                  <a:moveTo>
                    <a:pt x="216" y="107"/>
                  </a:moveTo>
                  <a:cubicBezTo>
                    <a:pt x="216" y="141"/>
                    <a:pt x="216" y="141"/>
                    <a:pt x="216" y="141"/>
                  </a:cubicBezTo>
                  <a:cubicBezTo>
                    <a:pt x="200" y="156"/>
                    <a:pt x="200" y="156"/>
                    <a:pt x="200" y="156"/>
                  </a:cubicBezTo>
                  <a:cubicBezTo>
                    <a:pt x="200" y="123"/>
                    <a:pt x="200" y="123"/>
                    <a:pt x="200" y="123"/>
                  </a:cubicBezTo>
                  <a:cubicBezTo>
                    <a:pt x="202" y="121"/>
                    <a:pt x="202" y="121"/>
                    <a:pt x="202" y="121"/>
                  </a:cubicBezTo>
                  <a:cubicBezTo>
                    <a:pt x="200" y="119"/>
                    <a:pt x="200" y="119"/>
                    <a:pt x="200" y="119"/>
                  </a:cubicBezTo>
                  <a:cubicBezTo>
                    <a:pt x="200" y="98"/>
                    <a:pt x="200" y="98"/>
                    <a:pt x="200" y="98"/>
                  </a:cubicBezTo>
                  <a:cubicBezTo>
                    <a:pt x="212" y="111"/>
                    <a:pt x="212" y="111"/>
                    <a:pt x="212" y="111"/>
                  </a:cubicBezTo>
                  <a:cubicBezTo>
                    <a:pt x="216" y="107"/>
                    <a:pt x="216" y="107"/>
                    <a:pt x="216" y="107"/>
                  </a:cubicBezTo>
                  <a:close/>
                  <a:moveTo>
                    <a:pt x="216" y="168"/>
                  </a:moveTo>
                  <a:cubicBezTo>
                    <a:pt x="216" y="202"/>
                    <a:pt x="216" y="202"/>
                    <a:pt x="216" y="202"/>
                  </a:cubicBezTo>
                  <a:cubicBezTo>
                    <a:pt x="216" y="202"/>
                    <a:pt x="216" y="202"/>
                    <a:pt x="216" y="202"/>
                  </a:cubicBezTo>
                  <a:cubicBezTo>
                    <a:pt x="200" y="218"/>
                    <a:pt x="200" y="218"/>
                    <a:pt x="200" y="218"/>
                  </a:cubicBezTo>
                  <a:cubicBezTo>
                    <a:pt x="200" y="165"/>
                    <a:pt x="200" y="165"/>
                    <a:pt x="200" y="165"/>
                  </a:cubicBezTo>
                  <a:cubicBezTo>
                    <a:pt x="209" y="175"/>
                    <a:pt x="209" y="175"/>
                    <a:pt x="209" y="175"/>
                  </a:cubicBezTo>
                  <a:cubicBezTo>
                    <a:pt x="216" y="168"/>
                    <a:pt x="216" y="168"/>
                    <a:pt x="216" y="168"/>
                  </a:cubicBezTo>
                  <a:close/>
                  <a:moveTo>
                    <a:pt x="216" y="230"/>
                  </a:moveTo>
                  <a:cubicBezTo>
                    <a:pt x="216" y="269"/>
                    <a:pt x="216" y="269"/>
                    <a:pt x="216" y="269"/>
                  </a:cubicBezTo>
                  <a:cubicBezTo>
                    <a:pt x="214" y="266"/>
                    <a:pt x="214" y="266"/>
                    <a:pt x="214" y="266"/>
                  </a:cubicBezTo>
                  <a:cubicBezTo>
                    <a:pt x="200" y="280"/>
                    <a:pt x="200" y="280"/>
                    <a:pt x="200" y="280"/>
                  </a:cubicBezTo>
                  <a:cubicBezTo>
                    <a:pt x="200" y="231"/>
                    <a:pt x="200" y="231"/>
                    <a:pt x="200" y="231"/>
                  </a:cubicBezTo>
                  <a:cubicBezTo>
                    <a:pt x="207" y="239"/>
                    <a:pt x="207" y="239"/>
                    <a:pt x="207" y="239"/>
                  </a:cubicBezTo>
                  <a:lnTo>
                    <a:pt x="216" y="230"/>
                  </a:lnTo>
                  <a:close/>
                  <a:moveTo>
                    <a:pt x="197" y="19"/>
                  </a:moveTo>
                  <a:cubicBezTo>
                    <a:pt x="198" y="20"/>
                    <a:pt x="198" y="20"/>
                    <a:pt x="198" y="20"/>
                  </a:cubicBezTo>
                  <a:cubicBezTo>
                    <a:pt x="200" y="19"/>
                    <a:pt x="200" y="19"/>
                    <a:pt x="200" y="19"/>
                  </a:cubicBezTo>
                  <a:cubicBezTo>
                    <a:pt x="200" y="94"/>
                    <a:pt x="200" y="94"/>
                    <a:pt x="200" y="94"/>
                  </a:cubicBezTo>
                  <a:cubicBezTo>
                    <a:pt x="198" y="96"/>
                    <a:pt x="198" y="96"/>
                    <a:pt x="198" y="96"/>
                  </a:cubicBezTo>
                  <a:cubicBezTo>
                    <a:pt x="200" y="98"/>
                    <a:pt x="200" y="98"/>
                    <a:pt x="200" y="98"/>
                  </a:cubicBezTo>
                  <a:cubicBezTo>
                    <a:pt x="200" y="119"/>
                    <a:pt x="200" y="119"/>
                    <a:pt x="200" y="119"/>
                  </a:cubicBezTo>
                  <a:cubicBezTo>
                    <a:pt x="197" y="116"/>
                    <a:pt x="197" y="116"/>
                    <a:pt x="197" y="116"/>
                  </a:cubicBezTo>
                  <a:cubicBezTo>
                    <a:pt x="197" y="19"/>
                    <a:pt x="197" y="19"/>
                    <a:pt x="197" y="19"/>
                  </a:cubicBezTo>
                  <a:close/>
                  <a:moveTo>
                    <a:pt x="200" y="347"/>
                  </a:moveTo>
                  <a:cubicBezTo>
                    <a:pt x="197" y="349"/>
                    <a:pt x="197" y="349"/>
                    <a:pt x="197" y="349"/>
                  </a:cubicBezTo>
                  <a:cubicBezTo>
                    <a:pt x="197" y="295"/>
                    <a:pt x="197" y="295"/>
                    <a:pt x="197" y="295"/>
                  </a:cubicBezTo>
                  <a:cubicBezTo>
                    <a:pt x="200" y="298"/>
                    <a:pt x="200" y="298"/>
                    <a:pt x="200" y="298"/>
                  </a:cubicBezTo>
                  <a:cubicBezTo>
                    <a:pt x="200" y="347"/>
                    <a:pt x="200" y="347"/>
                    <a:pt x="200" y="347"/>
                  </a:cubicBezTo>
                  <a:close/>
                  <a:moveTo>
                    <a:pt x="200" y="123"/>
                  </a:moveTo>
                  <a:cubicBezTo>
                    <a:pt x="200" y="156"/>
                    <a:pt x="200" y="156"/>
                    <a:pt x="200" y="156"/>
                  </a:cubicBezTo>
                  <a:cubicBezTo>
                    <a:pt x="197" y="159"/>
                    <a:pt x="197" y="159"/>
                    <a:pt x="197" y="159"/>
                  </a:cubicBezTo>
                  <a:cubicBezTo>
                    <a:pt x="197" y="125"/>
                    <a:pt x="197" y="125"/>
                    <a:pt x="197" y="125"/>
                  </a:cubicBezTo>
                  <a:cubicBezTo>
                    <a:pt x="200" y="123"/>
                    <a:pt x="200" y="123"/>
                    <a:pt x="200" y="123"/>
                  </a:cubicBezTo>
                  <a:close/>
                  <a:moveTo>
                    <a:pt x="200" y="165"/>
                  </a:moveTo>
                  <a:cubicBezTo>
                    <a:pt x="200" y="218"/>
                    <a:pt x="200" y="218"/>
                    <a:pt x="200" y="218"/>
                  </a:cubicBezTo>
                  <a:cubicBezTo>
                    <a:pt x="197" y="220"/>
                    <a:pt x="197" y="220"/>
                    <a:pt x="197" y="220"/>
                  </a:cubicBezTo>
                  <a:cubicBezTo>
                    <a:pt x="197" y="186"/>
                    <a:pt x="197" y="186"/>
                    <a:pt x="197" y="186"/>
                  </a:cubicBezTo>
                  <a:cubicBezTo>
                    <a:pt x="199" y="185"/>
                    <a:pt x="199" y="185"/>
                    <a:pt x="199" y="185"/>
                  </a:cubicBezTo>
                  <a:cubicBezTo>
                    <a:pt x="197" y="183"/>
                    <a:pt x="197" y="183"/>
                    <a:pt x="197" y="183"/>
                  </a:cubicBezTo>
                  <a:cubicBezTo>
                    <a:pt x="197" y="163"/>
                    <a:pt x="197" y="163"/>
                    <a:pt x="197" y="163"/>
                  </a:cubicBezTo>
                  <a:cubicBezTo>
                    <a:pt x="200" y="165"/>
                    <a:pt x="200" y="165"/>
                    <a:pt x="200" y="165"/>
                  </a:cubicBezTo>
                  <a:close/>
                  <a:moveTo>
                    <a:pt x="200" y="231"/>
                  </a:moveTo>
                  <a:cubicBezTo>
                    <a:pt x="200" y="280"/>
                    <a:pt x="200" y="280"/>
                    <a:pt x="200" y="280"/>
                  </a:cubicBezTo>
                  <a:cubicBezTo>
                    <a:pt x="197" y="282"/>
                    <a:pt x="197" y="282"/>
                    <a:pt x="197" y="282"/>
                  </a:cubicBezTo>
                  <a:cubicBezTo>
                    <a:pt x="197" y="229"/>
                    <a:pt x="197" y="229"/>
                    <a:pt x="197" y="229"/>
                  </a:cubicBezTo>
                  <a:lnTo>
                    <a:pt x="200" y="231"/>
                  </a:lnTo>
                  <a:close/>
                  <a:moveTo>
                    <a:pt x="193" y="14"/>
                  </a:moveTo>
                  <a:cubicBezTo>
                    <a:pt x="197" y="19"/>
                    <a:pt x="197" y="19"/>
                    <a:pt x="197" y="19"/>
                  </a:cubicBezTo>
                  <a:cubicBezTo>
                    <a:pt x="197" y="116"/>
                    <a:pt x="197" y="116"/>
                    <a:pt x="197" y="116"/>
                  </a:cubicBezTo>
                  <a:cubicBezTo>
                    <a:pt x="193" y="111"/>
                    <a:pt x="193" y="111"/>
                    <a:pt x="193" y="111"/>
                  </a:cubicBezTo>
                  <a:cubicBezTo>
                    <a:pt x="193" y="14"/>
                    <a:pt x="193" y="14"/>
                    <a:pt x="193" y="14"/>
                  </a:cubicBezTo>
                  <a:close/>
                  <a:moveTo>
                    <a:pt x="197" y="349"/>
                  </a:moveTo>
                  <a:cubicBezTo>
                    <a:pt x="193" y="353"/>
                    <a:pt x="193" y="353"/>
                    <a:pt x="193" y="353"/>
                  </a:cubicBezTo>
                  <a:cubicBezTo>
                    <a:pt x="193" y="314"/>
                    <a:pt x="193" y="314"/>
                    <a:pt x="193" y="314"/>
                  </a:cubicBezTo>
                  <a:cubicBezTo>
                    <a:pt x="195" y="313"/>
                    <a:pt x="195" y="313"/>
                    <a:pt x="195" y="313"/>
                  </a:cubicBezTo>
                  <a:cubicBezTo>
                    <a:pt x="193" y="311"/>
                    <a:pt x="193" y="311"/>
                    <a:pt x="193" y="311"/>
                  </a:cubicBezTo>
                  <a:cubicBezTo>
                    <a:pt x="193" y="290"/>
                    <a:pt x="193" y="290"/>
                    <a:pt x="193" y="290"/>
                  </a:cubicBezTo>
                  <a:cubicBezTo>
                    <a:pt x="197" y="295"/>
                    <a:pt x="197" y="295"/>
                    <a:pt x="197" y="295"/>
                  </a:cubicBezTo>
                  <a:cubicBezTo>
                    <a:pt x="197" y="349"/>
                    <a:pt x="197" y="349"/>
                    <a:pt x="197" y="349"/>
                  </a:cubicBezTo>
                  <a:close/>
                  <a:moveTo>
                    <a:pt x="197" y="125"/>
                  </a:moveTo>
                  <a:cubicBezTo>
                    <a:pt x="197" y="159"/>
                    <a:pt x="197" y="159"/>
                    <a:pt x="197" y="159"/>
                  </a:cubicBezTo>
                  <a:cubicBezTo>
                    <a:pt x="196" y="161"/>
                    <a:pt x="196" y="161"/>
                    <a:pt x="196" y="161"/>
                  </a:cubicBezTo>
                  <a:cubicBezTo>
                    <a:pt x="197" y="163"/>
                    <a:pt x="197" y="163"/>
                    <a:pt x="197" y="163"/>
                  </a:cubicBezTo>
                  <a:cubicBezTo>
                    <a:pt x="197" y="183"/>
                    <a:pt x="197" y="183"/>
                    <a:pt x="197" y="183"/>
                  </a:cubicBezTo>
                  <a:cubicBezTo>
                    <a:pt x="193" y="178"/>
                    <a:pt x="193" y="178"/>
                    <a:pt x="193" y="178"/>
                  </a:cubicBezTo>
                  <a:cubicBezTo>
                    <a:pt x="193" y="129"/>
                    <a:pt x="193" y="129"/>
                    <a:pt x="193" y="129"/>
                  </a:cubicBezTo>
                  <a:cubicBezTo>
                    <a:pt x="197" y="125"/>
                    <a:pt x="197" y="125"/>
                    <a:pt x="197" y="125"/>
                  </a:cubicBezTo>
                  <a:close/>
                  <a:moveTo>
                    <a:pt x="197" y="186"/>
                  </a:moveTo>
                  <a:cubicBezTo>
                    <a:pt x="197" y="220"/>
                    <a:pt x="197" y="220"/>
                    <a:pt x="197" y="220"/>
                  </a:cubicBezTo>
                  <a:cubicBezTo>
                    <a:pt x="193" y="224"/>
                    <a:pt x="193" y="224"/>
                    <a:pt x="193" y="224"/>
                  </a:cubicBezTo>
                  <a:cubicBezTo>
                    <a:pt x="197" y="229"/>
                    <a:pt x="197" y="229"/>
                    <a:pt x="197" y="229"/>
                  </a:cubicBezTo>
                  <a:cubicBezTo>
                    <a:pt x="197" y="282"/>
                    <a:pt x="197" y="282"/>
                    <a:pt x="197" y="282"/>
                  </a:cubicBezTo>
                  <a:cubicBezTo>
                    <a:pt x="193" y="287"/>
                    <a:pt x="193" y="287"/>
                    <a:pt x="193" y="287"/>
                  </a:cubicBezTo>
                  <a:cubicBezTo>
                    <a:pt x="193" y="191"/>
                    <a:pt x="193" y="191"/>
                    <a:pt x="193" y="191"/>
                  </a:cubicBezTo>
                  <a:lnTo>
                    <a:pt x="197" y="186"/>
                  </a:lnTo>
                  <a:close/>
                  <a:moveTo>
                    <a:pt x="186" y="7"/>
                  </a:moveTo>
                  <a:cubicBezTo>
                    <a:pt x="193" y="14"/>
                    <a:pt x="193" y="14"/>
                    <a:pt x="193" y="14"/>
                  </a:cubicBezTo>
                  <a:cubicBezTo>
                    <a:pt x="193" y="111"/>
                    <a:pt x="193" y="111"/>
                    <a:pt x="193" y="111"/>
                  </a:cubicBezTo>
                  <a:cubicBezTo>
                    <a:pt x="188" y="106"/>
                    <a:pt x="188" y="106"/>
                    <a:pt x="188" y="106"/>
                  </a:cubicBezTo>
                  <a:cubicBezTo>
                    <a:pt x="183" y="110"/>
                    <a:pt x="183" y="110"/>
                    <a:pt x="183" y="110"/>
                  </a:cubicBezTo>
                  <a:cubicBezTo>
                    <a:pt x="183" y="10"/>
                    <a:pt x="183" y="10"/>
                    <a:pt x="183" y="10"/>
                  </a:cubicBezTo>
                  <a:cubicBezTo>
                    <a:pt x="186" y="7"/>
                    <a:pt x="186" y="7"/>
                    <a:pt x="186" y="7"/>
                  </a:cubicBezTo>
                  <a:close/>
                  <a:moveTo>
                    <a:pt x="193" y="353"/>
                  </a:moveTo>
                  <a:cubicBezTo>
                    <a:pt x="183" y="362"/>
                    <a:pt x="183" y="362"/>
                    <a:pt x="183" y="362"/>
                  </a:cubicBezTo>
                  <a:cubicBezTo>
                    <a:pt x="183" y="324"/>
                    <a:pt x="183" y="324"/>
                    <a:pt x="183" y="324"/>
                  </a:cubicBezTo>
                  <a:cubicBezTo>
                    <a:pt x="193" y="314"/>
                    <a:pt x="193" y="314"/>
                    <a:pt x="193" y="314"/>
                  </a:cubicBezTo>
                  <a:cubicBezTo>
                    <a:pt x="193" y="353"/>
                    <a:pt x="193" y="353"/>
                    <a:pt x="193" y="353"/>
                  </a:cubicBezTo>
                  <a:close/>
                  <a:moveTo>
                    <a:pt x="193" y="129"/>
                  </a:moveTo>
                  <a:cubicBezTo>
                    <a:pt x="193" y="178"/>
                    <a:pt x="193" y="178"/>
                    <a:pt x="193" y="178"/>
                  </a:cubicBezTo>
                  <a:cubicBezTo>
                    <a:pt x="185" y="170"/>
                    <a:pt x="185" y="170"/>
                    <a:pt x="185" y="170"/>
                  </a:cubicBezTo>
                  <a:cubicBezTo>
                    <a:pt x="183" y="172"/>
                    <a:pt x="183" y="172"/>
                    <a:pt x="183" y="172"/>
                  </a:cubicBezTo>
                  <a:cubicBezTo>
                    <a:pt x="183" y="139"/>
                    <a:pt x="183" y="139"/>
                    <a:pt x="183" y="139"/>
                  </a:cubicBezTo>
                  <a:cubicBezTo>
                    <a:pt x="193" y="129"/>
                    <a:pt x="193" y="129"/>
                    <a:pt x="193" y="129"/>
                  </a:cubicBezTo>
                  <a:close/>
                  <a:moveTo>
                    <a:pt x="193" y="191"/>
                  </a:moveTo>
                  <a:cubicBezTo>
                    <a:pt x="193" y="287"/>
                    <a:pt x="193" y="287"/>
                    <a:pt x="193" y="287"/>
                  </a:cubicBezTo>
                  <a:cubicBezTo>
                    <a:pt x="191" y="288"/>
                    <a:pt x="191" y="288"/>
                    <a:pt x="191" y="288"/>
                  </a:cubicBezTo>
                  <a:cubicBezTo>
                    <a:pt x="193" y="290"/>
                    <a:pt x="193" y="290"/>
                    <a:pt x="193" y="290"/>
                  </a:cubicBezTo>
                  <a:cubicBezTo>
                    <a:pt x="193" y="311"/>
                    <a:pt x="193" y="311"/>
                    <a:pt x="193" y="311"/>
                  </a:cubicBezTo>
                  <a:cubicBezTo>
                    <a:pt x="183" y="301"/>
                    <a:pt x="183" y="301"/>
                    <a:pt x="183" y="301"/>
                  </a:cubicBezTo>
                  <a:cubicBezTo>
                    <a:pt x="183" y="200"/>
                    <a:pt x="183" y="200"/>
                    <a:pt x="183" y="200"/>
                  </a:cubicBezTo>
                  <a:lnTo>
                    <a:pt x="193" y="191"/>
                  </a:lnTo>
                  <a:close/>
                  <a:moveTo>
                    <a:pt x="183" y="362"/>
                  </a:moveTo>
                  <a:cubicBezTo>
                    <a:pt x="176" y="369"/>
                    <a:pt x="176" y="369"/>
                    <a:pt x="176" y="369"/>
                  </a:cubicBezTo>
                  <a:cubicBezTo>
                    <a:pt x="168" y="360"/>
                    <a:pt x="168" y="360"/>
                    <a:pt x="168" y="360"/>
                  </a:cubicBezTo>
                  <a:cubicBezTo>
                    <a:pt x="168" y="331"/>
                    <a:pt x="168" y="331"/>
                    <a:pt x="168" y="331"/>
                  </a:cubicBezTo>
                  <a:cubicBezTo>
                    <a:pt x="172" y="335"/>
                    <a:pt x="172" y="335"/>
                    <a:pt x="172" y="335"/>
                  </a:cubicBezTo>
                  <a:cubicBezTo>
                    <a:pt x="183" y="324"/>
                    <a:pt x="183" y="324"/>
                    <a:pt x="183" y="324"/>
                  </a:cubicBezTo>
                  <a:cubicBezTo>
                    <a:pt x="183" y="362"/>
                    <a:pt x="183" y="362"/>
                    <a:pt x="183" y="362"/>
                  </a:cubicBezTo>
                  <a:close/>
                  <a:moveTo>
                    <a:pt x="168" y="25"/>
                  </a:moveTo>
                  <a:cubicBezTo>
                    <a:pt x="183" y="10"/>
                    <a:pt x="183" y="10"/>
                    <a:pt x="183" y="10"/>
                  </a:cubicBezTo>
                  <a:cubicBezTo>
                    <a:pt x="183" y="110"/>
                    <a:pt x="183" y="110"/>
                    <a:pt x="183" y="110"/>
                  </a:cubicBezTo>
                  <a:cubicBezTo>
                    <a:pt x="168" y="125"/>
                    <a:pt x="168" y="125"/>
                    <a:pt x="168" y="125"/>
                  </a:cubicBezTo>
                  <a:cubicBezTo>
                    <a:pt x="168" y="91"/>
                    <a:pt x="168" y="91"/>
                    <a:pt x="168" y="91"/>
                  </a:cubicBezTo>
                  <a:cubicBezTo>
                    <a:pt x="171" y="88"/>
                    <a:pt x="171" y="88"/>
                    <a:pt x="171" y="88"/>
                  </a:cubicBezTo>
                  <a:cubicBezTo>
                    <a:pt x="168" y="85"/>
                    <a:pt x="168" y="85"/>
                    <a:pt x="168" y="85"/>
                  </a:cubicBezTo>
                  <a:cubicBezTo>
                    <a:pt x="168" y="25"/>
                    <a:pt x="168" y="25"/>
                    <a:pt x="168" y="25"/>
                  </a:cubicBezTo>
                  <a:close/>
                  <a:moveTo>
                    <a:pt x="183" y="139"/>
                  </a:moveTo>
                  <a:cubicBezTo>
                    <a:pt x="183" y="172"/>
                    <a:pt x="183" y="172"/>
                    <a:pt x="183" y="172"/>
                  </a:cubicBezTo>
                  <a:cubicBezTo>
                    <a:pt x="168" y="187"/>
                    <a:pt x="168" y="187"/>
                    <a:pt x="168" y="187"/>
                  </a:cubicBezTo>
                  <a:cubicBezTo>
                    <a:pt x="168" y="131"/>
                    <a:pt x="168" y="131"/>
                    <a:pt x="168" y="131"/>
                  </a:cubicBezTo>
                  <a:cubicBezTo>
                    <a:pt x="179" y="143"/>
                    <a:pt x="179" y="143"/>
                    <a:pt x="179" y="143"/>
                  </a:cubicBezTo>
                  <a:cubicBezTo>
                    <a:pt x="183" y="139"/>
                    <a:pt x="183" y="139"/>
                    <a:pt x="183" y="139"/>
                  </a:cubicBezTo>
                  <a:close/>
                  <a:moveTo>
                    <a:pt x="183" y="200"/>
                  </a:moveTo>
                  <a:cubicBezTo>
                    <a:pt x="183" y="301"/>
                    <a:pt x="183" y="301"/>
                    <a:pt x="183" y="301"/>
                  </a:cubicBezTo>
                  <a:cubicBezTo>
                    <a:pt x="181" y="298"/>
                    <a:pt x="181" y="298"/>
                    <a:pt x="181" y="298"/>
                  </a:cubicBezTo>
                  <a:cubicBezTo>
                    <a:pt x="168" y="311"/>
                    <a:pt x="168" y="311"/>
                    <a:pt x="168" y="311"/>
                  </a:cubicBezTo>
                  <a:cubicBezTo>
                    <a:pt x="168" y="198"/>
                    <a:pt x="168" y="198"/>
                    <a:pt x="168" y="198"/>
                  </a:cubicBezTo>
                  <a:cubicBezTo>
                    <a:pt x="176" y="207"/>
                    <a:pt x="176" y="207"/>
                    <a:pt x="176" y="207"/>
                  </a:cubicBezTo>
                  <a:lnTo>
                    <a:pt x="183" y="200"/>
                  </a:lnTo>
                  <a:close/>
                  <a:moveTo>
                    <a:pt x="168" y="360"/>
                  </a:moveTo>
                  <a:cubicBezTo>
                    <a:pt x="164" y="356"/>
                    <a:pt x="164" y="356"/>
                    <a:pt x="164" y="356"/>
                  </a:cubicBezTo>
                  <a:cubicBezTo>
                    <a:pt x="164" y="327"/>
                    <a:pt x="164" y="327"/>
                    <a:pt x="164" y="327"/>
                  </a:cubicBezTo>
                  <a:cubicBezTo>
                    <a:pt x="168" y="331"/>
                    <a:pt x="168" y="331"/>
                    <a:pt x="168" y="331"/>
                  </a:cubicBezTo>
                  <a:cubicBezTo>
                    <a:pt x="168" y="360"/>
                    <a:pt x="168" y="360"/>
                    <a:pt x="168" y="360"/>
                  </a:cubicBezTo>
                  <a:close/>
                  <a:moveTo>
                    <a:pt x="164" y="28"/>
                  </a:moveTo>
                  <a:cubicBezTo>
                    <a:pt x="168" y="25"/>
                    <a:pt x="168" y="25"/>
                    <a:pt x="168" y="25"/>
                  </a:cubicBezTo>
                  <a:cubicBezTo>
                    <a:pt x="168" y="85"/>
                    <a:pt x="168" y="85"/>
                    <a:pt x="168" y="85"/>
                  </a:cubicBezTo>
                  <a:cubicBezTo>
                    <a:pt x="164" y="82"/>
                    <a:pt x="164" y="82"/>
                    <a:pt x="164" y="82"/>
                  </a:cubicBezTo>
                  <a:cubicBezTo>
                    <a:pt x="164" y="28"/>
                    <a:pt x="164" y="28"/>
                    <a:pt x="164" y="28"/>
                  </a:cubicBezTo>
                  <a:close/>
                  <a:moveTo>
                    <a:pt x="168" y="91"/>
                  </a:moveTo>
                  <a:cubicBezTo>
                    <a:pt x="168" y="125"/>
                    <a:pt x="168" y="125"/>
                    <a:pt x="168" y="125"/>
                  </a:cubicBezTo>
                  <a:cubicBezTo>
                    <a:pt x="165" y="128"/>
                    <a:pt x="165" y="128"/>
                    <a:pt x="165" y="128"/>
                  </a:cubicBezTo>
                  <a:cubicBezTo>
                    <a:pt x="168" y="131"/>
                    <a:pt x="168" y="131"/>
                    <a:pt x="168" y="131"/>
                  </a:cubicBezTo>
                  <a:cubicBezTo>
                    <a:pt x="168" y="187"/>
                    <a:pt x="168" y="187"/>
                    <a:pt x="168" y="187"/>
                  </a:cubicBezTo>
                  <a:cubicBezTo>
                    <a:pt x="164" y="190"/>
                    <a:pt x="164" y="190"/>
                    <a:pt x="164" y="190"/>
                  </a:cubicBezTo>
                  <a:cubicBezTo>
                    <a:pt x="164" y="95"/>
                    <a:pt x="164" y="95"/>
                    <a:pt x="164" y="95"/>
                  </a:cubicBezTo>
                  <a:cubicBezTo>
                    <a:pt x="168" y="91"/>
                    <a:pt x="168" y="91"/>
                    <a:pt x="168" y="91"/>
                  </a:cubicBezTo>
                  <a:close/>
                  <a:moveTo>
                    <a:pt x="168" y="198"/>
                  </a:moveTo>
                  <a:cubicBezTo>
                    <a:pt x="168" y="311"/>
                    <a:pt x="168" y="311"/>
                    <a:pt x="168" y="311"/>
                  </a:cubicBezTo>
                  <a:cubicBezTo>
                    <a:pt x="164" y="314"/>
                    <a:pt x="164" y="314"/>
                    <a:pt x="164" y="314"/>
                  </a:cubicBezTo>
                  <a:cubicBezTo>
                    <a:pt x="164" y="218"/>
                    <a:pt x="164" y="218"/>
                    <a:pt x="164" y="218"/>
                  </a:cubicBezTo>
                  <a:cubicBezTo>
                    <a:pt x="166" y="216"/>
                    <a:pt x="166" y="216"/>
                    <a:pt x="166" y="216"/>
                  </a:cubicBezTo>
                  <a:cubicBezTo>
                    <a:pt x="164" y="214"/>
                    <a:pt x="164" y="214"/>
                    <a:pt x="164" y="214"/>
                  </a:cubicBezTo>
                  <a:cubicBezTo>
                    <a:pt x="164" y="194"/>
                    <a:pt x="164" y="194"/>
                    <a:pt x="164" y="194"/>
                  </a:cubicBezTo>
                  <a:lnTo>
                    <a:pt x="168" y="198"/>
                  </a:lnTo>
                  <a:close/>
                  <a:moveTo>
                    <a:pt x="164" y="356"/>
                  </a:moveTo>
                  <a:cubicBezTo>
                    <a:pt x="161" y="353"/>
                    <a:pt x="161" y="353"/>
                    <a:pt x="161" y="353"/>
                  </a:cubicBezTo>
                  <a:cubicBezTo>
                    <a:pt x="161" y="323"/>
                    <a:pt x="161" y="323"/>
                    <a:pt x="161" y="323"/>
                  </a:cubicBezTo>
                  <a:cubicBezTo>
                    <a:pt x="164" y="327"/>
                    <a:pt x="164" y="327"/>
                    <a:pt x="164" y="327"/>
                  </a:cubicBezTo>
                  <a:cubicBezTo>
                    <a:pt x="164" y="356"/>
                    <a:pt x="164" y="356"/>
                    <a:pt x="164" y="356"/>
                  </a:cubicBezTo>
                  <a:close/>
                  <a:moveTo>
                    <a:pt x="161" y="31"/>
                  </a:moveTo>
                  <a:cubicBezTo>
                    <a:pt x="164" y="28"/>
                    <a:pt x="164" y="28"/>
                    <a:pt x="164" y="28"/>
                  </a:cubicBezTo>
                  <a:cubicBezTo>
                    <a:pt x="164" y="82"/>
                    <a:pt x="164" y="82"/>
                    <a:pt x="164" y="82"/>
                  </a:cubicBezTo>
                  <a:cubicBezTo>
                    <a:pt x="161" y="78"/>
                    <a:pt x="161" y="78"/>
                    <a:pt x="161" y="78"/>
                  </a:cubicBezTo>
                  <a:cubicBezTo>
                    <a:pt x="161" y="31"/>
                    <a:pt x="161" y="31"/>
                    <a:pt x="161" y="31"/>
                  </a:cubicBezTo>
                  <a:close/>
                  <a:moveTo>
                    <a:pt x="164" y="95"/>
                  </a:moveTo>
                  <a:cubicBezTo>
                    <a:pt x="164" y="190"/>
                    <a:pt x="164" y="190"/>
                    <a:pt x="164" y="190"/>
                  </a:cubicBezTo>
                  <a:cubicBezTo>
                    <a:pt x="162" y="192"/>
                    <a:pt x="162" y="192"/>
                    <a:pt x="162" y="192"/>
                  </a:cubicBezTo>
                  <a:cubicBezTo>
                    <a:pt x="164" y="194"/>
                    <a:pt x="164" y="194"/>
                    <a:pt x="164" y="194"/>
                  </a:cubicBezTo>
                  <a:cubicBezTo>
                    <a:pt x="164" y="214"/>
                    <a:pt x="164" y="214"/>
                    <a:pt x="164" y="214"/>
                  </a:cubicBezTo>
                  <a:cubicBezTo>
                    <a:pt x="161" y="211"/>
                    <a:pt x="161" y="211"/>
                    <a:pt x="161" y="211"/>
                  </a:cubicBezTo>
                  <a:cubicBezTo>
                    <a:pt x="161" y="98"/>
                    <a:pt x="161" y="98"/>
                    <a:pt x="161" y="98"/>
                  </a:cubicBezTo>
                  <a:cubicBezTo>
                    <a:pt x="164" y="95"/>
                    <a:pt x="164" y="95"/>
                    <a:pt x="164" y="95"/>
                  </a:cubicBezTo>
                  <a:close/>
                  <a:moveTo>
                    <a:pt x="164" y="218"/>
                  </a:moveTo>
                  <a:cubicBezTo>
                    <a:pt x="164" y="314"/>
                    <a:pt x="164" y="314"/>
                    <a:pt x="164" y="314"/>
                  </a:cubicBezTo>
                  <a:cubicBezTo>
                    <a:pt x="161" y="317"/>
                    <a:pt x="161" y="317"/>
                    <a:pt x="161" y="317"/>
                  </a:cubicBezTo>
                  <a:cubicBezTo>
                    <a:pt x="161" y="283"/>
                    <a:pt x="161" y="283"/>
                    <a:pt x="161" y="283"/>
                  </a:cubicBezTo>
                  <a:cubicBezTo>
                    <a:pt x="164" y="280"/>
                    <a:pt x="164" y="280"/>
                    <a:pt x="164" y="280"/>
                  </a:cubicBezTo>
                  <a:cubicBezTo>
                    <a:pt x="161" y="277"/>
                    <a:pt x="161" y="277"/>
                    <a:pt x="161" y="277"/>
                  </a:cubicBezTo>
                  <a:cubicBezTo>
                    <a:pt x="161" y="222"/>
                    <a:pt x="161" y="222"/>
                    <a:pt x="161" y="222"/>
                  </a:cubicBezTo>
                  <a:lnTo>
                    <a:pt x="164" y="218"/>
                  </a:lnTo>
                  <a:close/>
                  <a:moveTo>
                    <a:pt x="161" y="353"/>
                  </a:moveTo>
                  <a:cubicBezTo>
                    <a:pt x="152" y="344"/>
                    <a:pt x="152" y="344"/>
                    <a:pt x="152" y="344"/>
                  </a:cubicBezTo>
                  <a:cubicBezTo>
                    <a:pt x="152" y="292"/>
                    <a:pt x="152" y="292"/>
                    <a:pt x="152" y="292"/>
                  </a:cubicBezTo>
                  <a:cubicBezTo>
                    <a:pt x="161" y="283"/>
                    <a:pt x="161" y="283"/>
                    <a:pt x="161" y="283"/>
                  </a:cubicBezTo>
                  <a:cubicBezTo>
                    <a:pt x="161" y="317"/>
                    <a:pt x="161" y="317"/>
                    <a:pt x="161" y="317"/>
                  </a:cubicBezTo>
                  <a:cubicBezTo>
                    <a:pt x="158" y="320"/>
                    <a:pt x="158" y="320"/>
                    <a:pt x="158" y="320"/>
                  </a:cubicBezTo>
                  <a:cubicBezTo>
                    <a:pt x="161" y="323"/>
                    <a:pt x="161" y="323"/>
                    <a:pt x="161" y="323"/>
                  </a:cubicBezTo>
                  <a:cubicBezTo>
                    <a:pt x="161" y="353"/>
                    <a:pt x="161" y="353"/>
                    <a:pt x="161" y="353"/>
                  </a:cubicBezTo>
                  <a:close/>
                  <a:moveTo>
                    <a:pt x="152" y="40"/>
                  </a:moveTo>
                  <a:cubicBezTo>
                    <a:pt x="161" y="31"/>
                    <a:pt x="161" y="31"/>
                    <a:pt x="161" y="31"/>
                  </a:cubicBezTo>
                  <a:cubicBezTo>
                    <a:pt x="161" y="78"/>
                    <a:pt x="161" y="78"/>
                    <a:pt x="161" y="78"/>
                  </a:cubicBezTo>
                  <a:cubicBezTo>
                    <a:pt x="157" y="74"/>
                    <a:pt x="157" y="74"/>
                    <a:pt x="157" y="74"/>
                  </a:cubicBezTo>
                  <a:cubicBezTo>
                    <a:pt x="152" y="78"/>
                    <a:pt x="152" y="78"/>
                    <a:pt x="152" y="78"/>
                  </a:cubicBezTo>
                  <a:cubicBezTo>
                    <a:pt x="152" y="40"/>
                    <a:pt x="152" y="40"/>
                    <a:pt x="152" y="40"/>
                  </a:cubicBezTo>
                  <a:close/>
                  <a:moveTo>
                    <a:pt x="161" y="98"/>
                  </a:moveTo>
                  <a:cubicBezTo>
                    <a:pt x="161" y="211"/>
                    <a:pt x="161" y="211"/>
                    <a:pt x="161" y="211"/>
                  </a:cubicBezTo>
                  <a:cubicBezTo>
                    <a:pt x="152" y="202"/>
                    <a:pt x="152" y="202"/>
                    <a:pt x="152" y="202"/>
                  </a:cubicBezTo>
                  <a:cubicBezTo>
                    <a:pt x="152" y="202"/>
                    <a:pt x="152" y="202"/>
                    <a:pt x="152" y="202"/>
                  </a:cubicBezTo>
                  <a:cubicBezTo>
                    <a:pt x="152" y="106"/>
                    <a:pt x="152" y="106"/>
                    <a:pt x="152" y="106"/>
                  </a:cubicBezTo>
                  <a:cubicBezTo>
                    <a:pt x="161" y="98"/>
                    <a:pt x="161" y="98"/>
                    <a:pt x="161" y="98"/>
                  </a:cubicBezTo>
                  <a:close/>
                  <a:moveTo>
                    <a:pt x="161" y="222"/>
                  </a:moveTo>
                  <a:cubicBezTo>
                    <a:pt x="161" y="277"/>
                    <a:pt x="161" y="277"/>
                    <a:pt x="161" y="277"/>
                  </a:cubicBezTo>
                  <a:cubicBezTo>
                    <a:pt x="152" y="268"/>
                    <a:pt x="152" y="268"/>
                    <a:pt x="152" y="268"/>
                  </a:cubicBezTo>
                  <a:cubicBezTo>
                    <a:pt x="152" y="230"/>
                    <a:pt x="152" y="230"/>
                    <a:pt x="152" y="230"/>
                  </a:cubicBezTo>
                  <a:lnTo>
                    <a:pt x="161" y="222"/>
                  </a:lnTo>
                  <a:close/>
                  <a:moveTo>
                    <a:pt x="152" y="344"/>
                  </a:moveTo>
                  <a:cubicBezTo>
                    <a:pt x="132" y="323"/>
                    <a:pt x="132" y="323"/>
                    <a:pt x="132" y="323"/>
                  </a:cubicBezTo>
                  <a:cubicBezTo>
                    <a:pt x="132" y="294"/>
                    <a:pt x="132" y="294"/>
                    <a:pt x="132" y="294"/>
                  </a:cubicBezTo>
                  <a:cubicBezTo>
                    <a:pt x="141" y="303"/>
                    <a:pt x="141" y="303"/>
                    <a:pt x="141" y="303"/>
                  </a:cubicBezTo>
                  <a:cubicBezTo>
                    <a:pt x="152" y="292"/>
                    <a:pt x="152" y="292"/>
                    <a:pt x="152" y="292"/>
                  </a:cubicBezTo>
                  <a:cubicBezTo>
                    <a:pt x="152" y="344"/>
                    <a:pt x="152" y="344"/>
                    <a:pt x="152" y="344"/>
                  </a:cubicBezTo>
                  <a:close/>
                  <a:moveTo>
                    <a:pt x="132" y="59"/>
                  </a:moveTo>
                  <a:cubicBezTo>
                    <a:pt x="152" y="40"/>
                    <a:pt x="152" y="40"/>
                    <a:pt x="152" y="40"/>
                  </a:cubicBezTo>
                  <a:cubicBezTo>
                    <a:pt x="152" y="78"/>
                    <a:pt x="152" y="78"/>
                    <a:pt x="152" y="78"/>
                  </a:cubicBezTo>
                  <a:cubicBezTo>
                    <a:pt x="134" y="96"/>
                    <a:pt x="134" y="96"/>
                    <a:pt x="134" y="96"/>
                  </a:cubicBezTo>
                  <a:cubicBezTo>
                    <a:pt x="138" y="101"/>
                    <a:pt x="143" y="106"/>
                    <a:pt x="148" y="111"/>
                  </a:cubicBezTo>
                  <a:cubicBezTo>
                    <a:pt x="152" y="106"/>
                    <a:pt x="152" y="106"/>
                    <a:pt x="152" y="106"/>
                  </a:cubicBezTo>
                  <a:cubicBezTo>
                    <a:pt x="152" y="202"/>
                    <a:pt x="152" y="202"/>
                    <a:pt x="152" y="202"/>
                  </a:cubicBezTo>
                  <a:cubicBezTo>
                    <a:pt x="132" y="221"/>
                    <a:pt x="132" y="221"/>
                    <a:pt x="132" y="221"/>
                  </a:cubicBezTo>
                  <a:cubicBezTo>
                    <a:pt x="132" y="187"/>
                    <a:pt x="132" y="187"/>
                    <a:pt x="132" y="187"/>
                  </a:cubicBezTo>
                  <a:cubicBezTo>
                    <a:pt x="135" y="184"/>
                    <a:pt x="135" y="184"/>
                    <a:pt x="135" y="184"/>
                  </a:cubicBezTo>
                  <a:cubicBezTo>
                    <a:pt x="132" y="181"/>
                    <a:pt x="132" y="181"/>
                    <a:pt x="132" y="181"/>
                  </a:cubicBezTo>
                  <a:cubicBezTo>
                    <a:pt x="132" y="59"/>
                    <a:pt x="132" y="59"/>
                    <a:pt x="132" y="59"/>
                  </a:cubicBezTo>
                  <a:close/>
                  <a:moveTo>
                    <a:pt x="152" y="230"/>
                  </a:moveTo>
                  <a:cubicBezTo>
                    <a:pt x="152" y="268"/>
                    <a:pt x="152" y="268"/>
                    <a:pt x="152" y="268"/>
                  </a:cubicBezTo>
                  <a:cubicBezTo>
                    <a:pt x="150" y="266"/>
                    <a:pt x="150" y="266"/>
                    <a:pt x="150" y="266"/>
                  </a:cubicBezTo>
                  <a:cubicBezTo>
                    <a:pt x="132" y="283"/>
                    <a:pt x="132" y="283"/>
                    <a:pt x="132" y="283"/>
                  </a:cubicBezTo>
                  <a:cubicBezTo>
                    <a:pt x="132" y="249"/>
                    <a:pt x="132" y="249"/>
                    <a:pt x="132" y="249"/>
                  </a:cubicBezTo>
                  <a:cubicBezTo>
                    <a:pt x="133" y="248"/>
                    <a:pt x="133" y="248"/>
                    <a:pt x="133" y="248"/>
                  </a:cubicBezTo>
                  <a:cubicBezTo>
                    <a:pt x="132" y="247"/>
                    <a:pt x="132" y="247"/>
                    <a:pt x="132" y="247"/>
                  </a:cubicBezTo>
                  <a:cubicBezTo>
                    <a:pt x="132" y="227"/>
                    <a:pt x="132" y="227"/>
                    <a:pt x="132" y="227"/>
                  </a:cubicBezTo>
                  <a:cubicBezTo>
                    <a:pt x="143" y="239"/>
                    <a:pt x="143" y="239"/>
                    <a:pt x="143" y="239"/>
                  </a:cubicBezTo>
                  <a:lnTo>
                    <a:pt x="152" y="230"/>
                  </a:lnTo>
                  <a:close/>
                  <a:moveTo>
                    <a:pt x="132" y="323"/>
                  </a:moveTo>
                  <a:cubicBezTo>
                    <a:pt x="117" y="307"/>
                    <a:pt x="117" y="307"/>
                    <a:pt x="117" y="307"/>
                  </a:cubicBezTo>
                  <a:cubicBezTo>
                    <a:pt x="117" y="264"/>
                    <a:pt x="117" y="264"/>
                    <a:pt x="117" y="264"/>
                  </a:cubicBezTo>
                  <a:cubicBezTo>
                    <a:pt x="132" y="249"/>
                    <a:pt x="132" y="249"/>
                    <a:pt x="132" y="249"/>
                  </a:cubicBezTo>
                  <a:cubicBezTo>
                    <a:pt x="132" y="283"/>
                    <a:pt x="132" y="283"/>
                    <a:pt x="132" y="283"/>
                  </a:cubicBezTo>
                  <a:cubicBezTo>
                    <a:pt x="127" y="288"/>
                    <a:pt x="127" y="288"/>
                    <a:pt x="127" y="288"/>
                  </a:cubicBezTo>
                  <a:cubicBezTo>
                    <a:pt x="132" y="294"/>
                    <a:pt x="132" y="294"/>
                    <a:pt x="132" y="294"/>
                  </a:cubicBezTo>
                  <a:cubicBezTo>
                    <a:pt x="132" y="323"/>
                    <a:pt x="132" y="323"/>
                    <a:pt x="132" y="323"/>
                  </a:cubicBezTo>
                  <a:close/>
                  <a:moveTo>
                    <a:pt x="117" y="74"/>
                  </a:moveTo>
                  <a:cubicBezTo>
                    <a:pt x="132" y="59"/>
                    <a:pt x="132" y="59"/>
                    <a:pt x="132" y="59"/>
                  </a:cubicBezTo>
                  <a:cubicBezTo>
                    <a:pt x="132" y="181"/>
                    <a:pt x="132" y="181"/>
                    <a:pt x="132" y="181"/>
                  </a:cubicBezTo>
                  <a:cubicBezTo>
                    <a:pt x="121" y="170"/>
                    <a:pt x="121" y="170"/>
                    <a:pt x="121" y="170"/>
                  </a:cubicBezTo>
                  <a:cubicBezTo>
                    <a:pt x="117" y="174"/>
                    <a:pt x="117" y="174"/>
                    <a:pt x="117" y="174"/>
                  </a:cubicBezTo>
                  <a:cubicBezTo>
                    <a:pt x="117" y="74"/>
                    <a:pt x="117" y="74"/>
                    <a:pt x="117" y="74"/>
                  </a:cubicBezTo>
                  <a:close/>
                  <a:moveTo>
                    <a:pt x="132" y="187"/>
                  </a:moveTo>
                  <a:cubicBezTo>
                    <a:pt x="132" y="221"/>
                    <a:pt x="132" y="221"/>
                    <a:pt x="132" y="221"/>
                  </a:cubicBezTo>
                  <a:cubicBezTo>
                    <a:pt x="129" y="224"/>
                    <a:pt x="129" y="224"/>
                    <a:pt x="129" y="224"/>
                  </a:cubicBezTo>
                  <a:cubicBezTo>
                    <a:pt x="132" y="227"/>
                    <a:pt x="132" y="227"/>
                    <a:pt x="132" y="227"/>
                  </a:cubicBezTo>
                  <a:cubicBezTo>
                    <a:pt x="132" y="247"/>
                    <a:pt x="132" y="247"/>
                    <a:pt x="132" y="247"/>
                  </a:cubicBezTo>
                  <a:cubicBezTo>
                    <a:pt x="119" y="234"/>
                    <a:pt x="119" y="234"/>
                    <a:pt x="119" y="234"/>
                  </a:cubicBezTo>
                  <a:cubicBezTo>
                    <a:pt x="117" y="236"/>
                    <a:pt x="117" y="236"/>
                    <a:pt x="117" y="236"/>
                  </a:cubicBezTo>
                  <a:cubicBezTo>
                    <a:pt x="117" y="202"/>
                    <a:pt x="117" y="202"/>
                    <a:pt x="117" y="202"/>
                  </a:cubicBezTo>
                  <a:lnTo>
                    <a:pt x="132" y="187"/>
                  </a:lnTo>
                  <a:close/>
                  <a:moveTo>
                    <a:pt x="117" y="307"/>
                  </a:moveTo>
                  <a:cubicBezTo>
                    <a:pt x="101" y="290"/>
                    <a:pt x="101" y="290"/>
                    <a:pt x="101" y="290"/>
                  </a:cubicBezTo>
                  <a:cubicBezTo>
                    <a:pt x="101" y="261"/>
                    <a:pt x="101" y="261"/>
                    <a:pt x="101" y="261"/>
                  </a:cubicBezTo>
                  <a:cubicBezTo>
                    <a:pt x="110" y="270"/>
                    <a:pt x="110" y="270"/>
                    <a:pt x="110" y="270"/>
                  </a:cubicBezTo>
                  <a:cubicBezTo>
                    <a:pt x="117" y="264"/>
                    <a:pt x="117" y="264"/>
                    <a:pt x="117" y="264"/>
                  </a:cubicBezTo>
                  <a:cubicBezTo>
                    <a:pt x="117" y="307"/>
                    <a:pt x="117" y="307"/>
                    <a:pt x="117" y="307"/>
                  </a:cubicBezTo>
                  <a:close/>
                  <a:moveTo>
                    <a:pt x="101" y="88"/>
                  </a:moveTo>
                  <a:cubicBezTo>
                    <a:pt x="117" y="74"/>
                    <a:pt x="117" y="74"/>
                    <a:pt x="117" y="74"/>
                  </a:cubicBezTo>
                  <a:cubicBezTo>
                    <a:pt x="117" y="174"/>
                    <a:pt x="117" y="174"/>
                    <a:pt x="117" y="174"/>
                  </a:cubicBezTo>
                  <a:cubicBezTo>
                    <a:pt x="101" y="189"/>
                    <a:pt x="101" y="189"/>
                    <a:pt x="101" y="189"/>
                  </a:cubicBezTo>
                  <a:cubicBezTo>
                    <a:pt x="101" y="155"/>
                    <a:pt x="101" y="155"/>
                    <a:pt x="101" y="155"/>
                  </a:cubicBezTo>
                  <a:cubicBezTo>
                    <a:pt x="104" y="152"/>
                    <a:pt x="104" y="152"/>
                    <a:pt x="104" y="152"/>
                  </a:cubicBezTo>
                  <a:cubicBezTo>
                    <a:pt x="101" y="149"/>
                    <a:pt x="101" y="149"/>
                    <a:pt x="101" y="149"/>
                  </a:cubicBezTo>
                  <a:cubicBezTo>
                    <a:pt x="101" y="88"/>
                    <a:pt x="101" y="88"/>
                    <a:pt x="101" y="88"/>
                  </a:cubicBezTo>
                  <a:close/>
                  <a:moveTo>
                    <a:pt x="117" y="202"/>
                  </a:moveTo>
                  <a:cubicBezTo>
                    <a:pt x="117" y="236"/>
                    <a:pt x="117" y="236"/>
                    <a:pt x="117" y="236"/>
                  </a:cubicBezTo>
                  <a:cubicBezTo>
                    <a:pt x="101" y="251"/>
                    <a:pt x="101" y="251"/>
                    <a:pt x="101" y="251"/>
                  </a:cubicBezTo>
                  <a:cubicBezTo>
                    <a:pt x="101" y="195"/>
                    <a:pt x="101" y="195"/>
                    <a:pt x="101" y="195"/>
                  </a:cubicBezTo>
                  <a:cubicBezTo>
                    <a:pt x="112" y="206"/>
                    <a:pt x="112" y="206"/>
                    <a:pt x="112" y="206"/>
                  </a:cubicBezTo>
                  <a:lnTo>
                    <a:pt x="117" y="202"/>
                  </a:lnTo>
                  <a:close/>
                  <a:moveTo>
                    <a:pt x="101" y="290"/>
                  </a:moveTo>
                  <a:cubicBezTo>
                    <a:pt x="86" y="274"/>
                    <a:pt x="86" y="274"/>
                    <a:pt x="86" y="274"/>
                  </a:cubicBezTo>
                  <a:cubicBezTo>
                    <a:pt x="86" y="170"/>
                    <a:pt x="86" y="170"/>
                    <a:pt x="86" y="170"/>
                  </a:cubicBezTo>
                  <a:cubicBezTo>
                    <a:pt x="101" y="155"/>
                    <a:pt x="101" y="155"/>
                    <a:pt x="101" y="155"/>
                  </a:cubicBezTo>
                  <a:cubicBezTo>
                    <a:pt x="101" y="189"/>
                    <a:pt x="101" y="189"/>
                    <a:pt x="101" y="189"/>
                  </a:cubicBezTo>
                  <a:cubicBezTo>
                    <a:pt x="98" y="192"/>
                    <a:pt x="98" y="192"/>
                    <a:pt x="98" y="192"/>
                  </a:cubicBezTo>
                  <a:cubicBezTo>
                    <a:pt x="101" y="195"/>
                    <a:pt x="101" y="195"/>
                    <a:pt x="101" y="195"/>
                  </a:cubicBezTo>
                  <a:cubicBezTo>
                    <a:pt x="101" y="251"/>
                    <a:pt x="101" y="251"/>
                    <a:pt x="101" y="251"/>
                  </a:cubicBezTo>
                  <a:cubicBezTo>
                    <a:pt x="96" y="256"/>
                    <a:pt x="96" y="256"/>
                    <a:pt x="96" y="256"/>
                  </a:cubicBezTo>
                  <a:cubicBezTo>
                    <a:pt x="101" y="261"/>
                    <a:pt x="101" y="261"/>
                    <a:pt x="101" y="261"/>
                  </a:cubicBezTo>
                  <a:cubicBezTo>
                    <a:pt x="101" y="290"/>
                    <a:pt x="101" y="290"/>
                    <a:pt x="101" y="290"/>
                  </a:cubicBezTo>
                  <a:close/>
                  <a:moveTo>
                    <a:pt x="86" y="103"/>
                  </a:moveTo>
                  <a:cubicBezTo>
                    <a:pt x="93" y="96"/>
                    <a:pt x="93" y="96"/>
                    <a:pt x="93" y="96"/>
                  </a:cubicBezTo>
                  <a:cubicBezTo>
                    <a:pt x="101" y="88"/>
                    <a:pt x="101" y="88"/>
                    <a:pt x="101" y="88"/>
                  </a:cubicBezTo>
                  <a:cubicBezTo>
                    <a:pt x="101" y="149"/>
                    <a:pt x="101" y="149"/>
                    <a:pt x="101" y="149"/>
                  </a:cubicBezTo>
                  <a:cubicBezTo>
                    <a:pt x="90" y="137"/>
                    <a:pt x="90" y="137"/>
                    <a:pt x="90" y="137"/>
                  </a:cubicBezTo>
                  <a:cubicBezTo>
                    <a:pt x="86" y="142"/>
                    <a:pt x="86" y="142"/>
                    <a:pt x="86" y="142"/>
                  </a:cubicBezTo>
                  <a:lnTo>
                    <a:pt x="86" y="103"/>
                  </a:lnTo>
                  <a:close/>
                  <a:moveTo>
                    <a:pt x="86" y="274"/>
                  </a:moveTo>
                  <a:cubicBezTo>
                    <a:pt x="69" y="257"/>
                    <a:pt x="69" y="257"/>
                    <a:pt x="69" y="257"/>
                  </a:cubicBezTo>
                  <a:cubicBezTo>
                    <a:pt x="69" y="186"/>
                    <a:pt x="69" y="186"/>
                    <a:pt x="69" y="186"/>
                  </a:cubicBezTo>
                  <a:cubicBezTo>
                    <a:pt x="71" y="184"/>
                    <a:pt x="71" y="184"/>
                    <a:pt x="71" y="184"/>
                  </a:cubicBezTo>
                  <a:cubicBezTo>
                    <a:pt x="69" y="182"/>
                    <a:pt x="69" y="182"/>
                    <a:pt x="69" y="182"/>
                  </a:cubicBezTo>
                  <a:cubicBezTo>
                    <a:pt x="69" y="161"/>
                    <a:pt x="69" y="161"/>
                    <a:pt x="69" y="161"/>
                  </a:cubicBezTo>
                  <a:cubicBezTo>
                    <a:pt x="81" y="174"/>
                    <a:pt x="81" y="174"/>
                    <a:pt x="81" y="174"/>
                  </a:cubicBezTo>
                  <a:cubicBezTo>
                    <a:pt x="86" y="170"/>
                    <a:pt x="86" y="170"/>
                    <a:pt x="86" y="170"/>
                  </a:cubicBezTo>
                  <a:cubicBezTo>
                    <a:pt x="86" y="274"/>
                    <a:pt x="86" y="274"/>
                    <a:pt x="86" y="274"/>
                  </a:cubicBezTo>
                  <a:close/>
                  <a:moveTo>
                    <a:pt x="69" y="119"/>
                  </a:moveTo>
                  <a:cubicBezTo>
                    <a:pt x="86" y="103"/>
                    <a:pt x="86" y="103"/>
                    <a:pt x="86" y="103"/>
                  </a:cubicBezTo>
                  <a:cubicBezTo>
                    <a:pt x="86" y="142"/>
                    <a:pt x="86" y="142"/>
                    <a:pt x="86" y="142"/>
                  </a:cubicBezTo>
                  <a:cubicBezTo>
                    <a:pt x="69" y="157"/>
                    <a:pt x="69" y="157"/>
                    <a:pt x="69" y="157"/>
                  </a:cubicBezTo>
                  <a:lnTo>
                    <a:pt x="69" y="119"/>
                  </a:lnTo>
                  <a:close/>
                  <a:moveTo>
                    <a:pt x="69" y="257"/>
                  </a:moveTo>
                  <a:cubicBezTo>
                    <a:pt x="53" y="240"/>
                    <a:pt x="53" y="240"/>
                    <a:pt x="53" y="240"/>
                  </a:cubicBezTo>
                  <a:cubicBezTo>
                    <a:pt x="53" y="201"/>
                    <a:pt x="53" y="201"/>
                    <a:pt x="53" y="201"/>
                  </a:cubicBezTo>
                  <a:cubicBezTo>
                    <a:pt x="69" y="186"/>
                    <a:pt x="69" y="186"/>
                    <a:pt x="69" y="186"/>
                  </a:cubicBezTo>
                  <a:cubicBezTo>
                    <a:pt x="69" y="257"/>
                    <a:pt x="69" y="257"/>
                    <a:pt x="69" y="257"/>
                  </a:cubicBezTo>
                  <a:close/>
                  <a:moveTo>
                    <a:pt x="53" y="135"/>
                  </a:moveTo>
                  <a:cubicBezTo>
                    <a:pt x="69" y="119"/>
                    <a:pt x="69" y="119"/>
                    <a:pt x="69" y="119"/>
                  </a:cubicBezTo>
                  <a:cubicBezTo>
                    <a:pt x="69" y="157"/>
                    <a:pt x="69" y="157"/>
                    <a:pt x="69" y="157"/>
                  </a:cubicBezTo>
                  <a:cubicBezTo>
                    <a:pt x="67" y="159"/>
                    <a:pt x="67" y="159"/>
                    <a:pt x="67" y="159"/>
                  </a:cubicBezTo>
                  <a:cubicBezTo>
                    <a:pt x="69" y="161"/>
                    <a:pt x="69" y="161"/>
                    <a:pt x="69" y="161"/>
                  </a:cubicBezTo>
                  <a:cubicBezTo>
                    <a:pt x="69" y="182"/>
                    <a:pt x="69" y="182"/>
                    <a:pt x="69" y="182"/>
                  </a:cubicBezTo>
                  <a:cubicBezTo>
                    <a:pt x="57" y="169"/>
                    <a:pt x="57" y="169"/>
                    <a:pt x="57" y="169"/>
                  </a:cubicBezTo>
                  <a:cubicBezTo>
                    <a:pt x="53" y="173"/>
                    <a:pt x="53" y="173"/>
                    <a:pt x="53" y="173"/>
                  </a:cubicBezTo>
                  <a:lnTo>
                    <a:pt x="53" y="135"/>
                  </a:lnTo>
                  <a:close/>
                  <a:moveTo>
                    <a:pt x="53" y="240"/>
                  </a:moveTo>
                  <a:cubicBezTo>
                    <a:pt x="0" y="185"/>
                    <a:pt x="0" y="185"/>
                    <a:pt x="0" y="185"/>
                  </a:cubicBezTo>
                  <a:cubicBezTo>
                    <a:pt x="53" y="135"/>
                    <a:pt x="53" y="135"/>
                    <a:pt x="53" y="135"/>
                  </a:cubicBezTo>
                  <a:cubicBezTo>
                    <a:pt x="53" y="173"/>
                    <a:pt x="53" y="173"/>
                    <a:pt x="53" y="173"/>
                  </a:cubicBezTo>
                  <a:cubicBezTo>
                    <a:pt x="34" y="191"/>
                    <a:pt x="34" y="191"/>
                    <a:pt x="34" y="191"/>
                  </a:cubicBezTo>
                  <a:cubicBezTo>
                    <a:pt x="39" y="196"/>
                    <a:pt x="44" y="201"/>
                    <a:pt x="48" y="206"/>
                  </a:cubicBezTo>
                  <a:cubicBezTo>
                    <a:pt x="53" y="201"/>
                    <a:pt x="53" y="201"/>
                    <a:pt x="53" y="201"/>
                  </a:cubicBezTo>
                  <a:lnTo>
                    <a:pt x="53" y="240"/>
                  </a:ln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6"/>
            <p:cNvSpPr>
              <a:spLocks noEditPoints="1"/>
            </p:cNvSpPr>
            <p:nvPr/>
          </p:nvSpPr>
          <p:spPr bwMode="auto">
            <a:xfrm>
              <a:off x="4663811" y="3306070"/>
              <a:ext cx="675524" cy="587852"/>
            </a:xfrm>
            <a:custGeom>
              <a:avLst/>
              <a:gdLst>
                <a:gd name="T0" fmla="*/ 305 w 374"/>
                <a:gd name="T1" fmla="*/ 174 h 325"/>
                <a:gd name="T2" fmla="*/ 331 w 374"/>
                <a:gd name="T3" fmla="*/ 121 h 325"/>
                <a:gd name="T4" fmla="*/ 307 w 374"/>
                <a:gd name="T5" fmla="*/ 81 h 325"/>
                <a:gd name="T6" fmla="*/ 296 w 374"/>
                <a:gd name="T7" fmla="*/ 27 h 325"/>
                <a:gd name="T8" fmla="*/ 263 w 374"/>
                <a:gd name="T9" fmla="*/ 71 h 325"/>
                <a:gd name="T10" fmla="*/ 263 w 374"/>
                <a:gd name="T11" fmla="*/ 11 h 325"/>
                <a:gd name="T12" fmla="*/ 267 w 374"/>
                <a:gd name="T13" fmla="*/ 180 h 325"/>
                <a:gd name="T14" fmla="*/ 296 w 374"/>
                <a:gd name="T15" fmla="*/ 105 h 325"/>
                <a:gd name="T16" fmla="*/ 268 w 374"/>
                <a:gd name="T17" fmla="*/ 85 h 325"/>
                <a:gd name="T18" fmla="*/ 263 w 374"/>
                <a:gd name="T19" fmla="*/ 125 h 325"/>
                <a:gd name="T20" fmla="*/ 237 w 374"/>
                <a:gd name="T21" fmla="*/ 215 h 325"/>
                <a:gd name="T22" fmla="*/ 245 w 374"/>
                <a:gd name="T23" fmla="*/ 173 h 325"/>
                <a:gd name="T24" fmla="*/ 263 w 374"/>
                <a:gd name="T25" fmla="*/ 125 h 325"/>
                <a:gd name="T26" fmla="*/ 244 w 374"/>
                <a:gd name="T27" fmla="*/ 45 h 325"/>
                <a:gd name="T28" fmla="*/ 263 w 374"/>
                <a:gd name="T29" fmla="*/ 76 h 325"/>
                <a:gd name="T30" fmla="*/ 248 w 374"/>
                <a:gd name="T31" fmla="*/ 80 h 325"/>
                <a:gd name="T32" fmla="*/ 210 w 374"/>
                <a:gd name="T33" fmla="*/ 255 h 325"/>
                <a:gd name="T34" fmla="*/ 210 w 374"/>
                <a:gd name="T35" fmla="*/ 183 h 325"/>
                <a:gd name="T36" fmla="*/ 232 w 374"/>
                <a:gd name="T37" fmla="*/ 218 h 325"/>
                <a:gd name="T38" fmla="*/ 237 w 374"/>
                <a:gd name="T39" fmla="*/ 87 h 325"/>
                <a:gd name="T40" fmla="*/ 234 w 374"/>
                <a:gd name="T41" fmla="*/ 125 h 325"/>
                <a:gd name="T42" fmla="*/ 229 w 374"/>
                <a:gd name="T43" fmla="*/ 146 h 325"/>
                <a:gd name="T44" fmla="*/ 210 w 374"/>
                <a:gd name="T45" fmla="*/ 115 h 325"/>
                <a:gd name="T46" fmla="*/ 210 w 374"/>
                <a:gd name="T47" fmla="*/ 231 h 325"/>
                <a:gd name="T48" fmla="*/ 205 w 374"/>
                <a:gd name="T49" fmla="*/ 106 h 325"/>
                <a:gd name="T50" fmla="*/ 192 w 374"/>
                <a:gd name="T51" fmla="*/ 54 h 325"/>
                <a:gd name="T52" fmla="*/ 210 w 374"/>
                <a:gd name="T53" fmla="*/ 120 h 325"/>
                <a:gd name="T54" fmla="*/ 210 w 374"/>
                <a:gd name="T55" fmla="*/ 215 h 325"/>
                <a:gd name="T56" fmla="*/ 192 w 374"/>
                <a:gd name="T57" fmla="*/ 189 h 325"/>
                <a:gd name="T58" fmla="*/ 177 w 374"/>
                <a:gd name="T59" fmla="*/ 275 h 325"/>
                <a:gd name="T60" fmla="*/ 188 w 374"/>
                <a:gd name="T61" fmla="*/ 244 h 325"/>
                <a:gd name="T62" fmla="*/ 192 w 374"/>
                <a:gd name="T63" fmla="*/ 84 h 325"/>
                <a:gd name="T64" fmla="*/ 192 w 374"/>
                <a:gd name="T65" fmla="*/ 114 h 325"/>
                <a:gd name="T66" fmla="*/ 192 w 374"/>
                <a:gd name="T67" fmla="*/ 151 h 325"/>
                <a:gd name="T68" fmla="*/ 177 w 374"/>
                <a:gd name="T69" fmla="*/ 177 h 325"/>
                <a:gd name="T70" fmla="*/ 182 w 374"/>
                <a:gd name="T71" fmla="*/ 137 h 325"/>
                <a:gd name="T72" fmla="*/ 132 w 374"/>
                <a:gd name="T73" fmla="*/ 278 h 325"/>
                <a:gd name="T74" fmla="*/ 159 w 374"/>
                <a:gd name="T75" fmla="*/ 225 h 325"/>
                <a:gd name="T76" fmla="*/ 135 w 374"/>
                <a:gd name="T77" fmla="*/ 185 h 325"/>
                <a:gd name="T78" fmla="*/ 177 w 374"/>
                <a:gd name="T79" fmla="*/ 86 h 325"/>
                <a:gd name="T80" fmla="*/ 175 w 374"/>
                <a:gd name="T81" fmla="*/ 124 h 325"/>
                <a:gd name="T82" fmla="*/ 177 w 374"/>
                <a:gd name="T83" fmla="*/ 177 h 325"/>
                <a:gd name="T84" fmla="*/ 177 w 374"/>
                <a:gd name="T85" fmla="*/ 275 h 325"/>
                <a:gd name="T86" fmla="*/ 124 w 374"/>
                <a:gd name="T87" fmla="*/ 307 h 325"/>
                <a:gd name="T88" fmla="*/ 105 w 374"/>
                <a:gd name="T89" fmla="*/ 146 h 325"/>
                <a:gd name="T90" fmla="*/ 124 w 374"/>
                <a:gd name="T91" fmla="*/ 230 h 325"/>
                <a:gd name="T92" fmla="*/ 105 w 374"/>
                <a:gd name="T93" fmla="*/ 257 h 325"/>
                <a:gd name="T94" fmla="*/ 112 w 374"/>
                <a:gd name="T95" fmla="*/ 216 h 325"/>
                <a:gd name="T96" fmla="*/ 91 w 374"/>
                <a:gd name="T97" fmla="*/ 266 h 325"/>
                <a:gd name="T98" fmla="*/ 105 w 374"/>
                <a:gd name="T99" fmla="*/ 294 h 325"/>
                <a:gd name="T100" fmla="*/ 102 w 374"/>
                <a:gd name="T101" fmla="*/ 131 h 325"/>
                <a:gd name="T102" fmla="*/ 105 w 374"/>
                <a:gd name="T103" fmla="*/ 204 h 325"/>
                <a:gd name="T104" fmla="*/ 99 w 374"/>
                <a:gd name="T105" fmla="*/ 224 h 325"/>
                <a:gd name="T106" fmla="*/ 91 w 374"/>
                <a:gd name="T107" fmla="*/ 320 h 325"/>
                <a:gd name="T108" fmla="*/ 48 w 374"/>
                <a:gd name="T109" fmla="*/ 164 h 325"/>
                <a:gd name="T110" fmla="*/ 80 w 374"/>
                <a:gd name="T111" fmla="*/ 161 h 325"/>
                <a:gd name="T112" fmla="*/ 91 w 374"/>
                <a:gd name="T113" fmla="*/ 229 h 325"/>
                <a:gd name="T114" fmla="*/ 91 w 374"/>
                <a:gd name="T115" fmla="*/ 320 h 325"/>
                <a:gd name="T116" fmla="*/ 29 w 374"/>
                <a:gd name="T117" fmla="*/ 17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4" h="325">
                  <a:moveTo>
                    <a:pt x="296" y="27"/>
                  </a:moveTo>
                  <a:cubicBezTo>
                    <a:pt x="374" y="156"/>
                    <a:pt x="374" y="156"/>
                    <a:pt x="374" y="156"/>
                  </a:cubicBezTo>
                  <a:cubicBezTo>
                    <a:pt x="296" y="203"/>
                    <a:pt x="296" y="203"/>
                    <a:pt x="296" y="203"/>
                  </a:cubicBezTo>
                  <a:cubicBezTo>
                    <a:pt x="296" y="179"/>
                    <a:pt x="296" y="179"/>
                    <a:pt x="296" y="179"/>
                  </a:cubicBezTo>
                  <a:cubicBezTo>
                    <a:pt x="305" y="174"/>
                    <a:pt x="305" y="174"/>
                    <a:pt x="305" y="174"/>
                  </a:cubicBezTo>
                  <a:cubicBezTo>
                    <a:pt x="302" y="170"/>
                    <a:pt x="300" y="166"/>
                    <a:pt x="297" y="162"/>
                  </a:cubicBezTo>
                  <a:cubicBezTo>
                    <a:pt x="296" y="163"/>
                    <a:pt x="296" y="163"/>
                    <a:pt x="296" y="163"/>
                  </a:cubicBezTo>
                  <a:cubicBezTo>
                    <a:pt x="296" y="131"/>
                    <a:pt x="296" y="131"/>
                    <a:pt x="296" y="131"/>
                  </a:cubicBezTo>
                  <a:cubicBezTo>
                    <a:pt x="301" y="139"/>
                    <a:pt x="301" y="139"/>
                    <a:pt x="301" y="139"/>
                  </a:cubicBezTo>
                  <a:cubicBezTo>
                    <a:pt x="311" y="133"/>
                    <a:pt x="321" y="127"/>
                    <a:pt x="331" y="121"/>
                  </a:cubicBezTo>
                  <a:cubicBezTo>
                    <a:pt x="329" y="117"/>
                    <a:pt x="326" y="113"/>
                    <a:pt x="324" y="109"/>
                  </a:cubicBezTo>
                  <a:cubicBezTo>
                    <a:pt x="296" y="126"/>
                    <a:pt x="296" y="126"/>
                    <a:pt x="296" y="126"/>
                  </a:cubicBezTo>
                  <a:cubicBezTo>
                    <a:pt x="296" y="105"/>
                    <a:pt x="296" y="105"/>
                    <a:pt x="296" y="105"/>
                  </a:cubicBezTo>
                  <a:cubicBezTo>
                    <a:pt x="315" y="94"/>
                    <a:pt x="315" y="94"/>
                    <a:pt x="315" y="94"/>
                  </a:cubicBezTo>
                  <a:cubicBezTo>
                    <a:pt x="312" y="89"/>
                    <a:pt x="310" y="85"/>
                    <a:pt x="307" y="81"/>
                  </a:cubicBezTo>
                  <a:cubicBezTo>
                    <a:pt x="296" y="88"/>
                    <a:pt x="296" y="88"/>
                    <a:pt x="296" y="88"/>
                  </a:cubicBezTo>
                  <a:cubicBezTo>
                    <a:pt x="296" y="68"/>
                    <a:pt x="296" y="68"/>
                    <a:pt x="296" y="68"/>
                  </a:cubicBezTo>
                  <a:cubicBezTo>
                    <a:pt x="298" y="67"/>
                    <a:pt x="298" y="67"/>
                    <a:pt x="298" y="67"/>
                  </a:cubicBezTo>
                  <a:cubicBezTo>
                    <a:pt x="296" y="63"/>
                    <a:pt x="296" y="63"/>
                    <a:pt x="296" y="63"/>
                  </a:cubicBezTo>
                  <a:lnTo>
                    <a:pt x="296" y="27"/>
                  </a:lnTo>
                  <a:close/>
                  <a:moveTo>
                    <a:pt x="280" y="0"/>
                  </a:moveTo>
                  <a:cubicBezTo>
                    <a:pt x="296" y="27"/>
                    <a:pt x="296" y="27"/>
                    <a:pt x="296" y="27"/>
                  </a:cubicBezTo>
                  <a:cubicBezTo>
                    <a:pt x="296" y="63"/>
                    <a:pt x="296" y="63"/>
                    <a:pt x="296" y="63"/>
                  </a:cubicBezTo>
                  <a:cubicBezTo>
                    <a:pt x="291" y="54"/>
                    <a:pt x="291" y="54"/>
                    <a:pt x="291" y="54"/>
                  </a:cubicBezTo>
                  <a:cubicBezTo>
                    <a:pt x="263" y="71"/>
                    <a:pt x="263" y="71"/>
                    <a:pt x="263" y="71"/>
                  </a:cubicBezTo>
                  <a:cubicBezTo>
                    <a:pt x="263" y="50"/>
                    <a:pt x="263" y="50"/>
                    <a:pt x="263" y="50"/>
                  </a:cubicBezTo>
                  <a:cubicBezTo>
                    <a:pt x="282" y="39"/>
                    <a:pt x="282" y="39"/>
                    <a:pt x="282" y="39"/>
                  </a:cubicBezTo>
                  <a:cubicBezTo>
                    <a:pt x="279" y="35"/>
                    <a:pt x="277" y="31"/>
                    <a:pt x="274" y="27"/>
                  </a:cubicBezTo>
                  <a:cubicBezTo>
                    <a:pt x="263" y="34"/>
                    <a:pt x="263" y="34"/>
                    <a:pt x="263" y="34"/>
                  </a:cubicBezTo>
                  <a:cubicBezTo>
                    <a:pt x="263" y="11"/>
                    <a:pt x="263" y="11"/>
                    <a:pt x="263" y="11"/>
                  </a:cubicBezTo>
                  <a:cubicBezTo>
                    <a:pt x="280" y="0"/>
                    <a:pt x="280" y="0"/>
                    <a:pt x="280" y="0"/>
                  </a:cubicBezTo>
                  <a:close/>
                  <a:moveTo>
                    <a:pt x="296" y="203"/>
                  </a:moveTo>
                  <a:cubicBezTo>
                    <a:pt x="296" y="179"/>
                    <a:pt x="296" y="179"/>
                    <a:pt x="296" y="179"/>
                  </a:cubicBezTo>
                  <a:cubicBezTo>
                    <a:pt x="275" y="192"/>
                    <a:pt x="275" y="192"/>
                    <a:pt x="275" y="192"/>
                  </a:cubicBezTo>
                  <a:cubicBezTo>
                    <a:pt x="272" y="188"/>
                    <a:pt x="270" y="184"/>
                    <a:pt x="267" y="180"/>
                  </a:cubicBezTo>
                  <a:cubicBezTo>
                    <a:pt x="296" y="163"/>
                    <a:pt x="296" y="163"/>
                    <a:pt x="296" y="163"/>
                  </a:cubicBezTo>
                  <a:cubicBezTo>
                    <a:pt x="296" y="131"/>
                    <a:pt x="296" y="131"/>
                    <a:pt x="296" y="131"/>
                  </a:cubicBezTo>
                  <a:cubicBezTo>
                    <a:pt x="294" y="127"/>
                    <a:pt x="294" y="127"/>
                    <a:pt x="294" y="127"/>
                  </a:cubicBezTo>
                  <a:cubicBezTo>
                    <a:pt x="296" y="126"/>
                    <a:pt x="296" y="126"/>
                    <a:pt x="296" y="126"/>
                  </a:cubicBezTo>
                  <a:cubicBezTo>
                    <a:pt x="296" y="105"/>
                    <a:pt x="296" y="105"/>
                    <a:pt x="296" y="105"/>
                  </a:cubicBezTo>
                  <a:cubicBezTo>
                    <a:pt x="285" y="112"/>
                    <a:pt x="285" y="112"/>
                    <a:pt x="285" y="112"/>
                  </a:cubicBezTo>
                  <a:cubicBezTo>
                    <a:pt x="282" y="108"/>
                    <a:pt x="280" y="104"/>
                    <a:pt x="277" y="99"/>
                  </a:cubicBezTo>
                  <a:cubicBezTo>
                    <a:pt x="296" y="88"/>
                    <a:pt x="296" y="88"/>
                    <a:pt x="296" y="88"/>
                  </a:cubicBezTo>
                  <a:cubicBezTo>
                    <a:pt x="296" y="68"/>
                    <a:pt x="296" y="68"/>
                    <a:pt x="296" y="68"/>
                  </a:cubicBezTo>
                  <a:cubicBezTo>
                    <a:pt x="268" y="85"/>
                    <a:pt x="268" y="85"/>
                    <a:pt x="268" y="85"/>
                  </a:cubicBezTo>
                  <a:cubicBezTo>
                    <a:pt x="263" y="76"/>
                    <a:pt x="263" y="76"/>
                    <a:pt x="263" y="76"/>
                  </a:cubicBezTo>
                  <a:cubicBezTo>
                    <a:pt x="263" y="108"/>
                    <a:pt x="263" y="108"/>
                    <a:pt x="263" y="108"/>
                  </a:cubicBezTo>
                  <a:cubicBezTo>
                    <a:pt x="264" y="107"/>
                    <a:pt x="264" y="107"/>
                    <a:pt x="264" y="107"/>
                  </a:cubicBezTo>
                  <a:cubicBezTo>
                    <a:pt x="267" y="111"/>
                    <a:pt x="269" y="115"/>
                    <a:pt x="272" y="120"/>
                  </a:cubicBezTo>
                  <a:cubicBezTo>
                    <a:pt x="263" y="125"/>
                    <a:pt x="263" y="125"/>
                    <a:pt x="263" y="125"/>
                  </a:cubicBezTo>
                  <a:cubicBezTo>
                    <a:pt x="263" y="223"/>
                    <a:pt x="263" y="223"/>
                    <a:pt x="263" y="223"/>
                  </a:cubicBezTo>
                  <a:lnTo>
                    <a:pt x="296" y="203"/>
                  </a:lnTo>
                  <a:close/>
                  <a:moveTo>
                    <a:pt x="263" y="223"/>
                  </a:moveTo>
                  <a:cubicBezTo>
                    <a:pt x="237" y="239"/>
                    <a:pt x="237" y="239"/>
                    <a:pt x="237" y="239"/>
                  </a:cubicBezTo>
                  <a:cubicBezTo>
                    <a:pt x="237" y="215"/>
                    <a:pt x="237" y="215"/>
                    <a:pt x="237" y="215"/>
                  </a:cubicBezTo>
                  <a:cubicBezTo>
                    <a:pt x="262" y="200"/>
                    <a:pt x="262" y="200"/>
                    <a:pt x="262" y="200"/>
                  </a:cubicBezTo>
                  <a:cubicBezTo>
                    <a:pt x="259" y="196"/>
                    <a:pt x="257" y="192"/>
                    <a:pt x="254" y="188"/>
                  </a:cubicBezTo>
                  <a:cubicBezTo>
                    <a:pt x="237" y="198"/>
                    <a:pt x="237" y="198"/>
                    <a:pt x="237" y="198"/>
                  </a:cubicBezTo>
                  <a:cubicBezTo>
                    <a:pt x="237" y="178"/>
                    <a:pt x="237" y="178"/>
                    <a:pt x="237" y="178"/>
                  </a:cubicBezTo>
                  <a:cubicBezTo>
                    <a:pt x="245" y="173"/>
                    <a:pt x="245" y="173"/>
                    <a:pt x="245" y="173"/>
                  </a:cubicBezTo>
                  <a:cubicBezTo>
                    <a:pt x="243" y="169"/>
                    <a:pt x="240" y="165"/>
                    <a:pt x="238" y="161"/>
                  </a:cubicBezTo>
                  <a:cubicBezTo>
                    <a:pt x="237" y="161"/>
                    <a:pt x="237" y="161"/>
                    <a:pt x="237" y="161"/>
                  </a:cubicBezTo>
                  <a:cubicBezTo>
                    <a:pt x="237" y="129"/>
                    <a:pt x="237" y="129"/>
                    <a:pt x="237" y="129"/>
                  </a:cubicBezTo>
                  <a:cubicBezTo>
                    <a:pt x="242" y="138"/>
                    <a:pt x="242" y="138"/>
                    <a:pt x="242" y="138"/>
                  </a:cubicBezTo>
                  <a:cubicBezTo>
                    <a:pt x="263" y="125"/>
                    <a:pt x="263" y="125"/>
                    <a:pt x="263" y="125"/>
                  </a:cubicBezTo>
                  <a:cubicBezTo>
                    <a:pt x="263" y="223"/>
                    <a:pt x="263" y="223"/>
                    <a:pt x="263" y="223"/>
                  </a:cubicBezTo>
                  <a:close/>
                  <a:moveTo>
                    <a:pt x="237" y="27"/>
                  </a:moveTo>
                  <a:cubicBezTo>
                    <a:pt x="263" y="11"/>
                    <a:pt x="263" y="11"/>
                    <a:pt x="263" y="11"/>
                  </a:cubicBezTo>
                  <a:cubicBezTo>
                    <a:pt x="263" y="34"/>
                    <a:pt x="263" y="34"/>
                    <a:pt x="263" y="34"/>
                  </a:cubicBezTo>
                  <a:cubicBezTo>
                    <a:pt x="244" y="45"/>
                    <a:pt x="244" y="45"/>
                    <a:pt x="244" y="45"/>
                  </a:cubicBezTo>
                  <a:cubicBezTo>
                    <a:pt x="247" y="49"/>
                    <a:pt x="249" y="53"/>
                    <a:pt x="252" y="57"/>
                  </a:cubicBezTo>
                  <a:cubicBezTo>
                    <a:pt x="263" y="50"/>
                    <a:pt x="263" y="50"/>
                    <a:pt x="263" y="50"/>
                  </a:cubicBezTo>
                  <a:cubicBezTo>
                    <a:pt x="263" y="71"/>
                    <a:pt x="263" y="71"/>
                    <a:pt x="263" y="71"/>
                  </a:cubicBezTo>
                  <a:cubicBezTo>
                    <a:pt x="261" y="72"/>
                    <a:pt x="261" y="72"/>
                    <a:pt x="261" y="72"/>
                  </a:cubicBezTo>
                  <a:cubicBezTo>
                    <a:pt x="263" y="76"/>
                    <a:pt x="263" y="76"/>
                    <a:pt x="263" y="76"/>
                  </a:cubicBezTo>
                  <a:cubicBezTo>
                    <a:pt x="263" y="108"/>
                    <a:pt x="263" y="108"/>
                    <a:pt x="263" y="108"/>
                  </a:cubicBezTo>
                  <a:cubicBezTo>
                    <a:pt x="237" y="124"/>
                    <a:pt x="237" y="124"/>
                    <a:pt x="237" y="124"/>
                  </a:cubicBezTo>
                  <a:cubicBezTo>
                    <a:pt x="237" y="104"/>
                    <a:pt x="237" y="104"/>
                    <a:pt x="237" y="104"/>
                  </a:cubicBezTo>
                  <a:cubicBezTo>
                    <a:pt x="255" y="93"/>
                    <a:pt x="255" y="93"/>
                    <a:pt x="255" y="93"/>
                  </a:cubicBezTo>
                  <a:cubicBezTo>
                    <a:pt x="253" y="88"/>
                    <a:pt x="250" y="84"/>
                    <a:pt x="248" y="80"/>
                  </a:cubicBezTo>
                  <a:cubicBezTo>
                    <a:pt x="237" y="87"/>
                    <a:pt x="237" y="87"/>
                    <a:pt x="237" y="87"/>
                  </a:cubicBezTo>
                  <a:lnTo>
                    <a:pt x="237" y="27"/>
                  </a:lnTo>
                  <a:close/>
                  <a:moveTo>
                    <a:pt x="237" y="239"/>
                  </a:moveTo>
                  <a:cubicBezTo>
                    <a:pt x="234" y="240"/>
                    <a:pt x="234" y="240"/>
                    <a:pt x="234" y="240"/>
                  </a:cubicBezTo>
                  <a:cubicBezTo>
                    <a:pt x="210" y="255"/>
                    <a:pt x="210" y="255"/>
                    <a:pt x="210" y="255"/>
                  </a:cubicBezTo>
                  <a:cubicBezTo>
                    <a:pt x="210" y="231"/>
                    <a:pt x="210" y="231"/>
                    <a:pt x="210" y="231"/>
                  </a:cubicBezTo>
                  <a:cubicBezTo>
                    <a:pt x="218" y="226"/>
                    <a:pt x="218" y="226"/>
                    <a:pt x="218" y="226"/>
                  </a:cubicBezTo>
                  <a:cubicBezTo>
                    <a:pt x="216" y="222"/>
                    <a:pt x="213" y="218"/>
                    <a:pt x="211" y="214"/>
                  </a:cubicBezTo>
                  <a:cubicBezTo>
                    <a:pt x="210" y="215"/>
                    <a:pt x="210" y="215"/>
                    <a:pt x="210" y="215"/>
                  </a:cubicBezTo>
                  <a:cubicBezTo>
                    <a:pt x="210" y="183"/>
                    <a:pt x="210" y="183"/>
                    <a:pt x="210" y="183"/>
                  </a:cubicBezTo>
                  <a:cubicBezTo>
                    <a:pt x="215" y="191"/>
                    <a:pt x="215" y="191"/>
                    <a:pt x="215" y="191"/>
                  </a:cubicBezTo>
                  <a:cubicBezTo>
                    <a:pt x="237" y="178"/>
                    <a:pt x="237" y="178"/>
                    <a:pt x="237" y="178"/>
                  </a:cubicBezTo>
                  <a:cubicBezTo>
                    <a:pt x="237" y="198"/>
                    <a:pt x="237" y="198"/>
                    <a:pt x="237" y="198"/>
                  </a:cubicBezTo>
                  <a:cubicBezTo>
                    <a:pt x="224" y="206"/>
                    <a:pt x="224" y="206"/>
                    <a:pt x="224" y="206"/>
                  </a:cubicBezTo>
                  <a:cubicBezTo>
                    <a:pt x="226" y="210"/>
                    <a:pt x="229" y="214"/>
                    <a:pt x="232" y="218"/>
                  </a:cubicBezTo>
                  <a:cubicBezTo>
                    <a:pt x="237" y="215"/>
                    <a:pt x="237" y="215"/>
                    <a:pt x="237" y="215"/>
                  </a:cubicBezTo>
                  <a:cubicBezTo>
                    <a:pt x="237" y="239"/>
                    <a:pt x="237" y="239"/>
                    <a:pt x="237" y="239"/>
                  </a:cubicBezTo>
                  <a:close/>
                  <a:moveTo>
                    <a:pt x="210" y="43"/>
                  </a:moveTo>
                  <a:cubicBezTo>
                    <a:pt x="237" y="27"/>
                    <a:pt x="237" y="27"/>
                    <a:pt x="237" y="27"/>
                  </a:cubicBezTo>
                  <a:cubicBezTo>
                    <a:pt x="237" y="87"/>
                    <a:pt x="237" y="87"/>
                    <a:pt x="237" y="87"/>
                  </a:cubicBezTo>
                  <a:cubicBezTo>
                    <a:pt x="218" y="98"/>
                    <a:pt x="218" y="98"/>
                    <a:pt x="218" y="98"/>
                  </a:cubicBezTo>
                  <a:cubicBezTo>
                    <a:pt x="220" y="102"/>
                    <a:pt x="223" y="106"/>
                    <a:pt x="225" y="111"/>
                  </a:cubicBezTo>
                  <a:cubicBezTo>
                    <a:pt x="237" y="104"/>
                    <a:pt x="237" y="104"/>
                    <a:pt x="237" y="104"/>
                  </a:cubicBezTo>
                  <a:cubicBezTo>
                    <a:pt x="237" y="124"/>
                    <a:pt x="237" y="124"/>
                    <a:pt x="237" y="124"/>
                  </a:cubicBezTo>
                  <a:cubicBezTo>
                    <a:pt x="234" y="125"/>
                    <a:pt x="234" y="125"/>
                    <a:pt x="234" y="125"/>
                  </a:cubicBezTo>
                  <a:cubicBezTo>
                    <a:pt x="237" y="129"/>
                    <a:pt x="237" y="129"/>
                    <a:pt x="237" y="129"/>
                  </a:cubicBezTo>
                  <a:cubicBezTo>
                    <a:pt x="237" y="161"/>
                    <a:pt x="237" y="161"/>
                    <a:pt x="237" y="161"/>
                  </a:cubicBezTo>
                  <a:cubicBezTo>
                    <a:pt x="210" y="178"/>
                    <a:pt x="210" y="178"/>
                    <a:pt x="210" y="178"/>
                  </a:cubicBezTo>
                  <a:cubicBezTo>
                    <a:pt x="210" y="157"/>
                    <a:pt x="210" y="157"/>
                    <a:pt x="210" y="157"/>
                  </a:cubicBezTo>
                  <a:cubicBezTo>
                    <a:pt x="229" y="146"/>
                    <a:pt x="229" y="146"/>
                    <a:pt x="229" y="146"/>
                  </a:cubicBezTo>
                  <a:cubicBezTo>
                    <a:pt x="226" y="141"/>
                    <a:pt x="224" y="137"/>
                    <a:pt x="221" y="133"/>
                  </a:cubicBezTo>
                  <a:cubicBezTo>
                    <a:pt x="210" y="140"/>
                    <a:pt x="210" y="140"/>
                    <a:pt x="210" y="140"/>
                  </a:cubicBezTo>
                  <a:cubicBezTo>
                    <a:pt x="210" y="120"/>
                    <a:pt x="210" y="120"/>
                    <a:pt x="210" y="120"/>
                  </a:cubicBezTo>
                  <a:cubicBezTo>
                    <a:pt x="212" y="119"/>
                    <a:pt x="212" y="119"/>
                    <a:pt x="212" y="119"/>
                  </a:cubicBezTo>
                  <a:cubicBezTo>
                    <a:pt x="210" y="115"/>
                    <a:pt x="210" y="115"/>
                    <a:pt x="210" y="115"/>
                  </a:cubicBezTo>
                  <a:lnTo>
                    <a:pt x="210" y="43"/>
                  </a:lnTo>
                  <a:close/>
                  <a:moveTo>
                    <a:pt x="210" y="255"/>
                  </a:moveTo>
                  <a:cubicBezTo>
                    <a:pt x="192" y="266"/>
                    <a:pt x="192" y="266"/>
                    <a:pt x="192" y="266"/>
                  </a:cubicBezTo>
                  <a:cubicBezTo>
                    <a:pt x="192" y="242"/>
                    <a:pt x="192" y="242"/>
                    <a:pt x="192" y="242"/>
                  </a:cubicBezTo>
                  <a:cubicBezTo>
                    <a:pt x="210" y="231"/>
                    <a:pt x="210" y="231"/>
                    <a:pt x="210" y="231"/>
                  </a:cubicBezTo>
                  <a:cubicBezTo>
                    <a:pt x="210" y="255"/>
                    <a:pt x="210" y="255"/>
                    <a:pt x="210" y="255"/>
                  </a:cubicBezTo>
                  <a:close/>
                  <a:moveTo>
                    <a:pt x="192" y="54"/>
                  </a:moveTo>
                  <a:cubicBezTo>
                    <a:pt x="210" y="43"/>
                    <a:pt x="210" y="43"/>
                    <a:pt x="210" y="43"/>
                  </a:cubicBezTo>
                  <a:cubicBezTo>
                    <a:pt x="210" y="115"/>
                    <a:pt x="210" y="115"/>
                    <a:pt x="210" y="115"/>
                  </a:cubicBezTo>
                  <a:cubicBezTo>
                    <a:pt x="205" y="106"/>
                    <a:pt x="205" y="106"/>
                    <a:pt x="205" y="106"/>
                  </a:cubicBezTo>
                  <a:cubicBezTo>
                    <a:pt x="192" y="114"/>
                    <a:pt x="192" y="114"/>
                    <a:pt x="192" y="114"/>
                  </a:cubicBezTo>
                  <a:cubicBezTo>
                    <a:pt x="192" y="94"/>
                    <a:pt x="192" y="94"/>
                    <a:pt x="192" y="94"/>
                  </a:cubicBezTo>
                  <a:cubicBezTo>
                    <a:pt x="196" y="91"/>
                    <a:pt x="196" y="91"/>
                    <a:pt x="196" y="91"/>
                  </a:cubicBezTo>
                  <a:cubicBezTo>
                    <a:pt x="192" y="84"/>
                    <a:pt x="192" y="84"/>
                    <a:pt x="192" y="84"/>
                  </a:cubicBezTo>
                  <a:cubicBezTo>
                    <a:pt x="192" y="54"/>
                    <a:pt x="192" y="54"/>
                    <a:pt x="192" y="54"/>
                  </a:cubicBezTo>
                  <a:close/>
                  <a:moveTo>
                    <a:pt x="210" y="120"/>
                  </a:moveTo>
                  <a:cubicBezTo>
                    <a:pt x="210" y="140"/>
                    <a:pt x="210" y="140"/>
                    <a:pt x="210" y="140"/>
                  </a:cubicBezTo>
                  <a:cubicBezTo>
                    <a:pt x="192" y="151"/>
                    <a:pt x="192" y="151"/>
                    <a:pt x="192" y="151"/>
                  </a:cubicBezTo>
                  <a:cubicBezTo>
                    <a:pt x="192" y="131"/>
                    <a:pt x="192" y="131"/>
                    <a:pt x="192" y="131"/>
                  </a:cubicBezTo>
                  <a:cubicBezTo>
                    <a:pt x="210" y="120"/>
                    <a:pt x="210" y="120"/>
                    <a:pt x="210" y="120"/>
                  </a:cubicBezTo>
                  <a:close/>
                  <a:moveTo>
                    <a:pt x="210" y="157"/>
                  </a:moveTo>
                  <a:cubicBezTo>
                    <a:pt x="210" y="178"/>
                    <a:pt x="210" y="178"/>
                    <a:pt x="210" y="178"/>
                  </a:cubicBezTo>
                  <a:cubicBezTo>
                    <a:pt x="208" y="179"/>
                    <a:pt x="208" y="179"/>
                    <a:pt x="208" y="179"/>
                  </a:cubicBezTo>
                  <a:cubicBezTo>
                    <a:pt x="210" y="183"/>
                    <a:pt x="210" y="183"/>
                    <a:pt x="210" y="183"/>
                  </a:cubicBezTo>
                  <a:cubicBezTo>
                    <a:pt x="210" y="215"/>
                    <a:pt x="210" y="215"/>
                    <a:pt x="210" y="215"/>
                  </a:cubicBezTo>
                  <a:cubicBezTo>
                    <a:pt x="192" y="226"/>
                    <a:pt x="192" y="226"/>
                    <a:pt x="192" y="226"/>
                  </a:cubicBezTo>
                  <a:cubicBezTo>
                    <a:pt x="192" y="205"/>
                    <a:pt x="192" y="205"/>
                    <a:pt x="192" y="205"/>
                  </a:cubicBezTo>
                  <a:cubicBezTo>
                    <a:pt x="202" y="199"/>
                    <a:pt x="202" y="199"/>
                    <a:pt x="202" y="199"/>
                  </a:cubicBezTo>
                  <a:cubicBezTo>
                    <a:pt x="199" y="195"/>
                    <a:pt x="197" y="191"/>
                    <a:pt x="195" y="187"/>
                  </a:cubicBezTo>
                  <a:cubicBezTo>
                    <a:pt x="192" y="189"/>
                    <a:pt x="192" y="189"/>
                    <a:pt x="192" y="189"/>
                  </a:cubicBezTo>
                  <a:cubicBezTo>
                    <a:pt x="192" y="152"/>
                    <a:pt x="192" y="152"/>
                    <a:pt x="192" y="152"/>
                  </a:cubicBezTo>
                  <a:cubicBezTo>
                    <a:pt x="199" y="164"/>
                    <a:pt x="199" y="164"/>
                    <a:pt x="199" y="164"/>
                  </a:cubicBezTo>
                  <a:lnTo>
                    <a:pt x="210" y="157"/>
                  </a:lnTo>
                  <a:close/>
                  <a:moveTo>
                    <a:pt x="192" y="266"/>
                  </a:moveTo>
                  <a:cubicBezTo>
                    <a:pt x="177" y="275"/>
                    <a:pt x="177" y="275"/>
                    <a:pt x="177" y="275"/>
                  </a:cubicBezTo>
                  <a:cubicBezTo>
                    <a:pt x="177" y="214"/>
                    <a:pt x="177" y="214"/>
                    <a:pt x="177" y="214"/>
                  </a:cubicBezTo>
                  <a:cubicBezTo>
                    <a:pt x="192" y="205"/>
                    <a:pt x="192" y="205"/>
                    <a:pt x="192" y="205"/>
                  </a:cubicBezTo>
                  <a:cubicBezTo>
                    <a:pt x="192" y="226"/>
                    <a:pt x="192" y="226"/>
                    <a:pt x="192" y="226"/>
                  </a:cubicBezTo>
                  <a:cubicBezTo>
                    <a:pt x="181" y="232"/>
                    <a:pt x="181" y="232"/>
                    <a:pt x="181" y="232"/>
                  </a:cubicBezTo>
                  <a:cubicBezTo>
                    <a:pt x="183" y="236"/>
                    <a:pt x="186" y="240"/>
                    <a:pt x="188" y="244"/>
                  </a:cubicBezTo>
                  <a:cubicBezTo>
                    <a:pt x="192" y="242"/>
                    <a:pt x="192" y="242"/>
                    <a:pt x="192" y="242"/>
                  </a:cubicBezTo>
                  <a:cubicBezTo>
                    <a:pt x="192" y="266"/>
                    <a:pt x="192" y="266"/>
                    <a:pt x="192" y="266"/>
                  </a:cubicBezTo>
                  <a:close/>
                  <a:moveTo>
                    <a:pt x="177" y="63"/>
                  </a:moveTo>
                  <a:cubicBezTo>
                    <a:pt x="192" y="54"/>
                    <a:pt x="192" y="54"/>
                    <a:pt x="192" y="54"/>
                  </a:cubicBezTo>
                  <a:cubicBezTo>
                    <a:pt x="192" y="84"/>
                    <a:pt x="192" y="84"/>
                    <a:pt x="192" y="84"/>
                  </a:cubicBezTo>
                  <a:cubicBezTo>
                    <a:pt x="188" y="79"/>
                    <a:pt x="188" y="79"/>
                    <a:pt x="188" y="79"/>
                  </a:cubicBezTo>
                  <a:cubicBezTo>
                    <a:pt x="177" y="86"/>
                    <a:pt x="177" y="86"/>
                    <a:pt x="177" y="86"/>
                  </a:cubicBezTo>
                  <a:cubicBezTo>
                    <a:pt x="177" y="63"/>
                    <a:pt x="177" y="63"/>
                    <a:pt x="177" y="63"/>
                  </a:cubicBezTo>
                  <a:close/>
                  <a:moveTo>
                    <a:pt x="192" y="94"/>
                  </a:moveTo>
                  <a:cubicBezTo>
                    <a:pt x="192" y="114"/>
                    <a:pt x="192" y="114"/>
                    <a:pt x="192" y="114"/>
                  </a:cubicBezTo>
                  <a:cubicBezTo>
                    <a:pt x="177" y="123"/>
                    <a:pt x="177" y="123"/>
                    <a:pt x="177" y="123"/>
                  </a:cubicBezTo>
                  <a:cubicBezTo>
                    <a:pt x="177" y="103"/>
                    <a:pt x="177" y="103"/>
                    <a:pt x="177" y="103"/>
                  </a:cubicBezTo>
                  <a:cubicBezTo>
                    <a:pt x="192" y="94"/>
                    <a:pt x="192" y="94"/>
                    <a:pt x="192" y="94"/>
                  </a:cubicBezTo>
                  <a:close/>
                  <a:moveTo>
                    <a:pt x="192" y="131"/>
                  </a:moveTo>
                  <a:cubicBezTo>
                    <a:pt x="192" y="151"/>
                    <a:pt x="192" y="151"/>
                    <a:pt x="192" y="151"/>
                  </a:cubicBezTo>
                  <a:cubicBezTo>
                    <a:pt x="191" y="152"/>
                    <a:pt x="191" y="152"/>
                    <a:pt x="191" y="152"/>
                  </a:cubicBezTo>
                  <a:cubicBezTo>
                    <a:pt x="192" y="152"/>
                    <a:pt x="192" y="152"/>
                    <a:pt x="192" y="152"/>
                  </a:cubicBezTo>
                  <a:cubicBezTo>
                    <a:pt x="192" y="189"/>
                    <a:pt x="192" y="189"/>
                    <a:pt x="192" y="189"/>
                  </a:cubicBezTo>
                  <a:cubicBezTo>
                    <a:pt x="177" y="197"/>
                    <a:pt x="177" y="197"/>
                    <a:pt x="177" y="197"/>
                  </a:cubicBezTo>
                  <a:cubicBezTo>
                    <a:pt x="177" y="177"/>
                    <a:pt x="177" y="177"/>
                    <a:pt x="177" y="177"/>
                  </a:cubicBezTo>
                  <a:cubicBezTo>
                    <a:pt x="186" y="172"/>
                    <a:pt x="186" y="172"/>
                    <a:pt x="186" y="172"/>
                  </a:cubicBezTo>
                  <a:cubicBezTo>
                    <a:pt x="183" y="167"/>
                    <a:pt x="181" y="163"/>
                    <a:pt x="178" y="159"/>
                  </a:cubicBezTo>
                  <a:cubicBezTo>
                    <a:pt x="177" y="160"/>
                    <a:pt x="177" y="160"/>
                    <a:pt x="177" y="160"/>
                  </a:cubicBezTo>
                  <a:cubicBezTo>
                    <a:pt x="177" y="128"/>
                    <a:pt x="177" y="128"/>
                    <a:pt x="177" y="128"/>
                  </a:cubicBezTo>
                  <a:cubicBezTo>
                    <a:pt x="182" y="137"/>
                    <a:pt x="182" y="137"/>
                    <a:pt x="182" y="137"/>
                  </a:cubicBezTo>
                  <a:lnTo>
                    <a:pt x="192" y="131"/>
                  </a:lnTo>
                  <a:close/>
                  <a:moveTo>
                    <a:pt x="177" y="275"/>
                  </a:moveTo>
                  <a:cubicBezTo>
                    <a:pt x="124" y="307"/>
                    <a:pt x="124" y="307"/>
                    <a:pt x="124" y="307"/>
                  </a:cubicBezTo>
                  <a:cubicBezTo>
                    <a:pt x="124" y="283"/>
                    <a:pt x="124" y="283"/>
                    <a:pt x="124" y="283"/>
                  </a:cubicBezTo>
                  <a:cubicBezTo>
                    <a:pt x="132" y="278"/>
                    <a:pt x="132" y="278"/>
                    <a:pt x="132" y="278"/>
                  </a:cubicBezTo>
                  <a:cubicBezTo>
                    <a:pt x="130" y="274"/>
                    <a:pt x="127" y="270"/>
                    <a:pt x="125" y="266"/>
                  </a:cubicBezTo>
                  <a:cubicBezTo>
                    <a:pt x="124" y="267"/>
                    <a:pt x="124" y="267"/>
                    <a:pt x="124" y="267"/>
                  </a:cubicBezTo>
                  <a:cubicBezTo>
                    <a:pt x="124" y="235"/>
                    <a:pt x="124" y="235"/>
                    <a:pt x="124" y="235"/>
                  </a:cubicBezTo>
                  <a:cubicBezTo>
                    <a:pt x="129" y="243"/>
                    <a:pt x="129" y="243"/>
                    <a:pt x="129" y="243"/>
                  </a:cubicBezTo>
                  <a:cubicBezTo>
                    <a:pt x="139" y="237"/>
                    <a:pt x="149" y="231"/>
                    <a:pt x="159" y="225"/>
                  </a:cubicBezTo>
                  <a:cubicBezTo>
                    <a:pt x="156" y="221"/>
                    <a:pt x="154" y="217"/>
                    <a:pt x="152" y="213"/>
                  </a:cubicBezTo>
                  <a:cubicBezTo>
                    <a:pt x="124" y="230"/>
                    <a:pt x="124" y="230"/>
                    <a:pt x="124" y="230"/>
                  </a:cubicBezTo>
                  <a:cubicBezTo>
                    <a:pt x="124" y="209"/>
                    <a:pt x="124" y="209"/>
                    <a:pt x="124" y="209"/>
                  </a:cubicBezTo>
                  <a:cubicBezTo>
                    <a:pt x="142" y="198"/>
                    <a:pt x="142" y="198"/>
                    <a:pt x="142" y="198"/>
                  </a:cubicBezTo>
                  <a:cubicBezTo>
                    <a:pt x="140" y="193"/>
                    <a:pt x="137" y="189"/>
                    <a:pt x="135" y="185"/>
                  </a:cubicBezTo>
                  <a:cubicBezTo>
                    <a:pt x="124" y="192"/>
                    <a:pt x="124" y="192"/>
                    <a:pt x="124" y="192"/>
                  </a:cubicBezTo>
                  <a:cubicBezTo>
                    <a:pt x="124" y="95"/>
                    <a:pt x="124" y="95"/>
                    <a:pt x="124" y="95"/>
                  </a:cubicBezTo>
                  <a:cubicBezTo>
                    <a:pt x="140" y="85"/>
                    <a:pt x="140" y="85"/>
                    <a:pt x="140" y="85"/>
                  </a:cubicBezTo>
                  <a:cubicBezTo>
                    <a:pt x="177" y="63"/>
                    <a:pt x="177" y="63"/>
                    <a:pt x="177" y="63"/>
                  </a:cubicBezTo>
                  <a:cubicBezTo>
                    <a:pt x="177" y="86"/>
                    <a:pt x="177" y="86"/>
                    <a:pt x="177" y="86"/>
                  </a:cubicBezTo>
                  <a:cubicBezTo>
                    <a:pt x="158" y="97"/>
                    <a:pt x="158" y="97"/>
                    <a:pt x="158" y="97"/>
                  </a:cubicBezTo>
                  <a:cubicBezTo>
                    <a:pt x="161" y="101"/>
                    <a:pt x="163" y="105"/>
                    <a:pt x="166" y="109"/>
                  </a:cubicBezTo>
                  <a:cubicBezTo>
                    <a:pt x="177" y="103"/>
                    <a:pt x="177" y="103"/>
                    <a:pt x="177" y="103"/>
                  </a:cubicBezTo>
                  <a:cubicBezTo>
                    <a:pt x="177" y="123"/>
                    <a:pt x="177" y="123"/>
                    <a:pt x="177" y="123"/>
                  </a:cubicBezTo>
                  <a:cubicBezTo>
                    <a:pt x="175" y="124"/>
                    <a:pt x="175" y="124"/>
                    <a:pt x="175" y="124"/>
                  </a:cubicBezTo>
                  <a:cubicBezTo>
                    <a:pt x="177" y="128"/>
                    <a:pt x="177" y="128"/>
                    <a:pt x="177" y="128"/>
                  </a:cubicBezTo>
                  <a:cubicBezTo>
                    <a:pt x="177" y="160"/>
                    <a:pt x="177" y="160"/>
                    <a:pt x="177" y="160"/>
                  </a:cubicBezTo>
                  <a:cubicBezTo>
                    <a:pt x="148" y="178"/>
                    <a:pt x="148" y="178"/>
                    <a:pt x="148" y="178"/>
                  </a:cubicBezTo>
                  <a:cubicBezTo>
                    <a:pt x="151" y="182"/>
                    <a:pt x="153" y="186"/>
                    <a:pt x="156" y="190"/>
                  </a:cubicBezTo>
                  <a:cubicBezTo>
                    <a:pt x="177" y="177"/>
                    <a:pt x="177" y="177"/>
                    <a:pt x="177" y="177"/>
                  </a:cubicBezTo>
                  <a:cubicBezTo>
                    <a:pt x="177" y="197"/>
                    <a:pt x="177" y="197"/>
                    <a:pt x="177" y="197"/>
                  </a:cubicBezTo>
                  <a:cubicBezTo>
                    <a:pt x="165" y="205"/>
                    <a:pt x="165" y="205"/>
                    <a:pt x="165" y="205"/>
                  </a:cubicBezTo>
                  <a:cubicBezTo>
                    <a:pt x="167" y="209"/>
                    <a:pt x="169" y="213"/>
                    <a:pt x="172" y="217"/>
                  </a:cubicBezTo>
                  <a:cubicBezTo>
                    <a:pt x="177" y="214"/>
                    <a:pt x="177" y="214"/>
                    <a:pt x="177" y="214"/>
                  </a:cubicBezTo>
                  <a:lnTo>
                    <a:pt x="177" y="275"/>
                  </a:lnTo>
                  <a:close/>
                  <a:moveTo>
                    <a:pt x="124" y="307"/>
                  </a:moveTo>
                  <a:cubicBezTo>
                    <a:pt x="105" y="318"/>
                    <a:pt x="105" y="318"/>
                    <a:pt x="105" y="318"/>
                  </a:cubicBezTo>
                  <a:cubicBezTo>
                    <a:pt x="105" y="294"/>
                    <a:pt x="105" y="294"/>
                    <a:pt x="105" y="294"/>
                  </a:cubicBezTo>
                  <a:cubicBezTo>
                    <a:pt x="124" y="283"/>
                    <a:pt x="124" y="283"/>
                    <a:pt x="124" y="283"/>
                  </a:cubicBezTo>
                  <a:cubicBezTo>
                    <a:pt x="124" y="307"/>
                    <a:pt x="124" y="307"/>
                    <a:pt x="124" y="307"/>
                  </a:cubicBezTo>
                  <a:close/>
                  <a:moveTo>
                    <a:pt x="105" y="106"/>
                  </a:moveTo>
                  <a:cubicBezTo>
                    <a:pt x="124" y="95"/>
                    <a:pt x="124" y="95"/>
                    <a:pt x="124" y="95"/>
                  </a:cubicBezTo>
                  <a:cubicBezTo>
                    <a:pt x="124" y="192"/>
                    <a:pt x="124" y="192"/>
                    <a:pt x="124" y="192"/>
                  </a:cubicBezTo>
                  <a:cubicBezTo>
                    <a:pt x="105" y="203"/>
                    <a:pt x="105" y="203"/>
                    <a:pt x="105" y="203"/>
                  </a:cubicBezTo>
                  <a:cubicBezTo>
                    <a:pt x="105" y="146"/>
                    <a:pt x="105" y="146"/>
                    <a:pt x="105" y="146"/>
                  </a:cubicBezTo>
                  <a:cubicBezTo>
                    <a:pt x="110" y="143"/>
                    <a:pt x="110" y="143"/>
                    <a:pt x="110" y="143"/>
                  </a:cubicBezTo>
                  <a:cubicBezTo>
                    <a:pt x="105" y="136"/>
                    <a:pt x="105" y="136"/>
                    <a:pt x="105" y="136"/>
                  </a:cubicBezTo>
                  <a:cubicBezTo>
                    <a:pt x="105" y="106"/>
                    <a:pt x="105" y="106"/>
                    <a:pt x="105" y="106"/>
                  </a:cubicBezTo>
                  <a:close/>
                  <a:moveTo>
                    <a:pt x="124" y="209"/>
                  </a:moveTo>
                  <a:cubicBezTo>
                    <a:pt x="124" y="230"/>
                    <a:pt x="124" y="230"/>
                    <a:pt x="124" y="230"/>
                  </a:cubicBezTo>
                  <a:cubicBezTo>
                    <a:pt x="122" y="231"/>
                    <a:pt x="122" y="231"/>
                    <a:pt x="122" y="231"/>
                  </a:cubicBezTo>
                  <a:cubicBezTo>
                    <a:pt x="124" y="235"/>
                    <a:pt x="124" y="235"/>
                    <a:pt x="124" y="235"/>
                  </a:cubicBezTo>
                  <a:cubicBezTo>
                    <a:pt x="124" y="267"/>
                    <a:pt x="124" y="267"/>
                    <a:pt x="124" y="267"/>
                  </a:cubicBezTo>
                  <a:cubicBezTo>
                    <a:pt x="105" y="278"/>
                    <a:pt x="105" y="278"/>
                    <a:pt x="105" y="278"/>
                  </a:cubicBezTo>
                  <a:cubicBezTo>
                    <a:pt x="105" y="257"/>
                    <a:pt x="105" y="257"/>
                    <a:pt x="105" y="257"/>
                  </a:cubicBezTo>
                  <a:cubicBezTo>
                    <a:pt x="116" y="251"/>
                    <a:pt x="116" y="251"/>
                    <a:pt x="116" y="251"/>
                  </a:cubicBezTo>
                  <a:cubicBezTo>
                    <a:pt x="113" y="247"/>
                    <a:pt x="111" y="243"/>
                    <a:pt x="108" y="239"/>
                  </a:cubicBezTo>
                  <a:cubicBezTo>
                    <a:pt x="105" y="241"/>
                    <a:pt x="105" y="241"/>
                    <a:pt x="105" y="241"/>
                  </a:cubicBezTo>
                  <a:cubicBezTo>
                    <a:pt x="105" y="204"/>
                    <a:pt x="105" y="204"/>
                    <a:pt x="105" y="204"/>
                  </a:cubicBezTo>
                  <a:cubicBezTo>
                    <a:pt x="112" y="216"/>
                    <a:pt x="112" y="216"/>
                    <a:pt x="112" y="216"/>
                  </a:cubicBezTo>
                  <a:lnTo>
                    <a:pt x="124" y="209"/>
                  </a:lnTo>
                  <a:close/>
                  <a:moveTo>
                    <a:pt x="105" y="318"/>
                  </a:moveTo>
                  <a:cubicBezTo>
                    <a:pt x="94" y="325"/>
                    <a:pt x="94" y="325"/>
                    <a:pt x="94" y="325"/>
                  </a:cubicBezTo>
                  <a:cubicBezTo>
                    <a:pt x="91" y="320"/>
                    <a:pt x="91" y="320"/>
                    <a:pt x="91" y="320"/>
                  </a:cubicBezTo>
                  <a:cubicBezTo>
                    <a:pt x="91" y="266"/>
                    <a:pt x="91" y="266"/>
                    <a:pt x="91" y="266"/>
                  </a:cubicBezTo>
                  <a:cubicBezTo>
                    <a:pt x="105" y="257"/>
                    <a:pt x="105" y="257"/>
                    <a:pt x="105" y="257"/>
                  </a:cubicBezTo>
                  <a:cubicBezTo>
                    <a:pt x="105" y="278"/>
                    <a:pt x="105" y="278"/>
                    <a:pt x="105" y="278"/>
                  </a:cubicBezTo>
                  <a:cubicBezTo>
                    <a:pt x="95" y="284"/>
                    <a:pt x="95" y="284"/>
                    <a:pt x="95" y="284"/>
                  </a:cubicBezTo>
                  <a:cubicBezTo>
                    <a:pt x="97" y="288"/>
                    <a:pt x="100" y="292"/>
                    <a:pt x="102" y="296"/>
                  </a:cubicBezTo>
                  <a:cubicBezTo>
                    <a:pt x="105" y="294"/>
                    <a:pt x="105" y="294"/>
                    <a:pt x="105" y="294"/>
                  </a:cubicBezTo>
                  <a:cubicBezTo>
                    <a:pt x="105" y="318"/>
                    <a:pt x="105" y="318"/>
                    <a:pt x="105" y="318"/>
                  </a:cubicBezTo>
                  <a:close/>
                  <a:moveTo>
                    <a:pt x="91" y="115"/>
                  </a:moveTo>
                  <a:cubicBezTo>
                    <a:pt x="105" y="106"/>
                    <a:pt x="105" y="106"/>
                    <a:pt x="105" y="106"/>
                  </a:cubicBezTo>
                  <a:cubicBezTo>
                    <a:pt x="105" y="136"/>
                    <a:pt x="105" y="136"/>
                    <a:pt x="105" y="136"/>
                  </a:cubicBezTo>
                  <a:cubicBezTo>
                    <a:pt x="102" y="131"/>
                    <a:pt x="102" y="131"/>
                    <a:pt x="102" y="131"/>
                  </a:cubicBezTo>
                  <a:cubicBezTo>
                    <a:pt x="91" y="138"/>
                    <a:pt x="91" y="138"/>
                    <a:pt x="91" y="138"/>
                  </a:cubicBezTo>
                  <a:cubicBezTo>
                    <a:pt x="91" y="115"/>
                    <a:pt x="91" y="115"/>
                    <a:pt x="91" y="115"/>
                  </a:cubicBezTo>
                  <a:close/>
                  <a:moveTo>
                    <a:pt x="105" y="146"/>
                  </a:moveTo>
                  <a:cubicBezTo>
                    <a:pt x="105" y="203"/>
                    <a:pt x="105" y="203"/>
                    <a:pt x="105" y="203"/>
                  </a:cubicBezTo>
                  <a:cubicBezTo>
                    <a:pt x="105" y="204"/>
                    <a:pt x="105" y="204"/>
                    <a:pt x="105" y="204"/>
                  </a:cubicBezTo>
                  <a:cubicBezTo>
                    <a:pt x="105" y="204"/>
                    <a:pt x="105" y="204"/>
                    <a:pt x="105" y="204"/>
                  </a:cubicBezTo>
                  <a:cubicBezTo>
                    <a:pt x="105" y="241"/>
                    <a:pt x="105" y="241"/>
                    <a:pt x="105" y="241"/>
                  </a:cubicBezTo>
                  <a:cubicBezTo>
                    <a:pt x="91" y="249"/>
                    <a:pt x="91" y="249"/>
                    <a:pt x="91" y="249"/>
                  </a:cubicBezTo>
                  <a:cubicBezTo>
                    <a:pt x="91" y="229"/>
                    <a:pt x="91" y="229"/>
                    <a:pt x="91" y="229"/>
                  </a:cubicBezTo>
                  <a:cubicBezTo>
                    <a:pt x="99" y="224"/>
                    <a:pt x="99" y="224"/>
                    <a:pt x="99" y="224"/>
                  </a:cubicBezTo>
                  <a:cubicBezTo>
                    <a:pt x="97" y="220"/>
                    <a:pt x="94" y="215"/>
                    <a:pt x="92" y="211"/>
                  </a:cubicBezTo>
                  <a:cubicBezTo>
                    <a:pt x="91" y="212"/>
                    <a:pt x="91" y="212"/>
                    <a:pt x="91" y="212"/>
                  </a:cubicBezTo>
                  <a:cubicBezTo>
                    <a:pt x="91" y="155"/>
                    <a:pt x="91" y="155"/>
                    <a:pt x="91" y="155"/>
                  </a:cubicBezTo>
                  <a:lnTo>
                    <a:pt x="105" y="146"/>
                  </a:lnTo>
                  <a:close/>
                  <a:moveTo>
                    <a:pt x="91" y="320"/>
                  </a:moveTo>
                  <a:cubicBezTo>
                    <a:pt x="48" y="249"/>
                    <a:pt x="48" y="249"/>
                    <a:pt x="48" y="249"/>
                  </a:cubicBezTo>
                  <a:cubicBezTo>
                    <a:pt x="48" y="181"/>
                    <a:pt x="48" y="181"/>
                    <a:pt x="48" y="181"/>
                  </a:cubicBezTo>
                  <a:cubicBezTo>
                    <a:pt x="66" y="169"/>
                    <a:pt x="66" y="169"/>
                    <a:pt x="66" y="169"/>
                  </a:cubicBezTo>
                  <a:cubicBezTo>
                    <a:pt x="64" y="165"/>
                    <a:pt x="61" y="161"/>
                    <a:pt x="59" y="157"/>
                  </a:cubicBezTo>
                  <a:cubicBezTo>
                    <a:pt x="48" y="164"/>
                    <a:pt x="48" y="164"/>
                    <a:pt x="48" y="164"/>
                  </a:cubicBezTo>
                  <a:cubicBezTo>
                    <a:pt x="48" y="141"/>
                    <a:pt x="48" y="141"/>
                    <a:pt x="48" y="141"/>
                  </a:cubicBezTo>
                  <a:cubicBezTo>
                    <a:pt x="91" y="115"/>
                    <a:pt x="91" y="115"/>
                    <a:pt x="91" y="115"/>
                  </a:cubicBezTo>
                  <a:cubicBezTo>
                    <a:pt x="91" y="138"/>
                    <a:pt x="91" y="138"/>
                    <a:pt x="91" y="138"/>
                  </a:cubicBezTo>
                  <a:cubicBezTo>
                    <a:pt x="72" y="149"/>
                    <a:pt x="72" y="149"/>
                    <a:pt x="72" y="149"/>
                  </a:cubicBezTo>
                  <a:cubicBezTo>
                    <a:pt x="75" y="153"/>
                    <a:pt x="77" y="157"/>
                    <a:pt x="80" y="161"/>
                  </a:cubicBezTo>
                  <a:cubicBezTo>
                    <a:pt x="91" y="155"/>
                    <a:pt x="91" y="155"/>
                    <a:pt x="91" y="155"/>
                  </a:cubicBezTo>
                  <a:cubicBezTo>
                    <a:pt x="91" y="212"/>
                    <a:pt x="91" y="212"/>
                    <a:pt x="91" y="212"/>
                  </a:cubicBezTo>
                  <a:cubicBezTo>
                    <a:pt x="62" y="230"/>
                    <a:pt x="62" y="230"/>
                    <a:pt x="62" y="230"/>
                  </a:cubicBezTo>
                  <a:cubicBezTo>
                    <a:pt x="64" y="234"/>
                    <a:pt x="67" y="238"/>
                    <a:pt x="69" y="242"/>
                  </a:cubicBezTo>
                  <a:cubicBezTo>
                    <a:pt x="91" y="229"/>
                    <a:pt x="91" y="229"/>
                    <a:pt x="91" y="229"/>
                  </a:cubicBezTo>
                  <a:cubicBezTo>
                    <a:pt x="91" y="249"/>
                    <a:pt x="91" y="249"/>
                    <a:pt x="91" y="249"/>
                  </a:cubicBezTo>
                  <a:cubicBezTo>
                    <a:pt x="78" y="257"/>
                    <a:pt x="78" y="257"/>
                    <a:pt x="78" y="257"/>
                  </a:cubicBezTo>
                  <a:cubicBezTo>
                    <a:pt x="81" y="261"/>
                    <a:pt x="83" y="265"/>
                    <a:pt x="86" y="269"/>
                  </a:cubicBezTo>
                  <a:cubicBezTo>
                    <a:pt x="91" y="266"/>
                    <a:pt x="91" y="266"/>
                    <a:pt x="91" y="266"/>
                  </a:cubicBezTo>
                  <a:lnTo>
                    <a:pt x="91" y="320"/>
                  </a:lnTo>
                  <a:close/>
                  <a:moveTo>
                    <a:pt x="48" y="249"/>
                  </a:moveTo>
                  <a:cubicBezTo>
                    <a:pt x="0" y="169"/>
                    <a:pt x="0" y="169"/>
                    <a:pt x="0" y="169"/>
                  </a:cubicBezTo>
                  <a:cubicBezTo>
                    <a:pt x="48" y="141"/>
                    <a:pt x="48" y="141"/>
                    <a:pt x="48" y="141"/>
                  </a:cubicBezTo>
                  <a:cubicBezTo>
                    <a:pt x="48" y="164"/>
                    <a:pt x="48" y="164"/>
                    <a:pt x="48" y="164"/>
                  </a:cubicBezTo>
                  <a:cubicBezTo>
                    <a:pt x="29" y="175"/>
                    <a:pt x="29" y="175"/>
                    <a:pt x="29" y="175"/>
                  </a:cubicBezTo>
                  <a:cubicBezTo>
                    <a:pt x="31" y="179"/>
                    <a:pt x="34" y="183"/>
                    <a:pt x="36" y="187"/>
                  </a:cubicBezTo>
                  <a:cubicBezTo>
                    <a:pt x="48" y="181"/>
                    <a:pt x="48" y="181"/>
                    <a:pt x="48" y="181"/>
                  </a:cubicBezTo>
                  <a:lnTo>
                    <a:pt x="48" y="249"/>
                  </a:ln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7"/>
            <p:cNvSpPr>
              <a:spLocks noEditPoints="1"/>
            </p:cNvSpPr>
            <p:nvPr/>
          </p:nvSpPr>
          <p:spPr bwMode="auto">
            <a:xfrm>
              <a:off x="2113454" y="2624925"/>
              <a:ext cx="549636" cy="587852"/>
            </a:xfrm>
            <a:custGeom>
              <a:avLst/>
              <a:gdLst>
                <a:gd name="T0" fmla="*/ 263 w 304"/>
                <a:gd name="T1" fmla="*/ 163 h 325"/>
                <a:gd name="T2" fmla="*/ 250 w 304"/>
                <a:gd name="T3" fmla="*/ 236 h 325"/>
                <a:gd name="T4" fmla="*/ 239 w 304"/>
                <a:gd name="T5" fmla="*/ 129 h 325"/>
                <a:gd name="T6" fmla="*/ 250 w 304"/>
                <a:gd name="T7" fmla="*/ 204 h 325"/>
                <a:gd name="T8" fmla="*/ 237 w 304"/>
                <a:gd name="T9" fmla="*/ 160 h 325"/>
                <a:gd name="T10" fmla="*/ 239 w 304"/>
                <a:gd name="T11" fmla="*/ 266 h 325"/>
                <a:gd name="T12" fmla="*/ 224 w 304"/>
                <a:gd name="T13" fmla="*/ 142 h 325"/>
                <a:gd name="T14" fmla="*/ 223 w 304"/>
                <a:gd name="T15" fmla="*/ 220 h 325"/>
                <a:gd name="T16" fmla="*/ 213 w 304"/>
                <a:gd name="T17" fmla="*/ 126 h 325"/>
                <a:gd name="T18" fmla="*/ 215 w 304"/>
                <a:gd name="T19" fmla="*/ 261 h 325"/>
                <a:gd name="T20" fmla="*/ 215 w 304"/>
                <a:gd name="T21" fmla="*/ 154 h 325"/>
                <a:gd name="T22" fmla="*/ 198 w 304"/>
                <a:gd name="T23" fmla="*/ 270 h 325"/>
                <a:gd name="T24" fmla="*/ 198 w 304"/>
                <a:gd name="T25" fmla="*/ 121 h 325"/>
                <a:gd name="T26" fmla="*/ 191 w 304"/>
                <a:gd name="T27" fmla="*/ 61 h 325"/>
                <a:gd name="T28" fmla="*/ 198 w 304"/>
                <a:gd name="T29" fmla="*/ 121 h 325"/>
                <a:gd name="T30" fmla="*/ 192 w 304"/>
                <a:gd name="T31" fmla="*/ 176 h 325"/>
                <a:gd name="T32" fmla="*/ 178 w 304"/>
                <a:gd name="T33" fmla="*/ 42 h 325"/>
                <a:gd name="T34" fmla="*/ 178 w 304"/>
                <a:gd name="T35" fmla="*/ 309 h 325"/>
                <a:gd name="T36" fmla="*/ 180 w 304"/>
                <a:gd name="T37" fmla="*/ 134 h 325"/>
                <a:gd name="T38" fmla="*/ 191 w 304"/>
                <a:gd name="T39" fmla="*/ 227 h 325"/>
                <a:gd name="T40" fmla="*/ 176 w 304"/>
                <a:gd name="T41" fmla="*/ 73 h 325"/>
                <a:gd name="T42" fmla="*/ 178 w 304"/>
                <a:gd name="T43" fmla="*/ 102 h 325"/>
                <a:gd name="T44" fmla="*/ 178 w 304"/>
                <a:gd name="T45" fmla="*/ 157 h 325"/>
                <a:gd name="T46" fmla="*/ 176 w 304"/>
                <a:gd name="T47" fmla="*/ 253 h 325"/>
                <a:gd name="T48" fmla="*/ 167 w 304"/>
                <a:gd name="T49" fmla="*/ 193 h 325"/>
                <a:gd name="T50" fmla="*/ 176 w 304"/>
                <a:gd name="T51" fmla="*/ 129 h 325"/>
                <a:gd name="T52" fmla="*/ 167 w 304"/>
                <a:gd name="T53" fmla="*/ 172 h 325"/>
                <a:gd name="T54" fmla="*/ 158 w 304"/>
                <a:gd name="T55" fmla="*/ 47 h 325"/>
                <a:gd name="T56" fmla="*/ 167 w 304"/>
                <a:gd name="T57" fmla="*/ 86 h 325"/>
                <a:gd name="T58" fmla="*/ 154 w 304"/>
                <a:gd name="T59" fmla="*/ 68 h 325"/>
                <a:gd name="T60" fmla="*/ 151 w 304"/>
                <a:gd name="T61" fmla="*/ 204 h 325"/>
                <a:gd name="T62" fmla="*/ 150 w 304"/>
                <a:gd name="T63" fmla="*/ 92 h 325"/>
                <a:gd name="T64" fmla="*/ 154 w 304"/>
                <a:gd name="T65" fmla="*/ 100 h 325"/>
                <a:gd name="T66" fmla="*/ 149 w 304"/>
                <a:gd name="T67" fmla="*/ 257 h 325"/>
                <a:gd name="T68" fmla="*/ 150 w 304"/>
                <a:gd name="T69" fmla="*/ 53 h 325"/>
                <a:gd name="T70" fmla="*/ 150 w 304"/>
                <a:gd name="T71" fmla="*/ 172 h 325"/>
                <a:gd name="T72" fmla="*/ 144 w 304"/>
                <a:gd name="T73" fmla="*/ 52 h 325"/>
                <a:gd name="T74" fmla="*/ 144 w 304"/>
                <a:gd name="T75" fmla="*/ 308 h 325"/>
                <a:gd name="T76" fmla="*/ 144 w 304"/>
                <a:gd name="T77" fmla="*/ 159 h 325"/>
                <a:gd name="T78" fmla="*/ 128 w 304"/>
                <a:gd name="T79" fmla="*/ 236 h 325"/>
                <a:gd name="T80" fmla="*/ 124 w 304"/>
                <a:gd name="T81" fmla="*/ 110 h 325"/>
                <a:gd name="T82" fmla="*/ 128 w 304"/>
                <a:gd name="T83" fmla="*/ 141 h 325"/>
                <a:gd name="T84" fmla="*/ 124 w 304"/>
                <a:gd name="T85" fmla="*/ 221 h 325"/>
                <a:gd name="T86" fmla="*/ 115 w 304"/>
                <a:gd name="T87" fmla="*/ 229 h 325"/>
                <a:gd name="T88" fmla="*/ 124 w 304"/>
                <a:gd name="T89" fmla="*/ 221 h 325"/>
                <a:gd name="T90" fmla="*/ 102 w 304"/>
                <a:gd name="T91" fmla="*/ 86 h 325"/>
                <a:gd name="T92" fmla="*/ 115 w 304"/>
                <a:gd name="T93" fmla="*/ 123 h 325"/>
                <a:gd name="T94" fmla="*/ 102 w 304"/>
                <a:gd name="T95" fmla="*/ 32 h 325"/>
                <a:gd name="T96" fmla="*/ 92 w 304"/>
                <a:gd name="T97" fmla="*/ 144 h 325"/>
                <a:gd name="T98" fmla="*/ 102 w 304"/>
                <a:gd name="T99" fmla="*/ 134 h 325"/>
                <a:gd name="T100" fmla="*/ 78 w 304"/>
                <a:gd name="T101" fmla="*/ 49 h 325"/>
                <a:gd name="T102" fmla="*/ 78 w 304"/>
                <a:gd name="T103" fmla="*/ 118 h 325"/>
                <a:gd name="T104" fmla="*/ 78 w 304"/>
                <a:gd name="T105" fmla="*/ 126 h 325"/>
                <a:gd name="T106" fmla="*/ 78 w 304"/>
                <a:gd name="T107" fmla="*/ 215 h 325"/>
                <a:gd name="T108" fmla="*/ 73 w 304"/>
                <a:gd name="T109" fmla="*/ 173 h 325"/>
                <a:gd name="T110" fmla="*/ 52 w 304"/>
                <a:gd name="T111" fmla="*/ 178 h 325"/>
                <a:gd name="T112" fmla="*/ 51 w 304"/>
                <a:gd name="T113" fmla="*/ 87 h 325"/>
                <a:gd name="T114" fmla="*/ 52 w 304"/>
                <a:gd name="T115" fmla="*/ 17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 h="325">
                  <a:moveTo>
                    <a:pt x="263" y="163"/>
                  </a:moveTo>
                  <a:cubicBezTo>
                    <a:pt x="304" y="221"/>
                    <a:pt x="304" y="221"/>
                    <a:pt x="304" y="221"/>
                  </a:cubicBezTo>
                  <a:cubicBezTo>
                    <a:pt x="263" y="250"/>
                    <a:pt x="263" y="250"/>
                    <a:pt x="263" y="250"/>
                  </a:cubicBezTo>
                  <a:cubicBezTo>
                    <a:pt x="263" y="222"/>
                    <a:pt x="263" y="222"/>
                    <a:pt x="263" y="222"/>
                  </a:cubicBezTo>
                  <a:cubicBezTo>
                    <a:pt x="265" y="226"/>
                    <a:pt x="265" y="226"/>
                    <a:pt x="265" y="226"/>
                  </a:cubicBezTo>
                  <a:cubicBezTo>
                    <a:pt x="269" y="223"/>
                    <a:pt x="273" y="220"/>
                    <a:pt x="277" y="217"/>
                  </a:cubicBezTo>
                  <a:cubicBezTo>
                    <a:pt x="263" y="197"/>
                    <a:pt x="263" y="197"/>
                    <a:pt x="263" y="197"/>
                  </a:cubicBezTo>
                  <a:lnTo>
                    <a:pt x="263" y="163"/>
                  </a:lnTo>
                  <a:close/>
                  <a:moveTo>
                    <a:pt x="250" y="144"/>
                  </a:moveTo>
                  <a:cubicBezTo>
                    <a:pt x="263" y="163"/>
                    <a:pt x="263" y="163"/>
                    <a:pt x="263" y="163"/>
                  </a:cubicBezTo>
                  <a:cubicBezTo>
                    <a:pt x="263" y="197"/>
                    <a:pt x="263" y="197"/>
                    <a:pt x="263" y="197"/>
                  </a:cubicBezTo>
                  <a:cubicBezTo>
                    <a:pt x="261" y="194"/>
                    <a:pt x="261" y="194"/>
                    <a:pt x="261" y="194"/>
                  </a:cubicBezTo>
                  <a:cubicBezTo>
                    <a:pt x="250" y="201"/>
                    <a:pt x="250" y="201"/>
                    <a:pt x="250" y="201"/>
                  </a:cubicBezTo>
                  <a:cubicBezTo>
                    <a:pt x="250" y="186"/>
                    <a:pt x="250" y="186"/>
                    <a:pt x="250" y="186"/>
                  </a:cubicBezTo>
                  <a:cubicBezTo>
                    <a:pt x="253" y="183"/>
                    <a:pt x="253" y="183"/>
                    <a:pt x="253" y="183"/>
                  </a:cubicBezTo>
                  <a:cubicBezTo>
                    <a:pt x="250" y="179"/>
                    <a:pt x="250" y="179"/>
                    <a:pt x="250" y="179"/>
                  </a:cubicBezTo>
                  <a:cubicBezTo>
                    <a:pt x="250" y="144"/>
                    <a:pt x="250" y="144"/>
                    <a:pt x="250" y="144"/>
                  </a:cubicBezTo>
                  <a:close/>
                  <a:moveTo>
                    <a:pt x="263" y="250"/>
                  </a:moveTo>
                  <a:cubicBezTo>
                    <a:pt x="250" y="259"/>
                    <a:pt x="250" y="259"/>
                    <a:pt x="250" y="259"/>
                  </a:cubicBezTo>
                  <a:cubicBezTo>
                    <a:pt x="250" y="236"/>
                    <a:pt x="250" y="236"/>
                    <a:pt x="250" y="236"/>
                  </a:cubicBezTo>
                  <a:cubicBezTo>
                    <a:pt x="251" y="236"/>
                    <a:pt x="251" y="236"/>
                    <a:pt x="251" y="236"/>
                  </a:cubicBezTo>
                  <a:cubicBezTo>
                    <a:pt x="250" y="234"/>
                    <a:pt x="250" y="234"/>
                    <a:pt x="250" y="234"/>
                  </a:cubicBezTo>
                  <a:cubicBezTo>
                    <a:pt x="250" y="204"/>
                    <a:pt x="250" y="204"/>
                    <a:pt x="250" y="204"/>
                  </a:cubicBezTo>
                  <a:cubicBezTo>
                    <a:pt x="263" y="222"/>
                    <a:pt x="263" y="222"/>
                    <a:pt x="263" y="222"/>
                  </a:cubicBezTo>
                  <a:lnTo>
                    <a:pt x="263" y="250"/>
                  </a:lnTo>
                  <a:close/>
                  <a:moveTo>
                    <a:pt x="239" y="129"/>
                  </a:moveTo>
                  <a:cubicBezTo>
                    <a:pt x="250" y="144"/>
                    <a:pt x="250" y="144"/>
                    <a:pt x="250" y="144"/>
                  </a:cubicBezTo>
                  <a:cubicBezTo>
                    <a:pt x="250" y="179"/>
                    <a:pt x="250" y="179"/>
                    <a:pt x="250" y="179"/>
                  </a:cubicBezTo>
                  <a:cubicBezTo>
                    <a:pt x="239" y="163"/>
                    <a:pt x="239" y="163"/>
                    <a:pt x="239" y="163"/>
                  </a:cubicBezTo>
                  <a:cubicBezTo>
                    <a:pt x="239" y="129"/>
                    <a:pt x="239" y="129"/>
                    <a:pt x="239" y="129"/>
                  </a:cubicBezTo>
                  <a:close/>
                  <a:moveTo>
                    <a:pt x="250" y="259"/>
                  </a:moveTo>
                  <a:cubicBezTo>
                    <a:pt x="239" y="266"/>
                    <a:pt x="239" y="266"/>
                    <a:pt x="239" y="266"/>
                  </a:cubicBezTo>
                  <a:cubicBezTo>
                    <a:pt x="239" y="243"/>
                    <a:pt x="239" y="243"/>
                    <a:pt x="239" y="243"/>
                  </a:cubicBezTo>
                  <a:cubicBezTo>
                    <a:pt x="240" y="244"/>
                    <a:pt x="240" y="244"/>
                    <a:pt x="240" y="244"/>
                  </a:cubicBezTo>
                  <a:cubicBezTo>
                    <a:pt x="250" y="236"/>
                    <a:pt x="250" y="236"/>
                    <a:pt x="250" y="236"/>
                  </a:cubicBezTo>
                  <a:cubicBezTo>
                    <a:pt x="250" y="259"/>
                    <a:pt x="250" y="259"/>
                    <a:pt x="250" y="259"/>
                  </a:cubicBezTo>
                  <a:close/>
                  <a:moveTo>
                    <a:pt x="250" y="186"/>
                  </a:moveTo>
                  <a:cubicBezTo>
                    <a:pt x="250" y="201"/>
                    <a:pt x="250" y="201"/>
                    <a:pt x="250" y="201"/>
                  </a:cubicBezTo>
                  <a:cubicBezTo>
                    <a:pt x="249" y="202"/>
                    <a:pt x="249" y="202"/>
                    <a:pt x="249" y="202"/>
                  </a:cubicBezTo>
                  <a:cubicBezTo>
                    <a:pt x="250" y="204"/>
                    <a:pt x="250" y="204"/>
                    <a:pt x="250" y="204"/>
                  </a:cubicBezTo>
                  <a:cubicBezTo>
                    <a:pt x="250" y="234"/>
                    <a:pt x="250" y="234"/>
                    <a:pt x="250" y="234"/>
                  </a:cubicBezTo>
                  <a:cubicBezTo>
                    <a:pt x="239" y="218"/>
                    <a:pt x="239" y="218"/>
                    <a:pt x="239" y="218"/>
                  </a:cubicBezTo>
                  <a:cubicBezTo>
                    <a:pt x="239" y="188"/>
                    <a:pt x="239" y="188"/>
                    <a:pt x="239" y="188"/>
                  </a:cubicBezTo>
                  <a:cubicBezTo>
                    <a:pt x="242" y="192"/>
                    <a:pt x="242" y="192"/>
                    <a:pt x="242" y="192"/>
                  </a:cubicBezTo>
                  <a:lnTo>
                    <a:pt x="250" y="186"/>
                  </a:lnTo>
                  <a:close/>
                  <a:moveTo>
                    <a:pt x="224" y="107"/>
                  </a:moveTo>
                  <a:cubicBezTo>
                    <a:pt x="226" y="110"/>
                    <a:pt x="226" y="110"/>
                    <a:pt x="226" y="110"/>
                  </a:cubicBezTo>
                  <a:cubicBezTo>
                    <a:pt x="239" y="129"/>
                    <a:pt x="239" y="129"/>
                    <a:pt x="239" y="129"/>
                  </a:cubicBezTo>
                  <a:cubicBezTo>
                    <a:pt x="239" y="163"/>
                    <a:pt x="239" y="163"/>
                    <a:pt x="239" y="163"/>
                  </a:cubicBezTo>
                  <a:cubicBezTo>
                    <a:pt x="237" y="160"/>
                    <a:pt x="237" y="160"/>
                    <a:pt x="237" y="160"/>
                  </a:cubicBezTo>
                  <a:cubicBezTo>
                    <a:pt x="233" y="162"/>
                    <a:pt x="229" y="165"/>
                    <a:pt x="225" y="168"/>
                  </a:cubicBezTo>
                  <a:cubicBezTo>
                    <a:pt x="239" y="188"/>
                    <a:pt x="239" y="188"/>
                    <a:pt x="239" y="188"/>
                  </a:cubicBezTo>
                  <a:cubicBezTo>
                    <a:pt x="239" y="218"/>
                    <a:pt x="239" y="218"/>
                    <a:pt x="239" y="218"/>
                  </a:cubicBezTo>
                  <a:cubicBezTo>
                    <a:pt x="235" y="212"/>
                    <a:pt x="235" y="212"/>
                    <a:pt x="235" y="212"/>
                  </a:cubicBezTo>
                  <a:cubicBezTo>
                    <a:pt x="224" y="219"/>
                    <a:pt x="224" y="219"/>
                    <a:pt x="224" y="219"/>
                  </a:cubicBezTo>
                  <a:cubicBezTo>
                    <a:pt x="224" y="153"/>
                    <a:pt x="224" y="153"/>
                    <a:pt x="224" y="153"/>
                  </a:cubicBezTo>
                  <a:cubicBezTo>
                    <a:pt x="229" y="149"/>
                    <a:pt x="229" y="149"/>
                    <a:pt x="229" y="149"/>
                  </a:cubicBezTo>
                  <a:cubicBezTo>
                    <a:pt x="224" y="142"/>
                    <a:pt x="224" y="142"/>
                    <a:pt x="224" y="142"/>
                  </a:cubicBezTo>
                  <a:cubicBezTo>
                    <a:pt x="224" y="107"/>
                    <a:pt x="224" y="107"/>
                    <a:pt x="224" y="107"/>
                  </a:cubicBezTo>
                  <a:close/>
                  <a:moveTo>
                    <a:pt x="239" y="266"/>
                  </a:moveTo>
                  <a:cubicBezTo>
                    <a:pt x="224" y="277"/>
                    <a:pt x="224" y="277"/>
                    <a:pt x="224" y="277"/>
                  </a:cubicBezTo>
                  <a:cubicBezTo>
                    <a:pt x="224" y="255"/>
                    <a:pt x="224" y="255"/>
                    <a:pt x="224" y="255"/>
                  </a:cubicBezTo>
                  <a:cubicBezTo>
                    <a:pt x="225" y="254"/>
                    <a:pt x="225" y="254"/>
                    <a:pt x="225" y="254"/>
                  </a:cubicBezTo>
                  <a:cubicBezTo>
                    <a:pt x="224" y="252"/>
                    <a:pt x="224" y="252"/>
                    <a:pt x="224" y="252"/>
                  </a:cubicBezTo>
                  <a:cubicBezTo>
                    <a:pt x="224" y="222"/>
                    <a:pt x="224" y="222"/>
                    <a:pt x="224" y="222"/>
                  </a:cubicBezTo>
                  <a:cubicBezTo>
                    <a:pt x="239" y="243"/>
                    <a:pt x="239" y="243"/>
                    <a:pt x="239" y="243"/>
                  </a:cubicBezTo>
                  <a:lnTo>
                    <a:pt x="239" y="266"/>
                  </a:lnTo>
                  <a:close/>
                  <a:moveTo>
                    <a:pt x="215" y="95"/>
                  </a:moveTo>
                  <a:cubicBezTo>
                    <a:pt x="224" y="107"/>
                    <a:pt x="224" y="107"/>
                    <a:pt x="224" y="107"/>
                  </a:cubicBezTo>
                  <a:cubicBezTo>
                    <a:pt x="224" y="142"/>
                    <a:pt x="224" y="142"/>
                    <a:pt x="224" y="142"/>
                  </a:cubicBezTo>
                  <a:cubicBezTo>
                    <a:pt x="215" y="129"/>
                    <a:pt x="215" y="129"/>
                    <a:pt x="215" y="129"/>
                  </a:cubicBezTo>
                  <a:cubicBezTo>
                    <a:pt x="215" y="95"/>
                    <a:pt x="215" y="95"/>
                    <a:pt x="215" y="95"/>
                  </a:cubicBezTo>
                  <a:close/>
                  <a:moveTo>
                    <a:pt x="224" y="277"/>
                  </a:moveTo>
                  <a:cubicBezTo>
                    <a:pt x="215" y="283"/>
                    <a:pt x="215" y="283"/>
                    <a:pt x="215" y="283"/>
                  </a:cubicBezTo>
                  <a:cubicBezTo>
                    <a:pt x="215" y="261"/>
                    <a:pt x="215" y="261"/>
                    <a:pt x="215" y="261"/>
                  </a:cubicBezTo>
                  <a:cubicBezTo>
                    <a:pt x="224" y="255"/>
                    <a:pt x="224" y="255"/>
                    <a:pt x="224" y="255"/>
                  </a:cubicBezTo>
                  <a:cubicBezTo>
                    <a:pt x="224" y="277"/>
                    <a:pt x="224" y="277"/>
                    <a:pt x="224" y="277"/>
                  </a:cubicBezTo>
                  <a:close/>
                  <a:moveTo>
                    <a:pt x="224" y="153"/>
                  </a:moveTo>
                  <a:cubicBezTo>
                    <a:pt x="224" y="219"/>
                    <a:pt x="224" y="219"/>
                    <a:pt x="224" y="219"/>
                  </a:cubicBezTo>
                  <a:cubicBezTo>
                    <a:pt x="223" y="220"/>
                    <a:pt x="223" y="220"/>
                    <a:pt x="223" y="220"/>
                  </a:cubicBezTo>
                  <a:cubicBezTo>
                    <a:pt x="224" y="222"/>
                    <a:pt x="224" y="222"/>
                    <a:pt x="224" y="222"/>
                  </a:cubicBezTo>
                  <a:cubicBezTo>
                    <a:pt x="224" y="252"/>
                    <a:pt x="224" y="252"/>
                    <a:pt x="224" y="252"/>
                  </a:cubicBezTo>
                  <a:cubicBezTo>
                    <a:pt x="215" y="240"/>
                    <a:pt x="215" y="240"/>
                    <a:pt x="215" y="240"/>
                  </a:cubicBezTo>
                  <a:cubicBezTo>
                    <a:pt x="215" y="154"/>
                    <a:pt x="215" y="154"/>
                    <a:pt x="215" y="154"/>
                  </a:cubicBezTo>
                  <a:cubicBezTo>
                    <a:pt x="218" y="158"/>
                    <a:pt x="218" y="158"/>
                    <a:pt x="218" y="158"/>
                  </a:cubicBezTo>
                  <a:lnTo>
                    <a:pt x="224" y="153"/>
                  </a:lnTo>
                  <a:close/>
                  <a:moveTo>
                    <a:pt x="202" y="76"/>
                  </a:moveTo>
                  <a:cubicBezTo>
                    <a:pt x="215" y="95"/>
                    <a:pt x="215" y="95"/>
                    <a:pt x="215" y="95"/>
                  </a:cubicBezTo>
                  <a:cubicBezTo>
                    <a:pt x="215" y="129"/>
                    <a:pt x="215" y="129"/>
                    <a:pt x="215" y="129"/>
                  </a:cubicBezTo>
                  <a:cubicBezTo>
                    <a:pt x="213" y="126"/>
                    <a:pt x="213" y="126"/>
                    <a:pt x="213" y="126"/>
                  </a:cubicBezTo>
                  <a:cubicBezTo>
                    <a:pt x="202" y="133"/>
                    <a:pt x="202" y="133"/>
                    <a:pt x="202" y="133"/>
                  </a:cubicBezTo>
                  <a:cubicBezTo>
                    <a:pt x="202" y="118"/>
                    <a:pt x="202" y="118"/>
                    <a:pt x="202" y="118"/>
                  </a:cubicBezTo>
                  <a:cubicBezTo>
                    <a:pt x="206" y="115"/>
                    <a:pt x="206" y="115"/>
                    <a:pt x="206" y="115"/>
                  </a:cubicBezTo>
                  <a:cubicBezTo>
                    <a:pt x="202" y="111"/>
                    <a:pt x="202" y="111"/>
                    <a:pt x="202" y="111"/>
                  </a:cubicBezTo>
                  <a:cubicBezTo>
                    <a:pt x="202" y="76"/>
                    <a:pt x="202" y="76"/>
                    <a:pt x="202" y="76"/>
                  </a:cubicBezTo>
                  <a:close/>
                  <a:moveTo>
                    <a:pt x="215" y="283"/>
                  </a:moveTo>
                  <a:cubicBezTo>
                    <a:pt x="202" y="292"/>
                    <a:pt x="202" y="292"/>
                    <a:pt x="202" y="292"/>
                  </a:cubicBezTo>
                  <a:cubicBezTo>
                    <a:pt x="202" y="246"/>
                    <a:pt x="202" y="246"/>
                    <a:pt x="202" y="246"/>
                  </a:cubicBezTo>
                  <a:cubicBezTo>
                    <a:pt x="213" y="262"/>
                    <a:pt x="213" y="262"/>
                    <a:pt x="213" y="262"/>
                  </a:cubicBezTo>
                  <a:cubicBezTo>
                    <a:pt x="215" y="261"/>
                    <a:pt x="215" y="261"/>
                    <a:pt x="215" y="261"/>
                  </a:cubicBezTo>
                  <a:cubicBezTo>
                    <a:pt x="215" y="283"/>
                    <a:pt x="215" y="283"/>
                    <a:pt x="215" y="283"/>
                  </a:cubicBezTo>
                  <a:close/>
                  <a:moveTo>
                    <a:pt x="215" y="154"/>
                  </a:moveTo>
                  <a:cubicBezTo>
                    <a:pt x="215" y="240"/>
                    <a:pt x="215" y="240"/>
                    <a:pt x="215" y="240"/>
                  </a:cubicBezTo>
                  <a:cubicBezTo>
                    <a:pt x="209" y="230"/>
                    <a:pt x="209" y="230"/>
                    <a:pt x="209" y="230"/>
                  </a:cubicBezTo>
                  <a:cubicBezTo>
                    <a:pt x="202" y="235"/>
                    <a:pt x="202" y="235"/>
                    <a:pt x="202" y="235"/>
                  </a:cubicBezTo>
                  <a:cubicBezTo>
                    <a:pt x="202" y="168"/>
                    <a:pt x="202" y="168"/>
                    <a:pt x="202" y="168"/>
                  </a:cubicBezTo>
                  <a:cubicBezTo>
                    <a:pt x="203" y="168"/>
                    <a:pt x="203" y="168"/>
                    <a:pt x="203" y="168"/>
                  </a:cubicBezTo>
                  <a:cubicBezTo>
                    <a:pt x="202" y="166"/>
                    <a:pt x="202" y="166"/>
                    <a:pt x="202" y="166"/>
                  </a:cubicBezTo>
                  <a:cubicBezTo>
                    <a:pt x="202" y="136"/>
                    <a:pt x="202" y="136"/>
                    <a:pt x="202" y="136"/>
                  </a:cubicBezTo>
                  <a:lnTo>
                    <a:pt x="215" y="154"/>
                  </a:lnTo>
                  <a:close/>
                  <a:moveTo>
                    <a:pt x="198" y="70"/>
                  </a:moveTo>
                  <a:cubicBezTo>
                    <a:pt x="202" y="76"/>
                    <a:pt x="202" y="76"/>
                    <a:pt x="202" y="76"/>
                  </a:cubicBezTo>
                  <a:cubicBezTo>
                    <a:pt x="202" y="111"/>
                    <a:pt x="202" y="111"/>
                    <a:pt x="202" y="111"/>
                  </a:cubicBezTo>
                  <a:cubicBezTo>
                    <a:pt x="198" y="104"/>
                    <a:pt x="198" y="104"/>
                    <a:pt x="198" y="104"/>
                  </a:cubicBezTo>
                  <a:cubicBezTo>
                    <a:pt x="198" y="70"/>
                    <a:pt x="198" y="70"/>
                    <a:pt x="198" y="70"/>
                  </a:cubicBezTo>
                  <a:close/>
                  <a:moveTo>
                    <a:pt x="202" y="292"/>
                  </a:moveTo>
                  <a:cubicBezTo>
                    <a:pt x="198" y="295"/>
                    <a:pt x="198" y="295"/>
                    <a:pt x="198" y="295"/>
                  </a:cubicBezTo>
                  <a:cubicBezTo>
                    <a:pt x="198" y="273"/>
                    <a:pt x="198" y="273"/>
                    <a:pt x="198" y="273"/>
                  </a:cubicBezTo>
                  <a:cubicBezTo>
                    <a:pt x="199" y="272"/>
                    <a:pt x="199" y="272"/>
                    <a:pt x="199" y="272"/>
                  </a:cubicBezTo>
                  <a:cubicBezTo>
                    <a:pt x="198" y="270"/>
                    <a:pt x="198" y="270"/>
                    <a:pt x="198" y="270"/>
                  </a:cubicBezTo>
                  <a:cubicBezTo>
                    <a:pt x="198" y="240"/>
                    <a:pt x="198" y="240"/>
                    <a:pt x="198" y="240"/>
                  </a:cubicBezTo>
                  <a:cubicBezTo>
                    <a:pt x="202" y="246"/>
                    <a:pt x="202" y="246"/>
                    <a:pt x="202" y="246"/>
                  </a:cubicBezTo>
                  <a:cubicBezTo>
                    <a:pt x="202" y="292"/>
                    <a:pt x="202" y="292"/>
                    <a:pt x="202" y="292"/>
                  </a:cubicBezTo>
                  <a:close/>
                  <a:moveTo>
                    <a:pt x="202" y="118"/>
                  </a:moveTo>
                  <a:cubicBezTo>
                    <a:pt x="202" y="133"/>
                    <a:pt x="202" y="133"/>
                    <a:pt x="202" y="133"/>
                  </a:cubicBezTo>
                  <a:cubicBezTo>
                    <a:pt x="201" y="134"/>
                    <a:pt x="201" y="134"/>
                    <a:pt x="201" y="134"/>
                  </a:cubicBezTo>
                  <a:cubicBezTo>
                    <a:pt x="202" y="136"/>
                    <a:pt x="202" y="136"/>
                    <a:pt x="202" y="136"/>
                  </a:cubicBezTo>
                  <a:cubicBezTo>
                    <a:pt x="202" y="166"/>
                    <a:pt x="202" y="166"/>
                    <a:pt x="202" y="166"/>
                  </a:cubicBezTo>
                  <a:cubicBezTo>
                    <a:pt x="198" y="160"/>
                    <a:pt x="198" y="160"/>
                    <a:pt x="198" y="160"/>
                  </a:cubicBezTo>
                  <a:cubicBezTo>
                    <a:pt x="198" y="121"/>
                    <a:pt x="198" y="121"/>
                    <a:pt x="198" y="121"/>
                  </a:cubicBezTo>
                  <a:cubicBezTo>
                    <a:pt x="202" y="118"/>
                    <a:pt x="202" y="118"/>
                    <a:pt x="202" y="118"/>
                  </a:cubicBezTo>
                  <a:close/>
                  <a:moveTo>
                    <a:pt x="202" y="168"/>
                  </a:moveTo>
                  <a:cubicBezTo>
                    <a:pt x="202" y="235"/>
                    <a:pt x="202" y="235"/>
                    <a:pt x="202" y="235"/>
                  </a:cubicBezTo>
                  <a:cubicBezTo>
                    <a:pt x="198" y="238"/>
                    <a:pt x="198" y="238"/>
                    <a:pt x="198" y="238"/>
                  </a:cubicBezTo>
                  <a:cubicBezTo>
                    <a:pt x="198" y="222"/>
                    <a:pt x="198" y="222"/>
                    <a:pt x="198" y="222"/>
                  </a:cubicBezTo>
                  <a:cubicBezTo>
                    <a:pt x="201" y="220"/>
                    <a:pt x="201" y="220"/>
                    <a:pt x="201" y="220"/>
                  </a:cubicBezTo>
                  <a:cubicBezTo>
                    <a:pt x="198" y="215"/>
                    <a:pt x="198" y="215"/>
                    <a:pt x="198" y="215"/>
                  </a:cubicBezTo>
                  <a:cubicBezTo>
                    <a:pt x="198" y="171"/>
                    <a:pt x="198" y="171"/>
                    <a:pt x="198" y="171"/>
                  </a:cubicBezTo>
                  <a:lnTo>
                    <a:pt x="202" y="168"/>
                  </a:lnTo>
                  <a:close/>
                  <a:moveTo>
                    <a:pt x="191" y="61"/>
                  </a:moveTo>
                  <a:cubicBezTo>
                    <a:pt x="198" y="70"/>
                    <a:pt x="198" y="70"/>
                    <a:pt x="198" y="70"/>
                  </a:cubicBezTo>
                  <a:cubicBezTo>
                    <a:pt x="198" y="104"/>
                    <a:pt x="198" y="104"/>
                    <a:pt x="198" y="104"/>
                  </a:cubicBezTo>
                  <a:cubicBezTo>
                    <a:pt x="191" y="95"/>
                    <a:pt x="191" y="95"/>
                    <a:pt x="191" y="95"/>
                  </a:cubicBezTo>
                  <a:cubicBezTo>
                    <a:pt x="191" y="61"/>
                    <a:pt x="191" y="61"/>
                    <a:pt x="191" y="61"/>
                  </a:cubicBezTo>
                  <a:close/>
                  <a:moveTo>
                    <a:pt x="198" y="295"/>
                  </a:moveTo>
                  <a:cubicBezTo>
                    <a:pt x="191" y="300"/>
                    <a:pt x="191" y="300"/>
                    <a:pt x="191" y="300"/>
                  </a:cubicBezTo>
                  <a:cubicBezTo>
                    <a:pt x="191" y="278"/>
                    <a:pt x="191" y="278"/>
                    <a:pt x="191" y="278"/>
                  </a:cubicBezTo>
                  <a:cubicBezTo>
                    <a:pt x="198" y="273"/>
                    <a:pt x="198" y="273"/>
                    <a:pt x="198" y="273"/>
                  </a:cubicBezTo>
                  <a:cubicBezTo>
                    <a:pt x="198" y="295"/>
                    <a:pt x="198" y="295"/>
                    <a:pt x="198" y="295"/>
                  </a:cubicBezTo>
                  <a:close/>
                  <a:moveTo>
                    <a:pt x="198" y="121"/>
                  </a:moveTo>
                  <a:cubicBezTo>
                    <a:pt x="198" y="160"/>
                    <a:pt x="198" y="160"/>
                    <a:pt x="198" y="160"/>
                  </a:cubicBezTo>
                  <a:cubicBezTo>
                    <a:pt x="191" y="150"/>
                    <a:pt x="191" y="150"/>
                    <a:pt x="191" y="150"/>
                  </a:cubicBezTo>
                  <a:cubicBezTo>
                    <a:pt x="191" y="120"/>
                    <a:pt x="191" y="120"/>
                    <a:pt x="191" y="120"/>
                  </a:cubicBezTo>
                  <a:cubicBezTo>
                    <a:pt x="194" y="124"/>
                    <a:pt x="194" y="124"/>
                    <a:pt x="194" y="124"/>
                  </a:cubicBezTo>
                  <a:cubicBezTo>
                    <a:pt x="198" y="121"/>
                    <a:pt x="198" y="121"/>
                    <a:pt x="198" y="121"/>
                  </a:cubicBezTo>
                  <a:close/>
                  <a:moveTo>
                    <a:pt x="198" y="171"/>
                  </a:moveTo>
                  <a:cubicBezTo>
                    <a:pt x="198" y="215"/>
                    <a:pt x="198" y="215"/>
                    <a:pt x="198" y="215"/>
                  </a:cubicBezTo>
                  <a:cubicBezTo>
                    <a:pt x="191" y="206"/>
                    <a:pt x="191" y="206"/>
                    <a:pt x="191" y="206"/>
                  </a:cubicBezTo>
                  <a:cubicBezTo>
                    <a:pt x="191" y="175"/>
                    <a:pt x="191" y="175"/>
                    <a:pt x="191" y="175"/>
                  </a:cubicBezTo>
                  <a:cubicBezTo>
                    <a:pt x="192" y="176"/>
                    <a:pt x="192" y="176"/>
                    <a:pt x="192" y="176"/>
                  </a:cubicBezTo>
                  <a:cubicBezTo>
                    <a:pt x="198" y="171"/>
                    <a:pt x="198" y="171"/>
                    <a:pt x="198" y="171"/>
                  </a:cubicBezTo>
                  <a:close/>
                  <a:moveTo>
                    <a:pt x="198" y="222"/>
                  </a:moveTo>
                  <a:cubicBezTo>
                    <a:pt x="198" y="238"/>
                    <a:pt x="198" y="238"/>
                    <a:pt x="198" y="238"/>
                  </a:cubicBezTo>
                  <a:cubicBezTo>
                    <a:pt x="197" y="239"/>
                    <a:pt x="197" y="239"/>
                    <a:pt x="197" y="239"/>
                  </a:cubicBezTo>
                  <a:cubicBezTo>
                    <a:pt x="198" y="240"/>
                    <a:pt x="198" y="240"/>
                    <a:pt x="198" y="240"/>
                  </a:cubicBezTo>
                  <a:cubicBezTo>
                    <a:pt x="198" y="270"/>
                    <a:pt x="198" y="270"/>
                    <a:pt x="198" y="270"/>
                  </a:cubicBezTo>
                  <a:cubicBezTo>
                    <a:pt x="191" y="261"/>
                    <a:pt x="191" y="261"/>
                    <a:pt x="191" y="261"/>
                  </a:cubicBezTo>
                  <a:cubicBezTo>
                    <a:pt x="191" y="227"/>
                    <a:pt x="191" y="227"/>
                    <a:pt x="191" y="227"/>
                  </a:cubicBezTo>
                  <a:lnTo>
                    <a:pt x="198" y="222"/>
                  </a:lnTo>
                  <a:close/>
                  <a:moveTo>
                    <a:pt x="178" y="42"/>
                  </a:moveTo>
                  <a:cubicBezTo>
                    <a:pt x="191" y="61"/>
                    <a:pt x="191" y="61"/>
                    <a:pt x="191" y="61"/>
                  </a:cubicBezTo>
                  <a:cubicBezTo>
                    <a:pt x="191" y="95"/>
                    <a:pt x="191" y="95"/>
                    <a:pt x="191" y="95"/>
                  </a:cubicBezTo>
                  <a:cubicBezTo>
                    <a:pt x="189" y="92"/>
                    <a:pt x="189" y="92"/>
                    <a:pt x="189" y="92"/>
                  </a:cubicBezTo>
                  <a:cubicBezTo>
                    <a:pt x="178" y="99"/>
                    <a:pt x="178" y="99"/>
                    <a:pt x="178" y="99"/>
                  </a:cubicBezTo>
                  <a:cubicBezTo>
                    <a:pt x="178" y="84"/>
                    <a:pt x="178" y="84"/>
                    <a:pt x="178" y="84"/>
                  </a:cubicBezTo>
                  <a:cubicBezTo>
                    <a:pt x="182" y="81"/>
                    <a:pt x="182" y="81"/>
                    <a:pt x="182" y="81"/>
                  </a:cubicBezTo>
                  <a:cubicBezTo>
                    <a:pt x="178" y="77"/>
                    <a:pt x="178" y="77"/>
                    <a:pt x="178" y="77"/>
                  </a:cubicBezTo>
                  <a:cubicBezTo>
                    <a:pt x="178" y="42"/>
                    <a:pt x="178" y="42"/>
                    <a:pt x="178" y="42"/>
                  </a:cubicBezTo>
                  <a:close/>
                  <a:moveTo>
                    <a:pt x="191" y="300"/>
                  </a:moveTo>
                  <a:cubicBezTo>
                    <a:pt x="178" y="309"/>
                    <a:pt x="178" y="309"/>
                    <a:pt x="178" y="309"/>
                  </a:cubicBezTo>
                  <a:cubicBezTo>
                    <a:pt x="178" y="268"/>
                    <a:pt x="178" y="268"/>
                    <a:pt x="178" y="268"/>
                  </a:cubicBezTo>
                  <a:cubicBezTo>
                    <a:pt x="187" y="281"/>
                    <a:pt x="187" y="281"/>
                    <a:pt x="187" y="281"/>
                  </a:cubicBezTo>
                  <a:cubicBezTo>
                    <a:pt x="191" y="278"/>
                    <a:pt x="191" y="278"/>
                    <a:pt x="191" y="278"/>
                  </a:cubicBezTo>
                  <a:cubicBezTo>
                    <a:pt x="191" y="300"/>
                    <a:pt x="191" y="300"/>
                    <a:pt x="191" y="300"/>
                  </a:cubicBezTo>
                  <a:close/>
                  <a:moveTo>
                    <a:pt x="191" y="120"/>
                  </a:moveTo>
                  <a:cubicBezTo>
                    <a:pt x="191" y="150"/>
                    <a:pt x="191" y="150"/>
                    <a:pt x="191" y="150"/>
                  </a:cubicBezTo>
                  <a:cubicBezTo>
                    <a:pt x="187" y="144"/>
                    <a:pt x="187" y="144"/>
                    <a:pt x="187" y="144"/>
                  </a:cubicBezTo>
                  <a:cubicBezTo>
                    <a:pt x="178" y="150"/>
                    <a:pt x="178" y="150"/>
                    <a:pt x="178" y="150"/>
                  </a:cubicBezTo>
                  <a:cubicBezTo>
                    <a:pt x="178" y="134"/>
                    <a:pt x="178" y="134"/>
                    <a:pt x="178" y="134"/>
                  </a:cubicBezTo>
                  <a:cubicBezTo>
                    <a:pt x="180" y="134"/>
                    <a:pt x="180" y="134"/>
                    <a:pt x="180" y="134"/>
                  </a:cubicBezTo>
                  <a:cubicBezTo>
                    <a:pt x="178" y="132"/>
                    <a:pt x="178" y="132"/>
                    <a:pt x="178" y="132"/>
                  </a:cubicBezTo>
                  <a:cubicBezTo>
                    <a:pt x="178" y="102"/>
                    <a:pt x="178" y="102"/>
                    <a:pt x="178" y="102"/>
                  </a:cubicBezTo>
                  <a:cubicBezTo>
                    <a:pt x="191" y="120"/>
                    <a:pt x="191" y="120"/>
                    <a:pt x="191" y="120"/>
                  </a:cubicBezTo>
                  <a:close/>
                  <a:moveTo>
                    <a:pt x="191" y="175"/>
                  </a:moveTo>
                  <a:cubicBezTo>
                    <a:pt x="191" y="206"/>
                    <a:pt x="191" y="206"/>
                    <a:pt x="191" y="206"/>
                  </a:cubicBezTo>
                  <a:cubicBezTo>
                    <a:pt x="185" y="196"/>
                    <a:pt x="185" y="196"/>
                    <a:pt x="185" y="196"/>
                  </a:cubicBezTo>
                  <a:cubicBezTo>
                    <a:pt x="178" y="201"/>
                    <a:pt x="178" y="201"/>
                    <a:pt x="178" y="201"/>
                  </a:cubicBezTo>
                  <a:cubicBezTo>
                    <a:pt x="178" y="157"/>
                    <a:pt x="178" y="157"/>
                    <a:pt x="178" y="157"/>
                  </a:cubicBezTo>
                  <a:cubicBezTo>
                    <a:pt x="191" y="175"/>
                    <a:pt x="191" y="175"/>
                    <a:pt x="191" y="175"/>
                  </a:cubicBezTo>
                  <a:close/>
                  <a:moveTo>
                    <a:pt x="191" y="227"/>
                  </a:moveTo>
                  <a:cubicBezTo>
                    <a:pt x="191" y="261"/>
                    <a:pt x="191" y="261"/>
                    <a:pt x="191" y="261"/>
                  </a:cubicBezTo>
                  <a:cubicBezTo>
                    <a:pt x="183" y="249"/>
                    <a:pt x="183" y="249"/>
                    <a:pt x="183" y="249"/>
                  </a:cubicBezTo>
                  <a:cubicBezTo>
                    <a:pt x="178" y="251"/>
                    <a:pt x="178" y="251"/>
                    <a:pt x="178" y="251"/>
                  </a:cubicBezTo>
                  <a:cubicBezTo>
                    <a:pt x="178" y="212"/>
                    <a:pt x="178" y="212"/>
                    <a:pt x="178" y="212"/>
                  </a:cubicBezTo>
                  <a:cubicBezTo>
                    <a:pt x="189" y="228"/>
                    <a:pt x="189" y="228"/>
                    <a:pt x="189" y="228"/>
                  </a:cubicBezTo>
                  <a:lnTo>
                    <a:pt x="191" y="227"/>
                  </a:lnTo>
                  <a:close/>
                  <a:moveTo>
                    <a:pt x="176" y="39"/>
                  </a:moveTo>
                  <a:cubicBezTo>
                    <a:pt x="178" y="42"/>
                    <a:pt x="178" y="42"/>
                    <a:pt x="178" y="42"/>
                  </a:cubicBezTo>
                  <a:cubicBezTo>
                    <a:pt x="178" y="77"/>
                    <a:pt x="178" y="77"/>
                    <a:pt x="178" y="77"/>
                  </a:cubicBezTo>
                  <a:cubicBezTo>
                    <a:pt x="176" y="73"/>
                    <a:pt x="176" y="73"/>
                    <a:pt x="176" y="73"/>
                  </a:cubicBezTo>
                  <a:cubicBezTo>
                    <a:pt x="176" y="39"/>
                    <a:pt x="176" y="39"/>
                    <a:pt x="176" y="39"/>
                  </a:cubicBezTo>
                  <a:close/>
                  <a:moveTo>
                    <a:pt x="178" y="309"/>
                  </a:moveTo>
                  <a:cubicBezTo>
                    <a:pt x="176" y="311"/>
                    <a:pt x="176" y="311"/>
                    <a:pt x="176" y="311"/>
                  </a:cubicBezTo>
                  <a:cubicBezTo>
                    <a:pt x="176" y="265"/>
                    <a:pt x="176" y="265"/>
                    <a:pt x="176" y="265"/>
                  </a:cubicBezTo>
                  <a:cubicBezTo>
                    <a:pt x="178" y="268"/>
                    <a:pt x="178" y="268"/>
                    <a:pt x="178" y="268"/>
                  </a:cubicBezTo>
                  <a:cubicBezTo>
                    <a:pt x="178" y="309"/>
                    <a:pt x="178" y="309"/>
                    <a:pt x="178" y="309"/>
                  </a:cubicBezTo>
                  <a:close/>
                  <a:moveTo>
                    <a:pt x="178" y="84"/>
                  </a:moveTo>
                  <a:cubicBezTo>
                    <a:pt x="178" y="99"/>
                    <a:pt x="178" y="99"/>
                    <a:pt x="178" y="99"/>
                  </a:cubicBezTo>
                  <a:cubicBezTo>
                    <a:pt x="177" y="100"/>
                    <a:pt x="177" y="100"/>
                    <a:pt x="177" y="100"/>
                  </a:cubicBezTo>
                  <a:cubicBezTo>
                    <a:pt x="178" y="102"/>
                    <a:pt x="178" y="102"/>
                    <a:pt x="178" y="102"/>
                  </a:cubicBezTo>
                  <a:cubicBezTo>
                    <a:pt x="178" y="132"/>
                    <a:pt x="178" y="132"/>
                    <a:pt x="178" y="132"/>
                  </a:cubicBezTo>
                  <a:cubicBezTo>
                    <a:pt x="176" y="129"/>
                    <a:pt x="176" y="129"/>
                    <a:pt x="176" y="129"/>
                  </a:cubicBezTo>
                  <a:cubicBezTo>
                    <a:pt x="176" y="85"/>
                    <a:pt x="176" y="85"/>
                    <a:pt x="176" y="85"/>
                  </a:cubicBezTo>
                  <a:cubicBezTo>
                    <a:pt x="178" y="84"/>
                    <a:pt x="178" y="84"/>
                    <a:pt x="178" y="84"/>
                  </a:cubicBezTo>
                  <a:close/>
                  <a:moveTo>
                    <a:pt x="178" y="134"/>
                  </a:moveTo>
                  <a:cubicBezTo>
                    <a:pt x="178" y="150"/>
                    <a:pt x="178" y="150"/>
                    <a:pt x="178" y="150"/>
                  </a:cubicBezTo>
                  <a:cubicBezTo>
                    <a:pt x="176" y="151"/>
                    <a:pt x="176" y="151"/>
                    <a:pt x="176" y="151"/>
                  </a:cubicBezTo>
                  <a:cubicBezTo>
                    <a:pt x="176" y="136"/>
                    <a:pt x="176" y="136"/>
                    <a:pt x="176" y="136"/>
                  </a:cubicBezTo>
                  <a:cubicBezTo>
                    <a:pt x="178" y="134"/>
                    <a:pt x="178" y="134"/>
                    <a:pt x="178" y="134"/>
                  </a:cubicBezTo>
                  <a:close/>
                  <a:moveTo>
                    <a:pt x="178" y="157"/>
                  </a:moveTo>
                  <a:cubicBezTo>
                    <a:pt x="178" y="201"/>
                    <a:pt x="178" y="201"/>
                    <a:pt x="178" y="201"/>
                  </a:cubicBezTo>
                  <a:cubicBezTo>
                    <a:pt x="176" y="202"/>
                    <a:pt x="176" y="202"/>
                    <a:pt x="176" y="202"/>
                  </a:cubicBezTo>
                  <a:cubicBezTo>
                    <a:pt x="176" y="187"/>
                    <a:pt x="176" y="187"/>
                    <a:pt x="176" y="187"/>
                  </a:cubicBezTo>
                  <a:cubicBezTo>
                    <a:pt x="177" y="186"/>
                    <a:pt x="177" y="186"/>
                    <a:pt x="177" y="186"/>
                  </a:cubicBezTo>
                  <a:cubicBezTo>
                    <a:pt x="176" y="184"/>
                    <a:pt x="176" y="184"/>
                    <a:pt x="176" y="184"/>
                  </a:cubicBezTo>
                  <a:cubicBezTo>
                    <a:pt x="176" y="154"/>
                    <a:pt x="176" y="154"/>
                    <a:pt x="176" y="154"/>
                  </a:cubicBezTo>
                  <a:cubicBezTo>
                    <a:pt x="178" y="157"/>
                    <a:pt x="178" y="157"/>
                    <a:pt x="178" y="157"/>
                  </a:cubicBezTo>
                  <a:close/>
                  <a:moveTo>
                    <a:pt x="178" y="212"/>
                  </a:moveTo>
                  <a:cubicBezTo>
                    <a:pt x="178" y="251"/>
                    <a:pt x="178" y="251"/>
                    <a:pt x="178" y="251"/>
                  </a:cubicBezTo>
                  <a:cubicBezTo>
                    <a:pt x="176" y="253"/>
                    <a:pt x="176" y="253"/>
                    <a:pt x="176" y="253"/>
                  </a:cubicBezTo>
                  <a:cubicBezTo>
                    <a:pt x="176" y="209"/>
                    <a:pt x="176" y="209"/>
                    <a:pt x="176" y="209"/>
                  </a:cubicBezTo>
                  <a:lnTo>
                    <a:pt x="178" y="212"/>
                  </a:lnTo>
                  <a:close/>
                  <a:moveTo>
                    <a:pt x="167" y="27"/>
                  </a:moveTo>
                  <a:cubicBezTo>
                    <a:pt x="176" y="39"/>
                    <a:pt x="176" y="39"/>
                    <a:pt x="176" y="39"/>
                  </a:cubicBezTo>
                  <a:cubicBezTo>
                    <a:pt x="176" y="73"/>
                    <a:pt x="176" y="73"/>
                    <a:pt x="176" y="73"/>
                  </a:cubicBezTo>
                  <a:cubicBezTo>
                    <a:pt x="167" y="61"/>
                    <a:pt x="167" y="61"/>
                    <a:pt x="167" y="61"/>
                  </a:cubicBezTo>
                  <a:cubicBezTo>
                    <a:pt x="167" y="27"/>
                    <a:pt x="167" y="27"/>
                    <a:pt x="167" y="27"/>
                  </a:cubicBezTo>
                  <a:close/>
                  <a:moveTo>
                    <a:pt x="176" y="311"/>
                  </a:moveTo>
                  <a:cubicBezTo>
                    <a:pt x="167" y="317"/>
                    <a:pt x="167" y="317"/>
                    <a:pt x="167" y="317"/>
                  </a:cubicBezTo>
                  <a:cubicBezTo>
                    <a:pt x="167" y="193"/>
                    <a:pt x="167" y="193"/>
                    <a:pt x="167" y="193"/>
                  </a:cubicBezTo>
                  <a:cubicBezTo>
                    <a:pt x="176" y="187"/>
                    <a:pt x="176" y="187"/>
                    <a:pt x="176" y="187"/>
                  </a:cubicBezTo>
                  <a:cubicBezTo>
                    <a:pt x="176" y="202"/>
                    <a:pt x="176" y="202"/>
                    <a:pt x="176" y="202"/>
                  </a:cubicBezTo>
                  <a:cubicBezTo>
                    <a:pt x="173" y="204"/>
                    <a:pt x="173" y="204"/>
                    <a:pt x="173" y="204"/>
                  </a:cubicBezTo>
                  <a:cubicBezTo>
                    <a:pt x="176" y="209"/>
                    <a:pt x="176" y="209"/>
                    <a:pt x="176" y="209"/>
                  </a:cubicBezTo>
                  <a:cubicBezTo>
                    <a:pt x="176" y="253"/>
                    <a:pt x="176" y="253"/>
                    <a:pt x="176" y="253"/>
                  </a:cubicBezTo>
                  <a:cubicBezTo>
                    <a:pt x="171" y="257"/>
                    <a:pt x="171" y="257"/>
                    <a:pt x="171" y="257"/>
                  </a:cubicBezTo>
                  <a:cubicBezTo>
                    <a:pt x="176" y="265"/>
                    <a:pt x="176" y="265"/>
                    <a:pt x="176" y="265"/>
                  </a:cubicBezTo>
                  <a:cubicBezTo>
                    <a:pt x="176" y="311"/>
                    <a:pt x="176" y="311"/>
                    <a:pt x="176" y="311"/>
                  </a:cubicBezTo>
                  <a:close/>
                  <a:moveTo>
                    <a:pt x="176" y="85"/>
                  </a:moveTo>
                  <a:cubicBezTo>
                    <a:pt x="176" y="129"/>
                    <a:pt x="176" y="129"/>
                    <a:pt x="176" y="129"/>
                  </a:cubicBezTo>
                  <a:cubicBezTo>
                    <a:pt x="167" y="116"/>
                    <a:pt x="167" y="116"/>
                    <a:pt x="167" y="116"/>
                  </a:cubicBezTo>
                  <a:cubicBezTo>
                    <a:pt x="167" y="86"/>
                    <a:pt x="167" y="86"/>
                    <a:pt x="167" y="86"/>
                  </a:cubicBezTo>
                  <a:cubicBezTo>
                    <a:pt x="170" y="90"/>
                    <a:pt x="170" y="90"/>
                    <a:pt x="170" y="90"/>
                  </a:cubicBezTo>
                  <a:cubicBezTo>
                    <a:pt x="176" y="85"/>
                    <a:pt x="176" y="85"/>
                    <a:pt x="176" y="85"/>
                  </a:cubicBezTo>
                  <a:close/>
                  <a:moveTo>
                    <a:pt x="176" y="136"/>
                  </a:moveTo>
                  <a:cubicBezTo>
                    <a:pt x="176" y="151"/>
                    <a:pt x="176" y="151"/>
                    <a:pt x="176" y="151"/>
                  </a:cubicBezTo>
                  <a:cubicBezTo>
                    <a:pt x="175" y="152"/>
                    <a:pt x="175" y="152"/>
                    <a:pt x="175" y="152"/>
                  </a:cubicBezTo>
                  <a:cubicBezTo>
                    <a:pt x="176" y="154"/>
                    <a:pt x="176" y="154"/>
                    <a:pt x="176" y="154"/>
                  </a:cubicBezTo>
                  <a:cubicBezTo>
                    <a:pt x="176" y="184"/>
                    <a:pt x="176" y="184"/>
                    <a:pt x="176" y="184"/>
                  </a:cubicBezTo>
                  <a:cubicBezTo>
                    <a:pt x="167" y="172"/>
                    <a:pt x="167" y="172"/>
                    <a:pt x="167" y="172"/>
                  </a:cubicBezTo>
                  <a:cubicBezTo>
                    <a:pt x="167" y="141"/>
                    <a:pt x="167" y="141"/>
                    <a:pt x="167" y="141"/>
                  </a:cubicBezTo>
                  <a:cubicBezTo>
                    <a:pt x="168" y="141"/>
                    <a:pt x="168" y="142"/>
                    <a:pt x="168" y="142"/>
                  </a:cubicBezTo>
                  <a:lnTo>
                    <a:pt x="176" y="136"/>
                  </a:lnTo>
                  <a:close/>
                  <a:moveTo>
                    <a:pt x="154" y="8"/>
                  </a:moveTo>
                  <a:cubicBezTo>
                    <a:pt x="167" y="27"/>
                    <a:pt x="167" y="27"/>
                    <a:pt x="167" y="27"/>
                  </a:cubicBezTo>
                  <a:cubicBezTo>
                    <a:pt x="167" y="61"/>
                    <a:pt x="167" y="61"/>
                    <a:pt x="167" y="61"/>
                  </a:cubicBezTo>
                  <a:cubicBezTo>
                    <a:pt x="165" y="58"/>
                    <a:pt x="165" y="58"/>
                    <a:pt x="165" y="58"/>
                  </a:cubicBezTo>
                  <a:cubicBezTo>
                    <a:pt x="154" y="65"/>
                    <a:pt x="154" y="65"/>
                    <a:pt x="154" y="65"/>
                  </a:cubicBezTo>
                  <a:cubicBezTo>
                    <a:pt x="154" y="50"/>
                    <a:pt x="154" y="50"/>
                    <a:pt x="154" y="50"/>
                  </a:cubicBezTo>
                  <a:cubicBezTo>
                    <a:pt x="158" y="47"/>
                    <a:pt x="158" y="47"/>
                    <a:pt x="158" y="47"/>
                  </a:cubicBezTo>
                  <a:cubicBezTo>
                    <a:pt x="154" y="43"/>
                    <a:pt x="154" y="43"/>
                    <a:pt x="154" y="43"/>
                  </a:cubicBezTo>
                  <a:cubicBezTo>
                    <a:pt x="154" y="8"/>
                    <a:pt x="154" y="8"/>
                    <a:pt x="154" y="8"/>
                  </a:cubicBezTo>
                  <a:close/>
                  <a:moveTo>
                    <a:pt x="167" y="317"/>
                  </a:moveTo>
                  <a:cubicBezTo>
                    <a:pt x="156" y="325"/>
                    <a:pt x="156" y="325"/>
                    <a:pt x="156" y="325"/>
                  </a:cubicBezTo>
                  <a:cubicBezTo>
                    <a:pt x="154" y="324"/>
                    <a:pt x="154" y="324"/>
                    <a:pt x="154" y="324"/>
                  </a:cubicBezTo>
                  <a:cubicBezTo>
                    <a:pt x="154" y="178"/>
                    <a:pt x="154" y="178"/>
                    <a:pt x="154" y="178"/>
                  </a:cubicBezTo>
                  <a:cubicBezTo>
                    <a:pt x="166" y="194"/>
                    <a:pt x="166" y="194"/>
                    <a:pt x="166" y="194"/>
                  </a:cubicBezTo>
                  <a:cubicBezTo>
                    <a:pt x="167" y="193"/>
                    <a:pt x="167" y="193"/>
                    <a:pt x="167" y="193"/>
                  </a:cubicBezTo>
                  <a:cubicBezTo>
                    <a:pt x="167" y="317"/>
                    <a:pt x="167" y="317"/>
                    <a:pt x="167" y="317"/>
                  </a:cubicBezTo>
                  <a:close/>
                  <a:moveTo>
                    <a:pt x="167" y="86"/>
                  </a:moveTo>
                  <a:cubicBezTo>
                    <a:pt x="167" y="116"/>
                    <a:pt x="167" y="116"/>
                    <a:pt x="167" y="116"/>
                  </a:cubicBezTo>
                  <a:cubicBezTo>
                    <a:pt x="163" y="110"/>
                    <a:pt x="163" y="110"/>
                    <a:pt x="163" y="110"/>
                  </a:cubicBezTo>
                  <a:cubicBezTo>
                    <a:pt x="159" y="113"/>
                    <a:pt x="162" y="133"/>
                    <a:pt x="167" y="141"/>
                  </a:cubicBezTo>
                  <a:cubicBezTo>
                    <a:pt x="167" y="172"/>
                    <a:pt x="167" y="172"/>
                    <a:pt x="167" y="172"/>
                  </a:cubicBezTo>
                  <a:cubicBezTo>
                    <a:pt x="161" y="162"/>
                    <a:pt x="161" y="162"/>
                    <a:pt x="161" y="162"/>
                  </a:cubicBezTo>
                  <a:cubicBezTo>
                    <a:pt x="154" y="167"/>
                    <a:pt x="154" y="167"/>
                    <a:pt x="154" y="167"/>
                  </a:cubicBezTo>
                  <a:cubicBezTo>
                    <a:pt x="154" y="100"/>
                    <a:pt x="154" y="100"/>
                    <a:pt x="154" y="100"/>
                  </a:cubicBezTo>
                  <a:cubicBezTo>
                    <a:pt x="156" y="99"/>
                    <a:pt x="156" y="99"/>
                    <a:pt x="156" y="99"/>
                  </a:cubicBezTo>
                  <a:cubicBezTo>
                    <a:pt x="154" y="98"/>
                    <a:pt x="154" y="98"/>
                    <a:pt x="154" y="98"/>
                  </a:cubicBezTo>
                  <a:cubicBezTo>
                    <a:pt x="154" y="68"/>
                    <a:pt x="154" y="68"/>
                    <a:pt x="154" y="68"/>
                  </a:cubicBezTo>
                  <a:lnTo>
                    <a:pt x="167" y="86"/>
                  </a:lnTo>
                  <a:close/>
                  <a:moveTo>
                    <a:pt x="150" y="2"/>
                  </a:moveTo>
                  <a:cubicBezTo>
                    <a:pt x="154" y="8"/>
                    <a:pt x="154" y="8"/>
                    <a:pt x="154" y="8"/>
                  </a:cubicBezTo>
                  <a:cubicBezTo>
                    <a:pt x="154" y="43"/>
                    <a:pt x="154" y="43"/>
                    <a:pt x="154" y="43"/>
                  </a:cubicBezTo>
                  <a:cubicBezTo>
                    <a:pt x="150" y="36"/>
                    <a:pt x="150" y="36"/>
                    <a:pt x="150" y="36"/>
                  </a:cubicBezTo>
                  <a:cubicBezTo>
                    <a:pt x="150" y="2"/>
                    <a:pt x="150" y="2"/>
                    <a:pt x="150" y="2"/>
                  </a:cubicBezTo>
                  <a:close/>
                  <a:moveTo>
                    <a:pt x="154" y="324"/>
                  </a:moveTo>
                  <a:cubicBezTo>
                    <a:pt x="150" y="317"/>
                    <a:pt x="150" y="317"/>
                    <a:pt x="150" y="317"/>
                  </a:cubicBezTo>
                  <a:cubicBezTo>
                    <a:pt x="150" y="205"/>
                    <a:pt x="150" y="205"/>
                    <a:pt x="150" y="205"/>
                  </a:cubicBezTo>
                  <a:cubicBezTo>
                    <a:pt x="151" y="204"/>
                    <a:pt x="151" y="204"/>
                    <a:pt x="151" y="204"/>
                  </a:cubicBezTo>
                  <a:cubicBezTo>
                    <a:pt x="150" y="202"/>
                    <a:pt x="150" y="202"/>
                    <a:pt x="150" y="202"/>
                  </a:cubicBezTo>
                  <a:cubicBezTo>
                    <a:pt x="150" y="172"/>
                    <a:pt x="150" y="172"/>
                    <a:pt x="150" y="172"/>
                  </a:cubicBezTo>
                  <a:cubicBezTo>
                    <a:pt x="154" y="178"/>
                    <a:pt x="154" y="178"/>
                    <a:pt x="154" y="178"/>
                  </a:cubicBezTo>
                  <a:cubicBezTo>
                    <a:pt x="154" y="324"/>
                    <a:pt x="154" y="324"/>
                    <a:pt x="154" y="324"/>
                  </a:cubicBezTo>
                  <a:close/>
                  <a:moveTo>
                    <a:pt x="154" y="50"/>
                  </a:moveTo>
                  <a:cubicBezTo>
                    <a:pt x="154" y="65"/>
                    <a:pt x="154" y="65"/>
                    <a:pt x="154" y="65"/>
                  </a:cubicBezTo>
                  <a:cubicBezTo>
                    <a:pt x="153" y="66"/>
                    <a:pt x="153" y="66"/>
                    <a:pt x="153" y="66"/>
                  </a:cubicBezTo>
                  <a:cubicBezTo>
                    <a:pt x="154" y="68"/>
                    <a:pt x="154" y="68"/>
                    <a:pt x="154" y="68"/>
                  </a:cubicBezTo>
                  <a:cubicBezTo>
                    <a:pt x="154" y="98"/>
                    <a:pt x="154" y="98"/>
                    <a:pt x="154" y="98"/>
                  </a:cubicBezTo>
                  <a:cubicBezTo>
                    <a:pt x="150" y="92"/>
                    <a:pt x="150" y="92"/>
                    <a:pt x="150" y="92"/>
                  </a:cubicBezTo>
                  <a:cubicBezTo>
                    <a:pt x="150" y="53"/>
                    <a:pt x="150" y="53"/>
                    <a:pt x="150" y="53"/>
                  </a:cubicBezTo>
                  <a:cubicBezTo>
                    <a:pt x="154" y="50"/>
                    <a:pt x="154" y="50"/>
                    <a:pt x="154" y="50"/>
                  </a:cubicBezTo>
                  <a:close/>
                  <a:moveTo>
                    <a:pt x="154" y="100"/>
                  </a:moveTo>
                  <a:cubicBezTo>
                    <a:pt x="154" y="167"/>
                    <a:pt x="154" y="167"/>
                    <a:pt x="154" y="167"/>
                  </a:cubicBezTo>
                  <a:cubicBezTo>
                    <a:pt x="150" y="170"/>
                    <a:pt x="150" y="170"/>
                    <a:pt x="150" y="170"/>
                  </a:cubicBezTo>
                  <a:cubicBezTo>
                    <a:pt x="150" y="154"/>
                    <a:pt x="150" y="154"/>
                    <a:pt x="150" y="154"/>
                  </a:cubicBezTo>
                  <a:cubicBezTo>
                    <a:pt x="153" y="152"/>
                    <a:pt x="153" y="152"/>
                    <a:pt x="153" y="152"/>
                  </a:cubicBezTo>
                  <a:cubicBezTo>
                    <a:pt x="150" y="147"/>
                    <a:pt x="150" y="147"/>
                    <a:pt x="150" y="147"/>
                  </a:cubicBezTo>
                  <a:cubicBezTo>
                    <a:pt x="150" y="103"/>
                    <a:pt x="150" y="103"/>
                    <a:pt x="150" y="103"/>
                  </a:cubicBezTo>
                  <a:lnTo>
                    <a:pt x="154" y="100"/>
                  </a:lnTo>
                  <a:close/>
                  <a:moveTo>
                    <a:pt x="144" y="3"/>
                  </a:moveTo>
                  <a:cubicBezTo>
                    <a:pt x="149" y="0"/>
                    <a:pt x="149" y="0"/>
                    <a:pt x="149" y="0"/>
                  </a:cubicBezTo>
                  <a:cubicBezTo>
                    <a:pt x="150" y="2"/>
                    <a:pt x="150" y="2"/>
                    <a:pt x="150" y="2"/>
                  </a:cubicBezTo>
                  <a:cubicBezTo>
                    <a:pt x="150" y="36"/>
                    <a:pt x="150" y="36"/>
                    <a:pt x="150" y="36"/>
                  </a:cubicBezTo>
                  <a:cubicBezTo>
                    <a:pt x="144" y="27"/>
                    <a:pt x="144" y="27"/>
                    <a:pt x="144" y="27"/>
                  </a:cubicBezTo>
                  <a:cubicBezTo>
                    <a:pt x="144" y="3"/>
                    <a:pt x="144" y="3"/>
                    <a:pt x="144" y="3"/>
                  </a:cubicBezTo>
                  <a:close/>
                  <a:moveTo>
                    <a:pt x="150" y="317"/>
                  </a:moveTo>
                  <a:cubicBezTo>
                    <a:pt x="144" y="308"/>
                    <a:pt x="144" y="308"/>
                    <a:pt x="144" y="308"/>
                  </a:cubicBezTo>
                  <a:cubicBezTo>
                    <a:pt x="144" y="260"/>
                    <a:pt x="144" y="260"/>
                    <a:pt x="144" y="260"/>
                  </a:cubicBezTo>
                  <a:cubicBezTo>
                    <a:pt x="149" y="257"/>
                    <a:pt x="149" y="257"/>
                    <a:pt x="149" y="257"/>
                  </a:cubicBezTo>
                  <a:cubicBezTo>
                    <a:pt x="144" y="249"/>
                    <a:pt x="144" y="249"/>
                    <a:pt x="144" y="249"/>
                  </a:cubicBezTo>
                  <a:cubicBezTo>
                    <a:pt x="144" y="210"/>
                    <a:pt x="144" y="210"/>
                    <a:pt x="144" y="210"/>
                  </a:cubicBezTo>
                  <a:cubicBezTo>
                    <a:pt x="150" y="205"/>
                    <a:pt x="150" y="205"/>
                    <a:pt x="150" y="205"/>
                  </a:cubicBezTo>
                  <a:cubicBezTo>
                    <a:pt x="150" y="317"/>
                    <a:pt x="150" y="317"/>
                    <a:pt x="150" y="317"/>
                  </a:cubicBezTo>
                  <a:close/>
                  <a:moveTo>
                    <a:pt x="150" y="53"/>
                  </a:moveTo>
                  <a:cubicBezTo>
                    <a:pt x="150" y="92"/>
                    <a:pt x="150" y="92"/>
                    <a:pt x="150" y="92"/>
                  </a:cubicBezTo>
                  <a:cubicBezTo>
                    <a:pt x="144" y="82"/>
                    <a:pt x="144" y="82"/>
                    <a:pt x="144" y="82"/>
                  </a:cubicBezTo>
                  <a:cubicBezTo>
                    <a:pt x="144" y="52"/>
                    <a:pt x="144" y="52"/>
                    <a:pt x="144" y="52"/>
                  </a:cubicBezTo>
                  <a:cubicBezTo>
                    <a:pt x="146" y="56"/>
                    <a:pt x="146" y="56"/>
                    <a:pt x="146" y="56"/>
                  </a:cubicBezTo>
                  <a:cubicBezTo>
                    <a:pt x="150" y="53"/>
                    <a:pt x="150" y="53"/>
                    <a:pt x="150" y="53"/>
                  </a:cubicBezTo>
                  <a:close/>
                  <a:moveTo>
                    <a:pt x="150" y="103"/>
                  </a:moveTo>
                  <a:cubicBezTo>
                    <a:pt x="150" y="147"/>
                    <a:pt x="150" y="147"/>
                    <a:pt x="150" y="147"/>
                  </a:cubicBezTo>
                  <a:cubicBezTo>
                    <a:pt x="144" y="138"/>
                    <a:pt x="144" y="138"/>
                    <a:pt x="144" y="138"/>
                  </a:cubicBezTo>
                  <a:cubicBezTo>
                    <a:pt x="144" y="107"/>
                    <a:pt x="144" y="107"/>
                    <a:pt x="144" y="107"/>
                  </a:cubicBezTo>
                  <a:cubicBezTo>
                    <a:pt x="144" y="108"/>
                    <a:pt x="144" y="108"/>
                    <a:pt x="144" y="108"/>
                  </a:cubicBezTo>
                  <a:cubicBezTo>
                    <a:pt x="150" y="103"/>
                    <a:pt x="150" y="103"/>
                    <a:pt x="150" y="103"/>
                  </a:cubicBezTo>
                  <a:close/>
                  <a:moveTo>
                    <a:pt x="150" y="154"/>
                  </a:moveTo>
                  <a:cubicBezTo>
                    <a:pt x="150" y="170"/>
                    <a:pt x="150" y="170"/>
                    <a:pt x="150" y="170"/>
                  </a:cubicBezTo>
                  <a:cubicBezTo>
                    <a:pt x="149" y="170"/>
                    <a:pt x="149" y="170"/>
                    <a:pt x="149" y="170"/>
                  </a:cubicBezTo>
                  <a:cubicBezTo>
                    <a:pt x="150" y="172"/>
                    <a:pt x="150" y="172"/>
                    <a:pt x="150" y="172"/>
                  </a:cubicBezTo>
                  <a:cubicBezTo>
                    <a:pt x="150" y="202"/>
                    <a:pt x="150" y="202"/>
                    <a:pt x="150" y="202"/>
                  </a:cubicBezTo>
                  <a:cubicBezTo>
                    <a:pt x="144" y="193"/>
                    <a:pt x="144" y="193"/>
                    <a:pt x="144" y="193"/>
                  </a:cubicBezTo>
                  <a:cubicBezTo>
                    <a:pt x="144" y="159"/>
                    <a:pt x="144" y="159"/>
                    <a:pt x="144" y="159"/>
                  </a:cubicBezTo>
                  <a:lnTo>
                    <a:pt x="150" y="154"/>
                  </a:lnTo>
                  <a:close/>
                  <a:moveTo>
                    <a:pt x="128" y="14"/>
                  </a:moveTo>
                  <a:cubicBezTo>
                    <a:pt x="144" y="3"/>
                    <a:pt x="144" y="3"/>
                    <a:pt x="144" y="3"/>
                  </a:cubicBezTo>
                  <a:cubicBezTo>
                    <a:pt x="144" y="27"/>
                    <a:pt x="144" y="27"/>
                    <a:pt x="144" y="27"/>
                  </a:cubicBezTo>
                  <a:cubicBezTo>
                    <a:pt x="141" y="24"/>
                    <a:pt x="141" y="24"/>
                    <a:pt x="141" y="24"/>
                  </a:cubicBezTo>
                  <a:cubicBezTo>
                    <a:pt x="137" y="26"/>
                    <a:pt x="133" y="29"/>
                    <a:pt x="129" y="32"/>
                  </a:cubicBezTo>
                  <a:cubicBezTo>
                    <a:pt x="144" y="52"/>
                    <a:pt x="144" y="52"/>
                    <a:pt x="144" y="52"/>
                  </a:cubicBezTo>
                  <a:cubicBezTo>
                    <a:pt x="144" y="82"/>
                    <a:pt x="144" y="82"/>
                    <a:pt x="144" y="82"/>
                  </a:cubicBezTo>
                  <a:cubicBezTo>
                    <a:pt x="139" y="76"/>
                    <a:pt x="139" y="76"/>
                    <a:pt x="139" y="76"/>
                  </a:cubicBezTo>
                  <a:cubicBezTo>
                    <a:pt x="128" y="83"/>
                    <a:pt x="128" y="83"/>
                    <a:pt x="128" y="83"/>
                  </a:cubicBezTo>
                  <a:cubicBezTo>
                    <a:pt x="128" y="14"/>
                    <a:pt x="128" y="14"/>
                    <a:pt x="128" y="14"/>
                  </a:cubicBezTo>
                  <a:close/>
                  <a:moveTo>
                    <a:pt x="144" y="308"/>
                  </a:moveTo>
                  <a:cubicBezTo>
                    <a:pt x="128" y="287"/>
                    <a:pt x="128" y="287"/>
                    <a:pt x="128" y="287"/>
                  </a:cubicBezTo>
                  <a:cubicBezTo>
                    <a:pt x="128" y="252"/>
                    <a:pt x="128" y="252"/>
                    <a:pt x="128" y="252"/>
                  </a:cubicBezTo>
                  <a:cubicBezTo>
                    <a:pt x="137" y="265"/>
                    <a:pt x="137" y="265"/>
                    <a:pt x="137" y="265"/>
                  </a:cubicBezTo>
                  <a:cubicBezTo>
                    <a:pt x="144" y="260"/>
                    <a:pt x="144" y="260"/>
                    <a:pt x="144" y="260"/>
                  </a:cubicBezTo>
                  <a:cubicBezTo>
                    <a:pt x="144" y="308"/>
                    <a:pt x="144" y="308"/>
                    <a:pt x="144" y="308"/>
                  </a:cubicBezTo>
                  <a:close/>
                  <a:moveTo>
                    <a:pt x="144" y="107"/>
                  </a:moveTo>
                  <a:cubicBezTo>
                    <a:pt x="144" y="138"/>
                    <a:pt x="144" y="138"/>
                    <a:pt x="144" y="138"/>
                  </a:cubicBezTo>
                  <a:cubicBezTo>
                    <a:pt x="137" y="128"/>
                    <a:pt x="137" y="128"/>
                    <a:pt x="137" y="128"/>
                  </a:cubicBezTo>
                  <a:cubicBezTo>
                    <a:pt x="128" y="134"/>
                    <a:pt x="128" y="134"/>
                    <a:pt x="128" y="134"/>
                  </a:cubicBezTo>
                  <a:cubicBezTo>
                    <a:pt x="128" y="119"/>
                    <a:pt x="128" y="119"/>
                    <a:pt x="128" y="119"/>
                  </a:cubicBezTo>
                  <a:cubicBezTo>
                    <a:pt x="130" y="118"/>
                    <a:pt x="130" y="118"/>
                    <a:pt x="130" y="118"/>
                  </a:cubicBezTo>
                  <a:cubicBezTo>
                    <a:pt x="128" y="116"/>
                    <a:pt x="128" y="116"/>
                    <a:pt x="128" y="116"/>
                  </a:cubicBezTo>
                  <a:cubicBezTo>
                    <a:pt x="128" y="86"/>
                    <a:pt x="128" y="86"/>
                    <a:pt x="128" y="86"/>
                  </a:cubicBezTo>
                  <a:cubicBezTo>
                    <a:pt x="144" y="107"/>
                    <a:pt x="144" y="107"/>
                    <a:pt x="144" y="107"/>
                  </a:cubicBezTo>
                  <a:close/>
                  <a:moveTo>
                    <a:pt x="144" y="159"/>
                  </a:moveTo>
                  <a:cubicBezTo>
                    <a:pt x="144" y="193"/>
                    <a:pt x="144" y="193"/>
                    <a:pt x="144" y="193"/>
                  </a:cubicBezTo>
                  <a:cubicBezTo>
                    <a:pt x="135" y="180"/>
                    <a:pt x="135" y="180"/>
                    <a:pt x="135" y="180"/>
                  </a:cubicBezTo>
                  <a:cubicBezTo>
                    <a:pt x="128" y="185"/>
                    <a:pt x="128" y="185"/>
                    <a:pt x="128" y="185"/>
                  </a:cubicBezTo>
                  <a:cubicBezTo>
                    <a:pt x="128" y="141"/>
                    <a:pt x="128" y="141"/>
                    <a:pt x="128" y="141"/>
                  </a:cubicBezTo>
                  <a:cubicBezTo>
                    <a:pt x="142" y="160"/>
                    <a:pt x="142" y="160"/>
                    <a:pt x="142" y="160"/>
                  </a:cubicBezTo>
                  <a:cubicBezTo>
                    <a:pt x="144" y="159"/>
                    <a:pt x="144" y="159"/>
                    <a:pt x="144" y="159"/>
                  </a:cubicBezTo>
                  <a:close/>
                  <a:moveTo>
                    <a:pt x="144" y="210"/>
                  </a:moveTo>
                  <a:cubicBezTo>
                    <a:pt x="144" y="249"/>
                    <a:pt x="144" y="249"/>
                    <a:pt x="144" y="249"/>
                  </a:cubicBezTo>
                  <a:cubicBezTo>
                    <a:pt x="132" y="233"/>
                    <a:pt x="132" y="233"/>
                    <a:pt x="132" y="233"/>
                  </a:cubicBezTo>
                  <a:cubicBezTo>
                    <a:pt x="128" y="236"/>
                    <a:pt x="128" y="236"/>
                    <a:pt x="128" y="236"/>
                  </a:cubicBezTo>
                  <a:cubicBezTo>
                    <a:pt x="128" y="197"/>
                    <a:pt x="128" y="197"/>
                    <a:pt x="128" y="197"/>
                  </a:cubicBezTo>
                  <a:cubicBezTo>
                    <a:pt x="139" y="213"/>
                    <a:pt x="139" y="213"/>
                    <a:pt x="139" y="213"/>
                  </a:cubicBezTo>
                  <a:lnTo>
                    <a:pt x="144" y="210"/>
                  </a:lnTo>
                  <a:close/>
                  <a:moveTo>
                    <a:pt x="124" y="17"/>
                  </a:moveTo>
                  <a:cubicBezTo>
                    <a:pt x="128" y="14"/>
                    <a:pt x="128" y="14"/>
                    <a:pt x="128" y="14"/>
                  </a:cubicBezTo>
                  <a:cubicBezTo>
                    <a:pt x="128" y="83"/>
                    <a:pt x="128" y="83"/>
                    <a:pt x="128" y="83"/>
                  </a:cubicBezTo>
                  <a:cubicBezTo>
                    <a:pt x="127" y="84"/>
                    <a:pt x="127" y="84"/>
                    <a:pt x="127" y="84"/>
                  </a:cubicBezTo>
                  <a:cubicBezTo>
                    <a:pt x="128" y="86"/>
                    <a:pt x="128" y="86"/>
                    <a:pt x="128" y="86"/>
                  </a:cubicBezTo>
                  <a:cubicBezTo>
                    <a:pt x="128" y="116"/>
                    <a:pt x="128" y="116"/>
                    <a:pt x="128" y="116"/>
                  </a:cubicBezTo>
                  <a:cubicBezTo>
                    <a:pt x="124" y="110"/>
                    <a:pt x="124" y="110"/>
                    <a:pt x="124" y="110"/>
                  </a:cubicBezTo>
                  <a:cubicBezTo>
                    <a:pt x="124" y="17"/>
                    <a:pt x="124" y="17"/>
                    <a:pt x="124" y="17"/>
                  </a:cubicBezTo>
                  <a:close/>
                  <a:moveTo>
                    <a:pt x="128" y="287"/>
                  </a:moveTo>
                  <a:cubicBezTo>
                    <a:pt x="124" y="280"/>
                    <a:pt x="124" y="280"/>
                    <a:pt x="124" y="280"/>
                  </a:cubicBezTo>
                  <a:cubicBezTo>
                    <a:pt x="124" y="246"/>
                    <a:pt x="124" y="246"/>
                    <a:pt x="124" y="246"/>
                  </a:cubicBezTo>
                  <a:cubicBezTo>
                    <a:pt x="128" y="252"/>
                    <a:pt x="128" y="252"/>
                    <a:pt x="128" y="252"/>
                  </a:cubicBezTo>
                  <a:cubicBezTo>
                    <a:pt x="128" y="287"/>
                    <a:pt x="128" y="287"/>
                    <a:pt x="128" y="287"/>
                  </a:cubicBezTo>
                  <a:close/>
                  <a:moveTo>
                    <a:pt x="128" y="119"/>
                  </a:moveTo>
                  <a:cubicBezTo>
                    <a:pt x="128" y="134"/>
                    <a:pt x="128" y="134"/>
                    <a:pt x="128" y="134"/>
                  </a:cubicBezTo>
                  <a:cubicBezTo>
                    <a:pt x="125" y="136"/>
                    <a:pt x="125" y="136"/>
                    <a:pt x="125" y="136"/>
                  </a:cubicBezTo>
                  <a:cubicBezTo>
                    <a:pt x="128" y="141"/>
                    <a:pt x="128" y="141"/>
                    <a:pt x="128" y="141"/>
                  </a:cubicBezTo>
                  <a:cubicBezTo>
                    <a:pt x="128" y="185"/>
                    <a:pt x="128" y="185"/>
                    <a:pt x="128" y="185"/>
                  </a:cubicBezTo>
                  <a:cubicBezTo>
                    <a:pt x="124" y="188"/>
                    <a:pt x="124" y="188"/>
                    <a:pt x="124" y="188"/>
                  </a:cubicBezTo>
                  <a:cubicBezTo>
                    <a:pt x="124" y="122"/>
                    <a:pt x="124" y="122"/>
                    <a:pt x="124" y="122"/>
                  </a:cubicBezTo>
                  <a:cubicBezTo>
                    <a:pt x="128" y="119"/>
                    <a:pt x="128" y="119"/>
                    <a:pt x="128" y="119"/>
                  </a:cubicBezTo>
                  <a:close/>
                  <a:moveTo>
                    <a:pt x="128" y="197"/>
                  </a:moveTo>
                  <a:cubicBezTo>
                    <a:pt x="128" y="236"/>
                    <a:pt x="128" y="236"/>
                    <a:pt x="128" y="236"/>
                  </a:cubicBezTo>
                  <a:cubicBezTo>
                    <a:pt x="124" y="239"/>
                    <a:pt x="124" y="239"/>
                    <a:pt x="124" y="239"/>
                  </a:cubicBezTo>
                  <a:cubicBezTo>
                    <a:pt x="124" y="223"/>
                    <a:pt x="124" y="223"/>
                    <a:pt x="124" y="223"/>
                  </a:cubicBezTo>
                  <a:cubicBezTo>
                    <a:pt x="125" y="222"/>
                    <a:pt x="125" y="222"/>
                    <a:pt x="125" y="222"/>
                  </a:cubicBezTo>
                  <a:cubicBezTo>
                    <a:pt x="124" y="221"/>
                    <a:pt x="124" y="221"/>
                    <a:pt x="124" y="221"/>
                  </a:cubicBezTo>
                  <a:cubicBezTo>
                    <a:pt x="124" y="191"/>
                    <a:pt x="124" y="191"/>
                    <a:pt x="124" y="191"/>
                  </a:cubicBezTo>
                  <a:lnTo>
                    <a:pt x="128" y="197"/>
                  </a:lnTo>
                  <a:close/>
                  <a:moveTo>
                    <a:pt x="115" y="23"/>
                  </a:moveTo>
                  <a:cubicBezTo>
                    <a:pt x="124" y="17"/>
                    <a:pt x="124" y="17"/>
                    <a:pt x="124" y="17"/>
                  </a:cubicBezTo>
                  <a:cubicBezTo>
                    <a:pt x="124" y="110"/>
                    <a:pt x="124" y="110"/>
                    <a:pt x="124" y="110"/>
                  </a:cubicBezTo>
                  <a:cubicBezTo>
                    <a:pt x="115" y="98"/>
                    <a:pt x="115" y="98"/>
                    <a:pt x="115" y="98"/>
                  </a:cubicBezTo>
                  <a:cubicBezTo>
                    <a:pt x="115" y="23"/>
                    <a:pt x="115" y="23"/>
                    <a:pt x="115" y="23"/>
                  </a:cubicBezTo>
                  <a:close/>
                  <a:moveTo>
                    <a:pt x="124" y="280"/>
                  </a:moveTo>
                  <a:cubicBezTo>
                    <a:pt x="115" y="268"/>
                    <a:pt x="115" y="268"/>
                    <a:pt x="115" y="268"/>
                  </a:cubicBezTo>
                  <a:cubicBezTo>
                    <a:pt x="115" y="229"/>
                    <a:pt x="115" y="229"/>
                    <a:pt x="115" y="229"/>
                  </a:cubicBezTo>
                  <a:cubicBezTo>
                    <a:pt x="124" y="223"/>
                    <a:pt x="124" y="223"/>
                    <a:pt x="124" y="223"/>
                  </a:cubicBezTo>
                  <a:cubicBezTo>
                    <a:pt x="124" y="239"/>
                    <a:pt x="124" y="239"/>
                    <a:pt x="124" y="239"/>
                  </a:cubicBezTo>
                  <a:cubicBezTo>
                    <a:pt x="121" y="241"/>
                    <a:pt x="121" y="241"/>
                    <a:pt x="121" y="241"/>
                  </a:cubicBezTo>
                  <a:cubicBezTo>
                    <a:pt x="124" y="246"/>
                    <a:pt x="124" y="246"/>
                    <a:pt x="124" y="246"/>
                  </a:cubicBezTo>
                  <a:cubicBezTo>
                    <a:pt x="124" y="280"/>
                    <a:pt x="124" y="280"/>
                    <a:pt x="124" y="280"/>
                  </a:cubicBezTo>
                  <a:close/>
                  <a:moveTo>
                    <a:pt x="124" y="122"/>
                  </a:moveTo>
                  <a:cubicBezTo>
                    <a:pt x="124" y="188"/>
                    <a:pt x="124" y="188"/>
                    <a:pt x="124" y="188"/>
                  </a:cubicBezTo>
                  <a:cubicBezTo>
                    <a:pt x="123" y="189"/>
                    <a:pt x="123" y="189"/>
                    <a:pt x="123" y="189"/>
                  </a:cubicBezTo>
                  <a:cubicBezTo>
                    <a:pt x="124" y="191"/>
                    <a:pt x="124" y="191"/>
                    <a:pt x="124" y="191"/>
                  </a:cubicBezTo>
                  <a:cubicBezTo>
                    <a:pt x="124" y="221"/>
                    <a:pt x="124" y="221"/>
                    <a:pt x="124" y="221"/>
                  </a:cubicBezTo>
                  <a:cubicBezTo>
                    <a:pt x="115" y="208"/>
                    <a:pt x="115" y="208"/>
                    <a:pt x="115" y="208"/>
                  </a:cubicBezTo>
                  <a:cubicBezTo>
                    <a:pt x="115" y="123"/>
                    <a:pt x="115" y="123"/>
                    <a:pt x="115" y="123"/>
                  </a:cubicBezTo>
                  <a:cubicBezTo>
                    <a:pt x="118" y="126"/>
                    <a:pt x="118" y="126"/>
                    <a:pt x="118" y="126"/>
                  </a:cubicBezTo>
                  <a:lnTo>
                    <a:pt x="124" y="122"/>
                  </a:lnTo>
                  <a:close/>
                  <a:moveTo>
                    <a:pt x="102" y="32"/>
                  </a:moveTo>
                  <a:cubicBezTo>
                    <a:pt x="115" y="23"/>
                    <a:pt x="115" y="23"/>
                    <a:pt x="115" y="23"/>
                  </a:cubicBezTo>
                  <a:cubicBezTo>
                    <a:pt x="115" y="98"/>
                    <a:pt x="115" y="98"/>
                    <a:pt x="115" y="98"/>
                  </a:cubicBezTo>
                  <a:cubicBezTo>
                    <a:pt x="113" y="94"/>
                    <a:pt x="113" y="94"/>
                    <a:pt x="113" y="94"/>
                  </a:cubicBezTo>
                  <a:cubicBezTo>
                    <a:pt x="102" y="102"/>
                    <a:pt x="102" y="102"/>
                    <a:pt x="102" y="102"/>
                  </a:cubicBezTo>
                  <a:cubicBezTo>
                    <a:pt x="102" y="86"/>
                    <a:pt x="102" y="86"/>
                    <a:pt x="102" y="86"/>
                  </a:cubicBezTo>
                  <a:cubicBezTo>
                    <a:pt x="106" y="84"/>
                    <a:pt x="106" y="84"/>
                    <a:pt x="106" y="84"/>
                  </a:cubicBezTo>
                  <a:cubicBezTo>
                    <a:pt x="102" y="79"/>
                    <a:pt x="102" y="79"/>
                    <a:pt x="102" y="79"/>
                  </a:cubicBezTo>
                  <a:cubicBezTo>
                    <a:pt x="102" y="32"/>
                    <a:pt x="102" y="32"/>
                    <a:pt x="102" y="32"/>
                  </a:cubicBezTo>
                  <a:close/>
                  <a:moveTo>
                    <a:pt x="115" y="268"/>
                  </a:moveTo>
                  <a:cubicBezTo>
                    <a:pt x="102" y="249"/>
                    <a:pt x="102" y="249"/>
                    <a:pt x="102" y="249"/>
                  </a:cubicBezTo>
                  <a:cubicBezTo>
                    <a:pt x="102" y="215"/>
                    <a:pt x="102" y="215"/>
                    <a:pt x="102" y="215"/>
                  </a:cubicBezTo>
                  <a:cubicBezTo>
                    <a:pt x="113" y="231"/>
                    <a:pt x="113" y="231"/>
                    <a:pt x="113" y="231"/>
                  </a:cubicBezTo>
                  <a:cubicBezTo>
                    <a:pt x="115" y="229"/>
                    <a:pt x="115" y="229"/>
                    <a:pt x="115" y="229"/>
                  </a:cubicBezTo>
                  <a:cubicBezTo>
                    <a:pt x="115" y="268"/>
                    <a:pt x="115" y="268"/>
                    <a:pt x="115" y="268"/>
                  </a:cubicBezTo>
                  <a:close/>
                  <a:moveTo>
                    <a:pt x="115" y="123"/>
                  </a:moveTo>
                  <a:cubicBezTo>
                    <a:pt x="115" y="208"/>
                    <a:pt x="115" y="208"/>
                    <a:pt x="115" y="208"/>
                  </a:cubicBezTo>
                  <a:cubicBezTo>
                    <a:pt x="109" y="199"/>
                    <a:pt x="109" y="199"/>
                    <a:pt x="109" y="199"/>
                  </a:cubicBezTo>
                  <a:cubicBezTo>
                    <a:pt x="102" y="203"/>
                    <a:pt x="102" y="203"/>
                    <a:pt x="102" y="203"/>
                  </a:cubicBezTo>
                  <a:cubicBezTo>
                    <a:pt x="102" y="137"/>
                    <a:pt x="102" y="137"/>
                    <a:pt x="102" y="137"/>
                  </a:cubicBezTo>
                  <a:cubicBezTo>
                    <a:pt x="104" y="136"/>
                    <a:pt x="104" y="136"/>
                    <a:pt x="104" y="136"/>
                  </a:cubicBezTo>
                  <a:cubicBezTo>
                    <a:pt x="102" y="134"/>
                    <a:pt x="102" y="134"/>
                    <a:pt x="102" y="134"/>
                  </a:cubicBezTo>
                  <a:cubicBezTo>
                    <a:pt x="102" y="104"/>
                    <a:pt x="102" y="104"/>
                    <a:pt x="102" y="104"/>
                  </a:cubicBezTo>
                  <a:lnTo>
                    <a:pt x="115" y="123"/>
                  </a:lnTo>
                  <a:close/>
                  <a:moveTo>
                    <a:pt x="91" y="40"/>
                  </a:moveTo>
                  <a:cubicBezTo>
                    <a:pt x="102" y="32"/>
                    <a:pt x="102" y="32"/>
                    <a:pt x="102" y="32"/>
                  </a:cubicBezTo>
                  <a:cubicBezTo>
                    <a:pt x="102" y="79"/>
                    <a:pt x="102" y="79"/>
                    <a:pt x="102" y="79"/>
                  </a:cubicBezTo>
                  <a:cubicBezTo>
                    <a:pt x="91" y="64"/>
                    <a:pt x="91" y="64"/>
                    <a:pt x="91" y="64"/>
                  </a:cubicBezTo>
                  <a:cubicBezTo>
                    <a:pt x="91" y="40"/>
                    <a:pt x="91" y="40"/>
                    <a:pt x="91" y="40"/>
                  </a:cubicBezTo>
                  <a:close/>
                  <a:moveTo>
                    <a:pt x="102" y="249"/>
                  </a:moveTo>
                  <a:cubicBezTo>
                    <a:pt x="91" y="234"/>
                    <a:pt x="91" y="234"/>
                    <a:pt x="91" y="234"/>
                  </a:cubicBezTo>
                  <a:cubicBezTo>
                    <a:pt x="91" y="195"/>
                    <a:pt x="91" y="195"/>
                    <a:pt x="91" y="195"/>
                  </a:cubicBezTo>
                  <a:cubicBezTo>
                    <a:pt x="101" y="188"/>
                    <a:pt x="101" y="188"/>
                    <a:pt x="101" y="188"/>
                  </a:cubicBezTo>
                  <a:cubicBezTo>
                    <a:pt x="91" y="174"/>
                    <a:pt x="91" y="174"/>
                    <a:pt x="91" y="174"/>
                  </a:cubicBezTo>
                  <a:cubicBezTo>
                    <a:pt x="91" y="144"/>
                    <a:pt x="91" y="144"/>
                    <a:pt x="91" y="144"/>
                  </a:cubicBezTo>
                  <a:cubicBezTo>
                    <a:pt x="92" y="144"/>
                    <a:pt x="92" y="144"/>
                    <a:pt x="92" y="144"/>
                  </a:cubicBezTo>
                  <a:cubicBezTo>
                    <a:pt x="102" y="137"/>
                    <a:pt x="102" y="137"/>
                    <a:pt x="102" y="137"/>
                  </a:cubicBezTo>
                  <a:cubicBezTo>
                    <a:pt x="102" y="203"/>
                    <a:pt x="102" y="203"/>
                    <a:pt x="102" y="203"/>
                  </a:cubicBezTo>
                  <a:cubicBezTo>
                    <a:pt x="97" y="207"/>
                    <a:pt x="97" y="207"/>
                    <a:pt x="97" y="207"/>
                  </a:cubicBezTo>
                  <a:cubicBezTo>
                    <a:pt x="102" y="215"/>
                    <a:pt x="102" y="215"/>
                    <a:pt x="102" y="215"/>
                  </a:cubicBezTo>
                  <a:cubicBezTo>
                    <a:pt x="102" y="249"/>
                    <a:pt x="102" y="249"/>
                    <a:pt x="102" y="249"/>
                  </a:cubicBezTo>
                  <a:close/>
                  <a:moveTo>
                    <a:pt x="102" y="86"/>
                  </a:moveTo>
                  <a:cubicBezTo>
                    <a:pt x="102" y="102"/>
                    <a:pt x="102" y="102"/>
                    <a:pt x="102" y="102"/>
                  </a:cubicBezTo>
                  <a:cubicBezTo>
                    <a:pt x="101" y="102"/>
                    <a:pt x="101" y="102"/>
                    <a:pt x="101" y="102"/>
                  </a:cubicBezTo>
                  <a:cubicBezTo>
                    <a:pt x="102" y="104"/>
                    <a:pt x="102" y="104"/>
                    <a:pt x="102" y="104"/>
                  </a:cubicBezTo>
                  <a:cubicBezTo>
                    <a:pt x="102" y="134"/>
                    <a:pt x="102" y="134"/>
                    <a:pt x="102" y="134"/>
                  </a:cubicBezTo>
                  <a:cubicBezTo>
                    <a:pt x="91" y="119"/>
                    <a:pt x="91" y="119"/>
                    <a:pt x="91" y="119"/>
                  </a:cubicBezTo>
                  <a:cubicBezTo>
                    <a:pt x="91" y="89"/>
                    <a:pt x="91" y="89"/>
                    <a:pt x="91" y="89"/>
                  </a:cubicBezTo>
                  <a:cubicBezTo>
                    <a:pt x="94" y="92"/>
                    <a:pt x="94" y="92"/>
                    <a:pt x="94" y="92"/>
                  </a:cubicBezTo>
                  <a:lnTo>
                    <a:pt x="102" y="86"/>
                  </a:lnTo>
                  <a:close/>
                  <a:moveTo>
                    <a:pt x="78" y="49"/>
                  </a:moveTo>
                  <a:cubicBezTo>
                    <a:pt x="91" y="40"/>
                    <a:pt x="91" y="40"/>
                    <a:pt x="91" y="40"/>
                  </a:cubicBezTo>
                  <a:cubicBezTo>
                    <a:pt x="91" y="64"/>
                    <a:pt x="91" y="64"/>
                    <a:pt x="91" y="64"/>
                  </a:cubicBezTo>
                  <a:cubicBezTo>
                    <a:pt x="89" y="60"/>
                    <a:pt x="89" y="60"/>
                    <a:pt x="89" y="60"/>
                  </a:cubicBezTo>
                  <a:cubicBezTo>
                    <a:pt x="78" y="68"/>
                    <a:pt x="78" y="68"/>
                    <a:pt x="78" y="68"/>
                  </a:cubicBezTo>
                  <a:cubicBezTo>
                    <a:pt x="78" y="49"/>
                    <a:pt x="78" y="49"/>
                    <a:pt x="78" y="49"/>
                  </a:cubicBezTo>
                  <a:close/>
                  <a:moveTo>
                    <a:pt x="91" y="234"/>
                  </a:moveTo>
                  <a:cubicBezTo>
                    <a:pt x="78" y="215"/>
                    <a:pt x="78" y="215"/>
                    <a:pt x="78" y="215"/>
                  </a:cubicBezTo>
                  <a:cubicBezTo>
                    <a:pt x="78" y="181"/>
                    <a:pt x="78" y="181"/>
                    <a:pt x="78" y="181"/>
                  </a:cubicBezTo>
                  <a:cubicBezTo>
                    <a:pt x="90" y="197"/>
                    <a:pt x="90" y="197"/>
                    <a:pt x="90" y="197"/>
                  </a:cubicBezTo>
                  <a:cubicBezTo>
                    <a:pt x="91" y="195"/>
                    <a:pt x="91" y="195"/>
                    <a:pt x="91" y="195"/>
                  </a:cubicBezTo>
                  <a:cubicBezTo>
                    <a:pt x="91" y="234"/>
                    <a:pt x="91" y="234"/>
                    <a:pt x="91" y="234"/>
                  </a:cubicBezTo>
                  <a:close/>
                  <a:moveTo>
                    <a:pt x="91" y="89"/>
                  </a:moveTo>
                  <a:cubicBezTo>
                    <a:pt x="91" y="119"/>
                    <a:pt x="91" y="119"/>
                    <a:pt x="91" y="119"/>
                  </a:cubicBezTo>
                  <a:cubicBezTo>
                    <a:pt x="87" y="112"/>
                    <a:pt x="87" y="112"/>
                    <a:pt x="87" y="112"/>
                  </a:cubicBezTo>
                  <a:cubicBezTo>
                    <a:pt x="78" y="118"/>
                    <a:pt x="78" y="118"/>
                    <a:pt x="78" y="118"/>
                  </a:cubicBezTo>
                  <a:cubicBezTo>
                    <a:pt x="78" y="103"/>
                    <a:pt x="78" y="103"/>
                    <a:pt x="78" y="103"/>
                  </a:cubicBezTo>
                  <a:cubicBezTo>
                    <a:pt x="80" y="102"/>
                    <a:pt x="80" y="102"/>
                    <a:pt x="80" y="102"/>
                  </a:cubicBezTo>
                  <a:cubicBezTo>
                    <a:pt x="78" y="100"/>
                    <a:pt x="78" y="100"/>
                    <a:pt x="78" y="100"/>
                  </a:cubicBezTo>
                  <a:cubicBezTo>
                    <a:pt x="78" y="70"/>
                    <a:pt x="78" y="70"/>
                    <a:pt x="78" y="70"/>
                  </a:cubicBezTo>
                  <a:cubicBezTo>
                    <a:pt x="91" y="89"/>
                    <a:pt x="91" y="89"/>
                    <a:pt x="91" y="89"/>
                  </a:cubicBezTo>
                  <a:close/>
                  <a:moveTo>
                    <a:pt x="91" y="144"/>
                  </a:moveTo>
                  <a:cubicBezTo>
                    <a:pt x="91" y="174"/>
                    <a:pt x="91" y="174"/>
                    <a:pt x="91" y="174"/>
                  </a:cubicBezTo>
                  <a:cubicBezTo>
                    <a:pt x="85" y="165"/>
                    <a:pt x="85" y="165"/>
                    <a:pt x="85" y="165"/>
                  </a:cubicBezTo>
                  <a:cubicBezTo>
                    <a:pt x="78" y="169"/>
                    <a:pt x="78" y="169"/>
                    <a:pt x="78" y="169"/>
                  </a:cubicBezTo>
                  <a:cubicBezTo>
                    <a:pt x="78" y="126"/>
                    <a:pt x="78" y="126"/>
                    <a:pt x="78" y="126"/>
                  </a:cubicBezTo>
                  <a:lnTo>
                    <a:pt x="91" y="144"/>
                  </a:lnTo>
                  <a:close/>
                  <a:moveTo>
                    <a:pt x="65" y="58"/>
                  </a:moveTo>
                  <a:cubicBezTo>
                    <a:pt x="78" y="49"/>
                    <a:pt x="78" y="49"/>
                    <a:pt x="78" y="49"/>
                  </a:cubicBezTo>
                  <a:cubicBezTo>
                    <a:pt x="78" y="68"/>
                    <a:pt x="78" y="68"/>
                    <a:pt x="78" y="68"/>
                  </a:cubicBezTo>
                  <a:cubicBezTo>
                    <a:pt x="77" y="68"/>
                    <a:pt x="77" y="68"/>
                    <a:pt x="77" y="68"/>
                  </a:cubicBezTo>
                  <a:cubicBezTo>
                    <a:pt x="78" y="70"/>
                    <a:pt x="78" y="70"/>
                    <a:pt x="78" y="70"/>
                  </a:cubicBezTo>
                  <a:cubicBezTo>
                    <a:pt x="78" y="100"/>
                    <a:pt x="78" y="100"/>
                    <a:pt x="78" y="100"/>
                  </a:cubicBezTo>
                  <a:cubicBezTo>
                    <a:pt x="65" y="82"/>
                    <a:pt x="65" y="82"/>
                    <a:pt x="65" y="82"/>
                  </a:cubicBezTo>
                  <a:cubicBezTo>
                    <a:pt x="65" y="58"/>
                    <a:pt x="65" y="58"/>
                    <a:pt x="65" y="58"/>
                  </a:cubicBezTo>
                  <a:close/>
                  <a:moveTo>
                    <a:pt x="78" y="215"/>
                  </a:moveTo>
                  <a:cubicBezTo>
                    <a:pt x="78" y="215"/>
                    <a:pt x="78" y="215"/>
                    <a:pt x="78" y="215"/>
                  </a:cubicBezTo>
                  <a:cubicBezTo>
                    <a:pt x="65" y="197"/>
                    <a:pt x="65" y="197"/>
                    <a:pt x="65" y="197"/>
                  </a:cubicBezTo>
                  <a:cubicBezTo>
                    <a:pt x="65" y="107"/>
                    <a:pt x="65" y="107"/>
                    <a:pt x="65" y="107"/>
                  </a:cubicBezTo>
                  <a:cubicBezTo>
                    <a:pt x="68" y="110"/>
                    <a:pt x="68" y="110"/>
                    <a:pt x="68" y="110"/>
                  </a:cubicBezTo>
                  <a:cubicBezTo>
                    <a:pt x="78" y="103"/>
                    <a:pt x="78" y="103"/>
                    <a:pt x="78" y="103"/>
                  </a:cubicBezTo>
                  <a:cubicBezTo>
                    <a:pt x="78" y="118"/>
                    <a:pt x="78" y="118"/>
                    <a:pt x="78" y="118"/>
                  </a:cubicBezTo>
                  <a:cubicBezTo>
                    <a:pt x="75" y="121"/>
                    <a:pt x="75" y="121"/>
                    <a:pt x="75" y="121"/>
                  </a:cubicBezTo>
                  <a:cubicBezTo>
                    <a:pt x="78" y="126"/>
                    <a:pt x="78" y="126"/>
                    <a:pt x="78" y="126"/>
                  </a:cubicBezTo>
                  <a:cubicBezTo>
                    <a:pt x="78" y="169"/>
                    <a:pt x="78" y="169"/>
                    <a:pt x="78" y="169"/>
                  </a:cubicBezTo>
                  <a:cubicBezTo>
                    <a:pt x="73" y="173"/>
                    <a:pt x="73" y="173"/>
                    <a:pt x="73" y="173"/>
                  </a:cubicBezTo>
                  <a:cubicBezTo>
                    <a:pt x="78" y="181"/>
                    <a:pt x="78" y="181"/>
                    <a:pt x="78" y="181"/>
                  </a:cubicBezTo>
                  <a:lnTo>
                    <a:pt x="78" y="215"/>
                  </a:lnTo>
                  <a:close/>
                  <a:moveTo>
                    <a:pt x="52" y="67"/>
                  </a:moveTo>
                  <a:cubicBezTo>
                    <a:pt x="65" y="58"/>
                    <a:pt x="65" y="58"/>
                    <a:pt x="65" y="58"/>
                  </a:cubicBezTo>
                  <a:cubicBezTo>
                    <a:pt x="65" y="82"/>
                    <a:pt x="65" y="82"/>
                    <a:pt x="65" y="82"/>
                  </a:cubicBezTo>
                  <a:cubicBezTo>
                    <a:pt x="63" y="78"/>
                    <a:pt x="63" y="78"/>
                    <a:pt x="63" y="78"/>
                  </a:cubicBezTo>
                  <a:cubicBezTo>
                    <a:pt x="52" y="86"/>
                    <a:pt x="52" y="86"/>
                    <a:pt x="52" y="86"/>
                  </a:cubicBezTo>
                  <a:cubicBezTo>
                    <a:pt x="52" y="67"/>
                    <a:pt x="52" y="67"/>
                    <a:pt x="52" y="67"/>
                  </a:cubicBezTo>
                  <a:close/>
                  <a:moveTo>
                    <a:pt x="65" y="197"/>
                  </a:moveTo>
                  <a:cubicBezTo>
                    <a:pt x="52" y="178"/>
                    <a:pt x="52" y="178"/>
                    <a:pt x="52" y="178"/>
                  </a:cubicBezTo>
                  <a:cubicBezTo>
                    <a:pt x="52" y="121"/>
                    <a:pt x="52" y="121"/>
                    <a:pt x="52" y="121"/>
                  </a:cubicBezTo>
                  <a:cubicBezTo>
                    <a:pt x="54" y="120"/>
                    <a:pt x="54" y="120"/>
                    <a:pt x="54" y="120"/>
                  </a:cubicBezTo>
                  <a:cubicBezTo>
                    <a:pt x="52" y="119"/>
                    <a:pt x="52" y="119"/>
                    <a:pt x="52" y="119"/>
                  </a:cubicBezTo>
                  <a:cubicBezTo>
                    <a:pt x="52" y="88"/>
                    <a:pt x="52" y="88"/>
                    <a:pt x="52" y="88"/>
                  </a:cubicBezTo>
                  <a:cubicBezTo>
                    <a:pt x="65" y="107"/>
                    <a:pt x="65" y="107"/>
                    <a:pt x="65" y="107"/>
                  </a:cubicBezTo>
                  <a:lnTo>
                    <a:pt x="65" y="197"/>
                  </a:lnTo>
                  <a:close/>
                  <a:moveTo>
                    <a:pt x="39" y="76"/>
                  </a:moveTo>
                  <a:cubicBezTo>
                    <a:pt x="52" y="67"/>
                    <a:pt x="52" y="67"/>
                    <a:pt x="52" y="67"/>
                  </a:cubicBezTo>
                  <a:cubicBezTo>
                    <a:pt x="52" y="86"/>
                    <a:pt x="52" y="86"/>
                    <a:pt x="52" y="86"/>
                  </a:cubicBezTo>
                  <a:cubicBezTo>
                    <a:pt x="51" y="87"/>
                    <a:pt x="51" y="87"/>
                    <a:pt x="51" y="87"/>
                  </a:cubicBezTo>
                  <a:cubicBezTo>
                    <a:pt x="52" y="88"/>
                    <a:pt x="52" y="88"/>
                    <a:pt x="52" y="88"/>
                  </a:cubicBezTo>
                  <a:cubicBezTo>
                    <a:pt x="52" y="119"/>
                    <a:pt x="52" y="119"/>
                    <a:pt x="52" y="119"/>
                  </a:cubicBezTo>
                  <a:cubicBezTo>
                    <a:pt x="39" y="100"/>
                    <a:pt x="39" y="100"/>
                    <a:pt x="39" y="100"/>
                  </a:cubicBezTo>
                  <a:cubicBezTo>
                    <a:pt x="39" y="76"/>
                    <a:pt x="39" y="76"/>
                    <a:pt x="39" y="76"/>
                  </a:cubicBezTo>
                  <a:close/>
                  <a:moveTo>
                    <a:pt x="52" y="178"/>
                  </a:moveTo>
                  <a:cubicBezTo>
                    <a:pt x="39" y="160"/>
                    <a:pt x="39" y="160"/>
                    <a:pt x="39" y="160"/>
                  </a:cubicBezTo>
                  <a:cubicBezTo>
                    <a:pt x="39" y="125"/>
                    <a:pt x="39" y="125"/>
                    <a:pt x="39" y="125"/>
                  </a:cubicBezTo>
                  <a:cubicBezTo>
                    <a:pt x="42" y="129"/>
                    <a:pt x="42" y="129"/>
                    <a:pt x="42" y="129"/>
                  </a:cubicBezTo>
                  <a:cubicBezTo>
                    <a:pt x="52" y="121"/>
                    <a:pt x="52" y="121"/>
                    <a:pt x="52" y="121"/>
                  </a:cubicBezTo>
                  <a:lnTo>
                    <a:pt x="52" y="178"/>
                  </a:lnTo>
                  <a:close/>
                  <a:moveTo>
                    <a:pt x="0" y="104"/>
                  </a:moveTo>
                  <a:cubicBezTo>
                    <a:pt x="39" y="76"/>
                    <a:pt x="39" y="76"/>
                    <a:pt x="39" y="76"/>
                  </a:cubicBezTo>
                  <a:cubicBezTo>
                    <a:pt x="39" y="100"/>
                    <a:pt x="39" y="100"/>
                    <a:pt x="39" y="100"/>
                  </a:cubicBezTo>
                  <a:cubicBezTo>
                    <a:pt x="37" y="97"/>
                    <a:pt x="37" y="97"/>
                    <a:pt x="37" y="97"/>
                  </a:cubicBezTo>
                  <a:cubicBezTo>
                    <a:pt x="33" y="100"/>
                    <a:pt x="29" y="102"/>
                    <a:pt x="25" y="105"/>
                  </a:cubicBezTo>
                  <a:cubicBezTo>
                    <a:pt x="39" y="125"/>
                    <a:pt x="39" y="125"/>
                    <a:pt x="39" y="125"/>
                  </a:cubicBezTo>
                  <a:cubicBezTo>
                    <a:pt x="39" y="160"/>
                    <a:pt x="39" y="160"/>
                    <a:pt x="39" y="160"/>
                  </a:cubicBezTo>
                  <a:lnTo>
                    <a:pt x="0" y="104"/>
                  </a:ln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8"/>
            <p:cNvSpPr/>
            <p:nvPr/>
          </p:nvSpPr>
          <p:spPr bwMode="auto">
            <a:xfrm>
              <a:off x="2594526" y="2385513"/>
              <a:ext cx="258520" cy="551884"/>
            </a:xfrm>
            <a:custGeom>
              <a:avLst/>
              <a:gdLst>
                <a:gd name="T0" fmla="*/ 129 w 143"/>
                <a:gd name="T1" fmla="*/ 305 h 305"/>
                <a:gd name="T2" fmla="*/ 143 w 143"/>
                <a:gd name="T3" fmla="*/ 301 h 305"/>
                <a:gd name="T4" fmla="*/ 109 w 143"/>
                <a:gd name="T5" fmla="*/ 199 h 305"/>
                <a:gd name="T6" fmla="*/ 78 w 143"/>
                <a:gd name="T7" fmla="*/ 105 h 305"/>
                <a:gd name="T8" fmla="*/ 87 w 143"/>
                <a:gd name="T9" fmla="*/ 73 h 305"/>
                <a:gd name="T10" fmla="*/ 86 w 143"/>
                <a:gd name="T11" fmla="*/ 71 h 305"/>
                <a:gd name="T12" fmla="*/ 100 w 143"/>
                <a:gd name="T13" fmla="*/ 43 h 305"/>
                <a:gd name="T14" fmla="*/ 83 w 143"/>
                <a:gd name="T15" fmla="*/ 28 h 305"/>
                <a:gd name="T16" fmla="*/ 82 w 143"/>
                <a:gd name="T17" fmla="*/ 24 h 305"/>
                <a:gd name="T18" fmla="*/ 45 w 143"/>
                <a:gd name="T19" fmla="*/ 5 h 305"/>
                <a:gd name="T20" fmla="*/ 27 w 143"/>
                <a:gd name="T21" fmla="*/ 21 h 305"/>
                <a:gd name="T22" fmla="*/ 24 w 143"/>
                <a:gd name="T23" fmla="*/ 22 h 305"/>
                <a:gd name="T24" fmla="*/ 5 w 143"/>
                <a:gd name="T25" fmla="*/ 59 h 305"/>
                <a:gd name="T26" fmla="*/ 29 w 143"/>
                <a:gd name="T27" fmla="*/ 79 h 305"/>
                <a:gd name="T28" fmla="*/ 31 w 143"/>
                <a:gd name="T29" fmla="*/ 92 h 305"/>
                <a:gd name="T30" fmla="*/ 65 w 143"/>
                <a:gd name="T31" fmla="*/ 111 h 305"/>
                <a:gd name="T32" fmla="*/ 95 w 143"/>
                <a:gd name="T33" fmla="*/ 203 h 305"/>
                <a:gd name="T34" fmla="*/ 129 w 143"/>
                <a:gd name="T3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3" h="305">
                  <a:moveTo>
                    <a:pt x="129" y="305"/>
                  </a:moveTo>
                  <a:cubicBezTo>
                    <a:pt x="133" y="304"/>
                    <a:pt x="138" y="302"/>
                    <a:pt x="143" y="301"/>
                  </a:cubicBezTo>
                  <a:cubicBezTo>
                    <a:pt x="131" y="267"/>
                    <a:pt x="120" y="233"/>
                    <a:pt x="109" y="199"/>
                  </a:cubicBezTo>
                  <a:cubicBezTo>
                    <a:pt x="78" y="105"/>
                    <a:pt x="78" y="105"/>
                    <a:pt x="78" y="105"/>
                  </a:cubicBezTo>
                  <a:cubicBezTo>
                    <a:pt x="87" y="97"/>
                    <a:pt x="91" y="85"/>
                    <a:pt x="87" y="73"/>
                  </a:cubicBezTo>
                  <a:cubicBezTo>
                    <a:pt x="87" y="72"/>
                    <a:pt x="86" y="72"/>
                    <a:pt x="86" y="71"/>
                  </a:cubicBezTo>
                  <a:cubicBezTo>
                    <a:pt x="97" y="67"/>
                    <a:pt x="104" y="54"/>
                    <a:pt x="100" y="43"/>
                  </a:cubicBezTo>
                  <a:cubicBezTo>
                    <a:pt x="97" y="35"/>
                    <a:pt x="91" y="30"/>
                    <a:pt x="83" y="28"/>
                  </a:cubicBezTo>
                  <a:cubicBezTo>
                    <a:pt x="83" y="26"/>
                    <a:pt x="83" y="25"/>
                    <a:pt x="82" y="24"/>
                  </a:cubicBezTo>
                  <a:cubicBezTo>
                    <a:pt x="77" y="8"/>
                    <a:pt x="60" y="0"/>
                    <a:pt x="45" y="5"/>
                  </a:cubicBezTo>
                  <a:cubicBezTo>
                    <a:pt x="37" y="8"/>
                    <a:pt x="30" y="14"/>
                    <a:pt x="27" y="21"/>
                  </a:cubicBezTo>
                  <a:cubicBezTo>
                    <a:pt x="26" y="21"/>
                    <a:pt x="25" y="21"/>
                    <a:pt x="24" y="22"/>
                  </a:cubicBezTo>
                  <a:cubicBezTo>
                    <a:pt x="9" y="27"/>
                    <a:pt x="0" y="43"/>
                    <a:pt x="5" y="59"/>
                  </a:cubicBezTo>
                  <a:cubicBezTo>
                    <a:pt x="9" y="70"/>
                    <a:pt x="18" y="78"/>
                    <a:pt x="29" y="79"/>
                  </a:cubicBezTo>
                  <a:cubicBezTo>
                    <a:pt x="29" y="83"/>
                    <a:pt x="29" y="87"/>
                    <a:pt x="31" y="92"/>
                  </a:cubicBezTo>
                  <a:cubicBezTo>
                    <a:pt x="35" y="106"/>
                    <a:pt x="50" y="114"/>
                    <a:pt x="65" y="111"/>
                  </a:cubicBezTo>
                  <a:cubicBezTo>
                    <a:pt x="95" y="203"/>
                    <a:pt x="95" y="203"/>
                    <a:pt x="95" y="203"/>
                  </a:cubicBezTo>
                  <a:cubicBezTo>
                    <a:pt x="106" y="237"/>
                    <a:pt x="117" y="271"/>
                    <a:pt x="129" y="30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9"/>
            <p:cNvSpPr/>
            <p:nvPr/>
          </p:nvSpPr>
          <p:spPr bwMode="auto">
            <a:xfrm>
              <a:off x="2788978" y="2551865"/>
              <a:ext cx="221428" cy="346192"/>
            </a:xfrm>
            <a:custGeom>
              <a:avLst/>
              <a:gdLst>
                <a:gd name="T0" fmla="*/ 89 w 122"/>
                <a:gd name="T1" fmla="*/ 191 h 191"/>
                <a:gd name="T2" fmla="*/ 103 w 122"/>
                <a:gd name="T3" fmla="*/ 186 h 191"/>
                <a:gd name="T4" fmla="*/ 82 w 122"/>
                <a:gd name="T5" fmla="*/ 121 h 191"/>
                <a:gd name="T6" fmla="*/ 95 w 122"/>
                <a:gd name="T7" fmla="*/ 98 h 191"/>
                <a:gd name="T8" fmla="*/ 98 w 122"/>
                <a:gd name="T9" fmla="*/ 97 h 191"/>
                <a:gd name="T10" fmla="*/ 117 w 122"/>
                <a:gd name="T11" fmla="*/ 60 h 191"/>
                <a:gd name="T12" fmla="*/ 93 w 122"/>
                <a:gd name="T13" fmla="*/ 39 h 191"/>
                <a:gd name="T14" fmla="*/ 95 w 122"/>
                <a:gd name="T15" fmla="*/ 21 h 191"/>
                <a:gd name="T16" fmla="*/ 67 w 122"/>
                <a:gd name="T17" fmla="*/ 7 h 191"/>
                <a:gd name="T18" fmla="*/ 57 w 122"/>
                <a:gd name="T19" fmla="*/ 14 h 191"/>
                <a:gd name="T20" fmla="*/ 24 w 122"/>
                <a:gd name="T21" fmla="*/ 4 h 191"/>
                <a:gd name="T22" fmla="*/ 5 w 122"/>
                <a:gd name="T23" fmla="*/ 41 h 191"/>
                <a:gd name="T24" fmla="*/ 18 w 122"/>
                <a:gd name="T25" fmla="*/ 58 h 191"/>
                <a:gd name="T26" fmla="*/ 10 w 122"/>
                <a:gd name="T27" fmla="*/ 83 h 191"/>
                <a:gd name="T28" fmla="*/ 36 w 122"/>
                <a:gd name="T29" fmla="*/ 97 h 191"/>
                <a:gd name="T30" fmla="*/ 37 w 122"/>
                <a:gd name="T31" fmla="*/ 106 h 191"/>
                <a:gd name="T32" fmla="*/ 68 w 122"/>
                <a:gd name="T33" fmla="*/ 126 h 191"/>
                <a:gd name="T34" fmla="*/ 89 w 122"/>
                <a:gd name="T35"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91">
                  <a:moveTo>
                    <a:pt x="89" y="191"/>
                  </a:moveTo>
                  <a:cubicBezTo>
                    <a:pt x="94" y="189"/>
                    <a:pt x="98" y="188"/>
                    <a:pt x="103" y="186"/>
                  </a:cubicBezTo>
                  <a:cubicBezTo>
                    <a:pt x="82" y="121"/>
                    <a:pt x="82" y="121"/>
                    <a:pt x="82" y="121"/>
                  </a:cubicBezTo>
                  <a:cubicBezTo>
                    <a:pt x="90" y="116"/>
                    <a:pt x="94" y="107"/>
                    <a:pt x="95" y="98"/>
                  </a:cubicBezTo>
                  <a:cubicBezTo>
                    <a:pt x="96" y="98"/>
                    <a:pt x="97" y="97"/>
                    <a:pt x="98" y="97"/>
                  </a:cubicBezTo>
                  <a:cubicBezTo>
                    <a:pt x="114" y="92"/>
                    <a:pt x="122" y="75"/>
                    <a:pt x="117" y="60"/>
                  </a:cubicBezTo>
                  <a:cubicBezTo>
                    <a:pt x="113" y="48"/>
                    <a:pt x="104" y="41"/>
                    <a:pt x="93" y="39"/>
                  </a:cubicBezTo>
                  <a:cubicBezTo>
                    <a:pt x="96" y="34"/>
                    <a:pt x="97" y="27"/>
                    <a:pt x="95" y="21"/>
                  </a:cubicBezTo>
                  <a:cubicBezTo>
                    <a:pt x="91" y="9"/>
                    <a:pt x="79" y="3"/>
                    <a:pt x="67" y="7"/>
                  </a:cubicBezTo>
                  <a:cubicBezTo>
                    <a:pt x="63" y="8"/>
                    <a:pt x="59" y="11"/>
                    <a:pt x="57" y="14"/>
                  </a:cubicBezTo>
                  <a:cubicBezTo>
                    <a:pt x="49" y="4"/>
                    <a:pt x="36" y="0"/>
                    <a:pt x="24" y="4"/>
                  </a:cubicBezTo>
                  <a:cubicBezTo>
                    <a:pt x="8" y="9"/>
                    <a:pt x="0" y="26"/>
                    <a:pt x="5" y="41"/>
                  </a:cubicBezTo>
                  <a:cubicBezTo>
                    <a:pt x="7" y="48"/>
                    <a:pt x="12" y="54"/>
                    <a:pt x="18" y="58"/>
                  </a:cubicBezTo>
                  <a:cubicBezTo>
                    <a:pt x="10" y="63"/>
                    <a:pt x="7" y="73"/>
                    <a:pt x="10" y="83"/>
                  </a:cubicBezTo>
                  <a:cubicBezTo>
                    <a:pt x="14" y="94"/>
                    <a:pt x="25" y="100"/>
                    <a:pt x="36" y="97"/>
                  </a:cubicBezTo>
                  <a:cubicBezTo>
                    <a:pt x="36" y="100"/>
                    <a:pt x="36" y="103"/>
                    <a:pt x="37" y="106"/>
                  </a:cubicBezTo>
                  <a:cubicBezTo>
                    <a:pt x="42" y="119"/>
                    <a:pt x="54" y="127"/>
                    <a:pt x="68" y="126"/>
                  </a:cubicBezTo>
                  <a:lnTo>
                    <a:pt x="89" y="191"/>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20"/>
            <p:cNvSpPr/>
            <p:nvPr/>
          </p:nvSpPr>
          <p:spPr bwMode="auto">
            <a:xfrm>
              <a:off x="3905110" y="2391133"/>
              <a:ext cx="228172" cy="542892"/>
            </a:xfrm>
            <a:custGeom>
              <a:avLst/>
              <a:gdLst>
                <a:gd name="T0" fmla="*/ 8 w 126"/>
                <a:gd name="T1" fmla="*/ 297 h 300"/>
                <a:gd name="T2" fmla="*/ 22 w 126"/>
                <a:gd name="T3" fmla="*/ 300 h 300"/>
                <a:gd name="T4" fmla="*/ 44 w 126"/>
                <a:gd name="T5" fmla="*/ 198 h 300"/>
                <a:gd name="T6" fmla="*/ 61 w 126"/>
                <a:gd name="T7" fmla="*/ 118 h 300"/>
                <a:gd name="T8" fmla="*/ 68 w 126"/>
                <a:gd name="T9" fmla="*/ 122 h 300"/>
                <a:gd name="T10" fmla="*/ 95 w 126"/>
                <a:gd name="T11" fmla="*/ 107 h 300"/>
                <a:gd name="T12" fmla="*/ 94 w 126"/>
                <a:gd name="T13" fmla="*/ 90 h 300"/>
                <a:gd name="T14" fmla="*/ 122 w 126"/>
                <a:gd name="T15" fmla="*/ 68 h 300"/>
                <a:gd name="T16" fmla="*/ 101 w 126"/>
                <a:gd name="T17" fmla="*/ 32 h 300"/>
                <a:gd name="T18" fmla="*/ 91 w 126"/>
                <a:gd name="T19" fmla="*/ 31 h 300"/>
                <a:gd name="T20" fmla="*/ 69 w 126"/>
                <a:gd name="T21" fmla="*/ 4 h 300"/>
                <a:gd name="T22" fmla="*/ 33 w 126"/>
                <a:gd name="T23" fmla="*/ 25 h 300"/>
                <a:gd name="T24" fmla="*/ 43 w 126"/>
                <a:gd name="T25" fmla="*/ 56 h 300"/>
                <a:gd name="T26" fmla="*/ 28 w 126"/>
                <a:gd name="T27" fmla="*/ 70 h 300"/>
                <a:gd name="T28" fmla="*/ 4 w 126"/>
                <a:gd name="T29" fmla="*/ 91 h 300"/>
                <a:gd name="T30" fmla="*/ 25 w 126"/>
                <a:gd name="T31" fmla="*/ 127 h 300"/>
                <a:gd name="T32" fmla="*/ 44 w 126"/>
                <a:gd name="T33" fmla="*/ 126 h 300"/>
                <a:gd name="T34" fmla="*/ 30 w 126"/>
                <a:gd name="T35" fmla="*/ 194 h 300"/>
                <a:gd name="T36" fmla="*/ 8 w 126"/>
                <a:gd name="T37" fmla="*/ 2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300">
                  <a:moveTo>
                    <a:pt x="8" y="297"/>
                  </a:moveTo>
                  <a:cubicBezTo>
                    <a:pt x="13" y="298"/>
                    <a:pt x="18" y="299"/>
                    <a:pt x="22" y="300"/>
                  </a:cubicBezTo>
                  <a:cubicBezTo>
                    <a:pt x="30" y="266"/>
                    <a:pt x="37" y="232"/>
                    <a:pt x="44" y="198"/>
                  </a:cubicBezTo>
                  <a:cubicBezTo>
                    <a:pt x="61" y="118"/>
                    <a:pt x="61" y="118"/>
                    <a:pt x="61" y="118"/>
                  </a:cubicBezTo>
                  <a:cubicBezTo>
                    <a:pt x="63" y="120"/>
                    <a:pt x="66" y="121"/>
                    <a:pt x="68" y="122"/>
                  </a:cubicBezTo>
                  <a:cubicBezTo>
                    <a:pt x="80" y="125"/>
                    <a:pt x="92" y="118"/>
                    <a:pt x="95" y="107"/>
                  </a:cubicBezTo>
                  <a:cubicBezTo>
                    <a:pt x="97" y="101"/>
                    <a:pt x="96" y="95"/>
                    <a:pt x="94" y="90"/>
                  </a:cubicBezTo>
                  <a:cubicBezTo>
                    <a:pt x="107" y="90"/>
                    <a:pt x="118" y="82"/>
                    <a:pt x="122" y="68"/>
                  </a:cubicBezTo>
                  <a:cubicBezTo>
                    <a:pt x="126" y="53"/>
                    <a:pt x="117" y="36"/>
                    <a:pt x="101" y="32"/>
                  </a:cubicBezTo>
                  <a:cubicBezTo>
                    <a:pt x="98" y="31"/>
                    <a:pt x="95" y="31"/>
                    <a:pt x="91" y="31"/>
                  </a:cubicBezTo>
                  <a:cubicBezTo>
                    <a:pt x="91" y="19"/>
                    <a:pt x="82" y="7"/>
                    <a:pt x="69" y="4"/>
                  </a:cubicBezTo>
                  <a:cubicBezTo>
                    <a:pt x="54" y="0"/>
                    <a:pt x="37" y="9"/>
                    <a:pt x="33" y="25"/>
                  </a:cubicBezTo>
                  <a:cubicBezTo>
                    <a:pt x="30" y="36"/>
                    <a:pt x="34" y="48"/>
                    <a:pt x="43" y="56"/>
                  </a:cubicBezTo>
                  <a:cubicBezTo>
                    <a:pt x="37" y="58"/>
                    <a:pt x="31" y="63"/>
                    <a:pt x="28" y="70"/>
                  </a:cubicBezTo>
                  <a:cubicBezTo>
                    <a:pt x="17" y="71"/>
                    <a:pt x="7" y="80"/>
                    <a:pt x="4" y="91"/>
                  </a:cubicBezTo>
                  <a:cubicBezTo>
                    <a:pt x="0" y="107"/>
                    <a:pt x="9" y="123"/>
                    <a:pt x="25" y="127"/>
                  </a:cubicBezTo>
                  <a:cubicBezTo>
                    <a:pt x="32" y="129"/>
                    <a:pt x="38" y="129"/>
                    <a:pt x="44" y="126"/>
                  </a:cubicBezTo>
                  <a:cubicBezTo>
                    <a:pt x="30" y="194"/>
                    <a:pt x="30" y="194"/>
                    <a:pt x="30" y="194"/>
                  </a:cubicBezTo>
                  <a:cubicBezTo>
                    <a:pt x="22" y="228"/>
                    <a:pt x="15" y="263"/>
                    <a:pt x="8" y="29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21"/>
            <p:cNvSpPr>
              <a:spLocks noEditPoints="1"/>
            </p:cNvSpPr>
            <p:nvPr/>
          </p:nvSpPr>
          <p:spPr bwMode="auto">
            <a:xfrm>
              <a:off x="3678062" y="2447333"/>
              <a:ext cx="323712" cy="447352"/>
            </a:xfrm>
            <a:custGeom>
              <a:avLst/>
              <a:gdLst>
                <a:gd name="T0" fmla="*/ 31 w 179"/>
                <a:gd name="T1" fmla="*/ 244 h 247"/>
                <a:gd name="T2" fmla="*/ 45 w 179"/>
                <a:gd name="T3" fmla="*/ 247 h 247"/>
                <a:gd name="T4" fmla="*/ 60 w 179"/>
                <a:gd name="T5" fmla="*/ 176 h 247"/>
                <a:gd name="T6" fmla="*/ 70 w 179"/>
                <a:gd name="T7" fmla="*/ 179 h 247"/>
                <a:gd name="T8" fmla="*/ 92 w 179"/>
                <a:gd name="T9" fmla="*/ 160 h 247"/>
                <a:gd name="T10" fmla="*/ 101 w 179"/>
                <a:gd name="T11" fmla="*/ 161 h 247"/>
                <a:gd name="T12" fmla="*/ 131 w 179"/>
                <a:gd name="T13" fmla="*/ 133 h 247"/>
                <a:gd name="T14" fmla="*/ 112 w 179"/>
                <a:gd name="T15" fmla="*/ 104 h 247"/>
                <a:gd name="T16" fmla="*/ 114 w 179"/>
                <a:gd name="T17" fmla="*/ 94 h 247"/>
                <a:gd name="T18" fmla="*/ 86 w 179"/>
                <a:gd name="T19" fmla="*/ 64 h 247"/>
                <a:gd name="T20" fmla="*/ 57 w 179"/>
                <a:gd name="T21" fmla="*/ 84 h 247"/>
                <a:gd name="T22" fmla="*/ 41 w 179"/>
                <a:gd name="T23" fmla="*/ 77 h 247"/>
                <a:gd name="T24" fmla="*/ 19 w 179"/>
                <a:gd name="T25" fmla="*/ 98 h 247"/>
                <a:gd name="T26" fmla="*/ 22 w 179"/>
                <a:gd name="T27" fmla="*/ 111 h 247"/>
                <a:gd name="T28" fmla="*/ 0 w 179"/>
                <a:gd name="T29" fmla="*/ 138 h 247"/>
                <a:gd name="T30" fmla="*/ 29 w 179"/>
                <a:gd name="T31" fmla="*/ 169 h 247"/>
                <a:gd name="T32" fmla="*/ 48 w 179"/>
                <a:gd name="T33" fmla="*/ 163 h 247"/>
                <a:gd name="T34" fmla="*/ 31 w 179"/>
                <a:gd name="T35" fmla="*/ 244 h 247"/>
                <a:gd name="T36" fmla="*/ 149 w 179"/>
                <a:gd name="T37" fmla="*/ 45 h 247"/>
                <a:gd name="T38" fmla="*/ 176 w 179"/>
                <a:gd name="T39" fmla="*/ 30 h 247"/>
                <a:gd name="T40" fmla="*/ 160 w 179"/>
                <a:gd name="T41" fmla="*/ 3 h 247"/>
                <a:gd name="T42" fmla="*/ 133 w 179"/>
                <a:gd name="T43" fmla="*/ 18 h 247"/>
                <a:gd name="T44" fmla="*/ 149 w 179"/>
                <a:gd name="T45" fmla="*/ 4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247">
                  <a:moveTo>
                    <a:pt x="31" y="244"/>
                  </a:moveTo>
                  <a:cubicBezTo>
                    <a:pt x="36" y="245"/>
                    <a:pt x="41" y="246"/>
                    <a:pt x="45" y="247"/>
                  </a:cubicBezTo>
                  <a:cubicBezTo>
                    <a:pt x="60" y="176"/>
                    <a:pt x="60" y="176"/>
                    <a:pt x="60" y="176"/>
                  </a:cubicBezTo>
                  <a:cubicBezTo>
                    <a:pt x="63" y="178"/>
                    <a:pt x="66" y="179"/>
                    <a:pt x="70" y="179"/>
                  </a:cubicBezTo>
                  <a:cubicBezTo>
                    <a:pt x="81" y="179"/>
                    <a:pt x="91" y="171"/>
                    <a:pt x="92" y="160"/>
                  </a:cubicBezTo>
                  <a:cubicBezTo>
                    <a:pt x="95" y="161"/>
                    <a:pt x="98" y="161"/>
                    <a:pt x="101" y="161"/>
                  </a:cubicBezTo>
                  <a:cubicBezTo>
                    <a:pt x="117" y="162"/>
                    <a:pt x="131" y="150"/>
                    <a:pt x="131" y="133"/>
                  </a:cubicBezTo>
                  <a:cubicBezTo>
                    <a:pt x="132" y="120"/>
                    <a:pt x="124" y="108"/>
                    <a:pt x="112" y="104"/>
                  </a:cubicBezTo>
                  <a:cubicBezTo>
                    <a:pt x="113" y="101"/>
                    <a:pt x="114" y="98"/>
                    <a:pt x="114" y="94"/>
                  </a:cubicBezTo>
                  <a:cubicBezTo>
                    <a:pt x="115" y="78"/>
                    <a:pt x="102" y="64"/>
                    <a:pt x="86" y="64"/>
                  </a:cubicBezTo>
                  <a:cubicBezTo>
                    <a:pt x="72" y="63"/>
                    <a:pt x="61" y="72"/>
                    <a:pt x="57" y="84"/>
                  </a:cubicBezTo>
                  <a:cubicBezTo>
                    <a:pt x="53" y="80"/>
                    <a:pt x="47" y="78"/>
                    <a:pt x="41" y="77"/>
                  </a:cubicBezTo>
                  <a:cubicBezTo>
                    <a:pt x="29" y="77"/>
                    <a:pt x="19" y="86"/>
                    <a:pt x="19" y="98"/>
                  </a:cubicBezTo>
                  <a:cubicBezTo>
                    <a:pt x="18" y="103"/>
                    <a:pt x="20" y="107"/>
                    <a:pt x="22" y="111"/>
                  </a:cubicBezTo>
                  <a:cubicBezTo>
                    <a:pt x="10" y="114"/>
                    <a:pt x="1" y="125"/>
                    <a:pt x="0" y="138"/>
                  </a:cubicBezTo>
                  <a:cubicBezTo>
                    <a:pt x="0" y="154"/>
                    <a:pt x="12" y="168"/>
                    <a:pt x="29" y="169"/>
                  </a:cubicBezTo>
                  <a:cubicBezTo>
                    <a:pt x="36" y="169"/>
                    <a:pt x="43" y="167"/>
                    <a:pt x="48" y="163"/>
                  </a:cubicBezTo>
                  <a:cubicBezTo>
                    <a:pt x="31" y="244"/>
                    <a:pt x="31" y="244"/>
                    <a:pt x="31" y="244"/>
                  </a:cubicBezTo>
                  <a:close/>
                  <a:moveTo>
                    <a:pt x="149" y="45"/>
                  </a:moveTo>
                  <a:cubicBezTo>
                    <a:pt x="160" y="48"/>
                    <a:pt x="172" y="41"/>
                    <a:pt x="176" y="30"/>
                  </a:cubicBezTo>
                  <a:cubicBezTo>
                    <a:pt x="179" y="18"/>
                    <a:pt x="172" y="6"/>
                    <a:pt x="160" y="3"/>
                  </a:cubicBezTo>
                  <a:cubicBezTo>
                    <a:pt x="148" y="0"/>
                    <a:pt x="136" y="6"/>
                    <a:pt x="133" y="18"/>
                  </a:cubicBezTo>
                  <a:cubicBezTo>
                    <a:pt x="130" y="30"/>
                    <a:pt x="137" y="42"/>
                    <a:pt x="149" y="4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22"/>
            <p:cNvSpPr>
              <a:spLocks noEditPoints="1"/>
            </p:cNvSpPr>
            <p:nvPr/>
          </p:nvSpPr>
          <p:spPr bwMode="auto">
            <a:xfrm>
              <a:off x="4133282" y="2783409"/>
              <a:ext cx="423748" cy="374292"/>
            </a:xfrm>
            <a:custGeom>
              <a:avLst/>
              <a:gdLst>
                <a:gd name="T0" fmla="*/ 202 w 234"/>
                <a:gd name="T1" fmla="*/ 132 h 207"/>
                <a:gd name="T2" fmla="*/ 215 w 234"/>
                <a:gd name="T3" fmla="*/ 102 h 207"/>
                <a:gd name="T4" fmla="*/ 222 w 234"/>
                <a:gd name="T5" fmla="*/ 94 h 207"/>
                <a:gd name="T6" fmla="*/ 210 w 234"/>
                <a:gd name="T7" fmla="*/ 168 h 207"/>
                <a:gd name="T8" fmla="*/ 193 w 234"/>
                <a:gd name="T9" fmla="*/ 97 h 207"/>
                <a:gd name="T10" fmla="*/ 202 w 234"/>
                <a:gd name="T11" fmla="*/ 124 h 207"/>
                <a:gd name="T12" fmla="*/ 184 w 234"/>
                <a:gd name="T13" fmla="*/ 92 h 207"/>
                <a:gd name="T14" fmla="*/ 202 w 234"/>
                <a:gd name="T15" fmla="*/ 81 h 207"/>
                <a:gd name="T16" fmla="*/ 179 w 234"/>
                <a:gd name="T17" fmla="*/ 132 h 207"/>
                <a:gd name="T18" fmla="*/ 189 w 234"/>
                <a:gd name="T19" fmla="*/ 159 h 207"/>
                <a:gd name="T20" fmla="*/ 202 w 234"/>
                <a:gd name="T21" fmla="*/ 180 h 207"/>
                <a:gd name="T22" fmla="*/ 170 w 234"/>
                <a:gd name="T23" fmla="*/ 75 h 207"/>
                <a:gd name="T24" fmla="*/ 154 w 234"/>
                <a:gd name="T25" fmla="*/ 52 h 207"/>
                <a:gd name="T26" fmla="*/ 154 w 234"/>
                <a:gd name="T27" fmla="*/ 102 h 207"/>
                <a:gd name="T28" fmla="*/ 179 w 234"/>
                <a:gd name="T29" fmla="*/ 101 h 207"/>
                <a:gd name="T30" fmla="*/ 154 w 234"/>
                <a:gd name="T31" fmla="*/ 116 h 207"/>
                <a:gd name="T32" fmla="*/ 154 w 234"/>
                <a:gd name="T33" fmla="*/ 141 h 207"/>
                <a:gd name="T34" fmla="*/ 178 w 234"/>
                <a:gd name="T35" fmla="*/ 202 h 207"/>
                <a:gd name="T36" fmla="*/ 167 w 234"/>
                <a:gd name="T37" fmla="*/ 154 h 207"/>
                <a:gd name="T38" fmla="*/ 179 w 234"/>
                <a:gd name="T39" fmla="*/ 124 h 207"/>
                <a:gd name="T40" fmla="*/ 162 w 234"/>
                <a:gd name="T41" fmla="*/ 193 h 207"/>
                <a:gd name="T42" fmla="*/ 154 w 234"/>
                <a:gd name="T43" fmla="*/ 93 h 207"/>
                <a:gd name="T44" fmla="*/ 146 w 234"/>
                <a:gd name="T45" fmla="*/ 81 h 207"/>
                <a:gd name="T46" fmla="*/ 136 w 234"/>
                <a:gd name="T47" fmla="*/ 54 h 207"/>
                <a:gd name="T48" fmla="*/ 136 w 234"/>
                <a:gd name="T49" fmla="*/ 98 h 207"/>
                <a:gd name="T50" fmla="*/ 154 w 234"/>
                <a:gd name="T51" fmla="*/ 116 h 207"/>
                <a:gd name="T52" fmla="*/ 140 w 234"/>
                <a:gd name="T53" fmla="*/ 179 h 207"/>
                <a:gd name="T54" fmla="*/ 154 w 234"/>
                <a:gd name="T55" fmla="*/ 141 h 207"/>
                <a:gd name="T56" fmla="*/ 154 w 234"/>
                <a:gd name="T57" fmla="*/ 198 h 207"/>
                <a:gd name="T58" fmla="*/ 126 w 234"/>
                <a:gd name="T59" fmla="*/ 57 h 207"/>
                <a:gd name="T60" fmla="*/ 136 w 234"/>
                <a:gd name="T61" fmla="*/ 84 h 207"/>
                <a:gd name="T62" fmla="*/ 118 w 234"/>
                <a:gd name="T63" fmla="*/ 52 h 207"/>
                <a:gd name="T64" fmla="*/ 136 w 234"/>
                <a:gd name="T65" fmla="*/ 41 h 207"/>
                <a:gd name="T66" fmla="*/ 114 w 234"/>
                <a:gd name="T67" fmla="*/ 92 h 207"/>
                <a:gd name="T68" fmla="*/ 113 w 234"/>
                <a:gd name="T69" fmla="*/ 121 h 207"/>
                <a:gd name="T70" fmla="*/ 136 w 234"/>
                <a:gd name="T71" fmla="*/ 135 h 207"/>
                <a:gd name="T72" fmla="*/ 136 w 234"/>
                <a:gd name="T73" fmla="*/ 98 h 207"/>
                <a:gd name="T74" fmla="*/ 93 w 234"/>
                <a:gd name="T75" fmla="*/ 36 h 207"/>
                <a:gd name="T76" fmla="*/ 112 w 234"/>
                <a:gd name="T77" fmla="*/ 60 h 207"/>
                <a:gd name="T78" fmla="*/ 80 w 234"/>
                <a:gd name="T79" fmla="*/ 39 h 207"/>
                <a:gd name="T80" fmla="*/ 80 w 234"/>
                <a:gd name="T81" fmla="*/ 7 h 207"/>
                <a:gd name="T82" fmla="*/ 80 w 234"/>
                <a:gd name="T83" fmla="*/ 71 h 207"/>
                <a:gd name="T84" fmla="*/ 90 w 234"/>
                <a:gd name="T85" fmla="*/ 98 h 207"/>
                <a:gd name="T86" fmla="*/ 108 w 234"/>
                <a:gd name="T87" fmla="*/ 159 h 207"/>
                <a:gd name="T88" fmla="*/ 100 w 234"/>
                <a:gd name="T89" fmla="*/ 113 h 207"/>
                <a:gd name="T90" fmla="*/ 113 w 234"/>
                <a:gd name="T91" fmla="*/ 84 h 207"/>
                <a:gd name="T92" fmla="*/ 56 w 234"/>
                <a:gd name="T93" fmla="*/ 117 h 207"/>
                <a:gd name="T94" fmla="*/ 70 w 234"/>
                <a:gd name="T95" fmla="*/ 14 h 207"/>
                <a:gd name="T96" fmla="*/ 76 w 234"/>
                <a:gd name="T97" fmla="*/ 4 h 207"/>
                <a:gd name="T98" fmla="*/ 56 w 234"/>
                <a:gd name="T99" fmla="*/ 42 h 207"/>
                <a:gd name="T100" fmla="*/ 79 w 234"/>
                <a:gd name="T101" fmla="*/ 40 h 207"/>
                <a:gd name="T102" fmla="*/ 56 w 234"/>
                <a:gd name="T103" fmla="*/ 56 h 207"/>
                <a:gd name="T104" fmla="*/ 56 w 234"/>
                <a:gd name="T105" fmla="*/ 112 h 207"/>
                <a:gd name="T106" fmla="*/ 80 w 234"/>
                <a:gd name="T107" fmla="*/ 101 h 207"/>
                <a:gd name="T108" fmla="*/ 70 w 234"/>
                <a:gd name="T109" fmla="*/ 74 h 207"/>
                <a:gd name="T110" fmla="*/ 50 w 234"/>
                <a:gd name="T111" fmla="*/ 136 h 207"/>
                <a:gd name="T112" fmla="*/ 56 w 234"/>
                <a:gd name="T113" fmla="*/ 5 h 207"/>
                <a:gd name="T114" fmla="*/ 56 w 234"/>
                <a:gd name="T115" fmla="*/ 42 h 207"/>
                <a:gd name="T116" fmla="*/ 56 w 234"/>
                <a:gd name="T117" fmla="*/ 56 h 207"/>
                <a:gd name="T118" fmla="*/ 0 w 234"/>
                <a:gd name="T119" fmla="*/ 94 h 207"/>
                <a:gd name="T120" fmla="*/ 34 w 234"/>
                <a:gd name="T121" fmla="*/ 11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4" h="207">
                  <a:moveTo>
                    <a:pt x="202" y="180"/>
                  </a:moveTo>
                  <a:cubicBezTo>
                    <a:pt x="202" y="137"/>
                    <a:pt x="202" y="137"/>
                    <a:pt x="202" y="137"/>
                  </a:cubicBezTo>
                  <a:cubicBezTo>
                    <a:pt x="205" y="133"/>
                    <a:pt x="205" y="133"/>
                    <a:pt x="205" y="133"/>
                  </a:cubicBezTo>
                  <a:cubicBezTo>
                    <a:pt x="202" y="132"/>
                    <a:pt x="202" y="132"/>
                    <a:pt x="202" y="132"/>
                  </a:cubicBezTo>
                  <a:cubicBezTo>
                    <a:pt x="202" y="124"/>
                    <a:pt x="202" y="124"/>
                    <a:pt x="202" y="124"/>
                  </a:cubicBezTo>
                  <a:cubicBezTo>
                    <a:pt x="206" y="126"/>
                    <a:pt x="210" y="125"/>
                    <a:pt x="212" y="121"/>
                  </a:cubicBezTo>
                  <a:cubicBezTo>
                    <a:pt x="214" y="118"/>
                    <a:pt x="216" y="115"/>
                    <a:pt x="218" y="112"/>
                  </a:cubicBezTo>
                  <a:cubicBezTo>
                    <a:pt x="220" y="109"/>
                    <a:pt x="219" y="104"/>
                    <a:pt x="215" y="102"/>
                  </a:cubicBezTo>
                  <a:cubicBezTo>
                    <a:pt x="211" y="100"/>
                    <a:pt x="207" y="97"/>
                    <a:pt x="203" y="95"/>
                  </a:cubicBezTo>
                  <a:cubicBezTo>
                    <a:pt x="203" y="95"/>
                    <a:pt x="203" y="95"/>
                    <a:pt x="202" y="94"/>
                  </a:cubicBezTo>
                  <a:cubicBezTo>
                    <a:pt x="202" y="81"/>
                    <a:pt x="202" y="81"/>
                    <a:pt x="202" y="81"/>
                  </a:cubicBezTo>
                  <a:cubicBezTo>
                    <a:pt x="222" y="94"/>
                    <a:pt x="222" y="94"/>
                    <a:pt x="222" y="94"/>
                  </a:cubicBezTo>
                  <a:cubicBezTo>
                    <a:pt x="231" y="99"/>
                    <a:pt x="234" y="109"/>
                    <a:pt x="229" y="117"/>
                  </a:cubicBezTo>
                  <a:cubicBezTo>
                    <a:pt x="221" y="130"/>
                    <a:pt x="213" y="143"/>
                    <a:pt x="205" y="156"/>
                  </a:cubicBezTo>
                  <a:cubicBezTo>
                    <a:pt x="206" y="156"/>
                    <a:pt x="206" y="157"/>
                    <a:pt x="206" y="157"/>
                  </a:cubicBezTo>
                  <a:cubicBezTo>
                    <a:pt x="210" y="159"/>
                    <a:pt x="212" y="164"/>
                    <a:pt x="210" y="168"/>
                  </a:cubicBezTo>
                  <a:lnTo>
                    <a:pt x="202" y="180"/>
                  </a:lnTo>
                  <a:close/>
                  <a:moveTo>
                    <a:pt x="202" y="81"/>
                  </a:moveTo>
                  <a:cubicBezTo>
                    <a:pt x="202" y="94"/>
                    <a:pt x="202" y="94"/>
                    <a:pt x="202" y="94"/>
                  </a:cubicBezTo>
                  <a:cubicBezTo>
                    <a:pt x="199" y="93"/>
                    <a:pt x="195" y="94"/>
                    <a:pt x="193" y="97"/>
                  </a:cubicBezTo>
                  <a:cubicBezTo>
                    <a:pt x="191" y="100"/>
                    <a:pt x="189" y="103"/>
                    <a:pt x="187" y="106"/>
                  </a:cubicBezTo>
                  <a:cubicBezTo>
                    <a:pt x="185" y="110"/>
                    <a:pt x="186" y="114"/>
                    <a:pt x="190" y="116"/>
                  </a:cubicBezTo>
                  <a:cubicBezTo>
                    <a:pt x="194" y="119"/>
                    <a:pt x="198" y="121"/>
                    <a:pt x="202" y="124"/>
                  </a:cubicBezTo>
                  <a:cubicBezTo>
                    <a:pt x="202" y="124"/>
                    <a:pt x="202" y="124"/>
                    <a:pt x="202" y="124"/>
                  </a:cubicBezTo>
                  <a:cubicBezTo>
                    <a:pt x="202" y="132"/>
                    <a:pt x="202" y="132"/>
                    <a:pt x="202" y="132"/>
                  </a:cubicBezTo>
                  <a:cubicBezTo>
                    <a:pt x="179" y="118"/>
                    <a:pt x="179" y="118"/>
                    <a:pt x="179" y="118"/>
                  </a:cubicBezTo>
                  <a:cubicBezTo>
                    <a:pt x="179" y="100"/>
                    <a:pt x="179" y="100"/>
                    <a:pt x="179" y="100"/>
                  </a:cubicBezTo>
                  <a:cubicBezTo>
                    <a:pt x="184" y="92"/>
                    <a:pt x="184" y="92"/>
                    <a:pt x="184" y="92"/>
                  </a:cubicBezTo>
                  <a:cubicBezTo>
                    <a:pt x="186" y="89"/>
                    <a:pt x="185" y="84"/>
                    <a:pt x="182" y="82"/>
                  </a:cubicBezTo>
                  <a:cubicBezTo>
                    <a:pt x="179" y="80"/>
                    <a:pt x="179" y="80"/>
                    <a:pt x="179" y="80"/>
                  </a:cubicBezTo>
                  <a:cubicBezTo>
                    <a:pt x="179" y="68"/>
                    <a:pt x="179" y="68"/>
                    <a:pt x="179" y="68"/>
                  </a:cubicBezTo>
                  <a:cubicBezTo>
                    <a:pt x="202" y="81"/>
                    <a:pt x="202" y="81"/>
                    <a:pt x="202" y="81"/>
                  </a:cubicBezTo>
                  <a:close/>
                  <a:moveTo>
                    <a:pt x="202" y="137"/>
                  </a:moveTo>
                  <a:cubicBezTo>
                    <a:pt x="202" y="138"/>
                    <a:pt x="202" y="138"/>
                    <a:pt x="202" y="138"/>
                  </a:cubicBezTo>
                  <a:cubicBezTo>
                    <a:pt x="179" y="124"/>
                    <a:pt x="179" y="124"/>
                    <a:pt x="179" y="124"/>
                  </a:cubicBezTo>
                  <a:cubicBezTo>
                    <a:pt x="179" y="132"/>
                    <a:pt x="179" y="132"/>
                    <a:pt x="179" y="132"/>
                  </a:cubicBezTo>
                  <a:cubicBezTo>
                    <a:pt x="180" y="132"/>
                    <a:pt x="180" y="132"/>
                    <a:pt x="180" y="132"/>
                  </a:cubicBezTo>
                  <a:cubicBezTo>
                    <a:pt x="184" y="135"/>
                    <a:pt x="188" y="137"/>
                    <a:pt x="192" y="140"/>
                  </a:cubicBezTo>
                  <a:cubicBezTo>
                    <a:pt x="196" y="142"/>
                    <a:pt x="197" y="146"/>
                    <a:pt x="195" y="150"/>
                  </a:cubicBezTo>
                  <a:cubicBezTo>
                    <a:pt x="193" y="153"/>
                    <a:pt x="191" y="156"/>
                    <a:pt x="189" y="159"/>
                  </a:cubicBezTo>
                  <a:cubicBezTo>
                    <a:pt x="187" y="162"/>
                    <a:pt x="183" y="163"/>
                    <a:pt x="179" y="162"/>
                  </a:cubicBezTo>
                  <a:cubicBezTo>
                    <a:pt x="179" y="203"/>
                    <a:pt x="179" y="203"/>
                    <a:pt x="179" y="203"/>
                  </a:cubicBezTo>
                  <a:cubicBezTo>
                    <a:pt x="186" y="207"/>
                    <a:pt x="186" y="207"/>
                    <a:pt x="186" y="207"/>
                  </a:cubicBezTo>
                  <a:cubicBezTo>
                    <a:pt x="202" y="180"/>
                    <a:pt x="202" y="180"/>
                    <a:pt x="202" y="180"/>
                  </a:cubicBezTo>
                  <a:lnTo>
                    <a:pt x="202" y="137"/>
                  </a:lnTo>
                  <a:close/>
                  <a:moveTo>
                    <a:pt x="179" y="68"/>
                  </a:moveTo>
                  <a:cubicBezTo>
                    <a:pt x="179" y="80"/>
                    <a:pt x="179" y="80"/>
                    <a:pt x="179" y="80"/>
                  </a:cubicBezTo>
                  <a:cubicBezTo>
                    <a:pt x="170" y="75"/>
                    <a:pt x="170" y="75"/>
                    <a:pt x="170" y="75"/>
                  </a:cubicBezTo>
                  <a:cubicBezTo>
                    <a:pt x="166" y="72"/>
                    <a:pt x="161" y="73"/>
                    <a:pt x="159" y="77"/>
                  </a:cubicBezTo>
                  <a:cubicBezTo>
                    <a:pt x="158" y="80"/>
                    <a:pt x="156" y="83"/>
                    <a:pt x="154" y="86"/>
                  </a:cubicBezTo>
                  <a:cubicBezTo>
                    <a:pt x="154" y="86"/>
                    <a:pt x="154" y="86"/>
                    <a:pt x="154" y="86"/>
                  </a:cubicBezTo>
                  <a:cubicBezTo>
                    <a:pt x="154" y="52"/>
                    <a:pt x="154" y="52"/>
                    <a:pt x="154" y="52"/>
                  </a:cubicBezTo>
                  <a:cubicBezTo>
                    <a:pt x="179" y="68"/>
                    <a:pt x="179" y="68"/>
                    <a:pt x="179" y="68"/>
                  </a:cubicBezTo>
                  <a:close/>
                  <a:moveTo>
                    <a:pt x="179" y="100"/>
                  </a:moveTo>
                  <a:cubicBezTo>
                    <a:pt x="179" y="118"/>
                    <a:pt x="179" y="118"/>
                    <a:pt x="179" y="118"/>
                  </a:cubicBezTo>
                  <a:cubicBezTo>
                    <a:pt x="154" y="102"/>
                    <a:pt x="154" y="102"/>
                    <a:pt x="154" y="102"/>
                  </a:cubicBezTo>
                  <a:cubicBezTo>
                    <a:pt x="154" y="93"/>
                    <a:pt x="154" y="93"/>
                    <a:pt x="154" y="93"/>
                  </a:cubicBezTo>
                  <a:cubicBezTo>
                    <a:pt x="154" y="94"/>
                    <a:pt x="155" y="95"/>
                    <a:pt x="157" y="96"/>
                  </a:cubicBezTo>
                  <a:cubicBezTo>
                    <a:pt x="161" y="99"/>
                    <a:pt x="165" y="101"/>
                    <a:pt x="169" y="104"/>
                  </a:cubicBezTo>
                  <a:cubicBezTo>
                    <a:pt x="172" y="106"/>
                    <a:pt x="177" y="105"/>
                    <a:pt x="179" y="101"/>
                  </a:cubicBezTo>
                  <a:cubicBezTo>
                    <a:pt x="179" y="100"/>
                    <a:pt x="179" y="100"/>
                    <a:pt x="179" y="100"/>
                  </a:cubicBezTo>
                  <a:close/>
                  <a:moveTo>
                    <a:pt x="179" y="124"/>
                  </a:moveTo>
                  <a:cubicBezTo>
                    <a:pt x="154" y="108"/>
                    <a:pt x="154" y="108"/>
                    <a:pt x="154" y="108"/>
                  </a:cubicBezTo>
                  <a:cubicBezTo>
                    <a:pt x="154" y="116"/>
                    <a:pt x="154" y="116"/>
                    <a:pt x="154" y="116"/>
                  </a:cubicBezTo>
                  <a:cubicBezTo>
                    <a:pt x="159" y="119"/>
                    <a:pt x="159" y="119"/>
                    <a:pt x="159" y="119"/>
                  </a:cubicBezTo>
                  <a:cubicBezTo>
                    <a:pt x="162" y="121"/>
                    <a:pt x="164" y="126"/>
                    <a:pt x="161" y="130"/>
                  </a:cubicBezTo>
                  <a:cubicBezTo>
                    <a:pt x="160" y="133"/>
                    <a:pt x="158" y="135"/>
                    <a:pt x="156" y="138"/>
                  </a:cubicBezTo>
                  <a:cubicBezTo>
                    <a:pt x="155" y="139"/>
                    <a:pt x="155" y="140"/>
                    <a:pt x="154" y="141"/>
                  </a:cubicBezTo>
                  <a:cubicBezTo>
                    <a:pt x="154" y="172"/>
                    <a:pt x="154" y="172"/>
                    <a:pt x="154" y="172"/>
                  </a:cubicBezTo>
                  <a:cubicBezTo>
                    <a:pt x="156" y="172"/>
                    <a:pt x="159" y="172"/>
                    <a:pt x="162" y="174"/>
                  </a:cubicBezTo>
                  <a:cubicBezTo>
                    <a:pt x="169" y="178"/>
                    <a:pt x="171" y="188"/>
                    <a:pt x="167" y="195"/>
                  </a:cubicBezTo>
                  <a:cubicBezTo>
                    <a:pt x="170" y="197"/>
                    <a:pt x="174" y="200"/>
                    <a:pt x="178" y="202"/>
                  </a:cubicBezTo>
                  <a:cubicBezTo>
                    <a:pt x="179" y="203"/>
                    <a:pt x="179" y="203"/>
                    <a:pt x="179" y="203"/>
                  </a:cubicBezTo>
                  <a:cubicBezTo>
                    <a:pt x="179" y="162"/>
                    <a:pt x="179" y="162"/>
                    <a:pt x="179" y="162"/>
                  </a:cubicBezTo>
                  <a:cubicBezTo>
                    <a:pt x="179" y="161"/>
                    <a:pt x="179" y="161"/>
                    <a:pt x="179" y="161"/>
                  </a:cubicBezTo>
                  <a:cubicBezTo>
                    <a:pt x="175" y="159"/>
                    <a:pt x="171" y="156"/>
                    <a:pt x="167" y="154"/>
                  </a:cubicBezTo>
                  <a:cubicBezTo>
                    <a:pt x="163" y="152"/>
                    <a:pt x="162" y="147"/>
                    <a:pt x="164" y="143"/>
                  </a:cubicBezTo>
                  <a:cubicBezTo>
                    <a:pt x="166" y="141"/>
                    <a:pt x="168" y="138"/>
                    <a:pt x="170" y="135"/>
                  </a:cubicBezTo>
                  <a:cubicBezTo>
                    <a:pt x="172" y="131"/>
                    <a:pt x="176" y="130"/>
                    <a:pt x="179" y="132"/>
                  </a:cubicBezTo>
                  <a:cubicBezTo>
                    <a:pt x="179" y="124"/>
                    <a:pt x="179" y="124"/>
                    <a:pt x="179" y="124"/>
                  </a:cubicBezTo>
                  <a:close/>
                  <a:moveTo>
                    <a:pt x="154" y="198"/>
                  </a:moveTo>
                  <a:cubicBezTo>
                    <a:pt x="154" y="177"/>
                    <a:pt x="154" y="177"/>
                    <a:pt x="154" y="177"/>
                  </a:cubicBezTo>
                  <a:cubicBezTo>
                    <a:pt x="155" y="177"/>
                    <a:pt x="157" y="177"/>
                    <a:pt x="159" y="178"/>
                  </a:cubicBezTo>
                  <a:cubicBezTo>
                    <a:pt x="164" y="181"/>
                    <a:pt x="165" y="188"/>
                    <a:pt x="162" y="193"/>
                  </a:cubicBezTo>
                  <a:cubicBezTo>
                    <a:pt x="160" y="196"/>
                    <a:pt x="157" y="198"/>
                    <a:pt x="154" y="198"/>
                  </a:cubicBezTo>
                  <a:close/>
                  <a:moveTo>
                    <a:pt x="154" y="52"/>
                  </a:moveTo>
                  <a:cubicBezTo>
                    <a:pt x="154" y="86"/>
                    <a:pt x="154" y="86"/>
                    <a:pt x="154" y="86"/>
                  </a:cubicBezTo>
                  <a:cubicBezTo>
                    <a:pt x="153" y="88"/>
                    <a:pt x="153" y="91"/>
                    <a:pt x="154" y="93"/>
                  </a:cubicBezTo>
                  <a:cubicBezTo>
                    <a:pt x="154" y="102"/>
                    <a:pt x="154" y="102"/>
                    <a:pt x="154" y="102"/>
                  </a:cubicBezTo>
                  <a:cubicBezTo>
                    <a:pt x="136" y="91"/>
                    <a:pt x="136" y="91"/>
                    <a:pt x="136" y="91"/>
                  </a:cubicBezTo>
                  <a:cubicBezTo>
                    <a:pt x="136" y="84"/>
                    <a:pt x="136" y="84"/>
                    <a:pt x="136" y="84"/>
                  </a:cubicBezTo>
                  <a:cubicBezTo>
                    <a:pt x="139" y="85"/>
                    <a:pt x="144" y="84"/>
                    <a:pt x="146" y="81"/>
                  </a:cubicBezTo>
                  <a:cubicBezTo>
                    <a:pt x="147" y="78"/>
                    <a:pt x="149" y="75"/>
                    <a:pt x="151" y="72"/>
                  </a:cubicBezTo>
                  <a:cubicBezTo>
                    <a:pt x="153" y="68"/>
                    <a:pt x="152" y="64"/>
                    <a:pt x="149" y="62"/>
                  </a:cubicBezTo>
                  <a:cubicBezTo>
                    <a:pt x="145" y="59"/>
                    <a:pt x="141" y="57"/>
                    <a:pt x="137" y="54"/>
                  </a:cubicBezTo>
                  <a:cubicBezTo>
                    <a:pt x="136" y="54"/>
                    <a:pt x="136" y="54"/>
                    <a:pt x="136" y="54"/>
                  </a:cubicBezTo>
                  <a:cubicBezTo>
                    <a:pt x="136" y="41"/>
                    <a:pt x="136" y="41"/>
                    <a:pt x="136" y="41"/>
                  </a:cubicBezTo>
                  <a:cubicBezTo>
                    <a:pt x="154" y="52"/>
                    <a:pt x="154" y="52"/>
                    <a:pt x="154" y="52"/>
                  </a:cubicBezTo>
                  <a:close/>
                  <a:moveTo>
                    <a:pt x="154" y="108"/>
                  </a:moveTo>
                  <a:cubicBezTo>
                    <a:pt x="136" y="98"/>
                    <a:pt x="136" y="98"/>
                    <a:pt x="136" y="98"/>
                  </a:cubicBezTo>
                  <a:cubicBezTo>
                    <a:pt x="136" y="115"/>
                    <a:pt x="136" y="115"/>
                    <a:pt x="136" y="115"/>
                  </a:cubicBezTo>
                  <a:cubicBezTo>
                    <a:pt x="136" y="114"/>
                    <a:pt x="136" y="114"/>
                    <a:pt x="136" y="114"/>
                  </a:cubicBezTo>
                  <a:cubicBezTo>
                    <a:pt x="139" y="111"/>
                    <a:pt x="143" y="110"/>
                    <a:pt x="147" y="112"/>
                  </a:cubicBezTo>
                  <a:cubicBezTo>
                    <a:pt x="154" y="116"/>
                    <a:pt x="154" y="116"/>
                    <a:pt x="154" y="116"/>
                  </a:cubicBezTo>
                  <a:cubicBezTo>
                    <a:pt x="154" y="108"/>
                    <a:pt x="154" y="108"/>
                    <a:pt x="154" y="108"/>
                  </a:cubicBezTo>
                  <a:close/>
                  <a:moveTo>
                    <a:pt x="154" y="141"/>
                  </a:moveTo>
                  <a:cubicBezTo>
                    <a:pt x="154" y="172"/>
                    <a:pt x="154" y="172"/>
                    <a:pt x="154" y="172"/>
                  </a:cubicBezTo>
                  <a:cubicBezTo>
                    <a:pt x="148" y="172"/>
                    <a:pt x="143" y="174"/>
                    <a:pt x="140" y="179"/>
                  </a:cubicBezTo>
                  <a:cubicBezTo>
                    <a:pt x="136" y="176"/>
                    <a:pt x="136" y="176"/>
                    <a:pt x="136" y="176"/>
                  </a:cubicBezTo>
                  <a:cubicBezTo>
                    <a:pt x="136" y="135"/>
                    <a:pt x="136" y="135"/>
                    <a:pt x="136" y="135"/>
                  </a:cubicBezTo>
                  <a:cubicBezTo>
                    <a:pt x="146" y="141"/>
                    <a:pt x="146" y="141"/>
                    <a:pt x="146" y="141"/>
                  </a:cubicBezTo>
                  <a:cubicBezTo>
                    <a:pt x="148" y="142"/>
                    <a:pt x="151" y="142"/>
                    <a:pt x="154" y="141"/>
                  </a:cubicBezTo>
                  <a:close/>
                  <a:moveTo>
                    <a:pt x="154" y="177"/>
                  </a:moveTo>
                  <a:cubicBezTo>
                    <a:pt x="150" y="177"/>
                    <a:pt x="147" y="178"/>
                    <a:pt x="145" y="182"/>
                  </a:cubicBezTo>
                  <a:cubicBezTo>
                    <a:pt x="142" y="187"/>
                    <a:pt x="143" y="193"/>
                    <a:pt x="148" y="196"/>
                  </a:cubicBezTo>
                  <a:cubicBezTo>
                    <a:pt x="150" y="197"/>
                    <a:pt x="152" y="198"/>
                    <a:pt x="154" y="198"/>
                  </a:cubicBezTo>
                  <a:lnTo>
                    <a:pt x="154" y="177"/>
                  </a:lnTo>
                  <a:close/>
                  <a:moveTo>
                    <a:pt x="136" y="41"/>
                  </a:moveTo>
                  <a:cubicBezTo>
                    <a:pt x="136" y="54"/>
                    <a:pt x="136" y="54"/>
                    <a:pt x="136" y="54"/>
                  </a:cubicBezTo>
                  <a:cubicBezTo>
                    <a:pt x="133" y="52"/>
                    <a:pt x="128" y="53"/>
                    <a:pt x="126" y="57"/>
                  </a:cubicBezTo>
                  <a:cubicBezTo>
                    <a:pt x="124" y="60"/>
                    <a:pt x="123" y="63"/>
                    <a:pt x="121" y="66"/>
                  </a:cubicBezTo>
                  <a:cubicBezTo>
                    <a:pt x="119" y="69"/>
                    <a:pt x="120" y="74"/>
                    <a:pt x="123" y="76"/>
                  </a:cubicBezTo>
                  <a:cubicBezTo>
                    <a:pt x="127" y="78"/>
                    <a:pt x="131" y="81"/>
                    <a:pt x="135" y="83"/>
                  </a:cubicBezTo>
                  <a:cubicBezTo>
                    <a:pt x="136" y="83"/>
                    <a:pt x="136" y="83"/>
                    <a:pt x="136" y="84"/>
                  </a:cubicBezTo>
                  <a:cubicBezTo>
                    <a:pt x="136" y="91"/>
                    <a:pt x="136" y="91"/>
                    <a:pt x="136" y="91"/>
                  </a:cubicBezTo>
                  <a:cubicBezTo>
                    <a:pt x="113" y="77"/>
                    <a:pt x="113" y="77"/>
                    <a:pt x="113" y="77"/>
                  </a:cubicBezTo>
                  <a:cubicBezTo>
                    <a:pt x="113" y="59"/>
                    <a:pt x="113" y="59"/>
                    <a:pt x="113" y="59"/>
                  </a:cubicBezTo>
                  <a:cubicBezTo>
                    <a:pt x="118" y="52"/>
                    <a:pt x="118" y="52"/>
                    <a:pt x="118" y="52"/>
                  </a:cubicBezTo>
                  <a:cubicBezTo>
                    <a:pt x="120" y="48"/>
                    <a:pt x="119" y="43"/>
                    <a:pt x="115" y="41"/>
                  </a:cubicBezTo>
                  <a:cubicBezTo>
                    <a:pt x="113" y="40"/>
                    <a:pt x="113" y="40"/>
                    <a:pt x="113" y="40"/>
                  </a:cubicBezTo>
                  <a:cubicBezTo>
                    <a:pt x="113" y="27"/>
                    <a:pt x="113" y="27"/>
                    <a:pt x="113" y="27"/>
                  </a:cubicBezTo>
                  <a:cubicBezTo>
                    <a:pt x="136" y="41"/>
                    <a:pt x="136" y="41"/>
                    <a:pt x="136" y="41"/>
                  </a:cubicBezTo>
                  <a:close/>
                  <a:moveTo>
                    <a:pt x="136" y="98"/>
                  </a:moveTo>
                  <a:cubicBezTo>
                    <a:pt x="113" y="84"/>
                    <a:pt x="113" y="84"/>
                    <a:pt x="113" y="84"/>
                  </a:cubicBezTo>
                  <a:cubicBezTo>
                    <a:pt x="113" y="91"/>
                    <a:pt x="113" y="91"/>
                    <a:pt x="113" y="91"/>
                  </a:cubicBezTo>
                  <a:cubicBezTo>
                    <a:pt x="113" y="91"/>
                    <a:pt x="114" y="92"/>
                    <a:pt x="114" y="92"/>
                  </a:cubicBezTo>
                  <a:cubicBezTo>
                    <a:pt x="118" y="94"/>
                    <a:pt x="122" y="97"/>
                    <a:pt x="126" y="99"/>
                  </a:cubicBezTo>
                  <a:cubicBezTo>
                    <a:pt x="129" y="101"/>
                    <a:pt x="130" y="106"/>
                    <a:pt x="128" y="109"/>
                  </a:cubicBezTo>
                  <a:cubicBezTo>
                    <a:pt x="126" y="112"/>
                    <a:pt x="125" y="115"/>
                    <a:pt x="123" y="118"/>
                  </a:cubicBezTo>
                  <a:cubicBezTo>
                    <a:pt x="121" y="121"/>
                    <a:pt x="117" y="123"/>
                    <a:pt x="113" y="121"/>
                  </a:cubicBezTo>
                  <a:cubicBezTo>
                    <a:pt x="113" y="162"/>
                    <a:pt x="113" y="162"/>
                    <a:pt x="113" y="162"/>
                  </a:cubicBezTo>
                  <a:cubicBezTo>
                    <a:pt x="119" y="166"/>
                    <a:pt x="119" y="166"/>
                    <a:pt x="119" y="166"/>
                  </a:cubicBezTo>
                  <a:cubicBezTo>
                    <a:pt x="136" y="176"/>
                    <a:pt x="136" y="176"/>
                    <a:pt x="136" y="176"/>
                  </a:cubicBezTo>
                  <a:cubicBezTo>
                    <a:pt x="136" y="135"/>
                    <a:pt x="136" y="135"/>
                    <a:pt x="136" y="135"/>
                  </a:cubicBezTo>
                  <a:cubicBezTo>
                    <a:pt x="134" y="134"/>
                    <a:pt x="134" y="134"/>
                    <a:pt x="134" y="134"/>
                  </a:cubicBezTo>
                  <a:cubicBezTo>
                    <a:pt x="130" y="131"/>
                    <a:pt x="129" y="127"/>
                    <a:pt x="131" y="123"/>
                  </a:cubicBezTo>
                  <a:cubicBezTo>
                    <a:pt x="136" y="115"/>
                    <a:pt x="136" y="115"/>
                    <a:pt x="136" y="115"/>
                  </a:cubicBezTo>
                  <a:lnTo>
                    <a:pt x="136" y="98"/>
                  </a:lnTo>
                  <a:close/>
                  <a:moveTo>
                    <a:pt x="113" y="27"/>
                  </a:moveTo>
                  <a:cubicBezTo>
                    <a:pt x="113" y="40"/>
                    <a:pt x="113" y="40"/>
                    <a:pt x="113" y="40"/>
                  </a:cubicBezTo>
                  <a:cubicBezTo>
                    <a:pt x="103" y="34"/>
                    <a:pt x="103" y="34"/>
                    <a:pt x="103" y="34"/>
                  </a:cubicBezTo>
                  <a:cubicBezTo>
                    <a:pt x="100" y="32"/>
                    <a:pt x="95" y="33"/>
                    <a:pt x="93" y="36"/>
                  </a:cubicBezTo>
                  <a:cubicBezTo>
                    <a:pt x="91" y="39"/>
                    <a:pt x="89" y="42"/>
                    <a:pt x="88" y="45"/>
                  </a:cubicBezTo>
                  <a:cubicBezTo>
                    <a:pt x="86" y="49"/>
                    <a:pt x="87" y="53"/>
                    <a:pt x="90" y="56"/>
                  </a:cubicBezTo>
                  <a:cubicBezTo>
                    <a:pt x="94" y="58"/>
                    <a:pt x="98" y="61"/>
                    <a:pt x="102" y="63"/>
                  </a:cubicBezTo>
                  <a:cubicBezTo>
                    <a:pt x="106" y="65"/>
                    <a:pt x="110" y="64"/>
                    <a:pt x="112" y="60"/>
                  </a:cubicBezTo>
                  <a:cubicBezTo>
                    <a:pt x="113" y="59"/>
                    <a:pt x="113" y="59"/>
                    <a:pt x="113" y="59"/>
                  </a:cubicBezTo>
                  <a:cubicBezTo>
                    <a:pt x="113" y="77"/>
                    <a:pt x="113" y="77"/>
                    <a:pt x="113" y="77"/>
                  </a:cubicBezTo>
                  <a:cubicBezTo>
                    <a:pt x="80" y="57"/>
                    <a:pt x="80" y="57"/>
                    <a:pt x="80" y="57"/>
                  </a:cubicBezTo>
                  <a:cubicBezTo>
                    <a:pt x="80" y="39"/>
                    <a:pt x="80" y="39"/>
                    <a:pt x="80" y="39"/>
                  </a:cubicBezTo>
                  <a:cubicBezTo>
                    <a:pt x="85" y="31"/>
                    <a:pt x="85" y="31"/>
                    <a:pt x="85" y="31"/>
                  </a:cubicBezTo>
                  <a:cubicBezTo>
                    <a:pt x="87" y="28"/>
                    <a:pt x="86" y="23"/>
                    <a:pt x="82" y="21"/>
                  </a:cubicBezTo>
                  <a:cubicBezTo>
                    <a:pt x="80" y="20"/>
                    <a:pt x="80" y="20"/>
                    <a:pt x="80" y="20"/>
                  </a:cubicBezTo>
                  <a:cubicBezTo>
                    <a:pt x="80" y="7"/>
                    <a:pt x="80" y="7"/>
                    <a:pt x="80" y="7"/>
                  </a:cubicBezTo>
                  <a:cubicBezTo>
                    <a:pt x="113" y="27"/>
                    <a:pt x="113" y="27"/>
                    <a:pt x="113" y="27"/>
                  </a:cubicBezTo>
                  <a:close/>
                  <a:moveTo>
                    <a:pt x="113" y="84"/>
                  </a:moveTo>
                  <a:cubicBezTo>
                    <a:pt x="80" y="63"/>
                    <a:pt x="80" y="63"/>
                    <a:pt x="80" y="63"/>
                  </a:cubicBezTo>
                  <a:cubicBezTo>
                    <a:pt x="80" y="71"/>
                    <a:pt x="80" y="71"/>
                    <a:pt x="80" y="71"/>
                  </a:cubicBezTo>
                  <a:cubicBezTo>
                    <a:pt x="80" y="71"/>
                    <a:pt x="80" y="71"/>
                    <a:pt x="80" y="71"/>
                  </a:cubicBezTo>
                  <a:cubicBezTo>
                    <a:pt x="85" y="74"/>
                    <a:pt x="89" y="76"/>
                    <a:pt x="93" y="79"/>
                  </a:cubicBezTo>
                  <a:cubicBezTo>
                    <a:pt x="96" y="81"/>
                    <a:pt x="97" y="85"/>
                    <a:pt x="95" y="89"/>
                  </a:cubicBezTo>
                  <a:cubicBezTo>
                    <a:pt x="93" y="92"/>
                    <a:pt x="91" y="95"/>
                    <a:pt x="90" y="98"/>
                  </a:cubicBezTo>
                  <a:cubicBezTo>
                    <a:pt x="88" y="101"/>
                    <a:pt x="83" y="102"/>
                    <a:pt x="80" y="101"/>
                  </a:cubicBezTo>
                  <a:cubicBezTo>
                    <a:pt x="80" y="142"/>
                    <a:pt x="80" y="142"/>
                    <a:pt x="80" y="142"/>
                  </a:cubicBezTo>
                  <a:cubicBezTo>
                    <a:pt x="104" y="157"/>
                    <a:pt x="104" y="157"/>
                    <a:pt x="104" y="157"/>
                  </a:cubicBezTo>
                  <a:cubicBezTo>
                    <a:pt x="105" y="158"/>
                    <a:pt x="107" y="158"/>
                    <a:pt x="108" y="159"/>
                  </a:cubicBezTo>
                  <a:cubicBezTo>
                    <a:pt x="113" y="162"/>
                    <a:pt x="113" y="162"/>
                    <a:pt x="113" y="162"/>
                  </a:cubicBezTo>
                  <a:cubicBezTo>
                    <a:pt x="113" y="121"/>
                    <a:pt x="113" y="121"/>
                    <a:pt x="113" y="121"/>
                  </a:cubicBezTo>
                  <a:cubicBezTo>
                    <a:pt x="113" y="121"/>
                    <a:pt x="113" y="121"/>
                    <a:pt x="113" y="121"/>
                  </a:cubicBezTo>
                  <a:cubicBezTo>
                    <a:pt x="109" y="118"/>
                    <a:pt x="105" y="116"/>
                    <a:pt x="100" y="113"/>
                  </a:cubicBezTo>
                  <a:cubicBezTo>
                    <a:pt x="97" y="111"/>
                    <a:pt x="96" y="107"/>
                    <a:pt x="98" y="103"/>
                  </a:cubicBezTo>
                  <a:cubicBezTo>
                    <a:pt x="100" y="100"/>
                    <a:pt x="102" y="97"/>
                    <a:pt x="103" y="94"/>
                  </a:cubicBezTo>
                  <a:cubicBezTo>
                    <a:pt x="106" y="91"/>
                    <a:pt x="110" y="90"/>
                    <a:pt x="113" y="91"/>
                  </a:cubicBezTo>
                  <a:lnTo>
                    <a:pt x="113" y="84"/>
                  </a:lnTo>
                  <a:close/>
                  <a:moveTo>
                    <a:pt x="61" y="118"/>
                  </a:moveTo>
                  <a:cubicBezTo>
                    <a:pt x="66" y="122"/>
                    <a:pt x="68" y="128"/>
                    <a:pt x="65" y="133"/>
                  </a:cubicBezTo>
                  <a:cubicBezTo>
                    <a:pt x="63" y="136"/>
                    <a:pt x="59" y="138"/>
                    <a:pt x="56" y="138"/>
                  </a:cubicBezTo>
                  <a:cubicBezTo>
                    <a:pt x="56" y="117"/>
                    <a:pt x="56" y="117"/>
                    <a:pt x="56" y="117"/>
                  </a:cubicBezTo>
                  <a:cubicBezTo>
                    <a:pt x="58" y="117"/>
                    <a:pt x="59" y="117"/>
                    <a:pt x="61" y="118"/>
                  </a:cubicBezTo>
                  <a:close/>
                  <a:moveTo>
                    <a:pt x="80" y="7"/>
                  </a:moveTo>
                  <a:cubicBezTo>
                    <a:pt x="80" y="20"/>
                    <a:pt x="80" y="20"/>
                    <a:pt x="80" y="20"/>
                  </a:cubicBezTo>
                  <a:cubicBezTo>
                    <a:pt x="70" y="14"/>
                    <a:pt x="70" y="14"/>
                    <a:pt x="70" y="14"/>
                  </a:cubicBezTo>
                  <a:cubicBezTo>
                    <a:pt x="67" y="12"/>
                    <a:pt x="62" y="13"/>
                    <a:pt x="60" y="16"/>
                  </a:cubicBezTo>
                  <a:cubicBezTo>
                    <a:pt x="56" y="23"/>
                    <a:pt x="56" y="23"/>
                    <a:pt x="56" y="23"/>
                  </a:cubicBezTo>
                  <a:cubicBezTo>
                    <a:pt x="56" y="5"/>
                    <a:pt x="56" y="5"/>
                    <a:pt x="56" y="5"/>
                  </a:cubicBezTo>
                  <a:cubicBezTo>
                    <a:pt x="61" y="1"/>
                    <a:pt x="69" y="0"/>
                    <a:pt x="76" y="4"/>
                  </a:cubicBezTo>
                  <a:cubicBezTo>
                    <a:pt x="80" y="7"/>
                    <a:pt x="80" y="7"/>
                    <a:pt x="80" y="7"/>
                  </a:cubicBezTo>
                  <a:close/>
                  <a:moveTo>
                    <a:pt x="80" y="39"/>
                  </a:moveTo>
                  <a:cubicBezTo>
                    <a:pt x="80" y="57"/>
                    <a:pt x="80" y="57"/>
                    <a:pt x="80" y="57"/>
                  </a:cubicBezTo>
                  <a:cubicBezTo>
                    <a:pt x="56" y="42"/>
                    <a:pt x="56" y="42"/>
                    <a:pt x="56" y="42"/>
                  </a:cubicBezTo>
                  <a:cubicBezTo>
                    <a:pt x="56" y="34"/>
                    <a:pt x="56" y="34"/>
                    <a:pt x="56" y="34"/>
                  </a:cubicBezTo>
                  <a:cubicBezTo>
                    <a:pt x="56" y="35"/>
                    <a:pt x="56" y="35"/>
                    <a:pt x="57" y="35"/>
                  </a:cubicBezTo>
                  <a:cubicBezTo>
                    <a:pt x="61" y="38"/>
                    <a:pt x="65" y="40"/>
                    <a:pt x="69" y="43"/>
                  </a:cubicBezTo>
                  <a:cubicBezTo>
                    <a:pt x="73" y="45"/>
                    <a:pt x="77" y="44"/>
                    <a:pt x="79" y="40"/>
                  </a:cubicBezTo>
                  <a:cubicBezTo>
                    <a:pt x="80" y="39"/>
                    <a:pt x="80" y="39"/>
                    <a:pt x="80" y="39"/>
                  </a:cubicBezTo>
                  <a:close/>
                  <a:moveTo>
                    <a:pt x="80" y="63"/>
                  </a:moveTo>
                  <a:cubicBezTo>
                    <a:pt x="56" y="49"/>
                    <a:pt x="56" y="49"/>
                    <a:pt x="56" y="49"/>
                  </a:cubicBezTo>
                  <a:cubicBezTo>
                    <a:pt x="56" y="56"/>
                    <a:pt x="56" y="56"/>
                    <a:pt x="56" y="56"/>
                  </a:cubicBezTo>
                  <a:cubicBezTo>
                    <a:pt x="58" y="58"/>
                    <a:pt x="58" y="58"/>
                    <a:pt x="58" y="58"/>
                  </a:cubicBezTo>
                  <a:cubicBezTo>
                    <a:pt x="62" y="60"/>
                    <a:pt x="64" y="65"/>
                    <a:pt x="62" y="69"/>
                  </a:cubicBezTo>
                  <a:cubicBezTo>
                    <a:pt x="56" y="79"/>
                    <a:pt x="56" y="79"/>
                    <a:pt x="56" y="79"/>
                  </a:cubicBezTo>
                  <a:cubicBezTo>
                    <a:pt x="56" y="112"/>
                    <a:pt x="56" y="112"/>
                    <a:pt x="56" y="112"/>
                  </a:cubicBezTo>
                  <a:cubicBezTo>
                    <a:pt x="59" y="112"/>
                    <a:pt x="61" y="113"/>
                    <a:pt x="64" y="114"/>
                  </a:cubicBezTo>
                  <a:cubicBezTo>
                    <a:pt x="71" y="119"/>
                    <a:pt x="73" y="128"/>
                    <a:pt x="69" y="136"/>
                  </a:cubicBezTo>
                  <a:cubicBezTo>
                    <a:pt x="80" y="142"/>
                    <a:pt x="80" y="142"/>
                    <a:pt x="80" y="142"/>
                  </a:cubicBezTo>
                  <a:cubicBezTo>
                    <a:pt x="80" y="101"/>
                    <a:pt x="80" y="101"/>
                    <a:pt x="80" y="101"/>
                  </a:cubicBezTo>
                  <a:cubicBezTo>
                    <a:pt x="80" y="101"/>
                    <a:pt x="80" y="100"/>
                    <a:pt x="79" y="100"/>
                  </a:cubicBezTo>
                  <a:cubicBezTo>
                    <a:pt x="75" y="98"/>
                    <a:pt x="71" y="95"/>
                    <a:pt x="67" y="93"/>
                  </a:cubicBezTo>
                  <a:cubicBezTo>
                    <a:pt x="64" y="91"/>
                    <a:pt x="63" y="86"/>
                    <a:pt x="65" y="83"/>
                  </a:cubicBezTo>
                  <a:cubicBezTo>
                    <a:pt x="67" y="80"/>
                    <a:pt x="68" y="77"/>
                    <a:pt x="70" y="74"/>
                  </a:cubicBezTo>
                  <a:cubicBezTo>
                    <a:pt x="72" y="71"/>
                    <a:pt x="77" y="69"/>
                    <a:pt x="80" y="71"/>
                  </a:cubicBezTo>
                  <a:lnTo>
                    <a:pt x="80" y="63"/>
                  </a:lnTo>
                  <a:close/>
                  <a:moveTo>
                    <a:pt x="56" y="138"/>
                  </a:moveTo>
                  <a:cubicBezTo>
                    <a:pt x="54" y="138"/>
                    <a:pt x="52" y="137"/>
                    <a:pt x="50" y="136"/>
                  </a:cubicBezTo>
                  <a:cubicBezTo>
                    <a:pt x="45" y="133"/>
                    <a:pt x="44" y="127"/>
                    <a:pt x="47" y="122"/>
                  </a:cubicBezTo>
                  <a:cubicBezTo>
                    <a:pt x="49" y="119"/>
                    <a:pt x="52" y="117"/>
                    <a:pt x="56" y="117"/>
                  </a:cubicBezTo>
                  <a:cubicBezTo>
                    <a:pt x="56" y="138"/>
                    <a:pt x="56" y="138"/>
                    <a:pt x="56" y="138"/>
                  </a:cubicBezTo>
                  <a:close/>
                  <a:moveTo>
                    <a:pt x="56" y="5"/>
                  </a:moveTo>
                  <a:cubicBezTo>
                    <a:pt x="56" y="23"/>
                    <a:pt x="56" y="23"/>
                    <a:pt x="56" y="23"/>
                  </a:cubicBezTo>
                  <a:cubicBezTo>
                    <a:pt x="54" y="25"/>
                    <a:pt x="54" y="25"/>
                    <a:pt x="54" y="25"/>
                  </a:cubicBezTo>
                  <a:cubicBezTo>
                    <a:pt x="53" y="28"/>
                    <a:pt x="53" y="32"/>
                    <a:pt x="56" y="34"/>
                  </a:cubicBezTo>
                  <a:cubicBezTo>
                    <a:pt x="56" y="42"/>
                    <a:pt x="56" y="42"/>
                    <a:pt x="56" y="42"/>
                  </a:cubicBezTo>
                  <a:cubicBezTo>
                    <a:pt x="47" y="37"/>
                    <a:pt x="47" y="37"/>
                    <a:pt x="47" y="37"/>
                  </a:cubicBezTo>
                  <a:cubicBezTo>
                    <a:pt x="46" y="39"/>
                    <a:pt x="45" y="40"/>
                    <a:pt x="44" y="42"/>
                  </a:cubicBezTo>
                  <a:cubicBezTo>
                    <a:pt x="56" y="49"/>
                    <a:pt x="56" y="49"/>
                    <a:pt x="56" y="49"/>
                  </a:cubicBezTo>
                  <a:cubicBezTo>
                    <a:pt x="56" y="56"/>
                    <a:pt x="56" y="56"/>
                    <a:pt x="56" y="56"/>
                  </a:cubicBezTo>
                  <a:cubicBezTo>
                    <a:pt x="48" y="52"/>
                    <a:pt x="48" y="52"/>
                    <a:pt x="48" y="52"/>
                  </a:cubicBezTo>
                  <a:cubicBezTo>
                    <a:pt x="44" y="49"/>
                    <a:pt x="39" y="50"/>
                    <a:pt x="37" y="54"/>
                  </a:cubicBezTo>
                  <a:cubicBezTo>
                    <a:pt x="28" y="69"/>
                    <a:pt x="18" y="84"/>
                    <a:pt x="9" y="99"/>
                  </a:cubicBezTo>
                  <a:cubicBezTo>
                    <a:pt x="6" y="97"/>
                    <a:pt x="3" y="95"/>
                    <a:pt x="0" y="94"/>
                  </a:cubicBezTo>
                  <a:cubicBezTo>
                    <a:pt x="18" y="65"/>
                    <a:pt x="35" y="37"/>
                    <a:pt x="52" y="9"/>
                  </a:cubicBezTo>
                  <a:cubicBezTo>
                    <a:pt x="53" y="7"/>
                    <a:pt x="54" y="6"/>
                    <a:pt x="56" y="5"/>
                  </a:cubicBezTo>
                  <a:close/>
                  <a:moveTo>
                    <a:pt x="56" y="79"/>
                  </a:moveTo>
                  <a:cubicBezTo>
                    <a:pt x="34" y="114"/>
                    <a:pt x="34" y="114"/>
                    <a:pt x="34" y="114"/>
                  </a:cubicBezTo>
                  <a:cubicBezTo>
                    <a:pt x="37" y="116"/>
                    <a:pt x="40" y="118"/>
                    <a:pt x="42" y="119"/>
                  </a:cubicBezTo>
                  <a:cubicBezTo>
                    <a:pt x="45" y="115"/>
                    <a:pt x="51" y="112"/>
                    <a:pt x="56" y="112"/>
                  </a:cubicBezTo>
                  <a:lnTo>
                    <a:pt x="56" y="7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3"/>
            <p:cNvSpPr/>
            <p:nvPr/>
          </p:nvSpPr>
          <p:spPr bwMode="auto">
            <a:xfrm>
              <a:off x="2520342" y="2635041"/>
              <a:ext cx="207940" cy="347316"/>
            </a:xfrm>
            <a:custGeom>
              <a:avLst/>
              <a:gdLst>
                <a:gd name="T0" fmla="*/ 96 w 115"/>
                <a:gd name="T1" fmla="*/ 192 h 192"/>
                <a:gd name="T2" fmla="*/ 110 w 115"/>
                <a:gd name="T3" fmla="*/ 187 h 192"/>
                <a:gd name="T4" fmla="*/ 84 w 115"/>
                <a:gd name="T5" fmla="*/ 107 h 192"/>
                <a:gd name="T6" fmla="*/ 92 w 115"/>
                <a:gd name="T7" fmla="*/ 106 h 192"/>
                <a:gd name="T8" fmla="*/ 108 w 115"/>
                <a:gd name="T9" fmla="*/ 80 h 192"/>
                <a:gd name="T10" fmla="*/ 98 w 115"/>
                <a:gd name="T11" fmla="*/ 66 h 192"/>
                <a:gd name="T12" fmla="*/ 112 w 115"/>
                <a:gd name="T13" fmla="*/ 33 h 192"/>
                <a:gd name="T14" fmla="*/ 75 w 115"/>
                <a:gd name="T15" fmla="*/ 12 h 192"/>
                <a:gd name="T16" fmla="*/ 66 w 115"/>
                <a:gd name="T17" fmla="*/ 16 h 192"/>
                <a:gd name="T18" fmla="*/ 34 w 115"/>
                <a:gd name="T19" fmla="*/ 4 h 192"/>
                <a:gd name="T20" fmla="*/ 13 w 115"/>
                <a:gd name="T21" fmla="*/ 40 h 192"/>
                <a:gd name="T22" fmla="*/ 16 w 115"/>
                <a:gd name="T23" fmla="*/ 48 h 192"/>
                <a:gd name="T24" fmla="*/ 3 w 115"/>
                <a:gd name="T25" fmla="*/ 74 h 192"/>
                <a:gd name="T26" fmla="*/ 24 w 115"/>
                <a:gd name="T27" fmla="*/ 91 h 192"/>
                <a:gd name="T28" fmla="*/ 21 w 115"/>
                <a:gd name="T29" fmla="*/ 112 h 192"/>
                <a:gd name="T30" fmla="*/ 57 w 115"/>
                <a:gd name="T31" fmla="*/ 133 h 192"/>
                <a:gd name="T32" fmla="*/ 73 w 115"/>
                <a:gd name="T33" fmla="*/ 122 h 192"/>
                <a:gd name="T34" fmla="*/ 96 w 115"/>
                <a:gd name="T35"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5" h="192">
                  <a:moveTo>
                    <a:pt x="96" y="192"/>
                  </a:moveTo>
                  <a:cubicBezTo>
                    <a:pt x="101" y="190"/>
                    <a:pt x="106" y="189"/>
                    <a:pt x="110" y="187"/>
                  </a:cubicBezTo>
                  <a:cubicBezTo>
                    <a:pt x="84" y="107"/>
                    <a:pt x="84" y="107"/>
                    <a:pt x="84" y="107"/>
                  </a:cubicBezTo>
                  <a:cubicBezTo>
                    <a:pt x="87" y="107"/>
                    <a:pt x="90" y="107"/>
                    <a:pt x="92" y="106"/>
                  </a:cubicBezTo>
                  <a:cubicBezTo>
                    <a:pt x="104" y="103"/>
                    <a:pt x="111" y="91"/>
                    <a:pt x="108" y="80"/>
                  </a:cubicBezTo>
                  <a:cubicBezTo>
                    <a:pt x="106" y="74"/>
                    <a:pt x="103" y="69"/>
                    <a:pt x="98" y="66"/>
                  </a:cubicBezTo>
                  <a:cubicBezTo>
                    <a:pt x="109" y="60"/>
                    <a:pt x="115" y="46"/>
                    <a:pt x="112" y="33"/>
                  </a:cubicBezTo>
                  <a:cubicBezTo>
                    <a:pt x="107" y="17"/>
                    <a:pt x="91" y="8"/>
                    <a:pt x="75" y="12"/>
                  </a:cubicBezTo>
                  <a:cubicBezTo>
                    <a:pt x="72" y="13"/>
                    <a:pt x="69" y="15"/>
                    <a:pt x="66" y="16"/>
                  </a:cubicBezTo>
                  <a:cubicBezTo>
                    <a:pt x="59" y="6"/>
                    <a:pt x="46" y="0"/>
                    <a:pt x="34" y="4"/>
                  </a:cubicBezTo>
                  <a:cubicBezTo>
                    <a:pt x="18" y="8"/>
                    <a:pt x="8" y="24"/>
                    <a:pt x="13" y="40"/>
                  </a:cubicBezTo>
                  <a:cubicBezTo>
                    <a:pt x="13" y="43"/>
                    <a:pt x="15" y="46"/>
                    <a:pt x="16" y="48"/>
                  </a:cubicBezTo>
                  <a:cubicBezTo>
                    <a:pt x="6" y="52"/>
                    <a:pt x="0" y="63"/>
                    <a:pt x="3" y="74"/>
                  </a:cubicBezTo>
                  <a:cubicBezTo>
                    <a:pt x="5" y="84"/>
                    <a:pt x="14" y="90"/>
                    <a:pt x="24" y="91"/>
                  </a:cubicBezTo>
                  <a:cubicBezTo>
                    <a:pt x="20" y="97"/>
                    <a:pt x="19" y="105"/>
                    <a:pt x="21" y="112"/>
                  </a:cubicBezTo>
                  <a:cubicBezTo>
                    <a:pt x="25" y="128"/>
                    <a:pt x="42" y="137"/>
                    <a:pt x="57" y="133"/>
                  </a:cubicBezTo>
                  <a:cubicBezTo>
                    <a:pt x="64" y="131"/>
                    <a:pt x="70" y="127"/>
                    <a:pt x="73" y="122"/>
                  </a:cubicBezTo>
                  <a:lnTo>
                    <a:pt x="96" y="19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4"/>
            <p:cNvSpPr/>
            <p:nvPr/>
          </p:nvSpPr>
          <p:spPr bwMode="auto">
            <a:xfrm>
              <a:off x="4017510" y="2601321"/>
              <a:ext cx="229296" cy="363052"/>
            </a:xfrm>
            <a:custGeom>
              <a:avLst/>
              <a:gdLst>
                <a:gd name="T0" fmla="*/ 29 w 127"/>
                <a:gd name="T1" fmla="*/ 198 h 201"/>
                <a:gd name="T2" fmla="*/ 44 w 127"/>
                <a:gd name="T3" fmla="*/ 201 h 201"/>
                <a:gd name="T4" fmla="*/ 61 w 127"/>
                <a:gd name="T5" fmla="*/ 119 h 201"/>
                <a:gd name="T6" fmla="*/ 69 w 127"/>
                <a:gd name="T7" fmla="*/ 123 h 201"/>
                <a:gd name="T8" fmla="*/ 96 w 127"/>
                <a:gd name="T9" fmla="*/ 107 h 201"/>
                <a:gd name="T10" fmla="*/ 94 w 127"/>
                <a:gd name="T11" fmla="*/ 91 h 201"/>
                <a:gd name="T12" fmla="*/ 122 w 127"/>
                <a:gd name="T13" fmla="*/ 69 h 201"/>
                <a:gd name="T14" fmla="*/ 102 w 127"/>
                <a:gd name="T15" fmla="*/ 33 h 201"/>
                <a:gd name="T16" fmla="*/ 92 w 127"/>
                <a:gd name="T17" fmla="*/ 32 h 201"/>
                <a:gd name="T18" fmla="*/ 70 w 127"/>
                <a:gd name="T19" fmla="*/ 5 h 201"/>
                <a:gd name="T20" fmla="*/ 33 w 127"/>
                <a:gd name="T21" fmla="*/ 25 h 201"/>
                <a:gd name="T22" fmla="*/ 32 w 127"/>
                <a:gd name="T23" fmla="*/ 34 h 201"/>
                <a:gd name="T24" fmla="*/ 8 w 127"/>
                <a:gd name="T25" fmla="*/ 50 h 201"/>
                <a:gd name="T26" fmla="*/ 17 w 127"/>
                <a:gd name="T27" fmla="*/ 74 h 201"/>
                <a:gd name="T28" fmla="*/ 5 w 127"/>
                <a:gd name="T29" fmla="*/ 92 h 201"/>
                <a:gd name="T30" fmla="*/ 25 w 127"/>
                <a:gd name="T31" fmla="*/ 128 h 201"/>
                <a:gd name="T32" fmla="*/ 44 w 127"/>
                <a:gd name="T33" fmla="*/ 127 h 201"/>
                <a:gd name="T34" fmla="*/ 29 w 127"/>
                <a:gd name="T35" fmla="*/ 19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7" h="201">
                  <a:moveTo>
                    <a:pt x="29" y="198"/>
                  </a:moveTo>
                  <a:cubicBezTo>
                    <a:pt x="34" y="199"/>
                    <a:pt x="39" y="200"/>
                    <a:pt x="44" y="201"/>
                  </a:cubicBezTo>
                  <a:cubicBezTo>
                    <a:pt x="61" y="119"/>
                    <a:pt x="61" y="119"/>
                    <a:pt x="61" y="119"/>
                  </a:cubicBezTo>
                  <a:cubicBezTo>
                    <a:pt x="63" y="121"/>
                    <a:pt x="66" y="122"/>
                    <a:pt x="69" y="123"/>
                  </a:cubicBezTo>
                  <a:cubicBezTo>
                    <a:pt x="81" y="126"/>
                    <a:pt x="93" y="119"/>
                    <a:pt x="96" y="107"/>
                  </a:cubicBezTo>
                  <a:cubicBezTo>
                    <a:pt x="97" y="102"/>
                    <a:pt x="96" y="96"/>
                    <a:pt x="94" y="91"/>
                  </a:cubicBezTo>
                  <a:cubicBezTo>
                    <a:pt x="107" y="91"/>
                    <a:pt x="119" y="82"/>
                    <a:pt x="122" y="69"/>
                  </a:cubicBezTo>
                  <a:cubicBezTo>
                    <a:pt x="127" y="53"/>
                    <a:pt x="117" y="37"/>
                    <a:pt x="102" y="33"/>
                  </a:cubicBezTo>
                  <a:cubicBezTo>
                    <a:pt x="98" y="32"/>
                    <a:pt x="95" y="32"/>
                    <a:pt x="92" y="32"/>
                  </a:cubicBezTo>
                  <a:cubicBezTo>
                    <a:pt x="91" y="19"/>
                    <a:pt x="82" y="8"/>
                    <a:pt x="70" y="5"/>
                  </a:cubicBezTo>
                  <a:cubicBezTo>
                    <a:pt x="54" y="0"/>
                    <a:pt x="38" y="10"/>
                    <a:pt x="33" y="25"/>
                  </a:cubicBezTo>
                  <a:cubicBezTo>
                    <a:pt x="33" y="28"/>
                    <a:pt x="32" y="31"/>
                    <a:pt x="32" y="34"/>
                  </a:cubicBezTo>
                  <a:cubicBezTo>
                    <a:pt x="21" y="32"/>
                    <a:pt x="11" y="39"/>
                    <a:pt x="8" y="50"/>
                  </a:cubicBezTo>
                  <a:cubicBezTo>
                    <a:pt x="5" y="60"/>
                    <a:pt x="9" y="70"/>
                    <a:pt x="17" y="74"/>
                  </a:cubicBezTo>
                  <a:cubicBezTo>
                    <a:pt x="11" y="78"/>
                    <a:pt x="7" y="84"/>
                    <a:pt x="5" y="92"/>
                  </a:cubicBezTo>
                  <a:cubicBezTo>
                    <a:pt x="0" y="108"/>
                    <a:pt x="10" y="124"/>
                    <a:pt x="25" y="128"/>
                  </a:cubicBezTo>
                  <a:cubicBezTo>
                    <a:pt x="32" y="130"/>
                    <a:pt x="39" y="129"/>
                    <a:pt x="44" y="127"/>
                  </a:cubicBezTo>
                  <a:lnTo>
                    <a:pt x="29" y="19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25"/>
            <p:cNvSpPr>
              <a:spLocks noEditPoints="1"/>
            </p:cNvSpPr>
            <p:nvPr/>
          </p:nvSpPr>
          <p:spPr bwMode="auto">
            <a:xfrm>
              <a:off x="1590793" y="2622677"/>
              <a:ext cx="844124" cy="846372"/>
            </a:xfrm>
            <a:custGeom>
              <a:avLst/>
              <a:gdLst>
                <a:gd name="T0" fmla="*/ 389 w 467"/>
                <a:gd name="T1" fmla="*/ 390 h 468"/>
                <a:gd name="T2" fmla="*/ 404 w 467"/>
                <a:gd name="T3" fmla="*/ 326 h 468"/>
                <a:gd name="T4" fmla="*/ 376 w 467"/>
                <a:gd name="T5" fmla="*/ 333 h 468"/>
                <a:gd name="T6" fmla="*/ 375 w 467"/>
                <a:gd name="T7" fmla="*/ 404 h 468"/>
                <a:gd name="T8" fmla="*/ 367 w 467"/>
                <a:gd name="T9" fmla="*/ 362 h 468"/>
                <a:gd name="T10" fmla="*/ 361 w 467"/>
                <a:gd name="T11" fmla="*/ 369 h 468"/>
                <a:gd name="T12" fmla="*/ 358 w 467"/>
                <a:gd name="T13" fmla="*/ 350 h 468"/>
                <a:gd name="T14" fmla="*/ 353 w 467"/>
                <a:gd name="T15" fmla="*/ 305 h 468"/>
                <a:gd name="T16" fmla="*/ 347 w 467"/>
                <a:gd name="T17" fmla="*/ 312 h 468"/>
                <a:gd name="T18" fmla="*/ 352 w 467"/>
                <a:gd name="T19" fmla="*/ 356 h 468"/>
                <a:gd name="T20" fmla="*/ 331 w 467"/>
                <a:gd name="T21" fmla="*/ 327 h 468"/>
                <a:gd name="T22" fmla="*/ 317 w 467"/>
                <a:gd name="T23" fmla="*/ 271 h 468"/>
                <a:gd name="T24" fmla="*/ 317 w 467"/>
                <a:gd name="T25" fmla="*/ 412 h 468"/>
                <a:gd name="T26" fmla="*/ 308 w 467"/>
                <a:gd name="T27" fmla="*/ 258 h 468"/>
                <a:gd name="T28" fmla="*/ 301 w 467"/>
                <a:gd name="T29" fmla="*/ 265 h 468"/>
                <a:gd name="T30" fmla="*/ 295 w 467"/>
                <a:gd name="T31" fmla="*/ 341 h 468"/>
                <a:gd name="T32" fmla="*/ 290 w 467"/>
                <a:gd name="T33" fmla="*/ 347 h 468"/>
                <a:gd name="T34" fmla="*/ 287 w 467"/>
                <a:gd name="T35" fmla="*/ 208 h 468"/>
                <a:gd name="T36" fmla="*/ 281 w 467"/>
                <a:gd name="T37" fmla="*/ 235 h 468"/>
                <a:gd name="T38" fmla="*/ 274 w 467"/>
                <a:gd name="T39" fmla="*/ 313 h 468"/>
                <a:gd name="T40" fmla="*/ 264 w 467"/>
                <a:gd name="T41" fmla="*/ 230 h 468"/>
                <a:gd name="T42" fmla="*/ 246 w 467"/>
                <a:gd name="T43" fmla="*/ 249 h 468"/>
                <a:gd name="T44" fmla="*/ 268 w 467"/>
                <a:gd name="T45" fmla="*/ 319 h 468"/>
                <a:gd name="T46" fmla="*/ 258 w 467"/>
                <a:gd name="T47" fmla="*/ 307 h 468"/>
                <a:gd name="T48" fmla="*/ 233 w 467"/>
                <a:gd name="T49" fmla="*/ 289 h 468"/>
                <a:gd name="T50" fmla="*/ 237 w 467"/>
                <a:gd name="T51" fmla="*/ 187 h 468"/>
                <a:gd name="T52" fmla="*/ 236 w 467"/>
                <a:gd name="T53" fmla="*/ 280 h 468"/>
                <a:gd name="T54" fmla="*/ 233 w 467"/>
                <a:gd name="T55" fmla="*/ 141 h 468"/>
                <a:gd name="T56" fmla="*/ 216 w 467"/>
                <a:gd name="T57" fmla="*/ 136 h 468"/>
                <a:gd name="T58" fmla="*/ 221 w 467"/>
                <a:gd name="T59" fmla="*/ 223 h 468"/>
                <a:gd name="T60" fmla="*/ 211 w 467"/>
                <a:gd name="T61" fmla="*/ 213 h 468"/>
                <a:gd name="T62" fmla="*/ 230 w 467"/>
                <a:gd name="T63" fmla="*/ 194 h 468"/>
                <a:gd name="T64" fmla="*/ 227 w 467"/>
                <a:gd name="T65" fmla="*/ 267 h 468"/>
                <a:gd name="T66" fmla="*/ 220 w 467"/>
                <a:gd name="T67" fmla="*/ 274 h 468"/>
                <a:gd name="T68" fmla="*/ 198 w 467"/>
                <a:gd name="T69" fmla="*/ 105 h 468"/>
                <a:gd name="T70" fmla="*/ 205 w 467"/>
                <a:gd name="T71" fmla="*/ 240 h 468"/>
                <a:gd name="T72" fmla="*/ 198 w 467"/>
                <a:gd name="T73" fmla="*/ 247 h 468"/>
                <a:gd name="T74" fmla="*/ 191 w 467"/>
                <a:gd name="T75" fmla="*/ 183 h 468"/>
                <a:gd name="T76" fmla="*/ 197 w 467"/>
                <a:gd name="T77" fmla="*/ 248 h 468"/>
                <a:gd name="T78" fmla="*/ 185 w 467"/>
                <a:gd name="T79" fmla="*/ 189 h 468"/>
                <a:gd name="T80" fmla="*/ 175 w 467"/>
                <a:gd name="T81" fmla="*/ 304 h 468"/>
                <a:gd name="T82" fmla="*/ 168 w 467"/>
                <a:gd name="T83" fmla="*/ 113 h 468"/>
                <a:gd name="T84" fmla="*/ 161 w 467"/>
                <a:gd name="T85" fmla="*/ 120 h 468"/>
                <a:gd name="T86" fmla="*/ 155 w 467"/>
                <a:gd name="T87" fmla="*/ 197 h 468"/>
                <a:gd name="T88" fmla="*/ 143 w 467"/>
                <a:gd name="T89" fmla="*/ 88 h 468"/>
                <a:gd name="T90" fmla="*/ 152 w 467"/>
                <a:gd name="T91" fmla="*/ 187 h 468"/>
                <a:gd name="T92" fmla="*/ 145 w 467"/>
                <a:gd name="T93" fmla="*/ 136 h 468"/>
                <a:gd name="T94" fmla="*/ 127 w 467"/>
                <a:gd name="T95" fmla="*/ 225 h 468"/>
                <a:gd name="T96" fmla="*/ 133 w 467"/>
                <a:gd name="T97" fmla="*/ 98 h 468"/>
                <a:gd name="T98" fmla="*/ 127 w 467"/>
                <a:gd name="T99" fmla="*/ 46 h 468"/>
                <a:gd name="T100" fmla="*/ 128 w 467"/>
                <a:gd name="T101" fmla="*/ 174 h 468"/>
                <a:gd name="T102" fmla="*/ 121 w 467"/>
                <a:gd name="T103" fmla="*/ 110 h 468"/>
                <a:gd name="T104" fmla="*/ 126 w 467"/>
                <a:gd name="T105" fmla="*/ 84 h 468"/>
                <a:gd name="T106" fmla="*/ 117 w 467"/>
                <a:gd name="T107" fmla="*/ 217 h 468"/>
                <a:gd name="T108" fmla="*/ 114 w 467"/>
                <a:gd name="T109" fmla="*/ 118 h 468"/>
                <a:gd name="T110" fmla="*/ 109 w 467"/>
                <a:gd name="T111" fmla="*/ 101 h 468"/>
                <a:gd name="T112" fmla="*/ 103 w 467"/>
                <a:gd name="T113" fmla="*/ 57 h 468"/>
                <a:gd name="T114" fmla="*/ 101 w 467"/>
                <a:gd name="T115" fmla="*/ 109 h 468"/>
                <a:gd name="T116" fmla="*/ 85 w 467"/>
                <a:gd name="T117" fmla="*/ 75 h 468"/>
                <a:gd name="T118" fmla="*/ 84 w 467"/>
                <a:gd name="T119" fmla="*/ 126 h 468"/>
                <a:gd name="T120" fmla="*/ 80 w 467"/>
                <a:gd name="T121" fmla="*/ 81 h 468"/>
                <a:gd name="T122" fmla="*/ 60 w 467"/>
                <a:gd name="T123" fmla="*/ 99 h 468"/>
                <a:gd name="T124" fmla="*/ 54 w 467"/>
                <a:gd name="T125" fmla="*/ 10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7" h="468">
                  <a:moveTo>
                    <a:pt x="467" y="341"/>
                  </a:moveTo>
                  <a:cubicBezTo>
                    <a:pt x="421" y="386"/>
                    <a:pt x="421" y="386"/>
                    <a:pt x="421" y="386"/>
                  </a:cubicBezTo>
                  <a:cubicBezTo>
                    <a:pt x="421" y="343"/>
                    <a:pt x="421" y="343"/>
                    <a:pt x="421" y="343"/>
                  </a:cubicBezTo>
                  <a:cubicBezTo>
                    <a:pt x="429" y="351"/>
                    <a:pt x="429" y="351"/>
                    <a:pt x="429" y="351"/>
                  </a:cubicBezTo>
                  <a:cubicBezTo>
                    <a:pt x="432" y="347"/>
                    <a:pt x="435" y="344"/>
                    <a:pt x="439" y="341"/>
                  </a:cubicBezTo>
                  <a:cubicBezTo>
                    <a:pt x="421" y="323"/>
                    <a:pt x="421" y="323"/>
                    <a:pt x="421" y="323"/>
                  </a:cubicBezTo>
                  <a:cubicBezTo>
                    <a:pt x="421" y="295"/>
                    <a:pt x="421" y="295"/>
                    <a:pt x="421" y="295"/>
                  </a:cubicBezTo>
                  <a:lnTo>
                    <a:pt x="467" y="341"/>
                  </a:lnTo>
                  <a:close/>
                  <a:moveTo>
                    <a:pt x="421" y="386"/>
                  </a:moveTo>
                  <a:cubicBezTo>
                    <a:pt x="410" y="397"/>
                    <a:pt x="410" y="397"/>
                    <a:pt x="410" y="397"/>
                  </a:cubicBezTo>
                  <a:cubicBezTo>
                    <a:pt x="410" y="369"/>
                    <a:pt x="410" y="369"/>
                    <a:pt x="410" y="369"/>
                  </a:cubicBezTo>
                  <a:cubicBezTo>
                    <a:pt x="416" y="363"/>
                    <a:pt x="416" y="363"/>
                    <a:pt x="416" y="363"/>
                  </a:cubicBezTo>
                  <a:cubicBezTo>
                    <a:pt x="410" y="357"/>
                    <a:pt x="410" y="357"/>
                    <a:pt x="410" y="357"/>
                  </a:cubicBezTo>
                  <a:cubicBezTo>
                    <a:pt x="410" y="332"/>
                    <a:pt x="410" y="332"/>
                    <a:pt x="410" y="332"/>
                  </a:cubicBezTo>
                  <a:cubicBezTo>
                    <a:pt x="421" y="343"/>
                    <a:pt x="421" y="343"/>
                    <a:pt x="421" y="343"/>
                  </a:cubicBezTo>
                  <a:cubicBezTo>
                    <a:pt x="421" y="386"/>
                    <a:pt x="421" y="386"/>
                    <a:pt x="421" y="386"/>
                  </a:cubicBezTo>
                  <a:close/>
                  <a:moveTo>
                    <a:pt x="410" y="283"/>
                  </a:moveTo>
                  <a:cubicBezTo>
                    <a:pt x="421" y="295"/>
                    <a:pt x="421" y="295"/>
                    <a:pt x="421" y="295"/>
                  </a:cubicBezTo>
                  <a:cubicBezTo>
                    <a:pt x="421" y="323"/>
                    <a:pt x="421" y="323"/>
                    <a:pt x="421" y="323"/>
                  </a:cubicBezTo>
                  <a:cubicBezTo>
                    <a:pt x="414" y="316"/>
                    <a:pt x="414" y="316"/>
                    <a:pt x="414" y="316"/>
                  </a:cubicBezTo>
                  <a:cubicBezTo>
                    <a:pt x="410" y="320"/>
                    <a:pt x="410" y="320"/>
                    <a:pt x="410" y="320"/>
                  </a:cubicBezTo>
                  <a:lnTo>
                    <a:pt x="410" y="283"/>
                  </a:lnTo>
                  <a:close/>
                  <a:moveTo>
                    <a:pt x="410" y="397"/>
                  </a:moveTo>
                  <a:cubicBezTo>
                    <a:pt x="386" y="421"/>
                    <a:pt x="386" y="421"/>
                    <a:pt x="386" y="421"/>
                  </a:cubicBezTo>
                  <a:cubicBezTo>
                    <a:pt x="386" y="393"/>
                    <a:pt x="386" y="393"/>
                    <a:pt x="386" y="393"/>
                  </a:cubicBezTo>
                  <a:cubicBezTo>
                    <a:pt x="386" y="393"/>
                    <a:pt x="386" y="393"/>
                    <a:pt x="386" y="393"/>
                  </a:cubicBezTo>
                  <a:cubicBezTo>
                    <a:pt x="386" y="393"/>
                    <a:pt x="386" y="393"/>
                    <a:pt x="386" y="393"/>
                  </a:cubicBezTo>
                  <a:cubicBezTo>
                    <a:pt x="386" y="393"/>
                    <a:pt x="386" y="393"/>
                    <a:pt x="386" y="393"/>
                  </a:cubicBezTo>
                  <a:cubicBezTo>
                    <a:pt x="387" y="393"/>
                    <a:pt x="387" y="393"/>
                    <a:pt x="387" y="393"/>
                  </a:cubicBezTo>
                  <a:cubicBezTo>
                    <a:pt x="387" y="392"/>
                    <a:pt x="387" y="392"/>
                    <a:pt x="387" y="392"/>
                  </a:cubicBezTo>
                  <a:cubicBezTo>
                    <a:pt x="387" y="392"/>
                    <a:pt x="387" y="392"/>
                    <a:pt x="387" y="392"/>
                  </a:cubicBezTo>
                  <a:cubicBezTo>
                    <a:pt x="387" y="392"/>
                    <a:pt x="387" y="392"/>
                    <a:pt x="387" y="392"/>
                  </a:cubicBezTo>
                  <a:cubicBezTo>
                    <a:pt x="387" y="392"/>
                    <a:pt x="387" y="392"/>
                    <a:pt x="387" y="392"/>
                  </a:cubicBezTo>
                  <a:cubicBezTo>
                    <a:pt x="387" y="392"/>
                    <a:pt x="387" y="392"/>
                    <a:pt x="387" y="392"/>
                  </a:cubicBezTo>
                  <a:cubicBezTo>
                    <a:pt x="387" y="392"/>
                    <a:pt x="387" y="392"/>
                    <a:pt x="387" y="392"/>
                  </a:cubicBezTo>
                  <a:cubicBezTo>
                    <a:pt x="388" y="392"/>
                    <a:pt x="388" y="392"/>
                    <a:pt x="388" y="392"/>
                  </a:cubicBezTo>
                  <a:cubicBezTo>
                    <a:pt x="388" y="392"/>
                    <a:pt x="388" y="392"/>
                    <a:pt x="388" y="392"/>
                  </a:cubicBezTo>
                  <a:cubicBezTo>
                    <a:pt x="388" y="391"/>
                    <a:pt x="388" y="391"/>
                    <a:pt x="388" y="391"/>
                  </a:cubicBezTo>
                  <a:cubicBezTo>
                    <a:pt x="388" y="391"/>
                    <a:pt x="388" y="391"/>
                    <a:pt x="388" y="391"/>
                  </a:cubicBezTo>
                  <a:cubicBezTo>
                    <a:pt x="388" y="391"/>
                    <a:pt x="388" y="391"/>
                    <a:pt x="388" y="391"/>
                  </a:cubicBezTo>
                  <a:cubicBezTo>
                    <a:pt x="388" y="391"/>
                    <a:pt x="388" y="391"/>
                    <a:pt x="388" y="391"/>
                  </a:cubicBezTo>
                  <a:cubicBezTo>
                    <a:pt x="388" y="391"/>
                    <a:pt x="388" y="391"/>
                    <a:pt x="388" y="391"/>
                  </a:cubicBezTo>
                  <a:cubicBezTo>
                    <a:pt x="388" y="391"/>
                    <a:pt x="388" y="391"/>
                    <a:pt x="388" y="391"/>
                  </a:cubicBezTo>
                  <a:cubicBezTo>
                    <a:pt x="388" y="391"/>
                    <a:pt x="388" y="391"/>
                    <a:pt x="388" y="391"/>
                  </a:cubicBezTo>
                  <a:cubicBezTo>
                    <a:pt x="389" y="390"/>
                    <a:pt x="389" y="390"/>
                    <a:pt x="389" y="390"/>
                  </a:cubicBezTo>
                  <a:cubicBezTo>
                    <a:pt x="389" y="390"/>
                    <a:pt x="389" y="390"/>
                    <a:pt x="389" y="390"/>
                  </a:cubicBezTo>
                  <a:cubicBezTo>
                    <a:pt x="389" y="390"/>
                    <a:pt x="389" y="390"/>
                    <a:pt x="389" y="390"/>
                  </a:cubicBezTo>
                  <a:cubicBezTo>
                    <a:pt x="389" y="390"/>
                    <a:pt x="389" y="390"/>
                    <a:pt x="389" y="390"/>
                  </a:cubicBezTo>
                  <a:cubicBezTo>
                    <a:pt x="389" y="390"/>
                    <a:pt x="389" y="390"/>
                    <a:pt x="389" y="390"/>
                  </a:cubicBezTo>
                  <a:cubicBezTo>
                    <a:pt x="389" y="390"/>
                    <a:pt x="389" y="390"/>
                    <a:pt x="389" y="390"/>
                  </a:cubicBezTo>
                  <a:cubicBezTo>
                    <a:pt x="389" y="390"/>
                    <a:pt x="389" y="390"/>
                    <a:pt x="389" y="390"/>
                  </a:cubicBezTo>
                  <a:cubicBezTo>
                    <a:pt x="390" y="390"/>
                    <a:pt x="390" y="390"/>
                    <a:pt x="390" y="390"/>
                  </a:cubicBezTo>
                  <a:cubicBezTo>
                    <a:pt x="390" y="389"/>
                    <a:pt x="390" y="389"/>
                    <a:pt x="390" y="389"/>
                  </a:cubicBezTo>
                  <a:cubicBezTo>
                    <a:pt x="390" y="389"/>
                    <a:pt x="390" y="389"/>
                    <a:pt x="390" y="389"/>
                  </a:cubicBezTo>
                  <a:cubicBezTo>
                    <a:pt x="390" y="389"/>
                    <a:pt x="390" y="389"/>
                    <a:pt x="390" y="389"/>
                  </a:cubicBezTo>
                  <a:cubicBezTo>
                    <a:pt x="390" y="389"/>
                    <a:pt x="390" y="389"/>
                    <a:pt x="390" y="389"/>
                  </a:cubicBezTo>
                  <a:cubicBezTo>
                    <a:pt x="390" y="389"/>
                    <a:pt x="390" y="389"/>
                    <a:pt x="390" y="389"/>
                  </a:cubicBezTo>
                  <a:cubicBezTo>
                    <a:pt x="390" y="389"/>
                    <a:pt x="390" y="389"/>
                    <a:pt x="390" y="389"/>
                  </a:cubicBezTo>
                  <a:cubicBezTo>
                    <a:pt x="391" y="389"/>
                    <a:pt x="391" y="389"/>
                    <a:pt x="391" y="389"/>
                  </a:cubicBezTo>
                  <a:cubicBezTo>
                    <a:pt x="391" y="388"/>
                    <a:pt x="391" y="388"/>
                    <a:pt x="391" y="388"/>
                  </a:cubicBezTo>
                  <a:cubicBezTo>
                    <a:pt x="391" y="388"/>
                    <a:pt x="391" y="388"/>
                    <a:pt x="391" y="388"/>
                  </a:cubicBezTo>
                  <a:cubicBezTo>
                    <a:pt x="391" y="388"/>
                    <a:pt x="391" y="388"/>
                    <a:pt x="391" y="388"/>
                  </a:cubicBezTo>
                  <a:cubicBezTo>
                    <a:pt x="391" y="388"/>
                    <a:pt x="391" y="388"/>
                    <a:pt x="391" y="388"/>
                  </a:cubicBezTo>
                  <a:cubicBezTo>
                    <a:pt x="391" y="388"/>
                    <a:pt x="391" y="388"/>
                    <a:pt x="391" y="388"/>
                  </a:cubicBezTo>
                  <a:cubicBezTo>
                    <a:pt x="391" y="388"/>
                    <a:pt x="391" y="388"/>
                    <a:pt x="391" y="388"/>
                  </a:cubicBezTo>
                  <a:cubicBezTo>
                    <a:pt x="392" y="388"/>
                    <a:pt x="392" y="388"/>
                    <a:pt x="392" y="388"/>
                  </a:cubicBezTo>
                  <a:cubicBezTo>
                    <a:pt x="392" y="387"/>
                    <a:pt x="392" y="387"/>
                    <a:pt x="392" y="387"/>
                  </a:cubicBezTo>
                  <a:cubicBezTo>
                    <a:pt x="392" y="387"/>
                    <a:pt x="392" y="387"/>
                    <a:pt x="392" y="387"/>
                  </a:cubicBezTo>
                  <a:cubicBezTo>
                    <a:pt x="392" y="387"/>
                    <a:pt x="392" y="387"/>
                    <a:pt x="392" y="387"/>
                  </a:cubicBezTo>
                  <a:cubicBezTo>
                    <a:pt x="392" y="387"/>
                    <a:pt x="392" y="387"/>
                    <a:pt x="392" y="387"/>
                  </a:cubicBezTo>
                  <a:cubicBezTo>
                    <a:pt x="392" y="387"/>
                    <a:pt x="392" y="387"/>
                    <a:pt x="392" y="387"/>
                  </a:cubicBezTo>
                  <a:cubicBezTo>
                    <a:pt x="392" y="387"/>
                    <a:pt x="392" y="387"/>
                    <a:pt x="392" y="387"/>
                  </a:cubicBezTo>
                  <a:cubicBezTo>
                    <a:pt x="393" y="387"/>
                    <a:pt x="393" y="387"/>
                    <a:pt x="393" y="387"/>
                  </a:cubicBezTo>
                  <a:cubicBezTo>
                    <a:pt x="393" y="386"/>
                    <a:pt x="393" y="386"/>
                    <a:pt x="393" y="386"/>
                  </a:cubicBezTo>
                  <a:cubicBezTo>
                    <a:pt x="393" y="386"/>
                    <a:pt x="393" y="386"/>
                    <a:pt x="393" y="386"/>
                  </a:cubicBezTo>
                  <a:cubicBezTo>
                    <a:pt x="393" y="386"/>
                    <a:pt x="393" y="386"/>
                    <a:pt x="393" y="386"/>
                  </a:cubicBezTo>
                  <a:cubicBezTo>
                    <a:pt x="393" y="386"/>
                    <a:pt x="393" y="386"/>
                    <a:pt x="393" y="386"/>
                  </a:cubicBezTo>
                  <a:cubicBezTo>
                    <a:pt x="393" y="386"/>
                    <a:pt x="393" y="386"/>
                    <a:pt x="393" y="386"/>
                  </a:cubicBezTo>
                  <a:cubicBezTo>
                    <a:pt x="393" y="386"/>
                    <a:pt x="393" y="386"/>
                    <a:pt x="393" y="386"/>
                  </a:cubicBezTo>
                  <a:cubicBezTo>
                    <a:pt x="393" y="386"/>
                    <a:pt x="393" y="386"/>
                    <a:pt x="393" y="386"/>
                  </a:cubicBezTo>
                  <a:cubicBezTo>
                    <a:pt x="394" y="385"/>
                    <a:pt x="394" y="385"/>
                    <a:pt x="394" y="385"/>
                  </a:cubicBezTo>
                  <a:cubicBezTo>
                    <a:pt x="386" y="378"/>
                    <a:pt x="386" y="378"/>
                    <a:pt x="386" y="378"/>
                  </a:cubicBezTo>
                  <a:cubicBezTo>
                    <a:pt x="386" y="353"/>
                    <a:pt x="386" y="353"/>
                    <a:pt x="386" y="353"/>
                  </a:cubicBezTo>
                  <a:cubicBezTo>
                    <a:pt x="406" y="373"/>
                    <a:pt x="406" y="373"/>
                    <a:pt x="406" y="373"/>
                  </a:cubicBezTo>
                  <a:cubicBezTo>
                    <a:pt x="410" y="369"/>
                    <a:pt x="410" y="369"/>
                    <a:pt x="410" y="369"/>
                  </a:cubicBezTo>
                  <a:cubicBezTo>
                    <a:pt x="410" y="397"/>
                    <a:pt x="410" y="397"/>
                    <a:pt x="410" y="397"/>
                  </a:cubicBezTo>
                  <a:close/>
                  <a:moveTo>
                    <a:pt x="386" y="259"/>
                  </a:moveTo>
                  <a:cubicBezTo>
                    <a:pt x="386" y="287"/>
                    <a:pt x="386" y="287"/>
                    <a:pt x="386" y="287"/>
                  </a:cubicBezTo>
                  <a:cubicBezTo>
                    <a:pt x="403" y="305"/>
                    <a:pt x="403" y="305"/>
                    <a:pt x="403" y="305"/>
                  </a:cubicBezTo>
                  <a:cubicBezTo>
                    <a:pt x="400" y="308"/>
                    <a:pt x="397" y="312"/>
                    <a:pt x="393" y="315"/>
                  </a:cubicBezTo>
                  <a:cubicBezTo>
                    <a:pt x="386" y="308"/>
                    <a:pt x="386" y="308"/>
                    <a:pt x="386" y="308"/>
                  </a:cubicBezTo>
                  <a:cubicBezTo>
                    <a:pt x="386" y="344"/>
                    <a:pt x="386" y="344"/>
                    <a:pt x="386" y="344"/>
                  </a:cubicBezTo>
                  <a:cubicBezTo>
                    <a:pt x="392" y="338"/>
                    <a:pt x="392" y="338"/>
                    <a:pt x="392" y="338"/>
                  </a:cubicBezTo>
                  <a:cubicBezTo>
                    <a:pt x="410" y="357"/>
                    <a:pt x="410" y="357"/>
                    <a:pt x="410" y="357"/>
                  </a:cubicBezTo>
                  <a:cubicBezTo>
                    <a:pt x="410" y="332"/>
                    <a:pt x="410" y="332"/>
                    <a:pt x="410" y="332"/>
                  </a:cubicBezTo>
                  <a:cubicBezTo>
                    <a:pt x="404" y="326"/>
                    <a:pt x="404" y="326"/>
                    <a:pt x="404" y="326"/>
                  </a:cubicBezTo>
                  <a:cubicBezTo>
                    <a:pt x="410" y="320"/>
                    <a:pt x="410" y="320"/>
                    <a:pt x="410" y="320"/>
                  </a:cubicBezTo>
                  <a:cubicBezTo>
                    <a:pt x="410" y="283"/>
                    <a:pt x="410" y="283"/>
                    <a:pt x="410" y="283"/>
                  </a:cubicBezTo>
                  <a:lnTo>
                    <a:pt x="386" y="259"/>
                  </a:lnTo>
                  <a:close/>
                  <a:moveTo>
                    <a:pt x="386" y="421"/>
                  </a:moveTo>
                  <a:cubicBezTo>
                    <a:pt x="375" y="432"/>
                    <a:pt x="375" y="432"/>
                    <a:pt x="375" y="432"/>
                  </a:cubicBezTo>
                  <a:cubicBezTo>
                    <a:pt x="375" y="404"/>
                    <a:pt x="375" y="404"/>
                    <a:pt x="375" y="404"/>
                  </a:cubicBezTo>
                  <a:cubicBezTo>
                    <a:pt x="383" y="396"/>
                    <a:pt x="383" y="396"/>
                    <a:pt x="383" y="396"/>
                  </a:cubicBezTo>
                  <a:cubicBezTo>
                    <a:pt x="384" y="395"/>
                    <a:pt x="384" y="395"/>
                    <a:pt x="384" y="395"/>
                  </a:cubicBezTo>
                  <a:cubicBezTo>
                    <a:pt x="384" y="395"/>
                    <a:pt x="384" y="395"/>
                    <a:pt x="384" y="395"/>
                  </a:cubicBezTo>
                  <a:cubicBezTo>
                    <a:pt x="384" y="395"/>
                    <a:pt x="384" y="395"/>
                    <a:pt x="384" y="395"/>
                  </a:cubicBezTo>
                  <a:cubicBezTo>
                    <a:pt x="384" y="395"/>
                    <a:pt x="384" y="395"/>
                    <a:pt x="384" y="395"/>
                  </a:cubicBezTo>
                  <a:cubicBezTo>
                    <a:pt x="384" y="395"/>
                    <a:pt x="384" y="395"/>
                    <a:pt x="384" y="395"/>
                  </a:cubicBezTo>
                  <a:cubicBezTo>
                    <a:pt x="384" y="395"/>
                    <a:pt x="384" y="395"/>
                    <a:pt x="384" y="395"/>
                  </a:cubicBezTo>
                  <a:cubicBezTo>
                    <a:pt x="384" y="395"/>
                    <a:pt x="384" y="395"/>
                    <a:pt x="384" y="395"/>
                  </a:cubicBezTo>
                  <a:cubicBezTo>
                    <a:pt x="385" y="395"/>
                    <a:pt x="385" y="395"/>
                    <a:pt x="385" y="395"/>
                  </a:cubicBezTo>
                  <a:cubicBezTo>
                    <a:pt x="385" y="394"/>
                    <a:pt x="385" y="394"/>
                    <a:pt x="385" y="394"/>
                  </a:cubicBezTo>
                  <a:cubicBezTo>
                    <a:pt x="385" y="394"/>
                    <a:pt x="385" y="394"/>
                    <a:pt x="385" y="394"/>
                  </a:cubicBezTo>
                  <a:cubicBezTo>
                    <a:pt x="385" y="394"/>
                    <a:pt x="385" y="394"/>
                    <a:pt x="385" y="394"/>
                  </a:cubicBezTo>
                  <a:cubicBezTo>
                    <a:pt x="385" y="394"/>
                    <a:pt x="385" y="394"/>
                    <a:pt x="385" y="394"/>
                  </a:cubicBezTo>
                  <a:cubicBezTo>
                    <a:pt x="385" y="394"/>
                    <a:pt x="385" y="394"/>
                    <a:pt x="385" y="394"/>
                  </a:cubicBezTo>
                  <a:cubicBezTo>
                    <a:pt x="385" y="394"/>
                    <a:pt x="385" y="394"/>
                    <a:pt x="385" y="394"/>
                  </a:cubicBezTo>
                  <a:cubicBezTo>
                    <a:pt x="385" y="394"/>
                    <a:pt x="385" y="394"/>
                    <a:pt x="385" y="394"/>
                  </a:cubicBezTo>
                  <a:cubicBezTo>
                    <a:pt x="386" y="393"/>
                    <a:pt x="386" y="393"/>
                    <a:pt x="386" y="393"/>
                  </a:cubicBezTo>
                  <a:cubicBezTo>
                    <a:pt x="386" y="393"/>
                    <a:pt x="386" y="393"/>
                    <a:pt x="386" y="393"/>
                  </a:cubicBezTo>
                  <a:cubicBezTo>
                    <a:pt x="386" y="393"/>
                    <a:pt x="386" y="393"/>
                    <a:pt x="386" y="393"/>
                  </a:cubicBezTo>
                  <a:cubicBezTo>
                    <a:pt x="386" y="393"/>
                    <a:pt x="386" y="393"/>
                    <a:pt x="386" y="393"/>
                  </a:cubicBezTo>
                  <a:cubicBezTo>
                    <a:pt x="386" y="393"/>
                    <a:pt x="386" y="393"/>
                    <a:pt x="386" y="393"/>
                  </a:cubicBezTo>
                  <a:cubicBezTo>
                    <a:pt x="386" y="421"/>
                    <a:pt x="386" y="421"/>
                    <a:pt x="386" y="421"/>
                  </a:cubicBezTo>
                  <a:close/>
                  <a:moveTo>
                    <a:pt x="375" y="248"/>
                  </a:moveTo>
                  <a:cubicBezTo>
                    <a:pt x="386" y="259"/>
                    <a:pt x="386" y="259"/>
                    <a:pt x="386" y="259"/>
                  </a:cubicBezTo>
                  <a:cubicBezTo>
                    <a:pt x="386" y="287"/>
                    <a:pt x="386" y="287"/>
                    <a:pt x="386" y="287"/>
                  </a:cubicBezTo>
                  <a:cubicBezTo>
                    <a:pt x="379" y="280"/>
                    <a:pt x="379" y="280"/>
                    <a:pt x="379" y="280"/>
                  </a:cubicBezTo>
                  <a:cubicBezTo>
                    <a:pt x="375" y="284"/>
                    <a:pt x="375" y="284"/>
                    <a:pt x="375" y="284"/>
                  </a:cubicBezTo>
                  <a:cubicBezTo>
                    <a:pt x="375" y="248"/>
                    <a:pt x="375" y="248"/>
                    <a:pt x="375" y="248"/>
                  </a:cubicBezTo>
                  <a:close/>
                  <a:moveTo>
                    <a:pt x="386" y="308"/>
                  </a:moveTo>
                  <a:cubicBezTo>
                    <a:pt x="386" y="344"/>
                    <a:pt x="386" y="344"/>
                    <a:pt x="386" y="344"/>
                  </a:cubicBezTo>
                  <a:cubicBezTo>
                    <a:pt x="381" y="348"/>
                    <a:pt x="381" y="348"/>
                    <a:pt x="381" y="348"/>
                  </a:cubicBezTo>
                  <a:cubicBezTo>
                    <a:pt x="386" y="353"/>
                    <a:pt x="386" y="353"/>
                    <a:pt x="386" y="353"/>
                  </a:cubicBezTo>
                  <a:cubicBezTo>
                    <a:pt x="386" y="378"/>
                    <a:pt x="386" y="378"/>
                    <a:pt x="386" y="378"/>
                  </a:cubicBezTo>
                  <a:cubicBezTo>
                    <a:pt x="375" y="366"/>
                    <a:pt x="375" y="366"/>
                    <a:pt x="375" y="366"/>
                  </a:cubicBezTo>
                  <a:cubicBezTo>
                    <a:pt x="375" y="333"/>
                    <a:pt x="375" y="333"/>
                    <a:pt x="375" y="333"/>
                  </a:cubicBezTo>
                  <a:cubicBezTo>
                    <a:pt x="375" y="333"/>
                    <a:pt x="375" y="333"/>
                    <a:pt x="375" y="333"/>
                  </a:cubicBezTo>
                  <a:cubicBezTo>
                    <a:pt x="375" y="333"/>
                    <a:pt x="375" y="333"/>
                    <a:pt x="375" y="333"/>
                  </a:cubicBezTo>
                  <a:cubicBezTo>
                    <a:pt x="375" y="333"/>
                    <a:pt x="375" y="333"/>
                    <a:pt x="375" y="333"/>
                  </a:cubicBezTo>
                  <a:cubicBezTo>
                    <a:pt x="375" y="333"/>
                    <a:pt x="375" y="333"/>
                    <a:pt x="375" y="333"/>
                  </a:cubicBezTo>
                  <a:cubicBezTo>
                    <a:pt x="375" y="333"/>
                    <a:pt x="375" y="333"/>
                    <a:pt x="375" y="333"/>
                  </a:cubicBezTo>
                  <a:cubicBezTo>
                    <a:pt x="375" y="333"/>
                    <a:pt x="375" y="333"/>
                    <a:pt x="375" y="333"/>
                  </a:cubicBezTo>
                  <a:cubicBezTo>
                    <a:pt x="376" y="333"/>
                    <a:pt x="376" y="333"/>
                    <a:pt x="376" y="333"/>
                  </a:cubicBezTo>
                  <a:cubicBezTo>
                    <a:pt x="376" y="332"/>
                    <a:pt x="376" y="332"/>
                    <a:pt x="376" y="332"/>
                  </a:cubicBezTo>
                  <a:cubicBezTo>
                    <a:pt x="376" y="332"/>
                    <a:pt x="376" y="332"/>
                    <a:pt x="376" y="332"/>
                  </a:cubicBezTo>
                  <a:cubicBezTo>
                    <a:pt x="376" y="332"/>
                    <a:pt x="376" y="332"/>
                    <a:pt x="376" y="332"/>
                  </a:cubicBezTo>
                  <a:cubicBezTo>
                    <a:pt x="376" y="332"/>
                    <a:pt x="376" y="332"/>
                    <a:pt x="376" y="332"/>
                  </a:cubicBezTo>
                  <a:cubicBezTo>
                    <a:pt x="376" y="332"/>
                    <a:pt x="376" y="332"/>
                    <a:pt x="376" y="332"/>
                  </a:cubicBezTo>
                  <a:cubicBezTo>
                    <a:pt x="376" y="332"/>
                    <a:pt x="376" y="332"/>
                    <a:pt x="376" y="332"/>
                  </a:cubicBezTo>
                  <a:cubicBezTo>
                    <a:pt x="377" y="332"/>
                    <a:pt x="377" y="332"/>
                    <a:pt x="377" y="332"/>
                  </a:cubicBezTo>
                  <a:cubicBezTo>
                    <a:pt x="377" y="332"/>
                    <a:pt x="377" y="332"/>
                    <a:pt x="377" y="332"/>
                  </a:cubicBezTo>
                  <a:cubicBezTo>
                    <a:pt x="377" y="331"/>
                    <a:pt x="377" y="331"/>
                    <a:pt x="377" y="331"/>
                  </a:cubicBezTo>
                  <a:cubicBezTo>
                    <a:pt x="377" y="331"/>
                    <a:pt x="377" y="331"/>
                    <a:pt x="377" y="331"/>
                  </a:cubicBezTo>
                  <a:cubicBezTo>
                    <a:pt x="377" y="331"/>
                    <a:pt x="377" y="331"/>
                    <a:pt x="377" y="331"/>
                  </a:cubicBezTo>
                  <a:cubicBezTo>
                    <a:pt x="377" y="331"/>
                    <a:pt x="377" y="331"/>
                    <a:pt x="377" y="331"/>
                  </a:cubicBezTo>
                  <a:cubicBezTo>
                    <a:pt x="377" y="331"/>
                    <a:pt x="377" y="331"/>
                    <a:pt x="377" y="331"/>
                  </a:cubicBezTo>
                  <a:cubicBezTo>
                    <a:pt x="377" y="331"/>
                    <a:pt x="377" y="331"/>
                    <a:pt x="377" y="331"/>
                  </a:cubicBezTo>
                  <a:cubicBezTo>
                    <a:pt x="377" y="331"/>
                    <a:pt x="377" y="331"/>
                    <a:pt x="377" y="331"/>
                  </a:cubicBezTo>
                  <a:cubicBezTo>
                    <a:pt x="378" y="330"/>
                    <a:pt x="378" y="330"/>
                    <a:pt x="378" y="330"/>
                  </a:cubicBezTo>
                  <a:cubicBezTo>
                    <a:pt x="378" y="330"/>
                    <a:pt x="378" y="330"/>
                    <a:pt x="378" y="330"/>
                  </a:cubicBezTo>
                  <a:cubicBezTo>
                    <a:pt x="378" y="330"/>
                    <a:pt x="378" y="330"/>
                    <a:pt x="378" y="330"/>
                  </a:cubicBezTo>
                  <a:cubicBezTo>
                    <a:pt x="378" y="330"/>
                    <a:pt x="378" y="330"/>
                    <a:pt x="378" y="330"/>
                  </a:cubicBezTo>
                  <a:cubicBezTo>
                    <a:pt x="378" y="330"/>
                    <a:pt x="378" y="330"/>
                    <a:pt x="378" y="330"/>
                  </a:cubicBezTo>
                  <a:cubicBezTo>
                    <a:pt x="378" y="330"/>
                    <a:pt x="378" y="330"/>
                    <a:pt x="378" y="330"/>
                  </a:cubicBezTo>
                  <a:cubicBezTo>
                    <a:pt x="378" y="330"/>
                    <a:pt x="378" y="330"/>
                    <a:pt x="378" y="330"/>
                  </a:cubicBezTo>
                  <a:cubicBezTo>
                    <a:pt x="379" y="330"/>
                    <a:pt x="379" y="330"/>
                    <a:pt x="379" y="330"/>
                  </a:cubicBezTo>
                  <a:cubicBezTo>
                    <a:pt x="379" y="329"/>
                    <a:pt x="379" y="329"/>
                    <a:pt x="379" y="329"/>
                  </a:cubicBezTo>
                  <a:cubicBezTo>
                    <a:pt x="379" y="329"/>
                    <a:pt x="379" y="329"/>
                    <a:pt x="379" y="329"/>
                  </a:cubicBezTo>
                  <a:cubicBezTo>
                    <a:pt x="379" y="329"/>
                    <a:pt x="379" y="329"/>
                    <a:pt x="379" y="329"/>
                  </a:cubicBezTo>
                  <a:cubicBezTo>
                    <a:pt x="379" y="329"/>
                    <a:pt x="379" y="329"/>
                    <a:pt x="379" y="329"/>
                  </a:cubicBezTo>
                  <a:cubicBezTo>
                    <a:pt x="379" y="329"/>
                    <a:pt x="379" y="329"/>
                    <a:pt x="379" y="329"/>
                  </a:cubicBezTo>
                  <a:cubicBezTo>
                    <a:pt x="379" y="329"/>
                    <a:pt x="379" y="329"/>
                    <a:pt x="379" y="329"/>
                  </a:cubicBezTo>
                  <a:cubicBezTo>
                    <a:pt x="380" y="329"/>
                    <a:pt x="380" y="329"/>
                    <a:pt x="380" y="329"/>
                  </a:cubicBezTo>
                  <a:cubicBezTo>
                    <a:pt x="380" y="328"/>
                    <a:pt x="380" y="328"/>
                    <a:pt x="380" y="328"/>
                  </a:cubicBezTo>
                  <a:cubicBezTo>
                    <a:pt x="380" y="328"/>
                    <a:pt x="380" y="328"/>
                    <a:pt x="380" y="328"/>
                  </a:cubicBezTo>
                  <a:cubicBezTo>
                    <a:pt x="380" y="328"/>
                    <a:pt x="380" y="328"/>
                    <a:pt x="380" y="328"/>
                  </a:cubicBezTo>
                  <a:cubicBezTo>
                    <a:pt x="380" y="328"/>
                    <a:pt x="380" y="328"/>
                    <a:pt x="380" y="328"/>
                  </a:cubicBezTo>
                  <a:cubicBezTo>
                    <a:pt x="380" y="328"/>
                    <a:pt x="380" y="328"/>
                    <a:pt x="380" y="328"/>
                  </a:cubicBezTo>
                  <a:cubicBezTo>
                    <a:pt x="380" y="328"/>
                    <a:pt x="380" y="328"/>
                    <a:pt x="380" y="328"/>
                  </a:cubicBezTo>
                  <a:cubicBezTo>
                    <a:pt x="381" y="328"/>
                    <a:pt x="381" y="328"/>
                    <a:pt x="381" y="328"/>
                  </a:cubicBezTo>
                  <a:cubicBezTo>
                    <a:pt x="381" y="327"/>
                    <a:pt x="381" y="327"/>
                    <a:pt x="381" y="327"/>
                  </a:cubicBezTo>
                  <a:cubicBezTo>
                    <a:pt x="381" y="327"/>
                    <a:pt x="381" y="327"/>
                    <a:pt x="381" y="327"/>
                  </a:cubicBezTo>
                  <a:cubicBezTo>
                    <a:pt x="375" y="321"/>
                    <a:pt x="375" y="321"/>
                    <a:pt x="375" y="321"/>
                  </a:cubicBezTo>
                  <a:cubicBezTo>
                    <a:pt x="375" y="296"/>
                    <a:pt x="375" y="296"/>
                    <a:pt x="375" y="296"/>
                  </a:cubicBezTo>
                  <a:lnTo>
                    <a:pt x="386" y="308"/>
                  </a:lnTo>
                  <a:close/>
                  <a:moveTo>
                    <a:pt x="375" y="432"/>
                  </a:moveTo>
                  <a:cubicBezTo>
                    <a:pt x="354" y="453"/>
                    <a:pt x="354" y="453"/>
                    <a:pt x="354" y="453"/>
                  </a:cubicBezTo>
                  <a:cubicBezTo>
                    <a:pt x="354" y="425"/>
                    <a:pt x="354" y="425"/>
                    <a:pt x="354" y="425"/>
                  </a:cubicBezTo>
                  <a:cubicBezTo>
                    <a:pt x="361" y="418"/>
                    <a:pt x="361" y="418"/>
                    <a:pt x="361" y="418"/>
                  </a:cubicBezTo>
                  <a:cubicBezTo>
                    <a:pt x="371" y="408"/>
                    <a:pt x="371" y="408"/>
                    <a:pt x="371" y="408"/>
                  </a:cubicBezTo>
                  <a:cubicBezTo>
                    <a:pt x="375" y="404"/>
                    <a:pt x="375" y="404"/>
                    <a:pt x="375" y="404"/>
                  </a:cubicBezTo>
                  <a:cubicBezTo>
                    <a:pt x="375" y="432"/>
                    <a:pt x="375" y="432"/>
                    <a:pt x="375" y="432"/>
                  </a:cubicBezTo>
                  <a:close/>
                  <a:moveTo>
                    <a:pt x="354" y="226"/>
                  </a:moveTo>
                  <a:cubicBezTo>
                    <a:pt x="375" y="248"/>
                    <a:pt x="375" y="248"/>
                    <a:pt x="375" y="248"/>
                  </a:cubicBezTo>
                  <a:cubicBezTo>
                    <a:pt x="375" y="284"/>
                    <a:pt x="375" y="284"/>
                    <a:pt x="375" y="284"/>
                  </a:cubicBezTo>
                  <a:cubicBezTo>
                    <a:pt x="369" y="290"/>
                    <a:pt x="369" y="290"/>
                    <a:pt x="369" y="290"/>
                  </a:cubicBezTo>
                  <a:cubicBezTo>
                    <a:pt x="375" y="296"/>
                    <a:pt x="375" y="296"/>
                    <a:pt x="375" y="296"/>
                  </a:cubicBezTo>
                  <a:cubicBezTo>
                    <a:pt x="375" y="321"/>
                    <a:pt x="375" y="321"/>
                    <a:pt x="375" y="321"/>
                  </a:cubicBezTo>
                  <a:cubicBezTo>
                    <a:pt x="356" y="302"/>
                    <a:pt x="356" y="302"/>
                    <a:pt x="356" y="302"/>
                  </a:cubicBezTo>
                  <a:cubicBezTo>
                    <a:pt x="356" y="303"/>
                    <a:pt x="356" y="303"/>
                    <a:pt x="356" y="303"/>
                  </a:cubicBezTo>
                  <a:cubicBezTo>
                    <a:pt x="356" y="303"/>
                    <a:pt x="356" y="303"/>
                    <a:pt x="356" y="303"/>
                  </a:cubicBezTo>
                  <a:cubicBezTo>
                    <a:pt x="356" y="303"/>
                    <a:pt x="356" y="303"/>
                    <a:pt x="356" y="303"/>
                  </a:cubicBezTo>
                  <a:cubicBezTo>
                    <a:pt x="356" y="303"/>
                    <a:pt x="356" y="303"/>
                    <a:pt x="356" y="303"/>
                  </a:cubicBezTo>
                  <a:cubicBezTo>
                    <a:pt x="355" y="303"/>
                    <a:pt x="355" y="303"/>
                    <a:pt x="355" y="303"/>
                  </a:cubicBezTo>
                  <a:cubicBezTo>
                    <a:pt x="355" y="303"/>
                    <a:pt x="355" y="303"/>
                    <a:pt x="355" y="303"/>
                  </a:cubicBezTo>
                  <a:cubicBezTo>
                    <a:pt x="355" y="303"/>
                    <a:pt x="355" y="303"/>
                    <a:pt x="355" y="303"/>
                  </a:cubicBezTo>
                  <a:cubicBezTo>
                    <a:pt x="355" y="303"/>
                    <a:pt x="355" y="303"/>
                    <a:pt x="355" y="303"/>
                  </a:cubicBezTo>
                  <a:cubicBezTo>
                    <a:pt x="355" y="304"/>
                    <a:pt x="355" y="304"/>
                    <a:pt x="355" y="304"/>
                  </a:cubicBezTo>
                  <a:cubicBezTo>
                    <a:pt x="355" y="304"/>
                    <a:pt x="355" y="304"/>
                    <a:pt x="355" y="304"/>
                  </a:cubicBezTo>
                  <a:cubicBezTo>
                    <a:pt x="355" y="304"/>
                    <a:pt x="355" y="304"/>
                    <a:pt x="355" y="304"/>
                  </a:cubicBezTo>
                  <a:cubicBezTo>
                    <a:pt x="354" y="304"/>
                    <a:pt x="354" y="304"/>
                    <a:pt x="354" y="304"/>
                  </a:cubicBezTo>
                  <a:cubicBezTo>
                    <a:pt x="354" y="304"/>
                    <a:pt x="354" y="304"/>
                    <a:pt x="354" y="304"/>
                  </a:cubicBezTo>
                  <a:cubicBezTo>
                    <a:pt x="354" y="304"/>
                    <a:pt x="354" y="304"/>
                    <a:pt x="354" y="304"/>
                  </a:cubicBezTo>
                  <a:cubicBezTo>
                    <a:pt x="354" y="304"/>
                    <a:pt x="354" y="304"/>
                    <a:pt x="354" y="304"/>
                  </a:cubicBezTo>
                  <a:cubicBezTo>
                    <a:pt x="354" y="305"/>
                    <a:pt x="354" y="305"/>
                    <a:pt x="354" y="305"/>
                  </a:cubicBezTo>
                  <a:cubicBezTo>
                    <a:pt x="354" y="305"/>
                    <a:pt x="354" y="305"/>
                    <a:pt x="354" y="305"/>
                  </a:cubicBezTo>
                  <a:cubicBezTo>
                    <a:pt x="354" y="305"/>
                    <a:pt x="354" y="305"/>
                    <a:pt x="354" y="305"/>
                  </a:cubicBezTo>
                  <a:cubicBezTo>
                    <a:pt x="354" y="305"/>
                    <a:pt x="354" y="305"/>
                    <a:pt x="354" y="305"/>
                  </a:cubicBezTo>
                  <a:cubicBezTo>
                    <a:pt x="354" y="305"/>
                    <a:pt x="354" y="305"/>
                    <a:pt x="354" y="305"/>
                  </a:cubicBezTo>
                  <a:cubicBezTo>
                    <a:pt x="354" y="275"/>
                    <a:pt x="354" y="275"/>
                    <a:pt x="354" y="275"/>
                  </a:cubicBezTo>
                  <a:cubicBezTo>
                    <a:pt x="358" y="279"/>
                    <a:pt x="358" y="279"/>
                    <a:pt x="358" y="279"/>
                  </a:cubicBezTo>
                  <a:cubicBezTo>
                    <a:pt x="361" y="276"/>
                    <a:pt x="364" y="273"/>
                    <a:pt x="368" y="269"/>
                  </a:cubicBezTo>
                  <a:cubicBezTo>
                    <a:pt x="354" y="255"/>
                    <a:pt x="354" y="255"/>
                    <a:pt x="354" y="255"/>
                  </a:cubicBezTo>
                  <a:cubicBezTo>
                    <a:pt x="354" y="226"/>
                    <a:pt x="354" y="226"/>
                    <a:pt x="354" y="226"/>
                  </a:cubicBezTo>
                  <a:close/>
                  <a:moveTo>
                    <a:pt x="375" y="333"/>
                  </a:moveTo>
                  <a:cubicBezTo>
                    <a:pt x="375" y="366"/>
                    <a:pt x="375" y="366"/>
                    <a:pt x="375" y="366"/>
                  </a:cubicBezTo>
                  <a:cubicBezTo>
                    <a:pt x="369" y="361"/>
                    <a:pt x="369" y="361"/>
                    <a:pt x="369" y="361"/>
                  </a:cubicBezTo>
                  <a:cubicBezTo>
                    <a:pt x="369" y="361"/>
                    <a:pt x="369" y="361"/>
                    <a:pt x="369" y="361"/>
                  </a:cubicBezTo>
                  <a:cubicBezTo>
                    <a:pt x="369" y="361"/>
                    <a:pt x="369" y="361"/>
                    <a:pt x="369" y="361"/>
                  </a:cubicBezTo>
                  <a:cubicBezTo>
                    <a:pt x="368" y="361"/>
                    <a:pt x="368" y="361"/>
                    <a:pt x="368" y="361"/>
                  </a:cubicBezTo>
                  <a:cubicBezTo>
                    <a:pt x="368" y="361"/>
                    <a:pt x="368" y="361"/>
                    <a:pt x="368" y="361"/>
                  </a:cubicBezTo>
                  <a:cubicBezTo>
                    <a:pt x="368" y="361"/>
                    <a:pt x="368" y="361"/>
                    <a:pt x="368" y="361"/>
                  </a:cubicBezTo>
                  <a:cubicBezTo>
                    <a:pt x="368" y="361"/>
                    <a:pt x="368" y="361"/>
                    <a:pt x="368" y="361"/>
                  </a:cubicBezTo>
                  <a:cubicBezTo>
                    <a:pt x="368" y="362"/>
                    <a:pt x="368" y="362"/>
                    <a:pt x="368" y="362"/>
                  </a:cubicBezTo>
                  <a:cubicBezTo>
                    <a:pt x="368" y="362"/>
                    <a:pt x="368" y="362"/>
                    <a:pt x="368" y="362"/>
                  </a:cubicBezTo>
                  <a:cubicBezTo>
                    <a:pt x="368" y="362"/>
                    <a:pt x="368" y="362"/>
                    <a:pt x="368" y="362"/>
                  </a:cubicBezTo>
                  <a:cubicBezTo>
                    <a:pt x="367" y="362"/>
                    <a:pt x="367" y="362"/>
                    <a:pt x="367" y="362"/>
                  </a:cubicBezTo>
                  <a:cubicBezTo>
                    <a:pt x="367" y="362"/>
                    <a:pt x="367" y="362"/>
                    <a:pt x="367" y="362"/>
                  </a:cubicBezTo>
                  <a:cubicBezTo>
                    <a:pt x="367" y="362"/>
                    <a:pt x="367" y="362"/>
                    <a:pt x="367" y="362"/>
                  </a:cubicBezTo>
                  <a:cubicBezTo>
                    <a:pt x="367" y="362"/>
                    <a:pt x="367" y="362"/>
                    <a:pt x="367" y="362"/>
                  </a:cubicBezTo>
                  <a:cubicBezTo>
                    <a:pt x="367" y="363"/>
                    <a:pt x="367" y="363"/>
                    <a:pt x="367" y="363"/>
                  </a:cubicBezTo>
                  <a:cubicBezTo>
                    <a:pt x="367" y="363"/>
                    <a:pt x="367" y="363"/>
                    <a:pt x="367" y="363"/>
                  </a:cubicBezTo>
                  <a:cubicBezTo>
                    <a:pt x="367" y="363"/>
                    <a:pt x="367" y="363"/>
                    <a:pt x="367" y="363"/>
                  </a:cubicBezTo>
                  <a:cubicBezTo>
                    <a:pt x="366" y="363"/>
                    <a:pt x="366" y="363"/>
                    <a:pt x="366" y="363"/>
                  </a:cubicBezTo>
                  <a:cubicBezTo>
                    <a:pt x="366" y="363"/>
                    <a:pt x="366" y="363"/>
                    <a:pt x="366" y="363"/>
                  </a:cubicBezTo>
                  <a:cubicBezTo>
                    <a:pt x="366" y="363"/>
                    <a:pt x="366" y="363"/>
                    <a:pt x="366" y="363"/>
                  </a:cubicBezTo>
                  <a:cubicBezTo>
                    <a:pt x="366" y="363"/>
                    <a:pt x="366" y="363"/>
                    <a:pt x="366" y="363"/>
                  </a:cubicBezTo>
                  <a:cubicBezTo>
                    <a:pt x="366" y="363"/>
                    <a:pt x="366" y="363"/>
                    <a:pt x="366" y="363"/>
                  </a:cubicBezTo>
                  <a:cubicBezTo>
                    <a:pt x="366" y="364"/>
                    <a:pt x="366" y="364"/>
                    <a:pt x="366" y="364"/>
                  </a:cubicBezTo>
                  <a:cubicBezTo>
                    <a:pt x="366" y="364"/>
                    <a:pt x="366" y="364"/>
                    <a:pt x="366" y="364"/>
                  </a:cubicBezTo>
                  <a:cubicBezTo>
                    <a:pt x="366" y="364"/>
                    <a:pt x="366" y="364"/>
                    <a:pt x="366" y="364"/>
                  </a:cubicBezTo>
                  <a:cubicBezTo>
                    <a:pt x="365" y="364"/>
                    <a:pt x="365" y="364"/>
                    <a:pt x="365" y="364"/>
                  </a:cubicBezTo>
                  <a:cubicBezTo>
                    <a:pt x="365" y="364"/>
                    <a:pt x="365" y="364"/>
                    <a:pt x="365" y="364"/>
                  </a:cubicBezTo>
                  <a:cubicBezTo>
                    <a:pt x="365" y="364"/>
                    <a:pt x="365" y="364"/>
                    <a:pt x="365" y="364"/>
                  </a:cubicBezTo>
                  <a:cubicBezTo>
                    <a:pt x="365" y="364"/>
                    <a:pt x="365" y="364"/>
                    <a:pt x="365" y="364"/>
                  </a:cubicBezTo>
                  <a:cubicBezTo>
                    <a:pt x="365" y="365"/>
                    <a:pt x="365" y="365"/>
                    <a:pt x="365" y="365"/>
                  </a:cubicBezTo>
                  <a:cubicBezTo>
                    <a:pt x="365" y="365"/>
                    <a:pt x="365" y="365"/>
                    <a:pt x="365" y="365"/>
                  </a:cubicBezTo>
                  <a:cubicBezTo>
                    <a:pt x="365" y="365"/>
                    <a:pt x="365" y="365"/>
                    <a:pt x="365" y="365"/>
                  </a:cubicBezTo>
                  <a:cubicBezTo>
                    <a:pt x="365" y="365"/>
                    <a:pt x="365" y="365"/>
                    <a:pt x="365" y="365"/>
                  </a:cubicBezTo>
                  <a:cubicBezTo>
                    <a:pt x="364" y="365"/>
                    <a:pt x="364" y="365"/>
                    <a:pt x="364" y="365"/>
                  </a:cubicBezTo>
                  <a:cubicBezTo>
                    <a:pt x="364" y="365"/>
                    <a:pt x="364" y="365"/>
                    <a:pt x="364" y="365"/>
                  </a:cubicBezTo>
                  <a:cubicBezTo>
                    <a:pt x="364" y="365"/>
                    <a:pt x="364" y="365"/>
                    <a:pt x="364" y="365"/>
                  </a:cubicBezTo>
                  <a:cubicBezTo>
                    <a:pt x="364" y="366"/>
                    <a:pt x="364" y="366"/>
                    <a:pt x="364" y="366"/>
                  </a:cubicBezTo>
                  <a:cubicBezTo>
                    <a:pt x="364" y="366"/>
                    <a:pt x="364" y="366"/>
                    <a:pt x="364" y="366"/>
                  </a:cubicBezTo>
                  <a:cubicBezTo>
                    <a:pt x="364" y="366"/>
                    <a:pt x="364" y="366"/>
                    <a:pt x="364" y="366"/>
                  </a:cubicBezTo>
                  <a:cubicBezTo>
                    <a:pt x="364" y="366"/>
                    <a:pt x="364" y="366"/>
                    <a:pt x="364" y="366"/>
                  </a:cubicBezTo>
                  <a:cubicBezTo>
                    <a:pt x="363" y="366"/>
                    <a:pt x="363" y="366"/>
                    <a:pt x="363" y="366"/>
                  </a:cubicBezTo>
                  <a:cubicBezTo>
                    <a:pt x="363" y="366"/>
                    <a:pt x="363" y="366"/>
                    <a:pt x="363" y="366"/>
                  </a:cubicBezTo>
                  <a:cubicBezTo>
                    <a:pt x="363" y="366"/>
                    <a:pt x="363" y="366"/>
                    <a:pt x="363" y="366"/>
                  </a:cubicBezTo>
                  <a:cubicBezTo>
                    <a:pt x="363" y="366"/>
                    <a:pt x="363" y="366"/>
                    <a:pt x="363" y="366"/>
                  </a:cubicBezTo>
                  <a:cubicBezTo>
                    <a:pt x="363" y="367"/>
                    <a:pt x="363" y="367"/>
                    <a:pt x="363" y="367"/>
                  </a:cubicBezTo>
                  <a:cubicBezTo>
                    <a:pt x="363" y="367"/>
                    <a:pt x="363" y="367"/>
                    <a:pt x="363" y="367"/>
                  </a:cubicBezTo>
                  <a:cubicBezTo>
                    <a:pt x="363" y="367"/>
                    <a:pt x="363" y="367"/>
                    <a:pt x="363" y="367"/>
                  </a:cubicBezTo>
                  <a:cubicBezTo>
                    <a:pt x="362" y="367"/>
                    <a:pt x="362" y="367"/>
                    <a:pt x="362" y="367"/>
                  </a:cubicBezTo>
                  <a:cubicBezTo>
                    <a:pt x="362" y="367"/>
                    <a:pt x="362" y="367"/>
                    <a:pt x="362" y="367"/>
                  </a:cubicBezTo>
                  <a:cubicBezTo>
                    <a:pt x="362" y="367"/>
                    <a:pt x="362" y="367"/>
                    <a:pt x="362" y="367"/>
                  </a:cubicBezTo>
                  <a:cubicBezTo>
                    <a:pt x="362" y="367"/>
                    <a:pt x="362" y="367"/>
                    <a:pt x="362" y="367"/>
                  </a:cubicBezTo>
                  <a:cubicBezTo>
                    <a:pt x="362" y="367"/>
                    <a:pt x="362" y="367"/>
                    <a:pt x="362" y="367"/>
                  </a:cubicBezTo>
                  <a:cubicBezTo>
                    <a:pt x="362" y="368"/>
                    <a:pt x="362" y="368"/>
                    <a:pt x="362" y="368"/>
                  </a:cubicBezTo>
                  <a:cubicBezTo>
                    <a:pt x="362" y="368"/>
                    <a:pt x="362" y="368"/>
                    <a:pt x="362" y="368"/>
                  </a:cubicBezTo>
                  <a:cubicBezTo>
                    <a:pt x="362" y="368"/>
                    <a:pt x="362" y="368"/>
                    <a:pt x="362" y="368"/>
                  </a:cubicBezTo>
                  <a:cubicBezTo>
                    <a:pt x="361" y="368"/>
                    <a:pt x="361" y="368"/>
                    <a:pt x="361" y="368"/>
                  </a:cubicBezTo>
                  <a:cubicBezTo>
                    <a:pt x="361" y="368"/>
                    <a:pt x="361" y="368"/>
                    <a:pt x="361" y="368"/>
                  </a:cubicBezTo>
                  <a:cubicBezTo>
                    <a:pt x="361" y="368"/>
                    <a:pt x="361" y="368"/>
                    <a:pt x="361" y="368"/>
                  </a:cubicBezTo>
                  <a:cubicBezTo>
                    <a:pt x="361" y="368"/>
                    <a:pt x="361" y="368"/>
                    <a:pt x="361" y="368"/>
                  </a:cubicBezTo>
                  <a:cubicBezTo>
                    <a:pt x="361" y="369"/>
                    <a:pt x="361" y="369"/>
                    <a:pt x="361" y="369"/>
                  </a:cubicBezTo>
                  <a:cubicBezTo>
                    <a:pt x="361" y="369"/>
                    <a:pt x="361" y="369"/>
                    <a:pt x="361" y="369"/>
                  </a:cubicBezTo>
                  <a:cubicBezTo>
                    <a:pt x="361" y="369"/>
                    <a:pt x="361" y="369"/>
                    <a:pt x="361" y="369"/>
                  </a:cubicBezTo>
                  <a:cubicBezTo>
                    <a:pt x="360" y="369"/>
                    <a:pt x="360" y="369"/>
                    <a:pt x="360" y="369"/>
                  </a:cubicBezTo>
                  <a:cubicBezTo>
                    <a:pt x="360" y="369"/>
                    <a:pt x="360" y="369"/>
                    <a:pt x="360" y="369"/>
                  </a:cubicBezTo>
                  <a:cubicBezTo>
                    <a:pt x="360" y="369"/>
                    <a:pt x="360" y="369"/>
                    <a:pt x="360" y="369"/>
                  </a:cubicBezTo>
                  <a:cubicBezTo>
                    <a:pt x="360" y="369"/>
                    <a:pt x="360" y="369"/>
                    <a:pt x="360" y="369"/>
                  </a:cubicBezTo>
                  <a:cubicBezTo>
                    <a:pt x="360" y="369"/>
                    <a:pt x="360" y="369"/>
                    <a:pt x="360" y="369"/>
                  </a:cubicBezTo>
                  <a:cubicBezTo>
                    <a:pt x="360" y="370"/>
                    <a:pt x="360" y="370"/>
                    <a:pt x="360" y="370"/>
                  </a:cubicBezTo>
                  <a:cubicBezTo>
                    <a:pt x="360" y="370"/>
                    <a:pt x="360" y="370"/>
                    <a:pt x="360" y="370"/>
                  </a:cubicBezTo>
                  <a:cubicBezTo>
                    <a:pt x="359" y="370"/>
                    <a:pt x="359" y="370"/>
                    <a:pt x="359" y="370"/>
                  </a:cubicBezTo>
                  <a:cubicBezTo>
                    <a:pt x="359" y="370"/>
                    <a:pt x="359" y="370"/>
                    <a:pt x="359" y="370"/>
                  </a:cubicBezTo>
                  <a:cubicBezTo>
                    <a:pt x="359" y="370"/>
                    <a:pt x="359" y="370"/>
                    <a:pt x="359" y="370"/>
                  </a:cubicBezTo>
                  <a:cubicBezTo>
                    <a:pt x="359" y="370"/>
                    <a:pt x="359" y="370"/>
                    <a:pt x="359" y="370"/>
                  </a:cubicBezTo>
                  <a:cubicBezTo>
                    <a:pt x="359" y="370"/>
                    <a:pt x="359" y="370"/>
                    <a:pt x="359" y="370"/>
                  </a:cubicBezTo>
                  <a:cubicBezTo>
                    <a:pt x="359" y="371"/>
                    <a:pt x="359" y="371"/>
                    <a:pt x="359" y="371"/>
                  </a:cubicBezTo>
                  <a:cubicBezTo>
                    <a:pt x="359" y="371"/>
                    <a:pt x="359" y="371"/>
                    <a:pt x="359" y="371"/>
                  </a:cubicBezTo>
                  <a:cubicBezTo>
                    <a:pt x="354" y="376"/>
                    <a:pt x="354" y="376"/>
                    <a:pt x="354" y="376"/>
                  </a:cubicBezTo>
                  <a:cubicBezTo>
                    <a:pt x="354" y="354"/>
                    <a:pt x="354" y="354"/>
                    <a:pt x="354" y="354"/>
                  </a:cubicBezTo>
                  <a:cubicBezTo>
                    <a:pt x="354" y="354"/>
                    <a:pt x="354" y="354"/>
                    <a:pt x="354" y="354"/>
                  </a:cubicBezTo>
                  <a:cubicBezTo>
                    <a:pt x="354" y="354"/>
                    <a:pt x="354" y="354"/>
                    <a:pt x="354" y="354"/>
                  </a:cubicBezTo>
                  <a:cubicBezTo>
                    <a:pt x="354" y="354"/>
                    <a:pt x="354" y="354"/>
                    <a:pt x="354" y="354"/>
                  </a:cubicBezTo>
                  <a:cubicBezTo>
                    <a:pt x="354" y="354"/>
                    <a:pt x="354" y="354"/>
                    <a:pt x="354" y="354"/>
                  </a:cubicBezTo>
                  <a:cubicBezTo>
                    <a:pt x="354" y="354"/>
                    <a:pt x="354" y="354"/>
                    <a:pt x="354" y="354"/>
                  </a:cubicBezTo>
                  <a:cubicBezTo>
                    <a:pt x="354" y="354"/>
                    <a:pt x="354" y="354"/>
                    <a:pt x="354" y="354"/>
                  </a:cubicBezTo>
                  <a:cubicBezTo>
                    <a:pt x="354" y="353"/>
                    <a:pt x="354" y="353"/>
                    <a:pt x="354" y="353"/>
                  </a:cubicBezTo>
                  <a:cubicBezTo>
                    <a:pt x="355" y="353"/>
                    <a:pt x="355" y="353"/>
                    <a:pt x="355" y="353"/>
                  </a:cubicBezTo>
                  <a:cubicBezTo>
                    <a:pt x="355" y="353"/>
                    <a:pt x="355" y="353"/>
                    <a:pt x="355" y="353"/>
                  </a:cubicBezTo>
                  <a:cubicBezTo>
                    <a:pt x="355" y="353"/>
                    <a:pt x="355" y="353"/>
                    <a:pt x="355" y="353"/>
                  </a:cubicBezTo>
                  <a:cubicBezTo>
                    <a:pt x="355" y="353"/>
                    <a:pt x="355" y="353"/>
                    <a:pt x="355" y="353"/>
                  </a:cubicBezTo>
                  <a:cubicBezTo>
                    <a:pt x="355" y="353"/>
                    <a:pt x="355" y="353"/>
                    <a:pt x="355" y="353"/>
                  </a:cubicBezTo>
                  <a:cubicBezTo>
                    <a:pt x="355" y="353"/>
                    <a:pt x="355" y="353"/>
                    <a:pt x="355" y="353"/>
                  </a:cubicBezTo>
                  <a:cubicBezTo>
                    <a:pt x="355" y="352"/>
                    <a:pt x="355" y="352"/>
                    <a:pt x="355" y="352"/>
                  </a:cubicBezTo>
                  <a:cubicBezTo>
                    <a:pt x="356" y="352"/>
                    <a:pt x="356" y="352"/>
                    <a:pt x="356" y="352"/>
                  </a:cubicBezTo>
                  <a:cubicBezTo>
                    <a:pt x="356" y="352"/>
                    <a:pt x="356" y="352"/>
                    <a:pt x="356" y="352"/>
                  </a:cubicBezTo>
                  <a:cubicBezTo>
                    <a:pt x="356" y="352"/>
                    <a:pt x="356" y="352"/>
                    <a:pt x="356" y="352"/>
                  </a:cubicBezTo>
                  <a:cubicBezTo>
                    <a:pt x="356" y="352"/>
                    <a:pt x="356" y="352"/>
                    <a:pt x="356" y="352"/>
                  </a:cubicBezTo>
                  <a:cubicBezTo>
                    <a:pt x="356" y="352"/>
                    <a:pt x="356" y="352"/>
                    <a:pt x="356" y="352"/>
                  </a:cubicBezTo>
                  <a:cubicBezTo>
                    <a:pt x="356" y="352"/>
                    <a:pt x="356" y="352"/>
                    <a:pt x="356" y="352"/>
                  </a:cubicBezTo>
                  <a:cubicBezTo>
                    <a:pt x="356" y="352"/>
                    <a:pt x="356" y="352"/>
                    <a:pt x="356" y="352"/>
                  </a:cubicBezTo>
                  <a:cubicBezTo>
                    <a:pt x="357" y="351"/>
                    <a:pt x="357" y="351"/>
                    <a:pt x="357" y="351"/>
                  </a:cubicBezTo>
                  <a:cubicBezTo>
                    <a:pt x="357" y="351"/>
                    <a:pt x="357" y="351"/>
                    <a:pt x="357" y="351"/>
                  </a:cubicBezTo>
                  <a:cubicBezTo>
                    <a:pt x="357" y="351"/>
                    <a:pt x="357" y="351"/>
                    <a:pt x="357" y="351"/>
                  </a:cubicBezTo>
                  <a:cubicBezTo>
                    <a:pt x="357" y="351"/>
                    <a:pt x="357" y="351"/>
                    <a:pt x="357" y="351"/>
                  </a:cubicBezTo>
                  <a:cubicBezTo>
                    <a:pt x="357" y="351"/>
                    <a:pt x="357" y="351"/>
                    <a:pt x="357" y="351"/>
                  </a:cubicBezTo>
                  <a:cubicBezTo>
                    <a:pt x="357" y="351"/>
                    <a:pt x="357" y="351"/>
                    <a:pt x="357" y="351"/>
                  </a:cubicBezTo>
                  <a:cubicBezTo>
                    <a:pt x="357" y="351"/>
                    <a:pt x="357" y="351"/>
                    <a:pt x="357" y="351"/>
                  </a:cubicBezTo>
                  <a:cubicBezTo>
                    <a:pt x="357" y="350"/>
                    <a:pt x="357" y="350"/>
                    <a:pt x="357" y="350"/>
                  </a:cubicBezTo>
                  <a:cubicBezTo>
                    <a:pt x="358" y="350"/>
                    <a:pt x="358" y="350"/>
                    <a:pt x="358" y="350"/>
                  </a:cubicBezTo>
                  <a:cubicBezTo>
                    <a:pt x="358" y="350"/>
                    <a:pt x="358" y="350"/>
                    <a:pt x="358" y="350"/>
                  </a:cubicBezTo>
                  <a:cubicBezTo>
                    <a:pt x="358" y="350"/>
                    <a:pt x="358" y="350"/>
                    <a:pt x="358" y="350"/>
                  </a:cubicBezTo>
                  <a:cubicBezTo>
                    <a:pt x="358" y="350"/>
                    <a:pt x="358" y="350"/>
                    <a:pt x="358" y="350"/>
                  </a:cubicBezTo>
                  <a:cubicBezTo>
                    <a:pt x="358" y="350"/>
                    <a:pt x="358" y="350"/>
                    <a:pt x="358" y="350"/>
                  </a:cubicBezTo>
                  <a:cubicBezTo>
                    <a:pt x="371" y="337"/>
                    <a:pt x="371" y="337"/>
                    <a:pt x="371" y="337"/>
                  </a:cubicBezTo>
                  <a:cubicBezTo>
                    <a:pt x="371" y="337"/>
                    <a:pt x="371" y="337"/>
                    <a:pt x="371" y="337"/>
                  </a:cubicBezTo>
                  <a:cubicBezTo>
                    <a:pt x="371" y="337"/>
                    <a:pt x="371" y="337"/>
                    <a:pt x="371" y="337"/>
                  </a:cubicBezTo>
                  <a:cubicBezTo>
                    <a:pt x="371" y="337"/>
                    <a:pt x="371" y="337"/>
                    <a:pt x="371" y="337"/>
                  </a:cubicBezTo>
                  <a:cubicBezTo>
                    <a:pt x="371" y="337"/>
                    <a:pt x="371" y="337"/>
                    <a:pt x="371" y="337"/>
                  </a:cubicBezTo>
                  <a:cubicBezTo>
                    <a:pt x="371" y="337"/>
                    <a:pt x="371" y="337"/>
                    <a:pt x="371" y="337"/>
                  </a:cubicBezTo>
                  <a:cubicBezTo>
                    <a:pt x="371" y="337"/>
                    <a:pt x="371" y="337"/>
                    <a:pt x="371" y="337"/>
                  </a:cubicBezTo>
                  <a:cubicBezTo>
                    <a:pt x="372" y="336"/>
                    <a:pt x="372" y="336"/>
                    <a:pt x="372" y="336"/>
                  </a:cubicBezTo>
                  <a:cubicBezTo>
                    <a:pt x="372" y="336"/>
                    <a:pt x="372" y="336"/>
                    <a:pt x="372" y="336"/>
                  </a:cubicBezTo>
                  <a:cubicBezTo>
                    <a:pt x="372" y="336"/>
                    <a:pt x="372" y="336"/>
                    <a:pt x="372" y="336"/>
                  </a:cubicBezTo>
                  <a:cubicBezTo>
                    <a:pt x="372" y="336"/>
                    <a:pt x="372" y="336"/>
                    <a:pt x="372" y="336"/>
                  </a:cubicBezTo>
                  <a:cubicBezTo>
                    <a:pt x="372" y="336"/>
                    <a:pt x="372" y="336"/>
                    <a:pt x="372" y="336"/>
                  </a:cubicBezTo>
                  <a:cubicBezTo>
                    <a:pt x="372" y="336"/>
                    <a:pt x="372" y="336"/>
                    <a:pt x="372" y="336"/>
                  </a:cubicBezTo>
                  <a:cubicBezTo>
                    <a:pt x="372" y="336"/>
                    <a:pt x="372" y="336"/>
                    <a:pt x="372" y="336"/>
                  </a:cubicBezTo>
                  <a:cubicBezTo>
                    <a:pt x="373" y="336"/>
                    <a:pt x="373" y="336"/>
                    <a:pt x="373" y="336"/>
                  </a:cubicBezTo>
                  <a:cubicBezTo>
                    <a:pt x="373" y="335"/>
                    <a:pt x="373" y="335"/>
                    <a:pt x="373" y="335"/>
                  </a:cubicBezTo>
                  <a:cubicBezTo>
                    <a:pt x="373" y="335"/>
                    <a:pt x="373" y="335"/>
                    <a:pt x="373" y="335"/>
                  </a:cubicBezTo>
                  <a:cubicBezTo>
                    <a:pt x="373" y="335"/>
                    <a:pt x="373" y="335"/>
                    <a:pt x="373" y="335"/>
                  </a:cubicBezTo>
                  <a:cubicBezTo>
                    <a:pt x="373" y="335"/>
                    <a:pt x="373" y="335"/>
                    <a:pt x="373" y="335"/>
                  </a:cubicBezTo>
                  <a:cubicBezTo>
                    <a:pt x="373" y="335"/>
                    <a:pt x="373" y="335"/>
                    <a:pt x="373" y="335"/>
                  </a:cubicBezTo>
                  <a:cubicBezTo>
                    <a:pt x="373" y="335"/>
                    <a:pt x="373" y="335"/>
                    <a:pt x="373" y="335"/>
                  </a:cubicBezTo>
                  <a:cubicBezTo>
                    <a:pt x="373" y="335"/>
                    <a:pt x="373" y="335"/>
                    <a:pt x="373" y="335"/>
                  </a:cubicBezTo>
                  <a:cubicBezTo>
                    <a:pt x="374" y="334"/>
                    <a:pt x="374" y="334"/>
                    <a:pt x="374" y="334"/>
                  </a:cubicBezTo>
                  <a:cubicBezTo>
                    <a:pt x="374" y="334"/>
                    <a:pt x="374" y="334"/>
                    <a:pt x="374" y="334"/>
                  </a:cubicBezTo>
                  <a:cubicBezTo>
                    <a:pt x="374" y="334"/>
                    <a:pt x="374" y="334"/>
                    <a:pt x="374" y="334"/>
                  </a:cubicBezTo>
                  <a:cubicBezTo>
                    <a:pt x="374" y="334"/>
                    <a:pt x="374" y="334"/>
                    <a:pt x="374" y="334"/>
                  </a:cubicBezTo>
                  <a:cubicBezTo>
                    <a:pt x="374" y="334"/>
                    <a:pt x="374" y="334"/>
                    <a:pt x="374" y="334"/>
                  </a:cubicBezTo>
                  <a:cubicBezTo>
                    <a:pt x="374" y="334"/>
                    <a:pt x="374" y="334"/>
                    <a:pt x="374" y="334"/>
                  </a:cubicBezTo>
                  <a:cubicBezTo>
                    <a:pt x="374" y="334"/>
                    <a:pt x="374" y="334"/>
                    <a:pt x="374" y="334"/>
                  </a:cubicBezTo>
                  <a:cubicBezTo>
                    <a:pt x="375" y="333"/>
                    <a:pt x="375" y="333"/>
                    <a:pt x="375" y="333"/>
                  </a:cubicBezTo>
                  <a:close/>
                  <a:moveTo>
                    <a:pt x="354" y="453"/>
                  </a:moveTo>
                  <a:cubicBezTo>
                    <a:pt x="339" y="467"/>
                    <a:pt x="339" y="467"/>
                    <a:pt x="339" y="467"/>
                  </a:cubicBezTo>
                  <a:cubicBezTo>
                    <a:pt x="339" y="439"/>
                    <a:pt x="339" y="439"/>
                    <a:pt x="339" y="439"/>
                  </a:cubicBezTo>
                  <a:cubicBezTo>
                    <a:pt x="354" y="425"/>
                    <a:pt x="354" y="425"/>
                    <a:pt x="354" y="425"/>
                  </a:cubicBezTo>
                  <a:cubicBezTo>
                    <a:pt x="354" y="453"/>
                    <a:pt x="354" y="453"/>
                    <a:pt x="354" y="453"/>
                  </a:cubicBezTo>
                  <a:close/>
                  <a:moveTo>
                    <a:pt x="339" y="212"/>
                  </a:moveTo>
                  <a:cubicBezTo>
                    <a:pt x="354" y="226"/>
                    <a:pt x="354" y="226"/>
                    <a:pt x="354" y="226"/>
                  </a:cubicBezTo>
                  <a:cubicBezTo>
                    <a:pt x="354" y="255"/>
                    <a:pt x="354" y="255"/>
                    <a:pt x="354" y="255"/>
                  </a:cubicBezTo>
                  <a:cubicBezTo>
                    <a:pt x="343" y="244"/>
                    <a:pt x="343" y="244"/>
                    <a:pt x="343" y="244"/>
                  </a:cubicBezTo>
                  <a:cubicBezTo>
                    <a:pt x="339" y="248"/>
                    <a:pt x="339" y="248"/>
                    <a:pt x="339" y="248"/>
                  </a:cubicBezTo>
                  <a:cubicBezTo>
                    <a:pt x="339" y="212"/>
                    <a:pt x="339" y="212"/>
                    <a:pt x="339" y="212"/>
                  </a:cubicBezTo>
                  <a:close/>
                  <a:moveTo>
                    <a:pt x="354" y="275"/>
                  </a:moveTo>
                  <a:cubicBezTo>
                    <a:pt x="354" y="305"/>
                    <a:pt x="354" y="305"/>
                    <a:pt x="354" y="305"/>
                  </a:cubicBezTo>
                  <a:cubicBezTo>
                    <a:pt x="353" y="305"/>
                    <a:pt x="353" y="305"/>
                    <a:pt x="353" y="305"/>
                  </a:cubicBezTo>
                  <a:cubicBezTo>
                    <a:pt x="353" y="305"/>
                    <a:pt x="353" y="305"/>
                    <a:pt x="353" y="305"/>
                  </a:cubicBezTo>
                  <a:cubicBezTo>
                    <a:pt x="353" y="305"/>
                    <a:pt x="353" y="305"/>
                    <a:pt x="353" y="305"/>
                  </a:cubicBezTo>
                  <a:cubicBezTo>
                    <a:pt x="353" y="306"/>
                    <a:pt x="353" y="306"/>
                    <a:pt x="353" y="306"/>
                  </a:cubicBezTo>
                  <a:cubicBezTo>
                    <a:pt x="353" y="306"/>
                    <a:pt x="353" y="306"/>
                    <a:pt x="353" y="306"/>
                  </a:cubicBezTo>
                  <a:cubicBezTo>
                    <a:pt x="353" y="306"/>
                    <a:pt x="353" y="306"/>
                    <a:pt x="353" y="306"/>
                  </a:cubicBezTo>
                  <a:cubicBezTo>
                    <a:pt x="353" y="306"/>
                    <a:pt x="353" y="306"/>
                    <a:pt x="353" y="306"/>
                  </a:cubicBezTo>
                  <a:cubicBezTo>
                    <a:pt x="352" y="306"/>
                    <a:pt x="352" y="306"/>
                    <a:pt x="352" y="306"/>
                  </a:cubicBezTo>
                  <a:cubicBezTo>
                    <a:pt x="352" y="306"/>
                    <a:pt x="352" y="306"/>
                    <a:pt x="352" y="306"/>
                  </a:cubicBezTo>
                  <a:cubicBezTo>
                    <a:pt x="352" y="306"/>
                    <a:pt x="352" y="306"/>
                    <a:pt x="352" y="306"/>
                  </a:cubicBezTo>
                  <a:cubicBezTo>
                    <a:pt x="352" y="307"/>
                    <a:pt x="352" y="307"/>
                    <a:pt x="352" y="307"/>
                  </a:cubicBezTo>
                  <a:cubicBezTo>
                    <a:pt x="352" y="307"/>
                    <a:pt x="352" y="307"/>
                    <a:pt x="352" y="307"/>
                  </a:cubicBezTo>
                  <a:cubicBezTo>
                    <a:pt x="352" y="307"/>
                    <a:pt x="352" y="307"/>
                    <a:pt x="352" y="307"/>
                  </a:cubicBezTo>
                  <a:cubicBezTo>
                    <a:pt x="352" y="307"/>
                    <a:pt x="352" y="307"/>
                    <a:pt x="352" y="307"/>
                  </a:cubicBezTo>
                  <a:cubicBezTo>
                    <a:pt x="352" y="307"/>
                    <a:pt x="352" y="307"/>
                    <a:pt x="352" y="307"/>
                  </a:cubicBezTo>
                  <a:cubicBezTo>
                    <a:pt x="351" y="307"/>
                    <a:pt x="351" y="307"/>
                    <a:pt x="351" y="307"/>
                  </a:cubicBezTo>
                  <a:cubicBezTo>
                    <a:pt x="351" y="307"/>
                    <a:pt x="351" y="307"/>
                    <a:pt x="351" y="307"/>
                  </a:cubicBezTo>
                  <a:cubicBezTo>
                    <a:pt x="351" y="307"/>
                    <a:pt x="351" y="307"/>
                    <a:pt x="351" y="307"/>
                  </a:cubicBezTo>
                  <a:cubicBezTo>
                    <a:pt x="351" y="308"/>
                    <a:pt x="351" y="308"/>
                    <a:pt x="351" y="308"/>
                  </a:cubicBezTo>
                  <a:cubicBezTo>
                    <a:pt x="351" y="308"/>
                    <a:pt x="351" y="308"/>
                    <a:pt x="351" y="308"/>
                  </a:cubicBezTo>
                  <a:cubicBezTo>
                    <a:pt x="351" y="308"/>
                    <a:pt x="351" y="308"/>
                    <a:pt x="351" y="308"/>
                  </a:cubicBezTo>
                  <a:cubicBezTo>
                    <a:pt x="351" y="308"/>
                    <a:pt x="351" y="308"/>
                    <a:pt x="351" y="308"/>
                  </a:cubicBezTo>
                  <a:cubicBezTo>
                    <a:pt x="350" y="308"/>
                    <a:pt x="350" y="308"/>
                    <a:pt x="350" y="308"/>
                  </a:cubicBezTo>
                  <a:cubicBezTo>
                    <a:pt x="350" y="308"/>
                    <a:pt x="350" y="308"/>
                    <a:pt x="350" y="308"/>
                  </a:cubicBezTo>
                  <a:cubicBezTo>
                    <a:pt x="350" y="308"/>
                    <a:pt x="350" y="308"/>
                    <a:pt x="350" y="308"/>
                  </a:cubicBezTo>
                  <a:cubicBezTo>
                    <a:pt x="350" y="308"/>
                    <a:pt x="350" y="308"/>
                    <a:pt x="350" y="308"/>
                  </a:cubicBezTo>
                  <a:cubicBezTo>
                    <a:pt x="350" y="309"/>
                    <a:pt x="350" y="309"/>
                    <a:pt x="350" y="309"/>
                  </a:cubicBezTo>
                  <a:cubicBezTo>
                    <a:pt x="350" y="309"/>
                    <a:pt x="350" y="309"/>
                    <a:pt x="350" y="309"/>
                  </a:cubicBezTo>
                  <a:cubicBezTo>
                    <a:pt x="350" y="309"/>
                    <a:pt x="350" y="309"/>
                    <a:pt x="350" y="309"/>
                  </a:cubicBezTo>
                  <a:cubicBezTo>
                    <a:pt x="349" y="309"/>
                    <a:pt x="349" y="309"/>
                    <a:pt x="349" y="309"/>
                  </a:cubicBezTo>
                  <a:cubicBezTo>
                    <a:pt x="349" y="309"/>
                    <a:pt x="349" y="309"/>
                    <a:pt x="349" y="309"/>
                  </a:cubicBezTo>
                  <a:cubicBezTo>
                    <a:pt x="349" y="309"/>
                    <a:pt x="349" y="309"/>
                    <a:pt x="349" y="309"/>
                  </a:cubicBezTo>
                  <a:cubicBezTo>
                    <a:pt x="349" y="309"/>
                    <a:pt x="349" y="309"/>
                    <a:pt x="349" y="309"/>
                  </a:cubicBezTo>
                  <a:cubicBezTo>
                    <a:pt x="349" y="310"/>
                    <a:pt x="349" y="310"/>
                    <a:pt x="349" y="310"/>
                  </a:cubicBezTo>
                  <a:cubicBezTo>
                    <a:pt x="349" y="310"/>
                    <a:pt x="349" y="310"/>
                    <a:pt x="349" y="310"/>
                  </a:cubicBezTo>
                  <a:cubicBezTo>
                    <a:pt x="349" y="310"/>
                    <a:pt x="349" y="310"/>
                    <a:pt x="349" y="310"/>
                  </a:cubicBezTo>
                  <a:cubicBezTo>
                    <a:pt x="348" y="310"/>
                    <a:pt x="348" y="310"/>
                    <a:pt x="348" y="310"/>
                  </a:cubicBezTo>
                  <a:cubicBezTo>
                    <a:pt x="348" y="310"/>
                    <a:pt x="348" y="310"/>
                    <a:pt x="348" y="310"/>
                  </a:cubicBezTo>
                  <a:cubicBezTo>
                    <a:pt x="348" y="310"/>
                    <a:pt x="348" y="310"/>
                    <a:pt x="348" y="310"/>
                  </a:cubicBezTo>
                  <a:cubicBezTo>
                    <a:pt x="348" y="310"/>
                    <a:pt x="348" y="310"/>
                    <a:pt x="348" y="310"/>
                  </a:cubicBezTo>
                  <a:cubicBezTo>
                    <a:pt x="348" y="310"/>
                    <a:pt x="348" y="310"/>
                    <a:pt x="348" y="310"/>
                  </a:cubicBezTo>
                  <a:cubicBezTo>
                    <a:pt x="348" y="311"/>
                    <a:pt x="348" y="311"/>
                    <a:pt x="348" y="311"/>
                  </a:cubicBezTo>
                  <a:cubicBezTo>
                    <a:pt x="348" y="311"/>
                    <a:pt x="348" y="311"/>
                    <a:pt x="348" y="311"/>
                  </a:cubicBezTo>
                  <a:cubicBezTo>
                    <a:pt x="348" y="311"/>
                    <a:pt x="348" y="311"/>
                    <a:pt x="348" y="311"/>
                  </a:cubicBezTo>
                  <a:cubicBezTo>
                    <a:pt x="348" y="311"/>
                    <a:pt x="348" y="311"/>
                    <a:pt x="348" y="311"/>
                  </a:cubicBezTo>
                  <a:cubicBezTo>
                    <a:pt x="347" y="311"/>
                    <a:pt x="347" y="311"/>
                    <a:pt x="347" y="311"/>
                  </a:cubicBezTo>
                  <a:cubicBezTo>
                    <a:pt x="347" y="311"/>
                    <a:pt x="347" y="311"/>
                    <a:pt x="347" y="311"/>
                  </a:cubicBezTo>
                  <a:cubicBezTo>
                    <a:pt x="347" y="311"/>
                    <a:pt x="347" y="311"/>
                    <a:pt x="347" y="311"/>
                  </a:cubicBezTo>
                  <a:cubicBezTo>
                    <a:pt x="347" y="312"/>
                    <a:pt x="347" y="312"/>
                    <a:pt x="347" y="312"/>
                  </a:cubicBezTo>
                  <a:cubicBezTo>
                    <a:pt x="347" y="312"/>
                    <a:pt x="347" y="312"/>
                    <a:pt x="347" y="312"/>
                  </a:cubicBezTo>
                  <a:cubicBezTo>
                    <a:pt x="347" y="312"/>
                    <a:pt x="347" y="312"/>
                    <a:pt x="347" y="312"/>
                  </a:cubicBezTo>
                  <a:cubicBezTo>
                    <a:pt x="347" y="312"/>
                    <a:pt x="347" y="312"/>
                    <a:pt x="347" y="312"/>
                  </a:cubicBezTo>
                  <a:cubicBezTo>
                    <a:pt x="346" y="312"/>
                    <a:pt x="346" y="312"/>
                    <a:pt x="346" y="312"/>
                  </a:cubicBezTo>
                  <a:cubicBezTo>
                    <a:pt x="346" y="312"/>
                    <a:pt x="346" y="312"/>
                    <a:pt x="346" y="312"/>
                  </a:cubicBezTo>
                  <a:cubicBezTo>
                    <a:pt x="346" y="312"/>
                    <a:pt x="346" y="312"/>
                    <a:pt x="346" y="312"/>
                  </a:cubicBezTo>
                  <a:cubicBezTo>
                    <a:pt x="346" y="312"/>
                    <a:pt x="346" y="312"/>
                    <a:pt x="346" y="312"/>
                  </a:cubicBezTo>
                  <a:cubicBezTo>
                    <a:pt x="339" y="319"/>
                    <a:pt x="339" y="319"/>
                    <a:pt x="339" y="319"/>
                  </a:cubicBezTo>
                  <a:cubicBezTo>
                    <a:pt x="339" y="298"/>
                    <a:pt x="339" y="298"/>
                    <a:pt x="339" y="298"/>
                  </a:cubicBezTo>
                  <a:cubicBezTo>
                    <a:pt x="345" y="292"/>
                    <a:pt x="345" y="292"/>
                    <a:pt x="345" y="292"/>
                  </a:cubicBezTo>
                  <a:cubicBezTo>
                    <a:pt x="339" y="285"/>
                    <a:pt x="339" y="285"/>
                    <a:pt x="339" y="285"/>
                  </a:cubicBezTo>
                  <a:cubicBezTo>
                    <a:pt x="339" y="261"/>
                    <a:pt x="339" y="261"/>
                    <a:pt x="339" y="261"/>
                  </a:cubicBezTo>
                  <a:cubicBezTo>
                    <a:pt x="354" y="275"/>
                    <a:pt x="354" y="275"/>
                    <a:pt x="354" y="275"/>
                  </a:cubicBezTo>
                  <a:close/>
                  <a:moveTo>
                    <a:pt x="354" y="354"/>
                  </a:moveTo>
                  <a:cubicBezTo>
                    <a:pt x="354" y="376"/>
                    <a:pt x="354" y="376"/>
                    <a:pt x="354" y="376"/>
                  </a:cubicBezTo>
                  <a:cubicBezTo>
                    <a:pt x="346" y="383"/>
                    <a:pt x="346" y="383"/>
                    <a:pt x="346" y="383"/>
                  </a:cubicBezTo>
                  <a:cubicBezTo>
                    <a:pt x="339" y="390"/>
                    <a:pt x="339" y="390"/>
                    <a:pt x="339" y="390"/>
                  </a:cubicBezTo>
                  <a:cubicBezTo>
                    <a:pt x="339" y="368"/>
                    <a:pt x="339" y="368"/>
                    <a:pt x="339" y="368"/>
                  </a:cubicBezTo>
                  <a:cubicBezTo>
                    <a:pt x="348" y="360"/>
                    <a:pt x="348" y="360"/>
                    <a:pt x="348" y="360"/>
                  </a:cubicBezTo>
                  <a:cubicBezTo>
                    <a:pt x="348" y="360"/>
                    <a:pt x="348" y="360"/>
                    <a:pt x="348" y="360"/>
                  </a:cubicBezTo>
                  <a:cubicBezTo>
                    <a:pt x="348" y="360"/>
                    <a:pt x="348" y="360"/>
                    <a:pt x="348" y="360"/>
                  </a:cubicBezTo>
                  <a:cubicBezTo>
                    <a:pt x="348" y="359"/>
                    <a:pt x="348" y="359"/>
                    <a:pt x="348" y="359"/>
                  </a:cubicBezTo>
                  <a:cubicBezTo>
                    <a:pt x="349" y="359"/>
                    <a:pt x="349" y="359"/>
                    <a:pt x="349" y="359"/>
                  </a:cubicBezTo>
                  <a:cubicBezTo>
                    <a:pt x="349" y="359"/>
                    <a:pt x="349" y="359"/>
                    <a:pt x="349" y="359"/>
                  </a:cubicBezTo>
                  <a:cubicBezTo>
                    <a:pt x="349" y="359"/>
                    <a:pt x="349" y="359"/>
                    <a:pt x="349" y="359"/>
                  </a:cubicBezTo>
                  <a:cubicBezTo>
                    <a:pt x="349" y="359"/>
                    <a:pt x="349" y="359"/>
                    <a:pt x="349" y="359"/>
                  </a:cubicBezTo>
                  <a:cubicBezTo>
                    <a:pt x="349" y="359"/>
                    <a:pt x="349" y="359"/>
                    <a:pt x="349" y="359"/>
                  </a:cubicBezTo>
                  <a:cubicBezTo>
                    <a:pt x="349" y="359"/>
                    <a:pt x="349" y="359"/>
                    <a:pt x="349" y="359"/>
                  </a:cubicBezTo>
                  <a:cubicBezTo>
                    <a:pt x="349" y="358"/>
                    <a:pt x="349" y="358"/>
                    <a:pt x="349" y="358"/>
                  </a:cubicBezTo>
                  <a:cubicBezTo>
                    <a:pt x="350" y="358"/>
                    <a:pt x="350" y="358"/>
                    <a:pt x="350" y="358"/>
                  </a:cubicBezTo>
                  <a:cubicBezTo>
                    <a:pt x="350" y="358"/>
                    <a:pt x="350" y="358"/>
                    <a:pt x="350" y="358"/>
                  </a:cubicBezTo>
                  <a:cubicBezTo>
                    <a:pt x="350" y="358"/>
                    <a:pt x="350" y="358"/>
                    <a:pt x="350" y="358"/>
                  </a:cubicBezTo>
                  <a:cubicBezTo>
                    <a:pt x="350" y="358"/>
                    <a:pt x="350" y="358"/>
                    <a:pt x="350" y="358"/>
                  </a:cubicBezTo>
                  <a:cubicBezTo>
                    <a:pt x="350" y="358"/>
                    <a:pt x="350" y="358"/>
                    <a:pt x="350" y="358"/>
                  </a:cubicBezTo>
                  <a:cubicBezTo>
                    <a:pt x="350" y="358"/>
                    <a:pt x="350" y="358"/>
                    <a:pt x="350" y="358"/>
                  </a:cubicBezTo>
                  <a:cubicBezTo>
                    <a:pt x="350" y="358"/>
                    <a:pt x="350" y="358"/>
                    <a:pt x="350" y="358"/>
                  </a:cubicBezTo>
                  <a:cubicBezTo>
                    <a:pt x="350" y="357"/>
                    <a:pt x="350" y="357"/>
                    <a:pt x="350" y="357"/>
                  </a:cubicBezTo>
                  <a:cubicBezTo>
                    <a:pt x="351" y="357"/>
                    <a:pt x="351" y="357"/>
                    <a:pt x="351" y="357"/>
                  </a:cubicBezTo>
                  <a:cubicBezTo>
                    <a:pt x="351" y="357"/>
                    <a:pt x="351" y="357"/>
                    <a:pt x="351" y="357"/>
                  </a:cubicBezTo>
                  <a:cubicBezTo>
                    <a:pt x="351" y="357"/>
                    <a:pt x="351" y="357"/>
                    <a:pt x="351" y="357"/>
                  </a:cubicBezTo>
                  <a:cubicBezTo>
                    <a:pt x="351" y="357"/>
                    <a:pt x="351" y="357"/>
                    <a:pt x="351" y="357"/>
                  </a:cubicBezTo>
                  <a:cubicBezTo>
                    <a:pt x="351" y="357"/>
                    <a:pt x="351" y="357"/>
                    <a:pt x="351" y="357"/>
                  </a:cubicBezTo>
                  <a:cubicBezTo>
                    <a:pt x="351" y="357"/>
                    <a:pt x="351" y="357"/>
                    <a:pt x="351" y="357"/>
                  </a:cubicBezTo>
                  <a:cubicBezTo>
                    <a:pt x="351" y="356"/>
                    <a:pt x="351" y="356"/>
                    <a:pt x="351" y="356"/>
                  </a:cubicBezTo>
                  <a:cubicBezTo>
                    <a:pt x="351" y="356"/>
                    <a:pt x="351" y="356"/>
                    <a:pt x="351" y="356"/>
                  </a:cubicBezTo>
                  <a:cubicBezTo>
                    <a:pt x="352" y="356"/>
                    <a:pt x="352" y="356"/>
                    <a:pt x="352" y="356"/>
                  </a:cubicBezTo>
                  <a:cubicBezTo>
                    <a:pt x="352" y="356"/>
                    <a:pt x="352" y="356"/>
                    <a:pt x="352" y="356"/>
                  </a:cubicBezTo>
                  <a:cubicBezTo>
                    <a:pt x="352" y="356"/>
                    <a:pt x="352" y="356"/>
                    <a:pt x="352" y="356"/>
                  </a:cubicBezTo>
                  <a:cubicBezTo>
                    <a:pt x="352" y="356"/>
                    <a:pt x="352" y="356"/>
                    <a:pt x="352" y="356"/>
                  </a:cubicBezTo>
                  <a:cubicBezTo>
                    <a:pt x="352" y="356"/>
                    <a:pt x="352" y="356"/>
                    <a:pt x="352" y="356"/>
                  </a:cubicBezTo>
                  <a:cubicBezTo>
                    <a:pt x="352" y="356"/>
                    <a:pt x="352" y="356"/>
                    <a:pt x="352" y="356"/>
                  </a:cubicBezTo>
                  <a:cubicBezTo>
                    <a:pt x="352" y="355"/>
                    <a:pt x="352" y="355"/>
                    <a:pt x="352" y="355"/>
                  </a:cubicBezTo>
                  <a:cubicBezTo>
                    <a:pt x="353" y="355"/>
                    <a:pt x="353" y="355"/>
                    <a:pt x="353" y="355"/>
                  </a:cubicBezTo>
                  <a:cubicBezTo>
                    <a:pt x="353" y="355"/>
                    <a:pt x="353" y="355"/>
                    <a:pt x="353" y="355"/>
                  </a:cubicBezTo>
                  <a:cubicBezTo>
                    <a:pt x="353" y="355"/>
                    <a:pt x="353" y="355"/>
                    <a:pt x="353" y="355"/>
                  </a:cubicBezTo>
                  <a:cubicBezTo>
                    <a:pt x="353" y="355"/>
                    <a:pt x="353" y="355"/>
                    <a:pt x="353" y="355"/>
                  </a:cubicBezTo>
                  <a:cubicBezTo>
                    <a:pt x="353" y="355"/>
                    <a:pt x="353" y="355"/>
                    <a:pt x="353" y="355"/>
                  </a:cubicBezTo>
                  <a:cubicBezTo>
                    <a:pt x="353" y="355"/>
                    <a:pt x="353" y="355"/>
                    <a:pt x="353" y="355"/>
                  </a:cubicBezTo>
                  <a:cubicBezTo>
                    <a:pt x="353" y="355"/>
                    <a:pt x="353" y="355"/>
                    <a:pt x="353" y="355"/>
                  </a:cubicBezTo>
                  <a:cubicBezTo>
                    <a:pt x="354" y="354"/>
                    <a:pt x="354" y="354"/>
                    <a:pt x="354" y="354"/>
                  </a:cubicBezTo>
                  <a:close/>
                  <a:moveTo>
                    <a:pt x="339" y="467"/>
                  </a:moveTo>
                  <a:cubicBezTo>
                    <a:pt x="338" y="468"/>
                    <a:pt x="338" y="468"/>
                    <a:pt x="338" y="468"/>
                  </a:cubicBezTo>
                  <a:cubicBezTo>
                    <a:pt x="328" y="458"/>
                    <a:pt x="328" y="458"/>
                    <a:pt x="328" y="458"/>
                  </a:cubicBezTo>
                  <a:cubicBezTo>
                    <a:pt x="328" y="430"/>
                    <a:pt x="328" y="430"/>
                    <a:pt x="328" y="430"/>
                  </a:cubicBezTo>
                  <a:cubicBezTo>
                    <a:pt x="338" y="440"/>
                    <a:pt x="338" y="440"/>
                    <a:pt x="338" y="440"/>
                  </a:cubicBezTo>
                  <a:cubicBezTo>
                    <a:pt x="339" y="439"/>
                    <a:pt x="339" y="439"/>
                    <a:pt x="339" y="439"/>
                  </a:cubicBezTo>
                  <a:cubicBezTo>
                    <a:pt x="339" y="467"/>
                    <a:pt x="339" y="467"/>
                    <a:pt x="339" y="467"/>
                  </a:cubicBezTo>
                  <a:close/>
                  <a:moveTo>
                    <a:pt x="328" y="200"/>
                  </a:moveTo>
                  <a:cubicBezTo>
                    <a:pt x="339" y="212"/>
                    <a:pt x="339" y="212"/>
                    <a:pt x="339" y="212"/>
                  </a:cubicBezTo>
                  <a:cubicBezTo>
                    <a:pt x="339" y="248"/>
                    <a:pt x="339" y="248"/>
                    <a:pt x="339" y="248"/>
                  </a:cubicBezTo>
                  <a:cubicBezTo>
                    <a:pt x="333" y="254"/>
                    <a:pt x="333" y="254"/>
                    <a:pt x="333" y="254"/>
                  </a:cubicBezTo>
                  <a:cubicBezTo>
                    <a:pt x="339" y="261"/>
                    <a:pt x="339" y="261"/>
                    <a:pt x="339" y="261"/>
                  </a:cubicBezTo>
                  <a:cubicBezTo>
                    <a:pt x="339" y="285"/>
                    <a:pt x="339" y="285"/>
                    <a:pt x="339" y="285"/>
                  </a:cubicBezTo>
                  <a:cubicBezTo>
                    <a:pt x="328" y="274"/>
                    <a:pt x="328" y="274"/>
                    <a:pt x="328" y="274"/>
                  </a:cubicBezTo>
                  <a:cubicBezTo>
                    <a:pt x="328" y="238"/>
                    <a:pt x="328" y="238"/>
                    <a:pt x="328" y="238"/>
                  </a:cubicBezTo>
                  <a:cubicBezTo>
                    <a:pt x="333" y="233"/>
                    <a:pt x="333" y="233"/>
                    <a:pt x="333" y="233"/>
                  </a:cubicBezTo>
                  <a:cubicBezTo>
                    <a:pt x="328" y="229"/>
                    <a:pt x="328" y="229"/>
                    <a:pt x="328" y="229"/>
                  </a:cubicBezTo>
                  <a:cubicBezTo>
                    <a:pt x="328" y="200"/>
                    <a:pt x="328" y="200"/>
                    <a:pt x="328" y="200"/>
                  </a:cubicBezTo>
                  <a:close/>
                  <a:moveTo>
                    <a:pt x="339" y="298"/>
                  </a:moveTo>
                  <a:cubicBezTo>
                    <a:pt x="339" y="319"/>
                    <a:pt x="339" y="319"/>
                    <a:pt x="339" y="319"/>
                  </a:cubicBezTo>
                  <a:cubicBezTo>
                    <a:pt x="334" y="325"/>
                    <a:pt x="334" y="325"/>
                    <a:pt x="334" y="325"/>
                  </a:cubicBezTo>
                  <a:cubicBezTo>
                    <a:pt x="333" y="325"/>
                    <a:pt x="333" y="325"/>
                    <a:pt x="333" y="325"/>
                  </a:cubicBezTo>
                  <a:cubicBezTo>
                    <a:pt x="333" y="325"/>
                    <a:pt x="333" y="325"/>
                    <a:pt x="333" y="325"/>
                  </a:cubicBezTo>
                  <a:cubicBezTo>
                    <a:pt x="333" y="325"/>
                    <a:pt x="333" y="325"/>
                    <a:pt x="333" y="325"/>
                  </a:cubicBezTo>
                  <a:cubicBezTo>
                    <a:pt x="333" y="325"/>
                    <a:pt x="333" y="325"/>
                    <a:pt x="333" y="325"/>
                  </a:cubicBezTo>
                  <a:cubicBezTo>
                    <a:pt x="333" y="326"/>
                    <a:pt x="333" y="326"/>
                    <a:pt x="333" y="326"/>
                  </a:cubicBezTo>
                  <a:cubicBezTo>
                    <a:pt x="333" y="326"/>
                    <a:pt x="333" y="326"/>
                    <a:pt x="333" y="326"/>
                  </a:cubicBezTo>
                  <a:cubicBezTo>
                    <a:pt x="333" y="326"/>
                    <a:pt x="333" y="326"/>
                    <a:pt x="333" y="326"/>
                  </a:cubicBezTo>
                  <a:cubicBezTo>
                    <a:pt x="332" y="326"/>
                    <a:pt x="332" y="326"/>
                    <a:pt x="332" y="326"/>
                  </a:cubicBezTo>
                  <a:cubicBezTo>
                    <a:pt x="332" y="326"/>
                    <a:pt x="332" y="326"/>
                    <a:pt x="332" y="326"/>
                  </a:cubicBezTo>
                  <a:cubicBezTo>
                    <a:pt x="332" y="326"/>
                    <a:pt x="332" y="326"/>
                    <a:pt x="332" y="326"/>
                  </a:cubicBezTo>
                  <a:cubicBezTo>
                    <a:pt x="332" y="326"/>
                    <a:pt x="332" y="326"/>
                    <a:pt x="332" y="326"/>
                  </a:cubicBezTo>
                  <a:cubicBezTo>
                    <a:pt x="332" y="326"/>
                    <a:pt x="332" y="326"/>
                    <a:pt x="332" y="326"/>
                  </a:cubicBezTo>
                  <a:cubicBezTo>
                    <a:pt x="332" y="327"/>
                    <a:pt x="332" y="327"/>
                    <a:pt x="332" y="327"/>
                  </a:cubicBezTo>
                  <a:cubicBezTo>
                    <a:pt x="332" y="327"/>
                    <a:pt x="332" y="327"/>
                    <a:pt x="332" y="327"/>
                  </a:cubicBezTo>
                  <a:cubicBezTo>
                    <a:pt x="331" y="327"/>
                    <a:pt x="331" y="327"/>
                    <a:pt x="331" y="327"/>
                  </a:cubicBezTo>
                  <a:cubicBezTo>
                    <a:pt x="331" y="327"/>
                    <a:pt x="331" y="327"/>
                    <a:pt x="331" y="327"/>
                  </a:cubicBezTo>
                  <a:cubicBezTo>
                    <a:pt x="331" y="327"/>
                    <a:pt x="331" y="327"/>
                    <a:pt x="331" y="327"/>
                  </a:cubicBezTo>
                  <a:cubicBezTo>
                    <a:pt x="331" y="327"/>
                    <a:pt x="331" y="327"/>
                    <a:pt x="331" y="327"/>
                  </a:cubicBezTo>
                  <a:cubicBezTo>
                    <a:pt x="331" y="327"/>
                    <a:pt x="331" y="327"/>
                    <a:pt x="331" y="327"/>
                  </a:cubicBezTo>
                  <a:cubicBezTo>
                    <a:pt x="331" y="328"/>
                    <a:pt x="331" y="328"/>
                    <a:pt x="331" y="328"/>
                  </a:cubicBezTo>
                  <a:cubicBezTo>
                    <a:pt x="331" y="328"/>
                    <a:pt x="331" y="328"/>
                    <a:pt x="331" y="328"/>
                  </a:cubicBezTo>
                  <a:cubicBezTo>
                    <a:pt x="330" y="328"/>
                    <a:pt x="330" y="328"/>
                    <a:pt x="330" y="328"/>
                  </a:cubicBezTo>
                  <a:cubicBezTo>
                    <a:pt x="330" y="328"/>
                    <a:pt x="330" y="328"/>
                    <a:pt x="330" y="328"/>
                  </a:cubicBezTo>
                  <a:cubicBezTo>
                    <a:pt x="330" y="328"/>
                    <a:pt x="330" y="328"/>
                    <a:pt x="330" y="328"/>
                  </a:cubicBezTo>
                  <a:cubicBezTo>
                    <a:pt x="330" y="328"/>
                    <a:pt x="330" y="328"/>
                    <a:pt x="330" y="328"/>
                  </a:cubicBezTo>
                  <a:cubicBezTo>
                    <a:pt x="330" y="328"/>
                    <a:pt x="330" y="328"/>
                    <a:pt x="330" y="328"/>
                  </a:cubicBezTo>
                  <a:cubicBezTo>
                    <a:pt x="330" y="329"/>
                    <a:pt x="330" y="329"/>
                    <a:pt x="330" y="329"/>
                  </a:cubicBezTo>
                  <a:cubicBezTo>
                    <a:pt x="330" y="329"/>
                    <a:pt x="330" y="329"/>
                    <a:pt x="330" y="329"/>
                  </a:cubicBezTo>
                  <a:cubicBezTo>
                    <a:pt x="329" y="329"/>
                    <a:pt x="329" y="329"/>
                    <a:pt x="329" y="329"/>
                  </a:cubicBezTo>
                  <a:cubicBezTo>
                    <a:pt x="329" y="329"/>
                    <a:pt x="329" y="329"/>
                    <a:pt x="329" y="329"/>
                  </a:cubicBezTo>
                  <a:cubicBezTo>
                    <a:pt x="329" y="329"/>
                    <a:pt x="329" y="329"/>
                    <a:pt x="329" y="329"/>
                  </a:cubicBezTo>
                  <a:cubicBezTo>
                    <a:pt x="329" y="329"/>
                    <a:pt x="329" y="329"/>
                    <a:pt x="329" y="329"/>
                  </a:cubicBezTo>
                  <a:cubicBezTo>
                    <a:pt x="329" y="329"/>
                    <a:pt x="329" y="329"/>
                    <a:pt x="329" y="329"/>
                  </a:cubicBezTo>
                  <a:cubicBezTo>
                    <a:pt x="329" y="329"/>
                    <a:pt x="329" y="329"/>
                    <a:pt x="329" y="329"/>
                  </a:cubicBezTo>
                  <a:cubicBezTo>
                    <a:pt x="329" y="330"/>
                    <a:pt x="329" y="330"/>
                    <a:pt x="329" y="330"/>
                  </a:cubicBezTo>
                  <a:cubicBezTo>
                    <a:pt x="329" y="330"/>
                    <a:pt x="329" y="330"/>
                    <a:pt x="329" y="330"/>
                  </a:cubicBezTo>
                  <a:cubicBezTo>
                    <a:pt x="328" y="330"/>
                    <a:pt x="328" y="330"/>
                    <a:pt x="328" y="330"/>
                  </a:cubicBezTo>
                  <a:cubicBezTo>
                    <a:pt x="328" y="330"/>
                    <a:pt x="328" y="330"/>
                    <a:pt x="328" y="330"/>
                  </a:cubicBezTo>
                  <a:cubicBezTo>
                    <a:pt x="328" y="330"/>
                    <a:pt x="328" y="330"/>
                    <a:pt x="328" y="330"/>
                  </a:cubicBezTo>
                  <a:cubicBezTo>
                    <a:pt x="328" y="330"/>
                    <a:pt x="328" y="330"/>
                    <a:pt x="328" y="330"/>
                  </a:cubicBezTo>
                  <a:cubicBezTo>
                    <a:pt x="328" y="330"/>
                    <a:pt x="328" y="330"/>
                    <a:pt x="328" y="330"/>
                  </a:cubicBezTo>
                  <a:cubicBezTo>
                    <a:pt x="328" y="294"/>
                    <a:pt x="328" y="294"/>
                    <a:pt x="328" y="294"/>
                  </a:cubicBezTo>
                  <a:cubicBezTo>
                    <a:pt x="335" y="302"/>
                    <a:pt x="335" y="302"/>
                    <a:pt x="335" y="302"/>
                  </a:cubicBezTo>
                  <a:cubicBezTo>
                    <a:pt x="339" y="298"/>
                    <a:pt x="339" y="298"/>
                    <a:pt x="339" y="298"/>
                  </a:cubicBezTo>
                  <a:close/>
                  <a:moveTo>
                    <a:pt x="339" y="368"/>
                  </a:moveTo>
                  <a:cubicBezTo>
                    <a:pt x="339" y="390"/>
                    <a:pt x="339" y="390"/>
                    <a:pt x="339" y="390"/>
                  </a:cubicBezTo>
                  <a:cubicBezTo>
                    <a:pt x="336" y="393"/>
                    <a:pt x="336" y="393"/>
                    <a:pt x="336" y="393"/>
                  </a:cubicBezTo>
                  <a:cubicBezTo>
                    <a:pt x="328" y="401"/>
                    <a:pt x="328" y="401"/>
                    <a:pt x="328" y="401"/>
                  </a:cubicBezTo>
                  <a:cubicBezTo>
                    <a:pt x="328" y="380"/>
                    <a:pt x="328" y="380"/>
                    <a:pt x="328" y="380"/>
                  </a:cubicBezTo>
                  <a:lnTo>
                    <a:pt x="339" y="368"/>
                  </a:lnTo>
                  <a:close/>
                  <a:moveTo>
                    <a:pt x="328" y="458"/>
                  </a:moveTo>
                  <a:cubicBezTo>
                    <a:pt x="317" y="447"/>
                    <a:pt x="317" y="447"/>
                    <a:pt x="317" y="447"/>
                  </a:cubicBezTo>
                  <a:cubicBezTo>
                    <a:pt x="317" y="419"/>
                    <a:pt x="317" y="419"/>
                    <a:pt x="317" y="419"/>
                  </a:cubicBezTo>
                  <a:cubicBezTo>
                    <a:pt x="328" y="430"/>
                    <a:pt x="328" y="430"/>
                    <a:pt x="328" y="430"/>
                  </a:cubicBezTo>
                  <a:cubicBezTo>
                    <a:pt x="328" y="458"/>
                    <a:pt x="328" y="458"/>
                    <a:pt x="328" y="458"/>
                  </a:cubicBezTo>
                  <a:close/>
                  <a:moveTo>
                    <a:pt x="317" y="189"/>
                  </a:moveTo>
                  <a:cubicBezTo>
                    <a:pt x="328" y="200"/>
                    <a:pt x="328" y="200"/>
                    <a:pt x="328" y="200"/>
                  </a:cubicBezTo>
                  <a:cubicBezTo>
                    <a:pt x="328" y="229"/>
                    <a:pt x="328" y="229"/>
                    <a:pt x="328" y="229"/>
                  </a:cubicBezTo>
                  <a:cubicBezTo>
                    <a:pt x="317" y="217"/>
                    <a:pt x="317" y="217"/>
                    <a:pt x="317" y="217"/>
                  </a:cubicBezTo>
                  <a:cubicBezTo>
                    <a:pt x="317" y="189"/>
                    <a:pt x="317" y="189"/>
                    <a:pt x="317" y="189"/>
                  </a:cubicBezTo>
                  <a:close/>
                  <a:moveTo>
                    <a:pt x="328" y="238"/>
                  </a:moveTo>
                  <a:cubicBezTo>
                    <a:pt x="328" y="274"/>
                    <a:pt x="328" y="274"/>
                    <a:pt x="328" y="274"/>
                  </a:cubicBezTo>
                  <a:cubicBezTo>
                    <a:pt x="321" y="267"/>
                    <a:pt x="321" y="267"/>
                    <a:pt x="321" y="267"/>
                  </a:cubicBezTo>
                  <a:cubicBezTo>
                    <a:pt x="317" y="271"/>
                    <a:pt x="317" y="271"/>
                    <a:pt x="317" y="271"/>
                  </a:cubicBezTo>
                  <a:cubicBezTo>
                    <a:pt x="317" y="249"/>
                    <a:pt x="317" y="249"/>
                    <a:pt x="317" y="249"/>
                  </a:cubicBezTo>
                  <a:cubicBezTo>
                    <a:pt x="328" y="238"/>
                    <a:pt x="328" y="238"/>
                    <a:pt x="328" y="238"/>
                  </a:cubicBezTo>
                  <a:close/>
                  <a:moveTo>
                    <a:pt x="328" y="294"/>
                  </a:moveTo>
                  <a:cubicBezTo>
                    <a:pt x="328" y="330"/>
                    <a:pt x="328" y="330"/>
                    <a:pt x="328" y="330"/>
                  </a:cubicBezTo>
                  <a:cubicBezTo>
                    <a:pt x="328" y="330"/>
                    <a:pt x="328" y="330"/>
                    <a:pt x="328" y="330"/>
                  </a:cubicBezTo>
                  <a:cubicBezTo>
                    <a:pt x="328" y="331"/>
                    <a:pt x="328" y="331"/>
                    <a:pt x="328" y="331"/>
                  </a:cubicBezTo>
                  <a:cubicBezTo>
                    <a:pt x="328" y="331"/>
                    <a:pt x="328" y="331"/>
                    <a:pt x="328" y="331"/>
                  </a:cubicBezTo>
                  <a:cubicBezTo>
                    <a:pt x="328" y="331"/>
                    <a:pt x="328" y="331"/>
                    <a:pt x="328" y="331"/>
                  </a:cubicBezTo>
                  <a:cubicBezTo>
                    <a:pt x="327" y="331"/>
                    <a:pt x="327" y="331"/>
                    <a:pt x="327" y="331"/>
                  </a:cubicBezTo>
                  <a:cubicBezTo>
                    <a:pt x="327" y="331"/>
                    <a:pt x="327" y="331"/>
                    <a:pt x="327" y="331"/>
                  </a:cubicBezTo>
                  <a:cubicBezTo>
                    <a:pt x="327" y="331"/>
                    <a:pt x="327" y="331"/>
                    <a:pt x="327" y="331"/>
                  </a:cubicBezTo>
                  <a:cubicBezTo>
                    <a:pt x="327" y="331"/>
                    <a:pt x="327" y="331"/>
                    <a:pt x="327" y="331"/>
                  </a:cubicBezTo>
                  <a:cubicBezTo>
                    <a:pt x="327" y="332"/>
                    <a:pt x="327" y="332"/>
                    <a:pt x="327" y="332"/>
                  </a:cubicBezTo>
                  <a:cubicBezTo>
                    <a:pt x="327" y="332"/>
                    <a:pt x="327" y="332"/>
                    <a:pt x="327" y="332"/>
                  </a:cubicBezTo>
                  <a:cubicBezTo>
                    <a:pt x="327" y="332"/>
                    <a:pt x="327" y="332"/>
                    <a:pt x="327" y="332"/>
                  </a:cubicBezTo>
                  <a:cubicBezTo>
                    <a:pt x="326" y="332"/>
                    <a:pt x="326" y="332"/>
                    <a:pt x="326" y="332"/>
                  </a:cubicBezTo>
                  <a:cubicBezTo>
                    <a:pt x="326" y="332"/>
                    <a:pt x="326" y="332"/>
                    <a:pt x="326" y="332"/>
                  </a:cubicBezTo>
                  <a:cubicBezTo>
                    <a:pt x="326" y="332"/>
                    <a:pt x="326" y="332"/>
                    <a:pt x="326" y="332"/>
                  </a:cubicBezTo>
                  <a:cubicBezTo>
                    <a:pt x="326" y="332"/>
                    <a:pt x="326" y="332"/>
                    <a:pt x="326" y="332"/>
                  </a:cubicBezTo>
                  <a:cubicBezTo>
                    <a:pt x="326" y="332"/>
                    <a:pt x="326" y="332"/>
                    <a:pt x="326" y="332"/>
                  </a:cubicBezTo>
                  <a:cubicBezTo>
                    <a:pt x="326" y="332"/>
                    <a:pt x="326" y="332"/>
                    <a:pt x="326" y="332"/>
                  </a:cubicBezTo>
                  <a:cubicBezTo>
                    <a:pt x="326" y="333"/>
                    <a:pt x="326" y="333"/>
                    <a:pt x="326" y="333"/>
                  </a:cubicBezTo>
                  <a:cubicBezTo>
                    <a:pt x="325" y="333"/>
                    <a:pt x="325" y="333"/>
                    <a:pt x="325" y="333"/>
                  </a:cubicBezTo>
                  <a:cubicBezTo>
                    <a:pt x="325" y="333"/>
                    <a:pt x="325" y="333"/>
                    <a:pt x="325" y="333"/>
                  </a:cubicBezTo>
                  <a:cubicBezTo>
                    <a:pt x="325" y="333"/>
                    <a:pt x="325" y="333"/>
                    <a:pt x="325" y="333"/>
                  </a:cubicBezTo>
                  <a:cubicBezTo>
                    <a:pt x="325" y="333"/>
                    <a:pt x="325" y="333"/>
                    <a:pt x="325" y="333"/>
                  </a:cubicBezTo>
                  <a:cubicBezTo>
                    <a:pt x="325" y="333"/>
                    <a:pt x="325" y="333"/>
                    <a:pt x="325" y="333"/>
                  </a:cubicBezTo>
                  <a:cubicBezTo>
                    <a:pt x="325" y="333"/>
                    <a:pt x="325" y="333"/>
                    <a:pt x="325" y="333"/>
                  </a:cubicBezTo>
                  <a:cubicBezTo>
                    <a:pt x="325" y="334"/>
                    <a:pt x="325" y="334"/>
                    <a:pt x="325" y="334"/>
                  </a:cubicBezTo>
                  <a:cubicBezTo>
                    <a:pt x="325" y="334"/>
                    <a:pt x="325" y="334"/>
                    <a:pt x="325" y="334"/>
                  </a:cubicBezTo>
                  <a:cubicBezTo>
                    <a:pt x="324" y="334"/>
                    <a:pt x="324" y="334"/>
                    <a:pt x="324" y="334"/>
                  </a:cubicBezTo>
                  <a:cubicBezTo>
                    <a:pt x="324" y="334"/>
                    <a:pt x="324" y="334"/>
                    <a:pt x="324" y="334"/>
                  </a:cubicBezTo>
                  <a:cubicBezTo>
                    <a:pt x="324" y="334"/>
                    <a:pt x="324" y="334"/>
                    <a:pt x="324" y="334"/>
                  </a:cubicBezTo>
                  <a:cubicBezTo>
                    <a:pt x="324" y="334"/>
                    <a:pt x="324" y="334"/>
                    <a:pt x="324" y="334"/>
                  </a:cubicBezTo>
                  <a:cubicBezTo>
                    <a:pt x="324" y="334"/>
                    <a:pt x="324" y="334"/>
                    <a:pt x="324" y="334"/>
                  </a:cubicBezTo>
                  <a:cubicBezTo>
                    <a:pt x="324" y="335"/>
                    <a:pt x="324" y="335"/>
                    <a:pt x="324" y="335"/>
                  </a:cubicBezTo>
                  <a:cubicBezTo>
                    <a:pt x="324" y="335"/>
                    <a:pt x="324" y="335"/>
                    <a:pt x="324" y="335"/>
                  </a:cubicBezTo>
                  <a:cubicBezTo>
                    <a:pt x="323" y="335"/>
                    <a:pt x="323" y="335"/>
                    <a:pt x="323" y="335"/>
                  </a:cubicBezTo>
                  <a:cubicBezTo>
                    <a:pt x="323" y="335"/>
                    <a:pt x="323" y="335"/>
                    <a:pt x="323" y="335"/>
                  </a:cubicBezTo>
                  <a:cubicBezTo>
                    <a:pt x="317" y="342"/>
                    <a:pt x="317" y="342"/>
                    <a:pt x="317" y="342"/>
                  </a:cubicBezTo>
                  <a:cubicBezTo>
                    <a:pt x="317" y="320"/>
                    <a:pt x="317" y="320"/>
                    <a:pt x="317" y="320"/>
                  </a:cubicBezTo>
                  <a:cubicBezTo>
                    <a:pt x="323" y="314"/>
                    <a:pt x="323" y="314"/>
                    <a:pt x="323" y="314"/>
                  </a:cubicBezTo>
                  <a:cubicBezTo>
                    <a:pt x="317" y="308"/>
                    <a:pt x="317" y="308"/>
                    <a:pt x="317" y="308"/>
                  </a:cubicBezTo>
                  <a:cubicBezTo>
                    <a:pt x="317" y="283"/>
                    <a:pt x="317" y="283"/>
                    <a:pt x="317" y="283"/>
                  </a:cubicBezTo>
                  <a:cubicBezTo>
                    <a:pt x="328" y="294"/>
                    <a:pt x="328" y="294"/>
                    <a:pt x="328" y="294"/>
                  </a:cubicBezTo>
                  <a:close/>
                  <a:moveTo>
                    <a:pt x="328" y="380"/>
                  </a:moveTo>
                  <a:cubicBezTo>
                    <a:pt x="328" y="401"/>
                    <a:pt x="328" y="401"/>
                    <a:pt x="328" y="401"/>
                  </a:cubicBezTo>
                  <a:cubicBezTo>
                    <a:pt x="317" y="412"/>
                    <a:pt x="317" y="412"/>
                    <a:pt x="317" y="412"/>
                  </a:cubicBezTo>
                  <a:cubicBezTo>
                    <a:pt x="317" y="373"/>
                    <a:pt x="317" y="373"/>
                    <a:pt x="317" y="373"/>
                  </a:cubicBezTo>
                  <a:cubicBezTo>
                    <a:pt x="325" y="382"/>
                    <a:pt x="325" y="382"/>
                    <a:pt x="325" y="382"/>
                  </a:cubicBezTo>
                  <a:lnTo>
                    <a:pt x="328" y="380"/>
                  </a:lnTo>
                  <a:close/>
                  <a:moveTo>
                    <a:pt x="317" y="447"/>
                  </a:moveTo>
                  <a:cubicBezTo>
                    <a:pt x="305" y="435"/>
                    <a:pt x="305" y="435"/>
                    <a:pt x="305" y="435"/>
                  </a:cubicBezTo>
                  <a:cubicBezTo>
                    <a:pt x="305" y="402"/>
                    <a:pt x="305" y="402"/>
                    <a:pt x="305" y="402"/>
                  </a:cubicBezTo>
                  <a:cubicBezTo>
                    <a:pt x="313" y="395"/>
                    <a:pt x="313" y="395"/>
                    <a:pt x="313" y="395"/>
                  </a:cubicBezTo>
                  <a:cubicBezTo>
                    <a:pt x="305" y="387"/>
                    <a:pt x="305" y="387"/>
                    <a:pt x="305" y="387"/>
                  </a:cubicBezTo>
                  <a:cubicBezTo>
                    <a:pt x="305" y="362"/>
                    <a:pt x="305" y="362"/>
                    <a:pt x="305" y="362"/>
                  </a:cubicBezTo>
                  <a:cubicBezTo>
                    <a:pt x="317" y="373"/>
                    <a:pt x="317" y="373"/>
                    <a:pt x="317" y="373"/>
                  </a:cubicBezTo>
                  <a:cubicBezTo>
                    <a:pt x="317" y="412"/>
                    <a:pt x="317" y="412"/>
                    <a:pt x="317" y="412"/>
                  </a:cubicBezTo>
                  <a:cubicBezTo>
                    <a:pt x="314" y="416"/>
                    <a:pt x="314" y="416"/>
                    <a:pt x="314" y="416"/>
                  </a:cubicBezTo>
                  <a:cubicBezTo>
                    <a:pt x="317" y="419"/>
                    <a:pt x="317" y="419"/>
                    <a:pt x="317" y="419"/>
                  </a:cubicBezTo>
                  <a:cubicBezTo>
                    <a:pt x="317" y="447"/>
                    <a:pt x="317" y="447"/>
                    <a:pt x="317" y="447"/>
                  </a:cubicBezTo>
                  <a:close/>
                  <a:moveTo>
                    <a:pt x="305" y="178"/>
                  </a:moveTo>
                  <a:cubicBezTo>
                    <a:pt x="317" y="189"/>
                    <a:pt x="317" y="189"/>
                    <a:pt x="317" y="189"/>
                  </a:cubicBezTo>
                  <a:cubicBezTo>
                    <a:pt x="317" y="217"/>
                    <a:pt x="317" y="217"/>
                    <a:pt x="317" y="217"/>
                  </a:cubicBezTo>
                  <a:cubicBezTo>
                    <a:pt x="308" y="209"/>
                    <a:pt x="308" y="209"/>
                    <a:pt x="308" y="209"/>
                  </a:cubicBezTo>
                  <a:cubicBezTo>
                    <a:pt x="305" y="211"/>
                    <a:pt x="305" y="211"/>
                    <a:pt x="305" y="211"/>
                  </a:cubicBezTo>
                  <a:cubicBezTo>
                    <a:pt x="305" y="178"/>
                    <a:pt x="305" y="178"/>
                    <a:pt x="305" y="178"/>
                  </a:cubicBezTo>
                  <a:close/>
                  <a:moveTo>
                    <a:pt x="317" y="249"/>
                  </a:moveTo>
                  <a:cubicBezTo>
                    <a:pt x="317" y="271"/>
                    <a:pt x="317" y="271"/>
                    <a:pt x="317" y="271"/>
                  </a:cubicBezTo>
                  <a:cubicBezTo>
                    <a:pt x="311" y="277"/>
                    <a:pt x="311" y="277"/>
                    <a:pt x="311" y="277"/>
                  </a:cubicBezTo>
                  <a:cubicBezTo>
                    <a:pt x="317" y="283"/>
                    <a:pt x="317" y="283"/>
                    <a:pt x="317" y="283"/>
                  </a:cubicBezTo>
                  <a:cubicBezTo>
                    <a:pt x="317" y="308"/>
                    <a:pt x="317" y="308"/>
                    <a:pt x="317" y="308"/>
                  </a:cubicBezTo>
                  <a:cubicBezTo>
                    <a:pt x="305" y="296"/>
                    <a:pt x="305" y="296"/>
                    <a:pt x="305" y="296"/>
                  </a:cubicBezTo>
                  <a:cubicBezTo>
                    <a:pt x="305" y="260"/>
                    <a:pt x="305" y="260"/>
                    <a:pt x="305" y="260"/>
                  </a:cubicBezTo>
                  <a:cubicBezTo>
                    <a:pt x="305" y="260"/>
                    <a:pt x="305" y="260"/>
                    <a:pt x="305" y="260"/>
                  </a:cubicBezTo>
                  <a:cubicBezTo>
                    <a:pt x="306" y="260"/>
                    <a:pt x="306" y="260"/>
                    <a:pt x="306" y="260"/>
                  </a:cubicBezTo>
                  <a:cubicBezTo>
                    <a:pt x="306" y="260"/>
                    <a:pt x="306" y="260"/>
                    <a:pt x="306" y="260"/>
                  </a:cubicBezTo>
                  <a:cubicBezTo>
                    <a:pt x="306" y="260"/>
                    <a:pt x="306" y="260"/>
                    <a:pt x="306" y="260"/>
                  </a:cubicBezTo>
                  <a:cubicBezTo>
                    <a:pt x="306" y="260"/>
                    <a:pt x="306" y="260"/>
                    <a:pt x="306" y="260"/>
                  </a:cubicBezTo>
                  <a:cubicBezTo>
                    <a:pt x="306" y="260"/>
                    <a:pt x="306" y="260"/>
                    <a:pt x="306" y="260"/>
                  </a:cubicBezTo>
                  <a:cubicBezTo>
                    <a:pt x="306" y="259"/>
                    <a:pt x="306" y="259"/>
                    <a:pt x="306" y="259"/>
                  </a:cubicBezTo>
                  <a:cubicBezTo>
                    <a:pt x="306" y="259"/>
                    <a:pt x="306" y="259"/>
                    <a:pt x="306" y="259"/>
                  </a:cubicBezTo>
                  <a:cubicBezTo>
                    <a:pt x="307" y="259"/>
                    <a:pt x="307" y="259"/>
                    <a:pt x="307" y="259"/>
                  </a:cubicBezTo>
                  <a:cubicBezTo>
                    <a:pt x="307" y="259"/>
                    <a:pt x="307" y="259"/>
                    <a:pt x="307" y="259"/>
                  </a:cubicBezTo>
                  <a:cubicBezTo>
                    <a:pt x="307" y="259"/>
                    <a:pt x="307" y="259"/>
                    <a:pt x="307" y="259"/>
                  </a:cubicBezTo>
                  <a:cubicBezTo>
                    <a:pt x="307" y="259"/>
                    <a:pt x="307" y="259"/>
                    <a:pt x="307" y="259"/>
                  </a:cubicBezTo>
                  <a:cubicBezTo>
                    <a:pt x="307" y="259"/>
                    <a:pt x="307" y="259"/>
                    <a:pt x="307" y="259"/>
                  </a:cubicBezTo>
                  <a:cubicBezTo>
                    <a:pt x="307" y="258"/>
                    <a:pt x="307" y="258"/>
                    <a:pt x="307" y="258"/>
                  </a:cubicBezTo>
                  <a:cubicBezTo>
                    <a:pt x="307" y="258"/>
                    <a:pt x="307" y="258"/>
                    <a:pt x="307" y="258"/>
                  </a:cubicBezTo>
                  <a:cubicBezTo>
                    <a:pt x="308" y="258"/>
                    <a:pt x="308" y="258"/>
                    <a:pt x="308" y="258"/>
                  </a:cubicBezTo>
                  <a:cubicBezTo>
                    <a:pt x="308" y="258"/>
                    <a:pt x="308" y="258"/>
                    <a:pt x="308" y="258"/>
                  </a:cubicBezTo>
                  <a:cubicBezTo>
                    <a:pt x="308" y="258"/>
                    <a:pt x="308" y="258"/>
                    <a:pt x="308" y="258"/>
                  </a:cubicBezTo>
                  <a:cubicBezTo>
                    <a:pt x="308" y="258"/>
                    <a:pt x="308" y="258"/>
                    <a:pt x="308" y="258"/>
                  </a:cubicBezTo>
                  <a:cubicBezTo>
                    <a:pt x="308" y="258"/>
                    <a:pt x="308" y="258"/>
                    <a:pt x="308" y="258"/>
                  </a:cubicBezTo>
                  <a:cubicBezTo>
                    <a:pt x="308" y="258"/>
                    <a:pt x="308" y="258"/>
                    <a:pt x="308" y="258"/>
                  </a:cubicBezTo>
                  <a:cubicBezTo>
                    <a:pt x="308" y="257"/>
                    <a:pt x="308" y="257"/>
                    <a:pt x="308" y="257"/>
                  </a:cubicBezTo>
                  <a:cubicBezTo>
                    <a:pt x="309" y="257"/>
                    <a:pt x="309" y="257"/>
                    <a:pt x="309" y="257"/>
                  </a:cubicBezTo>
                  <a:cubicBezTo>
                    <a:pt x="309" y="257"/>
                    <a:pt x="309" y="257"/>
                    <a:pt x="309" y="257"/>
                  </a:cubicBezTo>
                  <a:cubicBezTo>
                    <a:pt x="309" y="257"/>
                    <a:pt x="309" y="257"/>
                    <a:pt x="309" y="257"/>
                  </a:cubicBezTo>
                  <a:cubicBezTo>
                    <a:pt x="309" y="257"/>
                    <a:pt x="309" y="257"/>
                    <a:pt x="309" y="257"/>
                  </a:cubicBezTo>
                  <a:cubicBezTo>
                    <a:pt x="309" y="257"/>
                    <a:pt x="309" y="257"/>
                    <a:pt x="309" y="257"/>
                  </a:cubicBezTo>
                  <a:cubicBezTo>
                    <a:pt x="309" y="256"/>
                    <a:pt x="309" y="256"/>
                    <a:pt x="309" y="256"/>
                  </a:cubicBezTo>
                  <a:cubicBezTo>
                    <a:pt x="309" y="256"/>
                    <a:pt x="309" y="256"/>
                    <a:pt x="309" y="256"/>
                  </a:cubicBezTo>
                  <a:cubicBezTo>
                    <a:pt x="310" y="256"/>
                    <a:pt x="310" y="256"/>
                    <a:pt x="310" y="256"/>
                  </a:cubicBezTo>
                  <a:cubicBezTo>
                    <a:pt x="310" y="256"/>
                    <a:pt x="310" y="256"/>
                    <a:pt x="310" y="256"/>
                  </a:cubicBezTo>
                  <a:cubicBezTo>
                    <a:pt x="310" y="256"/>
                    <a:pt x="310" y="256"/>
                    <a:pt x="310" y="256"/>
                  </a:cubicBezTo>
                  <a:cubicBezTo>
                    <a:pt x="310" y="256"/>
                    <a:pt x="310" y="256"/>
                    <a:pt x="310" y="256"/>
                  </a:cubicBezTo>
                  <a:cubicBezTo>
                    <a:pt x="317" y="249"/>
                    <a:pt x="317" y="249"/>
                    <a:pt x="317" y="249"/>
                  </a:cubicBezTo>
                  <a:close/>
                  <a:moveTo>
                    <a:pt x="317" y="320"/>
                  </a:moveTo>
                  <a:cubicBezTo>
                    <a:pt x="317" y="342"/>
                    <a:pt x="317" y="342"/>
                    <a:pt x="317" y="342"/>
                  </a:cubicBezTo>
                  <a:cubicBezTo>
                    <a:pt x="305" y="353"/>
                    <a:pt x="305" y="353"/>
                    <a:pt x="305" y="353"/>
                  </a:cubicBezTo>
                  <a:cubicBezTo>
                    <a:pt x="305" y="317"/>
                    <a:pt x="305" y="317"/>
                    <a:pt x="305" y="317"/>
                  </a:cubicBezTo>
                  <a:cubicBezTo>
                    <a:pt x="313" y="324"/>
                    <a:pt x="313" y="324"/>
                    <a:pt x="313" y="324"/>
                  </a:cubicBezTo>
                  <a:lnTo>
                    <a:pt x="317" y="320"/>
                  </a:lnTo>
                  <a:close/>
                  <a:moveTo>
                    <a:pt x="305" y="435"/>
                  </a:moveTo>
                  <a:cubicBezTo>
                    <a:pt x="294" y="424"/>
                    <a:pt x="294" y="424"/>
                    <a:pt x="294" y="424"/>
                  </a:cubicBezTo>
                  <a:cubicBezTo>
                    <a:pt x="294" y="396"/>
                    <a:pt x="294" y="396"/>
                    <a:pt x="294" y="396"/>
                  </a:cubicBezTo>
                  <a:cubicBezTo>
                    <a:pt x="303" y="405"/>
                    <a:pt x="303" y="405"/>
                    <a:pt x="303" y="405"/>
                  </a:cubicBezTo>
                  <a:cubicBezTo>
                    <a:pt x="305" y="402"/>
                    <a:pt x="305" y="402"/>
                    <a:pt x="305" y="402"/>
                  </a:cubicBezTo>
                  <a:cubicBezTo>
                    <a:pt x="305" y="435"/>
                    <a:pt x="305" y="435"/>
                    <a:pt x="305" y="435"/>
                  </a:cubicBezTo>
                  <a:close/>
                  <a:moveTo>
                    <a:pt x="294" y="166"/>
                  </a:moveTo>
                  <a:cubicBezTo>
                    <a:pt x="298" y="170"/>
                    <a:pt x="298" y="170"/>
                    <a:pt x="298" y="170"/>
                  </a:cubicBezTo>
                  <a:cubicBezTo>
                    <a:pt x="305" y="178"/>
                    <a:pt x="305" y="178"/>
                    <a:pt x="305" y="178"/>
                  </a:cubicBezTo>
                  <a:cubicBezTo>
                    <a:pt x="305" y="211"/>
                    <a:pt x="305" y="211"/>
                    <a:pt x="305" y="211"/>
                  </a:cubicBezTo>
                  <a:cubicBezTo>
                    <a:pt x="294" y="222"/>
                    <a:pt x="294" y="222"/>
                    <a:pt x="294" y="222"/>
                  </a:cubicBezTo>
                  <a:cubicBezTo>
                    <a:pt x="294" y="201"/>
                    <a:pt x="294" y="201"/>
                    <a:pt x="294" y="201"/>
                  </a:cubicBezTo>
                  <a:cubicBezTo>
                    <a:pt x="297" y="198"/>
                    <a:pt x="297" y="198"/>
                    <a:pt x="297" y="198"/>
                  </a:cubicBezTo>
                  <a:cubicBezTo>
                    <a:pt x="294" y="195"/>
                    <a:pt x="294" y="195"/>
                    <a:pt x="294" y="195"/>
                  </a:cubicBezTo>
                  <a:cubicBezTo>
                    <a:pt x="294" y="166"/>
                    <a:pt x="294" y="166"/>
                    <a:pt x="294" y="166"/>
                  </a:cubicBezTo>
                  <a:close/>
                  <a:moveTo>
                    <a:pt x="305" y="260"/>
                  </a:moveTo>
                  <a:cubicBezTo>
                    <a:pt x="305" y="296"/>
                    <a:pt x="305" y="296"/>
                    <a:pt x="305" y="296"/>
                  </a:cubicBezTo>
                  <a:cubicBezTo>
                    <a:pt x="298" y="289"/>
                    <a:pt x="298" y="289"/>
                    <a:pt x="298" y="289"/>
                  </a:cubicBezTo>
                  <a:cubicBezTo>
                    <a:pt x="294" y="293"/>
                    <a:pt x="294" y="293"/>
                    <a:pt x="294" y="293"/>
                  </a:cubicBezTo>
                  <a:cubicBezTo>
                    <a:pt x="294" y="272"/>
                    <a:pt x="294" y="272"/>
                    <a:pt x="294" y="272"/>
                  </a:cubicBezTo>
                  <a:cubicBezTo>
                    <a:pt x="300" y="266"/>
                    <a:pt x="300" y="266"/>
                    <a:pt x="300" y="266"/>
                  </a:cubicBezTo>
                  <a:cubicBezTo>
                    <a:pt x="300" y="266"/>
                    <a:pt x="300" y="266"/>
                    <a:pt x="300" y="266"/>
                  </a:cubicBezTo>
                  <a:cubicBezTo>
                    <a:pt x="300" y="266"/>
                    <a:pt x="300" y="266"/>
                    <a:pt x="300" y="266"/>
                  </a:cubicBezTo>
                  <a:cubicBezTo>
                    <a:pt x="300" y="265"/>
                    <a:pt x="300" y="265"/>
                    <a:pt x="300" y="265"/>
                  </a:cubicBezTo>
                  <a:cubicBezTo>
                    <a:pt x="300" y="265"/>
                    <a:pt x="300" y="265"/>
                    <a:pt x="300" y="265"/>
                  </a:cubicBezTo>
                  <a:cubicBezTo>
                    <a:pt x="301" y="265"/>
                    <a:pt x="301" y="265"/>
                    <a:pt x="301" y="265"/>
                  </a:cubicBezTo>
                  <a:cubicBezTo>
                    <a:pt x="301" y="265"/>
                    <a:pt x="301" y="265"/>
                    <a:pt x="301" y="265"/>
                  </a:cubicBezTo>
                  <a:cubicBezTo>
                    <a:pt x="301" y="265"/>
                    <a:pt x="301" y="265"/>
                    <a:pt x="301" y="265"/>
                  </a:cubicBezTo>
                  <a:cubicBezTo>
                    <a:pt x="301" y="265"/>
                    <a:pt x="301" y="265"/>
                    <a:pt x="301" y="265"/>
                  </a:cubicBezTo>
                  <a:cubicBezTo>
                    <a:pt x="301" y="265"/>
                    <a:pt x="301" y="265"/>
                    <a:pt x="301" y="265"/>
                  </a:cubicBezTo>
                  <a:cubicBezTo>
                    <a:pt x="301" y="264"/>
                    <a:pt x="301" y="264"/>
                    <a:pt x="301" y="264"/>
                  </a:cubicBezTo>
                  <a:cubicBezTo>
                    <a:pt x="301" y="264"/>
                    <a:pt x="301" y="264"/>
                    <a:pt x="301" y="264"/>
                  </a:cubicBezTo>
                  <a:cubicBezTo>
                    <a:pt x="302" y="264"/>
                    <a:pt x="302" y="264"/>
                    <a:pt x="302" y="264"/>
                  </a:cubicBezTo>
                  <a:cubicBezTo>
                    <a:pt x="302" y="264"/>
                    <a:pt x="302" y="264"/>
                    <a:pt x="302" y="264"/>
                  </a:cubicBezTo>
                  <a:cubicBezTo>
                    <a:pt x="302" y="264"/>
                    <a:pt x="302" y="264"/>
                    <a:pt x="302" y="264"/>
                  </a:cubicBezTo>
                  <a:cubicBezTo>
                    <a:pt x="302" y="264"/>
                    <a:pt x="302" y="264"/>
                    <a:pt x="302" y="264"/>
                  </a:cubicBezTo>
                  <a:cubicBezTo>
                    <a:pt x="302" y="264"/>
                    <a:pt x="302" y="264"/>
                    <a:pt x="302" y="264"/>
                  </a:cubicBezTo>
                  <a:cubicBezTo>
                    <a:pt x="302" y="264"/>
                    <a:pt x="302" y="264"/>
                    <a:pt x="302" y="264"/>
                  </a:cubicBezTo>
                  <a:cubicBezTo>
                    <a:pt x="302" y="263"/>
                    <a:pt x="302" y="263"/>
                    <a:pt x="302" y="263"/>
                  </a:cubicBezTo>
                  <a:cubicBezTo>
                    <a:pt x="302" y="263"/>
                    <a:pt x="302" y="263"/>
                    <a:pt x="302" y="263"/>
                  </a:cubicBezTo>
                  <a:cubicBezTo>
                    <a:pt x="303" y="263"/>
                    <a:pt x="303" y="263"/>
                    <a:pt x="303" y="263"/>
                  </a:cubicBezTo>
                  <a:cubicBezTo>
                    <a:pt x="303" y="263"/>
                    <a:pt x="303" y="263"/>
                    <a:pt x="303" y="263"/>
                  </a:cubicBezTo>
                  <a:cubicBezTo>
                    <a:pt x="303" y="263"/>
                    <a:pt x="303" y="263"/>
                    <a:pt x="303" y="263"/>
                  </a:cubicBezTo>
                  <a:cubicBezTo>
                    <a:pt x="303" y="263"/>
                    <a:pt x="303" y="263"/>
                    <a:pt x="303" y="263"/>
                  </a:cubicBezTo>
                  <a:cubicBezTo>
                    <a:pt x="303" y="262"/>
                    <a:pt x="303" y="262"/>
                    <a:pt x="303" y="262"/>
                  </a:cubicBezTo>
                  <a:cubicBezTo>
                    <a:pt x="303" y="262"/>
                    <a:pt x="303" y="262"/>
                    <a:pt x="303" y="262"/>
                  </a:cubicBezTo>
                  <a:cubicBezTo>
                    <a:pt x="303" y="262"/>
                    <a:pt x="303" y="262"/>
                    <a:pt x="303" y="262"/>
                  </a:cubicBezTo>
                  <a:cubicBezTo>
                    <a:pt x="304" y="262"/>
                    <a:pt x="304" y="262"/>
                    <a:pt x="304" y="262"/>
                  </a:cubicBezTo>
                  <a:cubicBezTo>
                    <a:pt x="304" y="262"/>
                    <a:pt x="304" y="262"/>
                    <a:pt x="304" y="262"/>
                  </a:cubicBezTo>
                  <a:cubicBezTo>
                    <a:pt x="304" y="262"/>
                    <a:pt x="304" y="262"/>
                    <a:pt x="304" y="262"/>
                  </a:cubicBezTo>
                  <a:cubicBezTo>
                    <a:pt x="304" y="262"/>
                    <a:pt x="304" y="262"/>
                    <a:pt x="304" y="262"/>
                  </a:cubicBezTo>
                  <a:cubicBezTo>
                    <a:pt x="304" y="262"/>
                    <a:pt x="304" y="262"/>
                    <a:pt x="304" y="262"/>
                  </a:cubicBezTo>
                  <a:cubicBezTo>
                    <a:pt x="304" y="261"/>
                    <a:pt x="304" y="261"/>
                    <a:pt x="304" y="261"/>
                  </a:cubicBezTo>
                  <a:cubicBezTo>
                    <a:pt x="304" y="261"/>
                    <a:pt x="304" y="261"/>
                    <a:pt x="304" y="261"/>
                  </a:cubicBezTo>
                  <a:cubicBezTo>
                    <a:pt x="305" y="261"/>
                    <a:pt x="305" y="261"/>
                    <a:pt x="305" y="261"/>
                  </a:cubicBezTo>
                  <a:cubicBezTo>
                    <a:pt x="305" y="261"/>
                    <a:pt x="305" y="261"/>
                    <a:pt x="305" y="261"/>
                  </a:cubicBezTo>
                  <a:cubicBezTo>
                    <a:pt x="305" y="261"/>
                    <a:pt x="305" y="261"/>
                    <a:pt x="305" y="261"/>
                  </a:cubicBezTo>
                  <a:cubicBezTo>
                    <a:pt x="305" y="261"/>
                    <a:pt x="305" y="261"/>
                    <a:pt x="305" y="261"/>
                  </a:cubicBezTo>
                  <a:cubicBezTo>
                    <a:pt x="305" y="261"/>
                    <a:pt x="305" y="261"/>
                    <a:pt x="305" y="261"/>
                  </a:cubicBezTo>
                  <a:cubicBezTo>
                    <a:pt x="305" y="260"/>
                    <a:pt x="305" y="260"/>
                    <a:pt x="305" y="260"/>
                  </a:cubicBezTo>
                  <a:cubicBezTo>
                    <a:pt x="305" y="260"/>
                    <a:pt x="305" y="260"/>
                    <a:pt x="305" y="260"/>
                  </a:cubicBezTo>
                  <a:close/>
                  <a:moveTo>
                    <a:pt x="305" y="317"/>
                  </a:moveTo>
                  <a:cubicBezTo>
                    <a:pt x="305" y="353"/>
                    <a:pt x="305" y="353"/>
                    <a:pt x="305" y="353"/>
                  </a:cubicBezTo>
                  <a:cubicBezTo>
                    <a:pt x="301" y="357"/>
                    <a:pt x="301" y="357"/>
                    <a:pt x="301" y="357"/>
                  </a:cubicBezTo>
                  <a:cubicBezTo>
                    <a:pt x="305" y="362"/>
                    <a:pt x="305" y="362"/>
                    <a:pt x="305" y="362"/>
                  </a:cubicBezTo>
                  <a:cubicBezTo>
                    <a:pt x="305" y="387"/>
                    <a:pt x="305" y="387"/>
                    <a:pt x="305" y="387"/>
                  </a:cubicBezTo>
                  <a:cubicBezTo>
                    <a:pt x="294" y="375"/>
                    <a:pt x="294" y="375"/>
                    <a:pt x="294" y="375"/>
                  </a:cubicBezTo>
                  <a:cubicBezTo>
                    <a:pt x="294" y="342"/>
                    <a:pt x="294" y="342"/>
                    <a:pt x="294" y="342"/>
                  </a:cubicBezTo>
                  <a:cubicBezTo>
                    <a:pt x="294" y="342"/>
                    <a:pt x="294" y="342"/>
                    <a:pt x="294" y="342"/>
                  </a:cubicBezTo>
                  <a:cubicBezTo>
                    <a:pt x="294" y="342"/>
                    <a:pt x="294" y="342"/>
                    <a:pt x="294" y="342"/>
                  </a:cubicBezTo>
                  <a:cubicBezTo>
                    <a:pt x="295" y="342"/>
                    <a:pt x="295" y="342"/>
                    <a:pt x="295" y="342"/>
                  </a:cubicBezTo>
                  <a:cubicBezTo>
                    <a:pt x="295" y="342"/>
                    <a:pt x="295" y="342"/>
                    <a:pt x="295" y="342"/>
                  </a:cubicBezTo>
                  <a:cubicBezTo>
                    <a:pt x="295" y="342"/>
                    <a:pt x="295" y="342"/>
                    <a:pt x="295" y="342"/>
                  </a:cubicBezTo>
                  <a:cubicBezTo>
                    <a:pt x="295" y="342"/>
                    <a:pt x="295" y="342"/>
                    <a:pt x="295" y="342"/>
                  </a:cubicBezTo>
                  <a:cubicBezTo>
                    <a:pt x="295" y="342"/>
                    <a:pt x="295" y="342"/>
                    <a:pt x="295" y="342"/>
                  </a:cubicBezTo>
                  <a:cubicBezTo>
                    <a:pt x="295" y="341"/>
                    <a:pt x="295" y="341"/>
                    <a:pt x="295" y="341"/>
                  </a:cubicBezTo>
                  <a:cubicBezTo>
                    <a:pt x="295" y="341"/>
                    <a:pt x="295" y="341"/>
                    <a:pt x="295" y="341"/>
                  </a:cubicBezTo>
                  <a:cubicBezTo>
                    <a:pt x="295" y="341"/>
                    <a:pt x="295" y="341"/>
                    <a:pt x="295" y="341"/>
                  </a:cubicBezTo>
                  <a:cubicBezTo>
                    <a:pt x="295" y="341"/>
                    <a:pt x="295" y="341"/>
                    <a:pt x="295" y="341"/>
                  </a:cubicBezTo>
                  <a:cubicBezTo>
                    <a:pt x="296" y="341"/>
                    <a:pt x="296" y="341"/>
                    <a:pt x="296" y="341"/>
                  </a:cubicBezTo>
                  <a:cubicBezTo>
                    <a:pt x="296" y="341"/>
                    <a:pt x="296" y="341"/>
                    <a:pt x="296" y="341"/>
                  </a:cubicBezTo>
                  <a:cubicBezTo>
                    <a:pt x="296" y="341"/>
                    <a:pt x="296" y="341"/>
                    <a:pt x="296" y="341"/>
                  </a:cubicBezTo>
                  <a:cubicBezTo>
                    <a:pt x="296" y="341"/>
                    <a:pt x="296" y="341"/>
                    <a:pt x="296" y="341"/>
                  </a:cubicBezTo>
                  <a:cubicBezTo>
                    <a:pt x="296" y="340"/>
                    <a:pt x="296" y="340"/>
                    <a:pt x="296" y="340"/>
                  </a:cubicBezTo>
                  <a:cubicBezTo>
                    <a:pt x="296" y="340"/>
                    <a:pt x="296" y="340"/>
                    <a:pt x="296" y="340"/>
                  </a:cubicBezTo>
                  <a:cubicBezTo>
                    <a:pt x="296" y="340"/>
                    <a:pt x="296" y="340"/>
                    <a:pt x="296" y="340"/>
                  </a:cubicBezTo>
                  <a:cubicBezTo>
                    <a:pt x="296" y="340"/>
                    <a:pt x="296" y="340"/>
                    <a:pt x="296" y="340"/>
                  </a:cubicBezTo>
                  <a:cubicBezTo>
                    <a:pt x="297" y="340"/>
                    <a:pt x="297" y="340"/>
                    <a:pt x="297" y="340"/>
                  </a:cubicBezTo>
                  <a:cubicBezTo>
                    <a:pt x="297" y="340"/>
                    <a:pt x="297" y="340"/>
                    <a:pt x="297" y="340"/>
                  </a:cubicBezTo>
                  <a:cubicBezTo>
                    <a:pt x="297" y="340"/>
                    <a:pt x="297" y="340"/>
                    <a:pt x="297" y="340"/>
                  </a:cubicBezTo>
                  <a:cubicBezTo>
                    <a:pt x="297" y="340"/>
                    <a:pt x="297" y="340"/>
                    <a:pt x="297" y="340"/>
                  </a:cubicBezTo>
                  <a:cubicBezTo>
                    <a:pt x="297" y="339"/>
                    <a:pt x="297" y="339"/>
                    <a:pt x="297" y="339"/>
                  </a:cubicBezTo>
                  <a:cubicBezTo>
                    <a:pt x="297" y="339"/>
                    <a:pt x="297" y="339"/>
                    <a:pt x="297" y="339"/>
                  </a:cubicBezTo>
                  <a:cubicBezTo>
                    <a:pt x="297" y="339"/>
                    <a:pt x="297" y="339"/>
                    <a:pt x="297" y="339"/>
                  </a:cubicBezTo>
                  <a:cubicBezTo>
                    <a:pt x="297" y="339"/>
                    <a:pt x="297" y="339"/>
                    <a:pt x="297" y="339"/>
                  </a:cubicBezTo>
                  <a:cubicBezTo>
                    <a:pt x="298" y="339"/>
                    <a:pt x="298" y="339"/>
                    <a:pt x="298" y="339"/>
                  </a:cubicBezTo>
                  <a:cubicBezTo>
                    <a:pt x="298" y="339"/>
                    <a:pt x="298" y="339"/>
                    <a:pt x="298" y="339"/>
                  </a:cubicBezTo>
                  <a:cubicBezTo>
                    <a:pt x="298" y="339"/>
                    <a:pt x="298" y="339"/>
                    <a:pt x="298" y="339"/>
                  </a:cubicBezTo>
                  <a:cubicBezTo>
                    <a:pt x="298" y="339"/>
                    <a:pt x="298" y="339"/>
                    <a:pt x="298" y="339"/>
                  </a:cubicBezTo>
                  <a:cubicBezTo>
                    <a:pt x="298" y="338"/>
                    <a:pt x="298" y="338"/>
                    <a:pt x="298" y="338"/>
                  </a:cubicBezTo>
                  <a:cubicBezTo>
                    <a:pt x="298" y="338"/>
                    <a:pt x="298" y="338"/>
                    <a:pt x="298" y="338"/>
                  </a:cubicBezTo>
                  <a:cubicBezTo>
                    <a:pt x="298" y="338"/>
                    <a:pt x="298" y="338"/>
                    <a:pt x="298" y="338"/>
                  </a:cubicBezTo>
                  <a:cubicBezTo>
                    <a:pt x="298" y="338"/>
                    <a:pt x="298" y="338"/>
                    <a:pt x="298" y="338"/>
                  </a:cubicBezTo>
                  <a:cubicBezTo>
                    <a:pt x="299" y="338"/>
                    <a:pt x="299" y="338"/>
                    <a:pt x="299" y="338"/>
                  </a:cubicBezTo>
                  <a:cubicBezTo>
                    <a:pt x="299" y="338"/>
                    <a:pt x="299" y="338"/>
                    <a:pt x="299" y="338"/>
                  </a:cubicBezTo>
                  <a:cubicBezTo>
                    <a:pt x="299" y="338"/>
                    <a:pt x="299" y="338"/>
                    <a:pt x="299" y="338"/>
                  </a:cubicBezTo>
                  <a:cubicBezTo>
                    <a:pt x="299" y="338"/>
                    <a:pt x="299" y="338"/>
                    <a:pt x="299" y="338"/>
                  </a:cubicBezTo>
                  <a:cubicBezTo>
                    <a:pt x="299" y="337"/>
                    <a:pt x="299" y="337"/>
                    <a:pt x="299" y="337"/>
                  </a:cubicBezTo>
                  <a:cubicBezTo>
                    <a:pt x="299" y="337"/>
                    <a:pt x="299" y="337"/>
                    <a:pt x="299" y="337"/>
                  </a:cubicBezTo>
                  <a:cubicBezTo>
                    <a:pt x="299" y="337"/>
                    <a:pt x="299" y="337"/>
                    <a:pt x="299" y="337"/>
                  </a:cubicBezTo>
                  <a:cubicBezTo>
                    <a:pt x="299" y="337"/>
                    <a:pt x="299" y="337"/>
                    <a:pt x="299" y="337"/>
                  </a:cubicBezTo>
                  <a:cubicBezTo>
                    <a:pt x="300" y="337"/>
                    <a:pt x="300" y="337"/>
                    <a:pt x="300" y="337"/>
                  </a:cubicBezTo>
                  <a:cubicBezTo>
                    <a:pt x="300" y="337"/>
                    <a:pt x="300" y="337"/>
                    <a:pt x="300" y="337"/>
                  </a:cubicBezTo>
                  <a:cubicBezTo>
                    <a:pt x="300" y="337"/>
                    <a:pt x="300" y="337"/>
                    <a:pt x="300" y="337"/>
                  </a:cubicBezTo>
                  <a:cubicBezTo>
                    <a:pt x="300" y="337"/>
                    <a:pt x="300" y="337"/>
                    <a:pt x="300" y="337"/>
                  </a:cubicBezTo>
                  <a:cubicBezTo>
                    <a:pt x="300" y="336"/>
                    <a:pt x="300" y="336"/>
                    <a:pt x="300" y="336"/>
                  </a:cubicBezTo>
                  <a:cubicBezTo>
                    <a:pt x="300" y="336"/>
                    <a:pt x="300" y="336"/>
                    <a:pt x="300" y="336"/>
                  </a:cubicBezTo>
                  <a:cubicBezTo>
                    <a:pt x="294" y="330"/>
                    <a:pt x="294" y="330"/>
                    <a:pt x="294" y="330"/>
                  </a:cubicBezTo>
                  <a:cubicBezTo>
                    <a:pt x="294" y="305"/>
                    <a:pt x="294" y="305"/>
                    <a:pt x="294" y="305"/>
                  </a:cubicBezTo>
                  <a:lnTo>
                    <a:pt x="305" y="317"/>
                  </a:lnTo>
                  <a:close/>
                  <a:moveTo>
                    <a:pt x="294" y="424"/>
                  </a:moveTo>
                  <a:cubicBezTo>
                    <a:pt x="271" y="401"/>
                    <a:pt x="271" y="401"/>
                    <a:pt x="271" y="401"/>
                  </a:cubicBezTo>
                  <a:cubicBezTo>
                    <a:pt x="271" y="365"/>
                    <a:pt x="271" y="365"/>
                    <a:pt x="271" y="365"/>
                  </a:cubicBezTo>
                  <a:cubicBezTo>
                    <a:pt x="290" y="347"/>
                    <a:pt x="290" y="347"/>
                    <a:pt x="290" y="347"/>
                  </a:cubicBezTo>
                  <a:cubicBezTo>
                    <a:pt x="290" y="347"/>
                    <a:pt x="290" y="347"/>
                    <a:pt x="290" y="347"/>
                  </a:cubicBezTo>
                  <a:cubicBezTo>
                    <a:pt x="290" y="346"/>
                    <a:pt x="290" y="346"/>
                    <a:pt x="290" y="346"/>
                  </a:cubicBezTo>
                  <a:cubicBezTo>
                    <a:pt x="290" y="346"/>
                    <a:pt x="290" y="346"/>
                    <a:pt x="290" y="346"/>
                  </a:cubicBezTo>
                  <a:cubicBezTo>
                    <a:pt x="290" y="346"/>
                    <a:pt x="290" y="346"/>
                    <a:pt x="290" y="346"/>
                  </a:cubicBezTo>
                  <a:cubicBezTo>
                    <a:pt x="290" y="346"/>
                    <a:pt x="290" y="346"/>
                    <a:pt x="290" y="346"/>
                  </a:cubicBezTo>
                  <a:cubicBezTo>
                    <a:pt x="291" y="346"/>
                    <a:pt x="291" y="346"/>
                    <a:pt x="291" y="346"/>
                  </a:cubicBezTo>
                  <a:cubicBezTo>
                    <a:pt x="291" y="346"/>
                    <a:pt x="291" y="346"/>
                    <a:pt x="291" y="346"/>
                  </a:cubicBezTo>
                  <a:cubicBezTo>
                    <a:pt x="291" y="346"/>
                    <a:pt x="291" y="346"/>
                    <a:pt x="291" y="346"/>
                  </a:cubicBezTo>
                  <a:cubicBezTo>
                    <a:pt x="291" y="346"/>
                    <a:pt x="291" y="346"/>
                    <a:pt x="291" y="346"/>
                  </a:cubicBezTo>
                  <a:cubicBezTo>
                    <a:pt x="291" y="346"/>
                    <a:pt x="291" y="346"/>
                    <a:pt x="291" y="346"/>
                  </a:cubicBezTo>
                  <a:cubicBezTo>
                    <a:pt x="291" y="345"/>
                    <a:pt x="291" y="345"/>
                    <a:pt x="291" y="345"/>
                  </a:cubicBezTo>
                  <a:cubicBezTo>
                    <a:pt x="291" y="345"/>
                    <a:pt x="291" y="345"/>
                    <a:pt x="291" y="345"/>
                  </a:cubicBezTo>
                  <a:cubicBezTo>
                    <a:pt x="291" y="345"/>
                    <a:pt x="291" y="345"/>
                    <a:pt x="291" y="345"/>
                  </a:cubicBezTo>
                  <a:cubicBezTo>
                    <a:pt x="291" y="345"/>
                    <a:pt x="291" y="345"/>
                    <a:pt x="291" y="345"/>
                  </a:cubicBezTo>
                  <a:cubicBezTo>
                    <a:pt x="292" y="345"/>
                    <a:pt x="292" y="345"/>
                    <a:pt x="292" y="345"/>
                  </a:cubicBezTo>
                  <a:cubicBezTo>
                    <a:pt x="292" y="345"/>
                    <a:pt x="292" y="345"/>
                    <a:pt x="292" y="345"/>
                  </a:cubicBezTo>
                  <a:cubicBezTo>
                    <a:pt x="292" y="345"/>
                    <a:pt x="292" y="345"/>
                    <a:pt x="292" y="345"/>
                  </a:cubicBezTo>
                  <a:cubicBezTo>
                    <a:pt x="292" y="345"/>
                    <a:pt x="292" y="345"/>
                    <a:pt x="292" y="345"/>
                  </a:cubicBezTo>
                  <a:cubicBezTo>
                    <a:pt x="292" y="344"/>
                    <a:pt x="292" y="344"/>
                    <a:pt x="292" y="344"/>
                  </a:cubicBezTo>
                  <a:cubicBezTo>
                    <a:pt x="292" y="344"/>
                    <a:pt x="292" y="344"/>
                    <a:pt x="292" y="344"/>
                  </a:cubicBezTo>
                  <a:cubicBezTo>
                    <a:pt x="292" y="344"/>
                    <a:pt x="292" y="344"/>
                    <a:pt x="292" y="344"/>
                  </a:cubicBezTo>
                  <a:cubicBezTo>
                    <a:pt x="293" y="344"/>
                    <a:pt x="293" y="344"/>
                    <a:pt x="293" y="344"/>
                  </a:cubicBezTo>
                  <a:cubicBezTo>
                    <a:pt x="293" y="344"/>
                    <a:pt x="293" y="344"/>
                    <a:pt x="293" y="344"/>
                  </a:cubicBezTo>
                  <a:cubicBezTo>
                    <a:pt x="293" y="344"/>
                    <a:pt x="293" y="344"/>
                    <a:pt x="293" y="344"/>
                  </a:cubicBezTo>
                  <a:cubicBezTo>
                    <a:pt x="293" y="344"/>
                    <a:pt x="293" y="344"/>
                    <a:pt x="293" y="344"/>
                  </a:cubicBezTo>
                  <a:cubicBezTo>
                    <a:pt x="293" y="344"/>
                    <a:pt x="293" y="344"/>
                    <a:pt x="293" y="344"/>
                  </a:cubicBezTo>
                  <a:cubicBezTo>
                    <a:pt x="293" y="343"/>
                    <a:pt x="293" y="343"/>
                    <a:pt x="293" y="343"/>
                  </a:cubicBezTo>
                  <a:cubicBezTo>
                    <a:pt x="293" y="343"/>
                    <a:pt x="293" y="343"/>
                    <a:pt x="293" y="343"/>
                  </a:cubicBezTo>
                  <a:cubicBezTo>
                    <a:pt x="293" y="343"/>
                    <a:pt x="293" y="343"/>
                    <a:pt x="293" y="343"/>
                  </a:cubicBezTo>
                  <a:cubicBezTo>
                    <a:pt x="294" y="343"/>
                    <a:pt x="294" y="343"/>
                    <a:pt x="294" y="343"/>
                  </a:cubicBezTo>
                  <a:cubicBezTo>
                    <a:pt x="294" y="343"/>
                    <a:pt x="294" y="343"/>
                    <a:pt x="294" y="343"/>
                  </a:cubicBezTo>
                  <a:cubicBezTo>
                    <a:pt x="294" y="343"/>
                    <a:pt x="294" y="343"/>
                    <a:pt x="294" y="343"/>
                  </a:cubicBezTo>
                  <a:cubicBezTo>
                    <a:pt x="294" y="343"/>
                    <a:pt x="294" y="343"/>
                    <a:pt x="294" y="343"/>
                  </a:cubicBezTo>
                  <a:cubicBezTo>
                    <a:pt x="294" y="343"/>
                    <a:pt x="294" y="343"/>
                    <a:pt x="294" y="343"/>
                  </a:cubicBezTo>
                  <a:cubicBezTo>
                    <a:pt x="294" y="342"/>
                    <a:pt x="294" y="342"/>
                    <a:pt x="294" y="342"/>
                  </a:cubicBezTo>
                  <a:cubicBezTo>
                    <a:pt x="294" y="342"/>
                    <a:pt x="294" y="342"/>
                    <a:pt x="294" y="342"/>
                  </a:cubicBezTo>
                  <a:cubicBezTo>
                    <a:pt x="294" y="375"/>
                    <a:pt x="294" y="375"/>
                    <a:pt x="294" y="375"/>
                  </a:cubicBezTo>
                  <a:cubicBezTo>
                    <a:pt x="288" y="370"/>
                    <a:pt x="288" y="370"/>
                    <a:pt x="288" y="370"/>
                  </a:cubicBezTo>
                  <a:cubicBezTo>
                    <a:pt x="285" y="373"/>
                    <a:pt x="281" y="376"/>
                    <a:pt x="278" y="380"/>
                  </a:cubicBezTo>
                  <a:cubicBezTo>
                    <a:pt x="294" y="396"/>
                    <a:pt x="294" y="396"/>
                    <a:pt x="294" y="396"/>
                  </a:cubicBezTo>
                  <a:cubicBezTo>
                    <a:pt x="294" y="424"/>
                    <a:pt x="294" y="424"/>
                    <a:pt x="294" y="424"/>
                  </a:cubicBezTo>
                  <a:close/>
                  <a:moveTo>
                    <a:pt x="271" y="143"/>
                  </a:moveTo>
                  <a:cubicBezTo>
                    <a:pt x="294" y="166"/>
                    <a:pt x="294" y="166"/>
                    <a:pt x="294" y="166"/>
                  </a:cubicBezTo>
                  <a:cubicBezTo>
                    <a:pt x="294" y="195"/>
                    <a:pt x="294" y="195"/>
                    <a:pt x="294" y="195"/>
                  </a:cubicBezTo>
                  <a:cubicBezTo>
                    <a:pt x="272" y="173"/>
                    <a:pt x="272" y="173"/>
                    <a:pt x="272" y="173"/>
                  </a:cubicBezTo>
                  <a:cubicBezTo>
                    <a:pt x="271" y="174"/>
                    <a:pt x="271" y="174"/>
                    <a:pt x="271" y="174"/>
                  </a:cubicBezTo>
                  <a:cubicBezTo>
                    <a:pt x="271" y="143"/>
                    <a:pt x="271" y="143"/>
                    <a:pt x="271" y="143"/>
                  </a:cubicBezTo>
                  <a:close/>
                  <a:moveTo>
                    <a:pt x="294" y="201"/>
                  </a:moveTo>
                  <a:cubicBezTo>
                    <a:pt x="287" y="208"/>
                    <a:pt x="287" y="208"/>
                    <a:pt x="287" y="208"/>
                  </a:cubicBezTo>
                  <a:cubicBezTo>
                    <a:pt x="271" y="192"/>
                    <a:pt x="271" y="192"/>
                    <a:pt x="271" y="192"/>
                  </a:cubicBezTo>
                  <a:cubicBezTo>
                    <a:pt x="271" y="217"/>
                    <a:pt x="271" y="217"/>
                    <a:pt x="271" y="217"/>
                  </a:cubicBezTo>
                  <a:cubicBezTo>
                    <a:pt x="275" y="220"/>
                    <a:pt x="275" y="220"/>
                    <a:pt x="275" y="220"/>
                  </a:cubicBezTo>
                  <a:cubicBezTo>
                    <a:pt x="271" y="223"/>
                    <a:pt x="271" y="223"/>
                    <a:pt x="271" y="223"/>
                  </a:cubicBezTo>
                  <a:cubicBezTo>
                    <a:pt x="271" y="245"/>
                    <a:pt x="271" y="245"/>
                    <a:pt x="271" y="245"/>
                  </a:cubicBezTo>
                  <a:cubicBezTo>
                    <a:pt x="275" y="241"/>
                    <a:pt x="275" y="241"/>
                    <a:pt x="275" y="241"/>
                  </a:cubicBezTo>
                  <a:cubicBezTo>
                    <a:pt x="275" y="241"/>
                    <a:pt x="275" y="241"/>
                    <a:pt x="275" y="241"/>
                  </a:cubicBezTo>
                  <a:cubicBezTo>
                    <a:pt x="275" y="241"/>
                    <a:pt x="275" y="241"/>
                    <a:pt x="275" y="241"/>
                  </a:cubicBezTo>
                  <a:cubicBezTo>
                    <a:pt x="276" y="241"/>
                    <a:pt x="276" y="241"/>
                    <a:pt x="276" y="241"/>
                  </a:cubicBezTo>
                  <a:cubicBezTo>
                    <a:pt x="276" y="240"/>
                    <a:pt x="276" y="240"/>
                    <a:pt x="276" y="240"/>
                  </a:cubicBezTo>
                  <a:cubicBezTo>
                    <a:pt x="276" y="240"/>
                    <a:pt x="276" y="240"/>
                    <a:pt x="276" y="240"/>
                  </a:cubicBezTo>
                  <a:cubicBezTo>
                    <a:pt x="276" y="240"/>
                    <a:pt x="276" y="240"/>
                    <a:pt x="276" y="240"/>
                  </a:cubicBezTo>
                  <a:cubicBezTo>
                    <a:pt x="276" y="240"/>
                    <a:pt x="276" y="240"/>
                    <a:pt x="276" y="240"/>
                  </a:cubicBezTo>
                  <a:cubicBezTo>
                    <a:pt x="276" y="240"/>
                    <a:pt x="276" y="240"/>
                    <a:pt x="276" y="240"/>
                  </a:cubicBezTo>
                  <a:cubicBezTo>
                    <a:pt x="276" y="240"/>
                    <a:pt x="276" y="240"/>
                    <a:pt x="276" y="240"/>
                  </a:cubicBezTo>
                  <a:cubicBezTo>
                    <a:pt x="277" y="240"/>
                    <a:pt x="277" y="240"/>
                    <a:pt x="277" y="240"/>
                  </a:cubicBezTo>
                  <a:cubicBezTo>
                    <a:pt x="277" y="239"/>
                    <a:pt x="277" y="239"/>
                    <a:pt x="277" y="239"/>
                  </a:cubicBezTo>
                  <a:cubicBezTo>
                    <a:pt x="277" y="239"/>
                    <a:pt x="277" y="239"/>
                    <a:pt x="277" y="239"/>
                  </a:cubicBezTo>
                  <a:cubicBezTo>
                    <a:pt x="277" y="239"/>
                    <a:pt x="277" y="239"/>
                    <a:pt x="277" y="239"/>
                  </a:cubicBezTo>
                  <a:cubicBezTo>
                    <a:pt x="277" y="239"/>
                    <a:pt x="277" y="239"/>
                    <a:pt x="277" y="239"/>
                  </a:cubicBezTo>
                  <a:cubicBezTo>
                    <a:pt x="277" y="239"/>
                    <a:pt x="277" y="239"/>
                    <a:pt x="277" y="239"/>
                  </a:cubicBezTo>
                  <a:cubicBezTo>
                    <a:pt x="277" y="239"/>
                    <a:pt x="277" y="239"/>
                    <a:pt x="277" y="239"/>
                  </a:cubicBezTo>
                  <a:cubicBezTo>
                    <a:pt x="277" y="239"/>
                    <a:pt x="277" y="239"/>
                    <a:pt x="277" y="239"/>
                  </a:cubicBezTo>
                  <a:cubicBezTo>
                    <a:pt x="278" y="238"/>
                    <a:pt x="278" y="238"/>
                    <a:pt x="278" y="238"/>
                  </a:cubicBezTo>
                  <a:cubicBezTo>
                    <a:pt x="278" y="238"/>
                    <a:pt x="278" y="238"/>
                    <a:pt x="278" y="238"/>
                  </a:cubicBezTo>
                  <a:cubicBezTo>
                    <a:pt x="278" y="238"/>
                    <a:pt x="278" y="238"/>
                    <a:pt x="278" y="238"/>
                  </a:cubicBezTo>
                  <a:cubicBezTo>
                    <a:pt x="278" y="238"/>
                    <a:pt x="278" y="238"/>
                    <a:pt x="278" y="238"/>
                  </a:cubicBezTo>
                  <a:cubicBezTo>
                    <a:pt x="278" y="238"/>
                    <a:pt x="278" y="238"/>
                    <a:pt x="278" y="238"/>
                  </a:cubicBezTo>
                  <a:cubicBezTo>
                    <a:pt x="278" y="238"/>
                    <a:pt x="278" y="238"/>
                    <a:pt x="278" y="238"/>
                  </a:cubicBezTo>
                  <a:cubicBezTo>
                    <a:pt x="279" y="238"/>
                    <a:pt x="279" y="238"/>
                    <a:pt x="279" y="238"/>
                  </a:cubicBezTo>
                  <a:cubicBezTo>
                    <a:pt x="279" y="238"/>
                    <a:pt x="279" y="238"/>
                    <a:pt x="279" y="238"/>
                  </a:cubicBezTo>
                  <a:cubicBezTo>
                    <a:pt x="279" y="237"/>
                    <a:pt x="279" y="237"/>
                    <a:pt x="279" y="237"/>
                  </a:cubicBezTo>
                  <a:cubicBezTo>
                    <a:pt x="279" y="237"/>
                    <a:pt x="279" y="237"/>
                    <a:pt x="279" y="237"/>
                  </a:cubicBezTo>
                  <a:cubicBezTo>
                    <a:pt x="279" y="237"/>
                    <a:pt x="279" y="237"/>
                    <a:pt x="279" y="237"/>
                  </a:cubicBezTo>
                  <a:cubicBezTo>
                    <a:pt x="279" y="237"/>
                    <a:pt x="279" y="237"/>
                    <a:pt x="279" y="237"/>
                  </a:cubicBezTo>
                  <a:cubicBezTo>
                    <a:pt x="279" y="237"/>
                    <a:pt x="279" y="237"/>
                    <a:pt x="279" y="237"/>
                  </a:cubicBezTo>
                  <a:cubicBezTo>
                    <a:pt x="280" y="237"/>
                    <a:pt x="280" y="237"/>
                    <a:pt x="280" y="237"/>
                  </a:cubicBezTo>
                  <a:cubicBezTo>
                    <a:pt x="280" y="236"/>
                    <a:pt x="280" y="236"/>
                    <a:pt x="280" y="236"/>
                  </a:cubicBezTo>
                  <a:cubicBezTo>
                    <a:pt x="280" y="236"/>
                    <a:pt x="280" y="236"/>
                    <a:pt x="280" y="236"/>
                  </a:cubicBezTo>
                  <a:cubicBezTo>
                    <a:pt x="280" y="236"/>
                    <a:pt x="280" y="236"/>
                    <a:pt x="280" y="236"/>
                  </a:cubicBezTo>
                  <a:cubicBezTo>
                    <a:pt x="280" y="236"/>
                    <a:pt x="280" y="236"/>
                    <a:pt x="280" y="236"/>
                  </a:cubicBezTo>
                  <a:cubicBezTo>
                    <a:pt x="280" y="236"/>
                    <a:pt x="280" y="236"/>
                    <a:pt x="280" y="236"/>
                  </a:cubicBezTo>
                  <a:cubicBezTo>
                    <a:pt x="280" y="236"/>
                    <a:pt x="280" y="236"/>
                    <a:pt x="280" y="236"/>
                  </a:cubicBezTo>
                  <a:cubicBezTo>
                    <a:pt x="280" y="236"/>
                    <a:pt x="280" y="236"/>
                    <a:pt x="280" y="236"/>
                  </a:cubicBezTo>
                  <a:cubicBezTo>
                    <a:pt x="281" y="236"/>
                    <a:pt x="281" y="236"/>
                    <a:pt x="281" y="236"/>
                  </a:cubicBezTo>
                  <a:cubicBezTo>
                    <a:pt x="281" y="235"/>
                    <a:pt x="281" y="235"/>
                    <a:pt x="281" y="235"/>
                  </a:cubicBezTo>
                  <a:cubicBezTo>
                    <a:pt x="281" y="235"/>
                    <a:pt x="281" y="235"/>
                    <a:pt x="281" y="235"/>
                  </a:cubicBezTo>
                  <a:cubicBezTo>
                    <a:pt x="281" y="235"/>
                    <a:pt x="281" y="235"/>
                    <a:pt x="281" y="235"/>
                  </a:cubicBezTo>
                  <a:cubicBezTo>
                    <a:pt x="281" y="235"/>
                    <a:pt x="281" y="235"/>
                    <a:pt x="281" y="235"/>
                  </a:cubicBezTo>
                  <a:cubicBezTo>
                    <a:pt x="281" y="235"/>
                    <a:pt x="281" y="235"/>
                    <a:pt x="281" y="235"/>
                  </a:cubicBezTo>
                  <a:cubicBezTo>
                    <a:pt x="281" y="235"/>
                    <a:pt x="281" y="235"/>
                    <a:pt x="281" y="235"/>
                  </a:cubicBezTo>
                  <a:cubicBezTo>
                    <a:pt x="282" y="235"/>
                    <a:pt x="282" y="235"/>
                    <a:pt x="282" y="235"/>
                  </a:cubicBezTo>
                  <a:cubicBezTo>
                    <a:pt x="282" y="234"/>
                    <a:pt x="282" y="234"/>
                    <a:pt x="282" y="234"/>
                  </a:cubicBezTo>
                  <a:cubicBezTo>
                    <a:pt x="282" y="234"/>
                    <a:pt x="282" y="234"/>
                    <a:pt x="282" y="234"/>
                  </a:cubicBezTo>
                  <a:cubicBezTo>
                    <a:pt x="282" y="234"/>
                    <a:pt x="282" y="234"/>
                    <a:pt x="282" y="234"/>
                  </a:cubicBezTo>
                  <a:cubicBezTo>
                    <a:pt x="282" y="234"/>
                    <a:pt x="282" y="234"/>
                    <a:pt x="282" y="234"/>
                  </a:cubicBezTo>
                  <a:cubicBezTo>
                    <a:pt x="282" y="234"/>
                    <a:pt x="282" y="234"/>
                    <a:pt x="282" y="234"/>
                  </a:cubicBezTo>
                  <a:cubicBezTo>
                    <a:pt x="282" y="234"/>
                    <a:pt x="282" y="234"/>
                    <a:pt x="282" y="234"/>
                  </a:cubicBezTo>
                  <a:cubicBezTo>
                    <a:pt x="283" y="234"/>
                    <a:pt x="283" y="234"/>
                    <a:pt x="283" y="234"/>
                  </a:cubicBezTo>
                  <a:cubicBezTo>
                    <a:pt x="283" y="233"/>
                    <a:pt x="283" y="233"/>
                    <a:pt x="283" y="233"/>
                  </a:cubicBezTo>
                  <a:cubicBezTo>
                    <a:pt x="283" y="233"/>
                    <a:pt x="283" y="233"/>
                    <a:pt x="283" y="233"/>
                  </a:cubicBezTo>
                  <a:cubicBezTo>
                    <a:pt x="283" y="233"/>
                    <a:pt x="283" y="233"/>
                    <a:pt x="283" y="233"/>
                  </a:cubicBezTo>
                  <a:cubicBezTo>
                    <a:pt x="283" y="233"/>
                    <a:pt x="283" y="233"/>
                    <a:pt x="283" y="233"/>
                  </a:cubicBezTo>
                  <a:cubicBezTo>
                    <a:pt x="283" y="233"/>
                    <a:pt x="283" y="233"/>
                    <a:pt x="283" y="233"/>
                  </a:cubicBezTo>
                  <a:cubicBezTo>
                    <a:pt x="283" y="233"/>
                    <a:pt x="283" y="233"/>
                    <a:pt x="283" y="233"/>
                  </a:cubicBezTo>
                  <a:cubicBezTo>
                    <a:pt x="284" y="233"/>
                    <a:pt x="284" y="233"/>
                    <a:pt x="284" y="233"/>
                  </a:cubicBezTo>
                  <a:cubicBezTo>
                    <a:pt x="284" y="232"/>
                    <a:pt x="284" y="232"/>
                    <a:pt x="284" y="232"/>
                  </a:cubicBezTo>
                  <a:cubicBezTo>
                    <a:pt x="284" y="232"/>
                    <a:pt x="284" y="232"/>
                    <a:pt x="284" y="232"/>
                  </a:cubicBezTo>
                  <a:cubicBezTo>
                    <a:pt x="284" y="232"/>
                    <a:pt x="284" y="232"/>
                    <a:pt x="284" y="232"/>
                  </a:cubicBezTo>
                  <a:cubicBezTo>
                    <a:pt x="284" y="232"/>
                    <a:pt x="284" y="232"/>
                    <a:pt x="284" y="232"/>
                  </a:cubicBezTo>
                  <a:cubicBezTo>
                    <a:pt x="284" y="232"/>
                    <a:pt x="284" y="232"/>
                    <a:pt x="284" y="232"/>
                  </a:cubicBezTo>
                  <a:cubicBezTo>
                    <a:pt x="285" y="232"/>
                    <a:pt x="285" y="232"/>
                    <a:pt x="285" y="232"/>
                  </a:cubicBezTo>
                  <a:cubicBezTo>
                    <a:pt x="285" y="232"/>
                    <a:pt x="285" y="232"/>
                    <a:pt x="285" y="232"/>
                  </a:cubicBezTo>
                  <a:cubicBezTo>
                    <a:pt x="285" y="232"/>
                    <a:pt x="285" y="232"/>
                    <a:pt x="285" y="232"/>
                  </a:cubicBezTo>
                  <a:cubicBezTo>
                    <a:pt x="285" y="231"/>
                    <a:pt x="285" y="231"/>
                    <a:pt x="285" y="231"/>
                  </a:cubicBezTo>
                  <a:cubicBezTo>
                    <a:pt x="285" y="231"/>
                    <a:pt x="285" y="231"/>
                    <a:pt x="285" y="231"/>
                  </a:cubicBezTo>
                  <a:cubicBezTo>
                    <a:pt x="285" y="231"/>
                    <a:pt x="285" y="231"/>
                    <a:pt x="285" y="231"/>
                  </a:cubicBezTo>
                  <a:cubicBezTo>
                    <a:pt x="285" y="231"/>
                    <a:pt x="285" y="231"/>
                    <a:pt x="285" y="231"/>
                  </a:cubicBezTo>
                  <a:cubicBezTo>
                    <a:pt x="294" y="222"/>
                    <a:pt x="294" y="222"/>
                    <a:pt x="294" y="222"/>
                  </a:cubicBezTo>
                  <a:cubicBezTo>
                    <a:pt x="294" y="201"/>
                    <a:pt x="294" y="201"/>
                    <a:pt x="294" y="201"/>
                  </a:cubicBezTo>
                  <a:close/>
                  <a:moveTo>
                    <a:pt x="294" y="272"/>
                  </a:moveTo>
                  <a:cubicBezTo>
                    <a:pt x="294" y="293"/>
                    <a:pt x="294" y="293"/>
                    <a:pt x="294" y="293"/>
                  </a:cubicBezTo>
                  <a:cubicBezTo>
                    <a:pt x="288" y="299"/>
                    <a:pt x="288" y="299"/>
                    <a:pt x="288" y="299"/>
                  </a:cubicBezTo>
                  <a:cubicBezTo>
                    <a:pt x="294" y="305"/>
                    <a:pt x="294" y="305"/>
                    <a:pt x="294" y="305"/>
                  </a:cubicBezTo>
                  <a:cubicBezTo>
                    <a:pt x="294" y="330"/>
                    <a:pt x="294" y="330"/>
                    <a:pt x="294" y="330"/>
                  </a:cubicBezTo>
                  <a:cubicBezTo>
                    <a:pt x="276" y="311"/>
                    <a:pt x="276" y="311"/>
                    <a:pt x="276" y="311"/>
                  </a:cubicBezTo>
                  <a:cubicBezTo>
                    <a:pt x="275" y="312"/>
                    <a:pt x="275" y="312"/>
                    <a:pt x="275" y="312"/>
                  </a:cubicBezTo>
                  <a:cubicBezTo>
                    <a:pt x="275" y="312"/>
                    <a:pt x="275" y="312"/>
                    <a:pt x="275" y="312"/>
                  </a:cubicBezTo>
                  <a:cubicBezTo>
                    <a:pt x="275" y="312"/>
                    <a:pt x="275" y="312"/>
                    <a:pt x="275" y="312"/>
                  </a:cubicBezTo>
                  <a:cubicBezTo>
                    <a:pt x="275" y="312"/>
                    <a:pt x="275" y="312"/>
                    <a:pt x="275" y="312"/>
                  </a:cubicBezTo>
                  <a:cubicBezTo>
                    <a:pt x="275" y="312"/>
                    <a:pt x="275" y="312"/>
                    <a:pt x="275" y="312"/>
                  </a:cubicBezTo>
                  <a:cubicBezTo>
                    <a:pt x="275" y="312"/>
                    <a:pt x="275" y="312"/>
                    <a:pt x="275" y="312"/>
                  </a:cubicBezTo>
                  <a:cubicBezTo>
                    <a:pt x="275" y="312"/>
                    <a:pt x="275" y="312"/>
                    <a:pt x="275" y="312"/>
                  </a:cubicBezTo>
                  <a:cubicBezTo>
                    <a:pt x="275" y="312"/>
                    <a:pt x="275" y="312"/>
                    <a:pt x="275" y="312"/>
                  </a:cubicBezTo>
                  <a:cubicBezTo>
                    <a:pt x="274" y="313"/>
                    <a:pt x="274" y="313"/>
                    <a:pt x="274" y="313"/>
                  </a:cubicBezTo>
                  <a:cubicBezTo>
                    <a:pt x="274" y="313"/>
                    <a:pt x="274" y="313"/>
                    <a:pt x="274" y="313"/>
                  </a:cubicBezTo>
                  <a:cubicBezTo>
                    <a:pt x="274" y="313"/>
                    <a:pt x="274" y="313"/>
                    <a:pt x="274" y="313"/>
                  </a:cubicBezTo>
                  <a:cubicBezTo>
                    <a:pt x="274" y="313"/>
                    <a:pt x="274" y="313"/>
                    <a:pt x="274" y="313"/>
                  </a:cubicBezTo>
                  <a:cubicBezTo>
                    <a:pt x="274" y="313"/>
                    <a:pt x="274" y="313"/>
                    <a:pt x="274" y="313"/>
                  </a:cubicBezTo>
                  <a:cubicBezTo>
                    <a:pt x="274" y="313"/>
                    <a:pt x="274" y="313"/>
                    <a:pt x="274" y="313"/>
                  </a:cubicBezTo>
                  <a:cubicBezTo>
                    <a:pt x="274" y="313"/>
                    <a:pt x="274" y="313"/>
                    <a:pt x="274" y="313"/>
                  </a:cubicBezTo>
                  <a:cubicBezTo>
                    <a:pt x="274" y="313"/>
                    <a:pt x="274" y="313"/>
                    <a:pt x="274" y="313"/>
                  </a:cubicBezTo>
                  <a:cubicBezTo>
                    <a:pt x="273" y="314"/>
                    <a:pt x="273" y="314"/>
                    <a:pt x="273" y="314"/>
                  </a:cubicBezTo>
                  <a:cubicBezTo>
                    <a:pt x="273" y="314"/>
                    <a:pt x="273" y="314"/>
                    <a:pt x="273" y="314"/>
                  </a:cubicBezTo>
                  <a:cubicBezTo>
                    <a:pt x="273" y="314"/>
                    <a:pt x="273" y="314"/>
                    <a:pt x="273" y="314"/>
                  </a:cubicBezTo>
                  <a:cubicBezTo>
                    <a:pt x="273" y="314"/>
                    <a:pt x="273" y="314"/>
                    <a:pt x="273" y="314"/>
                  </a:cubicBezTo>
                  <a:cubicBezTo>
                    <a:pt x="273" y="314"/>
                    <a:pt x="273" y="314"/>
                    <a:pt x="273" y="314"/>
                  </a:cubicBezTo>
                  <a:cubicBezTo>
                    <a:pt x="273" y="314"/>
                    <a:pt x="273" y="314"/>
                    <a:pt x="273" y="314"/>
                  </a:cubicBezTo>
                  <a:cubicBezTo>
                    <a:pt x="273" y="314"/>
                    <a:pt x="273" y="314"/>
                    <a:pt x="273" y="314"/>
                  </a:cubicBezTo>
                  <a:cubicBezTo>
                    <a:pt x="272" y="315"/>
                    <a:pt x="272" y="315"/>
                    <a:pt x="272" y="315"/>
                  </a:cubicBezTo>
                  <a:cubicBezTo>
                    <a:pt x="272" y="315"/>
                    <a:pt x="272" y="315"/>
                    <a:pt x="272" y="315"/>
                  </a:cubicBezTo>
                  <a:cubicBezTo>
                    <a:pt x="272" y="315"/>
                    <a:pt x="272" y="315"/>
                    <a:pt x="272" y="315"/>
                  </a:cubicBezTo>
                  <a:cubicBezTo>
                    <a:pt x="272" y="315"/>
                    <a:pt x="272" y="315"/>
                    <a:pt x="272" y="315"/>
                  </a:cubicBezTo>
                  <a:cubicBezTo>
                    <a:pt x="272" y="315"/>
                    <a:pt x="272" y="315"/>
                    <a:pt x="272" y="315"/>
                  </a:cubicBezTo>
                  <a:cubicBezTo>
                    <a:pt x="272" y="315"/>
                    <a:pt x="272" y="315"/>
                    <a:pt x="272" y="315"/>
                  </a:cubicBezTo>
                  <a:cubicBezTo>
                    <a:pt x="272" y="315"/>
                    <a:pt x="272" y="315"/>
                    <a:pt x="272" y="315"/>
                  </a:cubicBezTo>
                  <a:cubicBezTo>
                    <a:pt x="272" y="315"/>
                    <a:pt x="272" y="315"/>
                    <a:pt x="272" y="315"/>
                  </a:cubicBezTo>
                  <a:cubicBezTo>
                    <a:pt x="271" y="316"/>
                    <a:pt x="271" y="316"/>
                    <a:pt x="271" y="316"/>
                  </a:cubicBezTo>
                  <a:cubicBezTo>
                    <a:pt x="271" y="316"/>
                    <a:pt x="271" y="316"/>
                    <a:pt x="271" y="316"/>
                  </a:cubicBezTo>
                  <a:cubicBezTo>
                    <a:pt x="271" y="294"/>
                    <a:pt x="271" y="294"/>
                    <a:pt x="271" y="294"/>
                  </a:cubicBezTo>
                  <a:cubicBezTo>
                    <a:pt x="277" y="288"/>
                    <a:pt x="277" y="288"/>
                    <a:pt x="277" y="288"/>
                  </a:cubicBezTo>
                  <a:cubicBezTo>
                    <a:pt x="287" y="278"/>
                    <a:pt x="287" y="278"/>
                    <a:pt x="287" y="278"/>
                  </a:cubicBezTo>
                  <a:lnTo>
                    <a:pt x="294" y="272"/>
                  </a:lnTo>
                  <a:close/>
                  <a:moveTo>
                    <a:pt x="271" y="401"/>
                  </a:moveTo>
                  <a:cubicBezTo>
                    <a:pt x="244" y="374"/>
                    <a:pt x="244" y="374"/>
                    <a:pt x="244" y="374"/>
                  </a:cubicBezTo>
                  <a:cubicBezTo>
                    <a:pt x="244" y="346"/>
                    <a:pt x="244" y="346"/>
                    <a:pt x="244" y="346"/>
                  </a:cubicBezTo>
                  <a:cubicBezTo>
                    <a:pt x="267" y="369"/>
                    <a:pt x="267" y="369"/>
                    <a:pt x="267" y="369"/>
                  </a:cubicBezTo>
                  <a:cubicBezTo>
                    <a:pt x="271" y="365"/>
                    <a:pt x="271" y="365"/>
                    <a:pt x="271" y="365"/>
                  </a:cubicBezTo>
                  <a:cubicBezTo>
                    <a:pt x="271" y="401"/>
                    <a:pt x="271" y="401"/>
                    <a:pt x="271" y="401"/>
                  </a:cubicBezTo>
                  <a:close/>
                  <a:moveTo>
                    <a:pt x="244" y="116"/>
                  </a:moveTo>
                  <a:cubicBezTo>
                    <a:pt x="271" y="143"/>
                    <a:pt x="271" y="143"/>
                    <a:pt x="271" y="143"/>
                  </a:cubicBezTo>
                  <a:cubicBezTo>
                    <a:pt x="271" y="174"/>
                    <a:pt x="271" y="174"/>
                    <a:pt x="271" y="174"/>
                  </a:cubicBezTo>
                  <a:cubicBezTo>
                    <a:pt x="262" y="183"/>
                    <a:pt x="262" y="183"/>
                    <a:pt x="262" y="183"/>
                  </a:cubicBezTo>
                  <a:cubicBezTo>
                    <a:pt x="271" y="192"/>
                    <a:pt x="271" y="192"/>
                    <a:pt x="271" y="192"/>
                  </a:cubicBezTo>
                  <a:cubicBezTo>
                    <a:pt x="271" y="217"/>
                    <a:pt x="271" y="217"/>
                    <a:pt x="271" y="217"/>
                  </a:cubicBezTo>
                  <a:cubicBezTo>
                    <a:pt x="250" y="195"/>
                    <a:pt x="250" y="195"/>
                    <a:pt x="250" y="195"/>
                  </a:cubicBezTo>
                  <a:cubicBezTo>
                    <a:pt x="244" y="201"/>
                    <a:pt x="244" y="201"/>
                    <a:pt x="244" y="201"/>
                  </a:cubicBezTo>
                  <a:cubicBezTo>
                    <a:pt x="244" y="165"/>
                    <a:pt x="244" y="165"/>
                    <a:pt x="244" y="165"/>
                  </a:cubicBezTo>
                  <a:cubicBezTo>
                    <a:pt x="251" y="172"/>
                    <a:pt x="251" y="172"/>
                    <a:pt x="251" y="172"/>
                  </a:cubicBezTo>
                  <a:cubicBezTo>
                    <a:pt x="255" y="169"/>
                    <a:pt x="258" y="165"/>
                    <a:pt x="262" y="162"/>
                  </a:cubicBezTo>
                  <a:cubicBezTo>
                    <a:pt x="244" y="144"/>
                    <a:pt x="244" y="144"/>
                    <a:pt x="244" y="144"/>
                  </a:cubicBezTo>
                  <a:cubicBezTo>
                    <a:pt x="244" y="116"/>
                    <a:pt x="244" y="116"/>
                    <a:pt x="244" y="116"/>
                  </a:cubicBezTo>
                  <a:close/>
                  <a:moveTo>
                    <a:pt x="271" y="223"/>
                  </a:moveTo>
                  <a:cubicBezTo>
                    <a:pt x="264" y="230"/>
                    <a:pt x="264" y="230"/>
                    <a:pt x="264" y="230"/>
                  </a:cubicBezTo>
                  <a:cubicBezTo>
                    <a:pt x="244" y="210"/>
                    <a:pt x="244" y="210"/>
                    <a:pt x="244" y="210"/>
                  </a:cubicBezTo>
                  <a:cubicBezTo>
                    <a:pt x="244" y="235"/>
                    <a:pt x="244" y="235"/>
                    <a:pt x="244" y="235"/>
                  </a:cubicBezTo>
                  <a:cubicBezTo>
                    <a:pt x="252" y="243"/>
                    <a:pt x="252" y="243"/>
                    <a:pt x="252" y="243"/>
                  </a:cubicBezTo>
                  <a:cubicBezTo>
                    <a:pt x="252" y="243"/>
                    <a:pt x="252" y="243"/>
                    <a:pt x="252" y="243"/>
                  </a:cubicBezTo>
                  <a:cubicBezTo>
                    <a:pt x="252" y="243"/>
                    <a:pt x="252" y="243"/>
                    <a:pt x="252" y="243"/>
                  </a:cubicBezTo>
                  <a:cubicBezTo>
                    <a:pt x="251" y="243"/>
                    <a:pt x="251" y="243"/>
                    <a:pt x="251" y="243"/>
                  </a:cubicBezTo>
                  <a:cubicBezTo>
                    <a:pt x="251" y="243"/>
                    <a:pt x="251" y="243"/>
                    <a:pt x="251" y="243"/>
                  </a:cubicBezTo>
                  <a:cubicBezTo>
                    <a:pt x="251" y="243"/>
                    <a:pt x="251" y="243"/>
                    <a:pt x="251" y="243"/>
                  </a:cubicBezTo>
                  <a:cubicBezTo>
                    <a:pt x="251" y="243"/>
                    <a:pt x="251" y="243"/>
                    <a:pt x="251" y="243"/>
                  </a:cubicBezTo>
                  <a:cubicBezTo>
                    <a:pt x="251" y="243"/>
                    <a:pt x="251" y="243"/>
                    <a:pt x="251" y="243"/>
                  </a:cubicBezTo>
                  <a:cubicBezTo>
                    <a:pt x="251" y="244"/>
                    <a:pt x="251" y="244"/>
                    <a:pt x="251" y="244"/>
                  </a:cubicBezTo>
                  <a:cubicBezTo>
                    <a:pt x="251" y="244"/>
                    <a:pt x="251" y="244"/>
                    <a:pt x="251" y="244"/>
                  </a:cubicBezTo>
                  <a:cubicBezTo>
                    <a:pt x="250" y="244"/>
                    <a:pt x="250" y="244"/>
                    <a:pt x="250" y="244"/>
                  </a:cubicBezTo>
                  <a:cubicBezTo>
                    <a:pt x="250" y="244"/>
                    <a:pt x="250" y="244"/>
                    <a:pt x="250" y="244"/>
                  </a:cubicBezTo>
                  <a:cubicBezTo>
                    <a:pt x="250" y="244"/>
                    <a:pt x="250" y="244"/>
                    <a:pt x="250" y="244"/>
                  </a:cubicBezTo>
                  <a:cubicBezTo>
                    <a:pt x="250" y="244"/>
                    <a:pt x="250" y="244"/>
                    <a:pt x="250" y="244"/>
                  </a:cubicBezTo>
                  <a:cubicBezTo>
                    <a:pt x="250" y="244"/>
                    <a:pt x="250" y="244"/>
                    <a:pt x="250" y="244"/>
                  </a:cubicBezTo>
                  <a:cubicBezTo>
                    <a:pt x="250" y="245"/>
                    <a:pt x="250" y="245"/>
                    <a:pt x="250" y="245"/>
                  </a:cubicBezTo>
                  <a:cubicBezTo>
                    <a:pt x="250" y="245"/>
                    <a:pt x="250" y="245"/>
                    <a:pt x="250" y="245"/>
                  </a:cubicBezTo>
                  <a:cubicBezTo>
                    <a:pt x="249" y="245"/>
                    <a:pt x="249" y="245"/>
                    <a:pt x="249" y="245"/>
                  </a:cubicBezTo>
                  <a:cubicBezTo>
                    <a:pt x="249" y="245"/>
                    <a:pt x="249" y="245"/>
                    <a:pt x="249" y="245"/>
                  </a:cubicBezTo>
                  <a:cubicBezTo>
                    <a:pt x="249" y="245"/>
                    <a:pt x="249" y="245"/>
                    <a:pt x="249" y="245"/>
                  </a:cubicBezTo>
                  <a:cubicBezTo>
                    <a:pt x="249" y="245"/>
                    <a:pt x="249" y="245"/>
                    <a:pt x="249" y="245"/>
                  </a:cubicBezTo>
                  <a:cubicBezTo>
                    <a:pt x="249" y="245"/>
                    <a:pt x="249" y="245"/>
                    <a:pt x="249" y="245"/>
                  </a:cubicBezTo>
                  <a:cubicBezTo>
                    <a:pt x="249" y="246"/>
                    <a:pt x="249" y="246"/>
                    <a:pt x="249" y="246"/>
                  </a:cubicBezTo>
                  <a:cubicBezTo>
                    <a:pt x="249" y="246"/>
                    <a:pt x="249" y="246"/>
                    <a:pt x="249" y="246"/>
                  </a:cubicBezTo>
                  <a:cubicBezTo>
                    <a:pt x="248" y="246"/>
                    <a:pt x="248" y="246"/>
                    <a:pt x="248" y="246"/>
                  </a:cubicBezTo>
                  <a:cubicBezTo>
                    <a:pt x="248" y="246"/>
                    <a:pt x="248" y="246"/>
                    <a:pt x="248" y="246"/>
                  </a:cubicBezTo>
                  <a:cubicBezTo>
                    <a:pt x="248" y="246"/>
                    <a:pt x="248" y="246"/>
                    <a:pt x="248" y="246"/>
                  </a:cubicBezTo>
                  <a:cubicBezTo>
                    <a:pt x="248" y="246"/>
                    <a:pt x="248" y="246"/>
                    <a:pt x="248" y="246"/>
                  </a:cubicBezTo>
                  <a:cubicBezTo>
                    <a:pt x="248" y="246"/>
                    <a:pt x="248" y="246"/>
                    <a:pt x="248" y="246"/>
                  </a:cubicBezTo>
                  <a:cubicBezTo>
                    <a:pt x="248" y="247"/>
                    <a:pt x="248" y="247"/>
                    <a:pt x="248" y="247"/>
                  </a:cubicBezTo>
                  <a:cubicBezTo>
                    <a:pt x="248" y="247"/>
                    <a:pt x="248" y="247"/>
                    <a:pt x="248" y="247"/>
                  </a:cubicBezTo>
                  <a:cubicBezTo>
                    <a:pt x="248" y="247"/>
                    <a:pt x="248" y="247"/>
                    <a:pt x="248" y="247"/>
                  </a:cubicBezTo>
                  <a:cubicBezTo>
                    <a:pt x="248" y="247"/>
                    <a:pt x="248" y="247"/>
                    <a:pt x="248" y="247"/>
                  </a:cubicBezTo>
                  <a:cubicBezTo>
                    <a:pt x="247" y="247"/>
                    <a:pt x="247" y="247"/>
                    <a:pt x="247" y="247"/>
                  </a:cubicBezTo>
                  <a:cubicBezTo>
                    <a:pt x="247" y="247"/>
                    <a:pt x="247" y="247"/>
                    <a:pt x="247" y="247"/>
                  </a:cubicBezTo>
                  <a:cubicBezTo>
                    <a:pt x="247" y="247"/>
                    <a:pt x="247" y="247"/>
                    <a:pt x="247" y="247"/>
                  </a:cubicBezTo>
                  <a:cubicBezTo>
                    <a:pt x="247" y="247"/>
                    <a:pt x="247" y="247"/>
                    <a:pt x="247" y="247"/>
                  </a:cubicBezTo>
                  <a:cubicBezTo>
                    <a:pt x="247" y="248"/>
                    <a:pt x="247" y="248"/>
                    <a:pt x="247" y="248"/>
                  </a:cubicBezTo>
                  <a:cubicBezTo>
                    <a:pt x="247" y="248"/>
                    <a:pt x="247" y="248"/>
                    <a:pt x="247" y="248"/>
                  </a:cubicBezTo>
                  <a:cubicBezTo>
                    <a:pt x="247" y="248"/>
                    <a:pt x="247" y="248"/>
                    <a:pt x="247" y="248"/>
                  </a:cubicBezTo>
                  <a:cubicBezTo>
                    <a:pt x="246" y="248"/>
                    <a:pt x="246" y="248"/>
                    <a:pt x="246" y="248"/>
                  </a:cubicBezTo>
                  <a:cubicBezTo>
                    <a:pt x="246" y="248"/>
                    <a:pt x="246" y="248"/>
                    <a:pt x="246" y="248"/>
                  </a:cubicBezTo>
                  <a:cubicBezTo>
                    <a:pt x="246" y="248"/>
                    <a:pt x="246" y="248"/>
                    <a:pt x="246" y="248"/>
                  </a:cubicBezTo>
                  <a:cubicBezTo>
                    <a:pt x="246" y="248"/>
                    <a:pt x="246" y="248"/>
                    <a:pt x="246" y="248"/>
                  </a:cubicBezTo>
                  <a:cubicBezTo>
                    <a:pt x="246" y="249"/>
                    <a:pt x="246" y="249"/>
                    <a:pt x="246" y="249"/>
                  </a:cubicBezTo>
                  <a:cubicBezTo>
                    <a:pt x="246" y="249"/>
                    <a:pt x="246" y="249"/>
                    <a:pt x="246" y="249"/>
                  </a:cubicBezTo>
                  <a:cubicBezTo>
                    <a:pt x="246" y="249"/>
                    <a:pt x="246" y="249"/>
                    <a:pt x="246" y="249"/>
                  </a:cubicBezTo>
                  <a:cubicBezTo>
                    <a:pt x="245" y="249"/>
                    <a:pt x="245" y="249"/>
                    <a:pt x="245" y="249"/>
                  </a:cubicBezTo>
                  <a:cubicBezTo>
                    <a:pt x="245" y="249"/>
                    <a:pt x="245" y="249"/>
                    <a:pt x="245" y="249"/>
                  </a:cubicBezTo>
                  <a:cubicBezTo>
                    <a:pt x="245" y="249"/>
                    <a:pt x="245" y="249"/>
                    <a:pt x="245" y="249"/>
                  </a:cubicBezTo>
                  <a:cubicBezTo>
                    <a:pt x="245" y="249"/>
                    <a:pt x="245" y="249"/>
                    <a:pt x="245" y="249"/>
                  </a:cubicBezTo>
                  <a:cubicBezTo>
                    <a:pt x="245" y="249"/>
                    <a:pt x="245" y="249"/>
                    <a:pt x="245" y="249"/>
                  </a:cubicBezTo>
                  <a:cubicBezTo>
                    <a:pt x="245" y="250"/>
                    <a:pt x="245" y="250"/>
                    <a:pt x="245" y="250"/>
                  </a:cubicBezTo>
                  <a:cubicBezTo>
                    <a:pt x="245" y="250"/>
                    <a:pt x="245" y="250"/>
                    <a:pt x="245" y="250"/>
                  </a:cubicBezTo>
                  <a:cubicBezTo>
                    <a:pt x="245" y="250"/>
                    <a:pt x="245" y="250"/>
                    <a:pt x="245" y="250"/>
                  </a:cubicBezTo>
                  <a:cubicBezTo>
                    <a:pt x="244" y="250"/>
                    <a:pt x="244" y="250"/>
                    <a:pt x="244" y="250"/>
                  </a:cubicBezTo>
                  <a:cubicBezTo>
                    <a:pt x="244" y="250"/>
                    <a:pt x="244" y="250"/>
                    <a:pt x="244" y="250"/>
                  </a:cubicBezTo>
                  <a:cubicBezTo>
                    <a:pt x="244" y="272"/>
                    <a:pt x="244" y="272"/>
                    <a:pt x="244" y="272"/>
                  </a:cubicBezTo>
                  <a:cubicBezTo>
                    <a:pt x="252" y="263"/>
                    <a:pt x="252" y="263"/>
                    <a:pt x="252" y="263"/>
                  </a:cubicBezTo>
                  <a:cubicBezTo>
                    <a:pt x="263" y="253"/>
                    <a:pt x="263" y="253"/>
                    <a:pt x="263" y="253"/>
                  </a:cubicBezTo>
                  <a:cubicBezTo>
                    <a:pt x="271" y="245"/>
                    <a:pt x="271" y="245"/>
                    <a:pt x="271" y="245"/>
                  </a:cubicBezTo>
                  <a:cubicBezTo>
                    <a:pt x="271" y="223"/>
                    <a:pt x="271" y="223"/>
                    <a:pt x="271" y="223"/>
                  </a:cubicBezTo>
                  <a:close/>
                  <a:moveTo>
                    <a:pt x="271" y="294"/>
                  </a:moveTo>
                  <a:cubicBezTo>
                    <a:pt x="271" y="316"/>
                    <a:pt x="271" y="316"/>
                    <a:pt x="271" y="316"/>
                  </a:cubicBezTo>
                  <a:cubicBezTo>
                    <a:pt x="271" y="316"/>
                    <a:pt x="271" y="316"/>
                    <a:pt x="271" y="316"/>
                  </a:cubicBezTo>
                  <a:cubicBezTo>
                    <a:pt x="271" y="316"/>
                    <a:pt x="271" y="316"/>
                    <a:pt x="271" y="316"/>
                  </a:cubicBezTo>
                  <a:cubicBezTo>
                    <a:pt x="271" y="316"/>
                    <a:pt x="271" y="316"/>
                    <a:pt x="271" y="316"/>
                  </a:cubicBezTo>
                  <a:cubicBezTo>
                    <a:pt x="271" y="316"/>
                    <a:pt x="271" y="316"/>
                    <a:pt x="271" y="316"/>
                  </a:cubicBezTo>
                  <a:cubicBezTo>
                    <a:pt x="271" y="316"/>
                    <a:pt x="271" y="316"/>
                    <a:pt x="271" y="316"/>
                  </a:cubicBezTo>
                  <a:cubicBezTo>
                    <a:pt x="271" y="316"/>
                    <a:pt x="271" y="316"/>
                    <a:pt x="271" y="316"/>
                  </a:cubicBezTo>
                  <a:cubicBezTo>
                    <a:pt x="271" y="316"/>
                    <a:pt x="271" y="316"/>
                    <a:pt x="271" y="316"/>
                  </a:cubicBezTo>
                  <a:cubicBezTo>
                    <a:pt x="270" y="316"/>
                    <a:pt x="270" y="316"/>
                    <a:pt x="270" y="316"/>
                  </a:cubicBezTo>
                  <a:cubicBezTo>
                    <a:pt x="270" y="317"/>
                    <a:pt x="270" y="317"/>
                    <a:pt x="270" y="317"/>
                  </a:cubicBezTo>
                  <a:cubicBezTo>
                    <a:pt x="270" y="317"/>
                    <a:pt x="270" y="317"/>
                    <a:pt x="270" y="317"/>
                  </a:cubicBezTo>
                  <a:cubicBezTo>
                    <a:pt x="270" y="317"/>
                    <a:pt x="270" y="317"/>
                    <a:pt x="270" y="317"/>
                  </a:cubicBezTo>
                  <a:cubicBezTo>
                    <a:pt x="270" y="317"/>
                    <a:pt x="270" y="317"/>
                    <a:pt x="270" y="317"/>
                  </a:cubicBezTo>
                  <a:cubicBezTo>
                    <a:pt x="270" y="317"/>
                    <a:pt x="270" y="317"/>
                    <a:pt x="270" y="317"/>
                  </a:cubicBezTo>
                  <a:cubicBezTo>
                    <a:pt x="270" y="317"/>
                    <a:pt x="270" y="317"/>
                    <a:pt x="270" y="317"/>
                  </a:cubicBezTo>
                  <a:cubicBezTo>
                    <a:pt x="270" y="317"/>
                    <a:pt x="270" y="317"/>
                    <a:pt x="270" y="317"/>
                  </a:cubicBezTo>
                  <a:cubicBezTo>
                    <a:pt x="270" y="317"/>
                    <a:pt x="270" y="317"/>
                    <a:pt x="270" y="317"/>
                  </a:cubicBezTo>
                  <a:cubicBezTo>
                    <a:pt x="269" y="318"/>
                    <a:pt x="269" y="318"/>
                    <a:pt x="269" y="318"/>
                  </a:cubicBezTo>
                  <a:cubicBezTo>
                    <a:pt x="269" y="318"/>
                    <a:pt x="269" y="318"/>
                    <a:pt x="269" y="318"/>
                  </a:cubicBezTo>
                  <a:cubicBezTo>
                    <a:pt x="269" y="318"/>
                    <a:pt x="269" y="318"/>
                    <a:pt x="269" y="318"/>
                  </a:cubicBezTo>
                  <a:cubicBezTo>
                    <a:pt x="269" y="318"/>
                    <a:pt x="269" y="318"/>
                    <a:pt x="269" y="318"/>
                  </a:cubicBezTo>
                  <a:cubicBezTo>
                    <a:pt x="269" y="318"/>
                    <a:pt x="269" y="318"/>
                    <a:pt x="269" y="318"/>
                  </a:cubicBezTo>
                  <a:cubicBezTo>
                    <a:pt x="269" y="318"/>
                    <a:pt x="269" y="318"/>
                    <a:pt x="269" y="318"/>
                  </a:cubicBezTo>
                  <a:cubicBezTo>
                    <a:pt x="269" y="318"/>
                    <a:pt x="269" y="318"/>
                    <a:pt x="269" y="318"/>
                  </a:cubicBezTo>
                  <a:cubicBezTo>
                    <a:pt x="269" y="318"/>
                    <a:pt x="269" y="318"/>
                    <a:pt x="269" y="318"/>
                  </a:cubicBezTo>
                  <a:cubicBezTo>
                    <a:pt x="268" y="319"/>
                    <a:pt x="268" y="319"/>
                    <a:pt x="268" y="319"/>
                  </a:cubicBezTo>
                  <a:cubicBezTo>
                    <a:pt x="268" y="319"/>
                    <a:pt x="268" y="319"/>
                    <a:pt x="268" y="319"/>
                  </a:cubicBezTo>
                  <a:cubicBezTo>
                    <a:pt x="268" y="319"/>
                    <a:pt x="268" y="319"/>
                    <a:pt x="268" y="319"/>
                  </a:cubicBezTo>
                  <a:cubicBezTo>
                    <a:pt x="268" y="319"/>
                    <a:pt x="268" y="319"/>
                    <a:pt x="268" y="319"/>
                  </a:cubicBezTo>
                  <a:cubicBezTo>
                    <a:pt x="268" y="319"/>
                    <a:pt x="268" y="319"/>
                    <a:pt x="268" y="319"/>
                  </a:cubicBezTo>
                  <a:cubicBezTo>
                    <a:pt x="268" y="319"/>
                    <a:pt x="268" y="319"/>
                    <a:pt x="268" y="319"/>
                  </a:cubicBezTo>
                  <a:cubicBezTo>
                    <a:pt x="268" y="319"/>
                    <a:pt x="268" y="319"/>
                    <a:pt x="268" y="319"/>
                  </a:cubicBezTo>
                  <a:cubicBezTo>
                    <a:pt x="268" y="319"/>
                    <a:pt x="268" y="319"/>
                    <a:pt x="268" y="319"/>
                  </a:cubicBezTo>
                  <a:cubicBezTo>
                    <a:pt x="267" y="320"/>
                    <a:pt x="267" y="320"/>
                    <a:pt x="267" y="320"/>
                  </a:cubicBezTo>
                  <a:cubicBezTo>
                    <a:pt x="267" y="320"/>
                    <a:pt x="267" y="320"/>
                    <a:pt x="267" y="320"/>
                  </a:cubicBezTo>
                  <a:cubicBezTo>
                    <a:pt x="267" y="320"/>
                    <a:pt x="267" y="320"/>
                    <a:pt x="267" y="320"/>
                  </a:cubicBezTo>
                  <a:cubicBezTo>
                    <a:pt x="267" y="320"/>
                    <a:pt x="267" y="320"/>
                    <a:pt x="267" y="320"/>
                  </a:cubicBezTo>
                  <a:cubicBezTo>
                    <a:pt x="267" y="320"/>
                    <a:pt x="267" y="320"/>
                    <a:pt x="267" y="320"/>
                  </a:cubicBezTo>
                  <a:cubicBezTo>
                    <a:pt x="267" y="320"/>
                    <a:pt x="267" y="320"/>
                    <a:pt x="267" y="320"/>
                  </a:cubicBezTo>
                  <a:cubicBezTo>
                    <a:pt x="267" y="320"/>
                    <a:pt x="267" y="320"/>
                    <a:pt x="267" y="320"/>
                  </a:cubicBezTo>
                  <a:cubicBezTo>
                    <a:pt x="267" y="320"/>
                    <a:pt x="267" y="320"/>
                    <a:pt x="267" y="320"/>
                  </a:cubicBezTo>
                  <a:cubicBezTo>
                    <a:pt x="266" y="320"/>
                    <a:pt x="266" y="320"/>
                    <a:pt x="266" y="320"/>
                  </a:cubicBezTo>
                  <a:cubicBezTo>
                    <a:pt x="266" y="321"/>
                    <a:pt x="266" y="321"/>
                    <a:pt x="266" y="321"/>
                  </a:cubicBezTo>
                  <a:cubicBezTo>
                    <a:pt x="266" y="321"/>
                    <a:pt x="266" y="321"/>
                    <a:pt x="266" y="321"/>
                  </a:cubicBezTo>
                  <a:cubicBezTo>
                    <a:pt x="266" y="321"/>
                    <a:pt x="266" y="321"/>
                    <a:pt x="266" y="321"/>
                  </a:cubicBezTo>
                  <a:cubicBezTo>
                    <a:pt x="266" y="321"/>
                    <a:pt x="266" y="321"/>
                    <a:pt x="266" y="321"/>
                  </a:cubicBezTo>
                  <a:cubicBezTo>
                    <a:pt x="266" y="321"/>
                    <a:pt x="266" y="321"/>
                    <a:pt x="266" y="321"/>
                  </a:cubicBezTo>
                  <a:cubicBezTo>
                    <a:pt x="266" y="321"/>
                    <a:pt x="266" y="321"/>
                    <a:pt x="266" y="321"/>
                  </a:cubicBezTo>
                  <a:cubicBezTo>
                    <a:pt x="266" y="321"/>
                    <a:pt x="266" y="321"/>
                    <a:pt x="266" y="321"/>
                  </a:cubicBezTo>
                  <a:cubicBezTo>
                    <a:pt x="266" y="321"/>
                    <a:pt x="266" y="321"/>
                    <a:pt x="266" y="321"/>
                  </a:cubicBezTo>
                  <a:cubicBezTo>
                    <a:pt x="265" y="322"/>
                    <a:pt x="265" y="322"/>
                    <a:pt x="265" y="322"/>
                  </a:cubicBezTo>
                  <a:cubicBezTo>
                    <a:pt x="265" y="322"/>
                    <a:pt x="265" y="322"/>
                    <a:pt x="265" y="322"/>
                  </a:cubicBezTo>
                  <a:cubicBezTo>
                    <a:pt x="265" y="322"/>
                    <a:pt x="265" y="322"/>
                    <a:pt x="265" y="322"/>
                  </a:cubicBezTo>
                  <a:cubicBezTo>
                    <a:pt x="244" y="343"/>
                    <a:pt x="244" y="343"/>
                    <a:pt x="244" y="343"/>
                  </a:cubicBezTo>
                  <a:cubicBezTo>
                    <a:pt x="244" y="301"/>
                    <a:pt x="244" y="301"/>
                    <a:pt x="244" y="301"/>
                  </a:cubicBezTo>
                  <a:cubicBezTo>
                    <a:pt x="254" y="311"/>
                    <a:pt x="254" y="311"/>
                    <a:pt x="254" y="311"/>
                  </a:cubicBezTo>
                  <a:cubicBezTo>
                    <a:pt x="255" y="311"/>
                    <a:pt x="255" y="311"/>
                    <a:pt x="255" y="311"/>
                  </a:cubicBezTo>
                  <a:cubicBezTo>
                    <a:pt x="255" y="311"/>
                    <a:pt x="255" y="311"/>
                    <a:pt x="255" y="311"/>
                  </a:cubicBezTo>
                  <a:cubicBezTo>
                    <a:pt x="255" y="310"/>
                    <a:pt x="255" y="310"/>
                    <a:pt x="255" y="310"/>
                  </a:cubicBezTo>
                  <a:cubicBezTo>
                    <a:pt x="255" y="310"/>
                    <a:pt x="255" y="310"/>
                    <a:pt x="255" y="310"/>
                  </a:cubicBezTo>
                  <a:cubicBezTo>
                    <a:pt x="255" y="310"/>
                    <a:pt x="255" y="310"/>
                    <a:pt x="255" y="310"/>
                  </a:cubicBezTo>
                  <a:cubicBezTo>
                    <a:pt x="255" y="310"/>
                    <a:pt x="255" y="310"/>
                    <a:pt x="255" y="310"/>
                  </a:cubicBezTo>
                  <a:cubicBezTo>
                    <a:pt x="256" y="310"/>
                    <a:pt x="256" y="310"/>
                    <a:pt x="256" y="310"/>
                  </a:cubicBezTo>
                  <a:cubicBezTo>
                    <a:pt x="256" y="310"/>
                    <a:pt x="256" y="310"/>
                    <a:pt x="256" y="310"/>
                  </a:cubicBezTo>
                  <a:cubicBezTo>
                    <a:pt x="256" y="309"/>
                    <a:pt x="256" y="309"/>
                    <a:pt x="256" y="309"/>
                  </a:cubicBezTo>
                  <a:cubicBezTo>
                    <a:pt x="256" y="309"/>
                    <a:pt x="256" y="309"/>
                    <a:pt x="256" y="309"/>
                  </a:cubicBezTo>
                  <a:cubicBezTo>
                    <a:pt x="256" y="309"/>
                    <a:pt x="256" y="309"/>
                    <a:pt x="256" y="309"/>
                  </a:cubicBezTo>
                  <a:cubicBezTo>
                    <a:pt x="256" y="309"/>
                    <a:pt x="256" y="309"/>
                    <a:pt x="256" y="309"/>
                  </a:cubicBezTo>
                  <a:cubicBezTo>
                    <a:pt x="256" y="309"/>
                    <a:pt x="256" y="309"/>
                    <a:pt x="256" y="309"/>
                  </a:cubicBezTo>
                  <a:cubicBezTo>
                    <a:pt x="257" y="309"/>
                    <a:pt x="257" y="309"/>
                    <a:pt x="257" y="309"/>
                  </a:cubicBezTo>
                  <a:cubicBezTo>
                    <a:pt x="257" y="309"/>
                    <a:pt x="257" y="309"/>
                    <a:pt x="257" y="309"/>
                  </a:cubicBezTo>
                  <a:cubicBezTo>
                    <a:pt x="257" y="308"/>
                    <a:pt x="257" y="308"/>
                    <a:pt x="257" y="308"/>
                  </a:cubicBezTo>
                  <a:cubicBezTo>
                    <a:pt x="257" y="308"/>
                    <a:pt x="257" y="308"/>
                    <a:pt x="257" y="308"/>
                  </a:cubicBezTo>
                  <a:cubicBezTo>
                    <a:pt x="257" y="308"/>
                    <a:pt x="257" y="308"/>
                    <a:pt x="257" y="308"/>
                  </a:cubicBezTo>
                  <a:cubicBezTo>
                    <a:pt x="257" y="308"/>
                    <a:pt x="257" y="308"/>
                    <a:pt x="257" y="308"/>
                  </a:cubicBezTo>
                  <a:cubicBezTo>
                    <a:pt x="258" y="308"/>
                    <a:pt x="258" y="308"/>
                    <a:pt x="258" y="308"/>
                  </a:cubicBezTo>
                  <a:cubicBezTo>
                    <a:pt x="258" y="308"/>
                    <a:pt x="258" y="308"/>
                    <a:pt x="258" y="308"/>
                  </a:cubicBezTo>
                  <a:cubicBezTo>
                    <a:pt x="258" y="307"/>
                    <a:pt x="258" y="307"/>
                    <a:pt x="258" y="307"/>
                  </a:cubicBezTo>
                  <a:cubicBezTo>
                    <a:pt x="258" y="307"/>
                    <a:pt x="258" y="307"/>
                    <a:pt x="258" y="307"/>
                  </a:cubicBezTo>
                  <a:cubicBezTo>
                    <a:pt x="258" y="307"/>
                    <a:pt x="258" y="307"/>
                    <a:pt x="258" y="307"/>
                  </a:cubicBezTo>
                  <a:cubicBezTo>
                    <a:pt x="258" y="307"/>
                    <a:pt x="258" y="307"/>
                    <a:pt x="258" y="307"/>
                  </a:cubicBezTo>
                  <a:cubicBezTo>
                    <a:pt x="259" y="307"/>
                    <a:pt x="259" y="307"/>
                    <a:pt x="259" y="307"/>
                  </a:cubicBezTo>
                  <a:cubicBezTo>
                    <a:pt x="259" y="307"/>
                    <a:pt x="259" y="307"/>
                    <a:pt x="259" y="307"/>
                  </a:cubicBezTo>
                  <a:cubicBezTo>
                    <a:pt x="259" y="306"/>
                    <a:pt x="259" y="306"/>
                    <a:pt x="259" y="306"/>
                  </a:cubicBezTo>
                  <a:cubicBezTo>
                    <a:pt x="259" y="306"/>
                    <a:pt x="259" y="306"/>
                    <a:pt x="259" y="306"/>
                  </a:cubicBezTo>
                  <a:cubicBezTo>
                    <a:pt x="259" y="306"/>
                    <a:pt x="259" y="306"/>
                    <a:pt x="259" y="306"/>
                  </a:cubicBezTo>
                  <a:cubicBezTo>
                    <a:pt x="259" y="306"/>
                    <a:pt x="259" y="306"/>
                    <a:pt x="259" y="306"/>
                  </a:cubicBezTo>
                  <a:cubicBezTo>
                    <a:pt x="260" y="306"/>
                    <a:pt x="260" y="306"/>
                    <a:pt x="260" y="306"/>
                  </a:cubicBezTo>
                  <a:cubicBezTo>
                    <a:pt x="260" y="306"/>
                    <a:pt x="260" y="306"/>
                    <a:pt x="260" y="306"/>
                  </a:cubicBezTo>
                  <a:cubicBezTo>
                    <a:pt x="260" y="305"/>
                    <a:pt x="260" y="305"/>
                    <a:pt x="260" y="305"/>
                  </a:cubicBezTo>
                  <a:cubicBezTo>
                    <a:pt x="260" y="305"/>
                    <a:pt x="260" y="305"/>
                    <a:pt x="260" y="305"/>
                  </a:cubicBezTo>
                  <a:cubicBezTo>
                    <a:pt x="260" y="305"/>
                    <a:pt x="260" y="305"/>
                    <a:pt x="260" y="305"/>
                  </a:cubicBezTo>
                  <a:cubicBezTo>
                    <a:pt x="260" y="305"/>
                    <a:pt x="260" y="305"/>
                    <a:pt x="260" y="305"/>
                  </a:cubicBezTo>
                  <a:cubicBezTo>
                    <a:pt x="261" y="305"/>
                    <a:pt x="261" y="305"/>
                    <a:pt x="261" y="305"/>
                  </a:cubicBezTo>
                  <a:cubicBezTo>
                    <a:pt x="261" y="305"/>
                    <a:pt x="261" y="305"/>
                    <a:pt x="261" y="305"/>
                  </a:cubicBezTo>
                  <a:cubicBezTo>
                    <a:pt x="261" y="304"/>
                    <a:pt x="261" y="304"/>
                    <a:pt x="261" y="304"/>
                  </a:cubicBezTo>
                  <a:cubicBezTo>
                    <a:pt x="261" y="304"/>
                    <a:pt x="261" y="304"/>
                    <a:pt x="261" y="304"/>
                  </a:cubicBezTo>
                  <a:cubicBezTo>
                    <a:pt x="261" y="304"/>
                    <a:pt x="261" y="304"/>
                    <a:pt x="261" y="304"/>
                  </a:cubicBezTo>
                  <a:cubicBezTo>
                    <a:pt x="261" y="304"/>
                    <a:pt x="261" y="304"/>
                    <a:pt x="261" y="304"/>
                  </a:cubicBezTo>
                  <a:cubicBezTo>
                    <a:pt x="262" y="304"/>
                    <a:pt x="262" y="304"/>
                    <a:pt x="262" y="304"/>
                  </a:cubicBezTo>
                  <a:cubicBezTo>
                    <a:pt x="262" y="304"/>
                    <a:pt x="262" y="304"/>
                    <a:pt x="262" y="304"/>
                  </a:cubicBezTo>
                  <a:cubicBezTo>
                    <a:pt x="262" y="304"/>
                    <a:pt x="262" y="304"/>
                    <a:pt x="262" y="304"/>
                  </a:cubicBezTo>
                  <a:cubicBezTo>
                    <a:pt x="262" y="303"/>
                    <a:pt x="262" y="303"/>
                    <a:pt x="262" y="303"/>
                  </a:cubicBezTo>
                  <a:cubicBezTo>
                    <a:pt x="262" y="303"/>
                    <a:pt x="262" y="303"/>
                    <a:pt x="262" y="303"/>
                  </a:cubicBezTo>
                  <a:cubicBezTo>
                    <a:pt x="262" y="303"/>
                    <a:pt x="262" y="303"/>
                    <a:pt x="262" y="303"/>
                  </a:cubicBezTo>
                  <a:cubicBezTo>
                    <a:pt x="263" y="303"/>
                    <a:pt x="263" y="303"/>
                    <a:pt x="263" y="303"/>
                  </a:cubicBezTo>
                  <a:cubicBezTo>
                    <a:pt x="263" y="303"/>
                    <a:pt x="263" y="303"/>
                    <a:pt x="263" y="303"/>
                  </a:cubicBezTo>
                  <a:cubicBezTo>
                    <a:pt x="263" y="303"/>
                    <a:pt x="263" y="303"/>
                    <a:pt x="263" y="303"/>
                  </a:cubicBezTo>
                  <a:cubicBezTo>
                    <a:pt x="263" y="302"/>
                    <a:pt x="263" y="302"/>
                    <a:pt x="263" y="302"/>
                  </a:cubicBezTo>
                  <a:cubicBezTo>
                    <a:pt x="263" y="302"/>
                    <a:pt x="263" y="302"/>
                    <a:pt x="263" y="302"/>
                  </a:cubicBezTo>
                  <a:cubicBezTo>
                    <a:pt x="263" y="302"/>
                    <a:pt x="263" y="302"/>
                    <a:pt x="263" y="302"/>
                  </a:cubicBezTo>
                  <a:cubicBezTo>
                    <a:pt x="263" y="302"/>
                    <a:pt x="263" y="302"/>
                    <a:pt x="263" y="302"/>
                  </a:cubicBezTo>
                  <a:cubicBezTo>
                    <a:pt x="264" y="302"/>
                    <a:pt x="264" y="302"/>
                    <a:pt x="264" y="302"/>
                  </a:cubicBezTo>
                  <a:cubicBezTo>
                    <a:pt x="264" y="302"/>
                    <a:pt x="264" y="302"/>
                    <a:pt x="264" y="302"/>
                  </a:cubicBezTo>
                  <a:cubicBezTo>
                    <a:pt x="264" y="301"/>
                    <a:pt x="264" y="301"/>
                    <a:pt x="264" y="301"/>
                  </a:cubicBezTo>
                  <a:cubicBezTo>
                    <a:pt x="264" y="301"/>
                    <a:pt x="264" y="301"/>
                    <a:pt x="264" y="301"/>
                  </a:cubicBezTo>
                  <a:cubicBezTo>
                    <a:pt x="264" y="301"/>
                    <a:pt x="264" y="301"/>
                    <a:pt x="264" y="301"/>
                  </a:cubicBezTo>
                  <a:cubicBezTo>
                    <a:pt x="264" y="301"/>
                    <a:pt x="264" y="301"/>
                    <a:pt x="264" y="301"/>
                  </a:cubicBezTo>
                  <a:cubicBezTo>
                    <a:pt x="265" y="301"/>
                    <a:pt x="265" y="301"/>
                    <a:pt x="265" y="301"/>
                  </a:cubicBezTo>
                  <a:cubicBezTo>
                    <a:pt x="265" y="301"/>
                    <a:pt x="265" y="301"/>
                    <a:pt x="265" y="301"/>
                  </a:cubicBezTo>
                  <a:lnTo>
                    <a:pt x="271" y="294"/>
                  </a:lnTo>
                  <a:close/>
                  <a:moveTo>
                    <a:pt x="244" y="374"/>
                  </a:moveTo>
                  <a:cubicBezTo>
                    <a:pt x="233" y="362"/>
                    <a:pt x="233" y="362"/>
                    <a:pt x="233" y="362"/>
                  </a:cubicBezTo>
                  <a:cubicBezTo>
                    <a:pt x="233" y="332"/>
                    <a:pt x="233" y="332"/>
                    <a:pt x="233" y="332"/>
                  </a:cubicBezTo>
                  <a:cubicBezTo>
                    <a:pt x="242" y="323"/>
                    <a:pt x="242" y="323"/>
                    <a:pt x="242" y="323"/>
                  </a:cubicBezTo>
                  <a:cubicBezTo>
                    <a:pt x="233" y="314"/>
                    <a:pt x="233" y="314"/>
                    <a:pt x="233" y="314"/>
                  </a:cubicBezTo>
                  <a:cubicBezTo>
                    <a:pt x="233" y="289"/>
                    <a:pt x="233" y="289"/>
                    <a:pt x="233" y="289"/>
                  </a:cubicBezTo>
                  <a:cubicBezTo>
                    <a:pt x="244" y="301"/>
                    <a:pt x="244" y="301"/>
                    <a:pt x="244" y="301"/>
                  </a:cubicBezTo>
                  <a:cubicBezTo>
                    <a:pt x="244" y="343"/>
                    <a:pt x="244" y="343"/>
                    <a:pt x="244" y="343"/>
                  </a:cubicBezTo>
                  <a:cubicBezTo>
                    <a:pt x="243" y="344"/>
                    <a:pt x="243" y="344"/>
                    <a:pt x="243" y="344"/>
                  </a:cubicBezTo>
                  <a:cubicBezTo>
                    <a:pt x="244" y="346"/>
                    <a:pt x="244" y="346"/>
                    <a:pt x="244" y="346"/>
                  </a:cubicBezTo>
                  <a:cubicBezTo>
                    <a:pt x="244" y="374"/>
                    <a:pt x="244" y="374"/>
                    <a:pt x="244" y="374"/>
                  </a:cubicBezTo>
                  <a:close/>
                  <a:moveTo>
                    <a:pt x="233" y="105"/>
                  </a:moveTo>
                  <a:cubicBezTo>
                    <a:pt x="244" y="116"/>
                    <a:pt x="244" y="116"/>
                    <a:pt x="244" y="116"/>
                  </a:cubicBezTo>
                  <a:cubicBezTo>
                    <a:pt x="244" y="144"/>
                    <a:pt x="244" y="144"/>
                    <a:pt x="244" y="144"/>
                  </a:cubicBezTo>
                  <a:cubicBezTo>
                    <a:pt x="237" y="137"/>
                    <a:pt x="237" y="137"/>
                    <a:pt x="237" y="137"/>
                  </a:cubicBezTo>
                  <a:cubicBezTo>
                    <a:pt x="233" y="141"/>
                    <a:pt x="233" y="141"/>
                    <a:pt x="233" y="141"/>
                  </a:cubicBezTo>
                  <a:cubicBezTo>
                    <a:pt x="233" y="105"/>
                    <a:pt x="233" y="105"/>
                    <a:pt x="233" y="105"/>
                  </a:cubicBezTo>
                  <a:close/>
                  <a:moveTo>
                    <a:pt x="244" y="165"/>
                  </a:moveTo>
                  <a:cubicBezTo>
                    <a:pt x="244" y="201"/>
                    <a:pt x="244" y="201"/>
                    <a:pt x="244" y="201"/>
                  </a:cubicBezTo>
                  <a:cubicBezTo>
                    <a:pt x="240" y="205"/>
                    <a:pt x="240" y="205"/>
                    <a:pt x="240" y="205"/>
                  </a:cubicBezTo>
                  <a:cubicBezTo>
                    <a:pt x="244" y="210"/>
                    <a:pt x="244" y="210"/>
                    <a:pt x="244" y="210"/>
                  </a:cubicBezTo>
                  <a:cubicBezTo>
                    <a:pt x="244" y="235"/>
                    <a:pt x="244" y="235"/>
                    <a:pt x="244" y="235"/>
                  </a:cubicBezTo>
                  <a:cubicBezTo>
                    <a:pt x="233" y="223"/>
                    <a:pt x="233" y="223"/>
                    <a:pt x="233" y="223"/>
                  </a:cubicBezTo>
                  <a:cubicBezTo>
                    <a:pt x="233" y="190"/>
                    <a:pt x="233" y="190"/>
                    <a:pt x="233" y="190"/>
                  </a:cubicBezTo>
                  <a:cubicBezTo>
                    <a:pt x="233" y="190"/>
                    <a:pt x="233" y="190"/>
                    <a:pt x="233" y="190"/>
                  </a:cubicBezTo>
                  <a:cubicBezTo>
                    <a:pt x="233" y="190"/>
                    <a:pt x="233" y="190"/>
                    <a:pt x="233" y="190"/>
                  </a:cubicBezTo>
                  <a:cubicBezTo>
                    <a:pt x="233" y="190"/>
                    <a:pt x="233" y="190"/>
                    <a:pt x="233" y="190"/>
                  </a:cubicBezTo>
                  <a:cubicBezTo>
                    <a:pt x="233" y="190"/>
                    <a:pt x="233" y="190"/>
                    <a:pt x="233" y="190"/>
                  </a:cubicBezTo>
                  <a:cubicBezTo>
                    <a:pt x="234" y="190"/>
                    <a:pt x="234" y="190"/>
                    <a:pt x="234" y="190"/>
                  </a:cubicBezTo>
                  <a:cubicBezTo>
                    <a:pt x="234" y="190"/>
                    <a:pt x="234" y="190"/>
                    <a:pt x="234" y="190"/>
                  </a:cubicBezTo>
                  <a:cubicBezTo>
                    <a:pt x="234" y="190"/>
                    <a:pt x="234" y="190"/>
                    <a:pt x="234" y="190"/>
                  </a:cubicBezTo>
                  <a:cubicBezTo>
                    <a:pt x="234" y="189"/>
                    <a:pt x="234" y="189"/>
                    <a:pt x="234" y="189"/>
                  </a:cubicBezTo>
                  <a:cubicBezTo>
                    <a:pt x="234" y="189"/>
                    <a:pt x="234" y="189"/>
                    <a:pt x="234" y="189"/>
                  </a:cubicBezTo>
                  <a:cubicBezTo>
                    <a:pt x="234" y="189"/>
                    <a:pt x="234" y="189"/>
                    <a:pt x="234" y="189"/>
                  </a:cubicBezTo>
                  <a:cubicBezTo>
                    <a:pt x="234" y="189"/>
                    <a:pt x="234" y="189"/>
                    <a:pt x="234" y="189"/>
                  </a:cubicBezTo>
                  <a:cubicBezTo>
                    <a:pt x="234" y="189"/>
                    <a:pt x="234" y="189"/>
                    <a:pt x="234" y="189"/>
                  </a:cubicBezTo>
                  <a:cubicBezTo>
                    <a:pt x="235" y="189"/>
                    <a:pt x="235" y="189"/>
                    <a:pt x="235" y="189"/>
                  </a:cubicBezTo>
                  <a:cubicBezTo>
                    <a:pt x="235" y="189"/>
                    <a:pt x="235" y="189"/>
                    <a:pt x="235" y="189"/>
                  </a:cubicBezTo>
                  <a:cubicBezTo>
                    <a:pt x="235" y="189"/>
                    <a:pt x="235" y="189"/>
                    <a:pt x="235" y="189"/>
                  </a:cubicBezTo>
                  <a:cubicBezTo>
                    <a:pt x="235" y="188"/>
                    <a:pt x="235" y="188"/>
                    <a:pt x="235" y="188"/>
                  </a:cubicBezTo>
                  <a:cubicBezTo>
                    <a:pt x="235" y="188"/>
                    <a:pt x="235" y="188"/>
                    <a:pt x="235" y="188"/>
                  </a:cubicBezTo>
                  <a:cubicBezTo>
                    <a:pt x="235" y="188"/>
                    <a:pt x="235" y="188"/>
                    <a:pt x="235" y="188"/>
                  </a:cubicBezTo>
                  <a:cubicBezTo>
                    <a:pt x="235" y="188"/>
                    <a:pt x="235" y="188"/>
                    <a:pt x="235" y="188"/>
                  </a:cubicBezTo>
                  <a:cubicBezTo>
                    <a:pt x="236" y="188"/>
                    <a:pt x="236" y="188"/>
                    <a:pt x="236" y="188"/>
                  </a:cubicBezTo>
                  <a:cubicBezTo>
                    <a:pt x="236" y="188"/>
                    <a:pt x="236" y="188"/>
                    <a:pt x="236" y="188"/>
                  </a:cubicBezTo>
                  <a:cubicBezTo>
                    <a:pt x="236" y="188"/>
                    <a:pt x="236" y="188"/>
                    <a:pt x="236" y="188"/>
                  </a:cubicBezTo>
                  <a:cubicBezTo>
                    <a:pt x="236" y="188"/>
                    <a:pt x="236" y="188"/>
                    <a:pt x="236" y="188"/>
                  </a:cubicBezTo>
                  <a:cubicBezTo>
                    <a:pt x="236" y="187"/>
                    <a:pt x="236" y="187"/>
                    <a:pt x="236" y="187"/>
                  </a:cubicBezTo>
                  <a:cubicBezTo>
                    <a:pt x="236" y="187"/>
                    <a:pt x="236" y="187"/>
                    <a:pt x="236" y="187"/>
                  </a:cubicBezTo>
                  <a:cubicBezTo>
                    <a:pt x="236" y="187"/>
                    <a:pt x="236" y="187"/>
                    <a:pt x="236" y="187"/>
                  </a:cubicBezTo>
                  <a:cubicBezTo>
                    <a:pt x="237" y="187"/>
                    <a:pt x="237" y="187"/>
                    <a:pt x="237" y="187"/>
                  </a:cubicBezTo>
                  <a:cubicBezTo>
                    <a:pt x="237" y="187"/>
                    <a:pt x="237" y="187"/>
                    <a:pt x="237" y="187"/>
                  </a:cubicBezTo>
                  <a:cubicBezTo>
                    <a:pt x="237" y="187"/>
                    <a:pt x="237" y="187"/>
                    <a:pt x="237" y="187"/>
                  </a:cubicBezTo>
                  <a:cubicBezTo>
                    <a:pt x="237" y="187"/>
                    <a:pt x="237" y="187"/>
                    <a:pt x="237" y="187"/>
                  </a:cubicBezTo>
                  <a:cubicBezTo>
                    <a:pt x="237" y="186"/>
                    <a:pt x="237" y="186"/>
                    <a:pt x="237" y="186"/>
                  </a:cubicBezTo>
                  <a:cubicBezTo>
                    <a:pt x="237" y="186"/>
                    <a:pt x="237" y="186"/>
                    <a:pt x="237" y="186"/>
                  </a:cubicBezTo>
                  <a:cubicBezTo>
                    <a:pt x="237" y="186"/>
                    <a:pt x="237" y="186"/>
                    <a:pt x="237" y="186"/>
                  </a:cubicBezTo>
                  <a:cubicBezTo>
                    <a:pt x="237" y="186"/>
                    <a:pt x="237" y="186"/>
                    <a:pt x="237" y="186"/>
                  </a:cubicBezTo>
                  <a:cubicBezTo>
                    <a:pt x="238" y="186"/>
                    <a:pt x="238" y="186"/>
                    <a:pt x="238" y="186"/>
                  </a:cubicBezTo>
                  <a:cubicBezTo>
                    <a:pt x="238" y="186"/>
                    <a:pt x="238" y="186"/>
                    <a:pt x="238" y="186"/>
                  </a:cubicBezTo>
                  <a:cubicBezTo>
                    <a:pt x="238" y="186"/>
                    <a:pt x="238" y="186"/>
                    <a:pt x="238" y="186"/>
                  </a:cubicBezTo>
                  <a:cubicBezTo>
                    <a:pt x="238" y="185"/>
                    <a:pt x="238" y="185"/>
                    <a:pt x="238" y="185"/>
                  </a:cubicBezTo>
                  <a:cubicBezTo>
                    <a:pt x="238" y="185"/>
                    <a:pt x="238" y="185"/>
                    <a:pt x="238" y="185"/>
                  </a:cubicBezTo>
                  <a:cubicBezTo>
                    <a:pt x="238" y="185"/>
                    <a:pt x="238" y="185"/>
                    <a:pt x="238" y="185"/>
                  </a:cubicBezTo>
                  <a:cubicBezTo>
                    <a:pt x="238" y="185"/>
                    <a:pt x="238" y="185"/>
                    <a:pt x="238" y="185"/>
                  </a:cubicBezTo>
                  <a:cubicBezTo>
                    <a:pt x="239" y="185"/>
                    <a:pt x="239" y="185"/>
                    <a:pt x="239" y="185"/>
                  </a:cubicBezTo>
                  <a:cubicBezTo>
                    <a:pt x="239" y="185"/>
                    <a:pt x="239" y="185"/>
                    <a:pt x="239" y="185"/>
                  </a:cubicBezTo>
                  <a:cubicBezTo>
                    <a:pt x="239" y="185"/>
                    <a:pt x="239" y="185"/>
                    <a:pt x="239" y="185"/>
                  </a:cubicBezTo>
                  <a:cubicBezTo>
                    <a:pt x="239" y="184"/>
                    <a:pt x="239" y="184"/>
                    <a:pt x="239" y="184"/>
                  </a:cubicBezTo>
                  <a:cubicBezTo>
                    <a:pt x="239" y="184"/>
                    <a:pt x="239" y="184"/>
                    <a:pt x="239" y="184"/>
                  </a:cubicBezTo>
                  <a:cubicBezTo>
                    <a:pt x="233" y="178"/>
                    <a:pt x="233" y="178"/>
                    <a:pt x="233" y="178"/>
                  </a:cubicBezTo>
                  <a:cubicBezTo>
                    <a:pt x="233" y="153"/>
                    <a:pt x="233" y="153"/>
                    <a:pt x="233" y="153"/>
                  </a:cubicBezTo>
                  <a:cubicBezTo>
                    <a:pt x="244" y="165"/>
                    <a:pt x="244" y="165"/>
                    <a:pt x="244" y="165"/>
                  </a:cubicBezTo>
                  <a:close/>
                  <a:moveTo>
                    <a:pt x="244" y="250"/>
                  </a:moveTo>
                  <a:cubicBezTo>
                    <a:pt x="244" y="272"/>
                    <a:pt x="244" y="272"/>
                    <a:pt x="244" y="272"/>
                  </a:cubicBezTo>
                  <a:cubicBezTo>
                    <a:pt x="240" y="276"/>
                    <a:pt x="240" y="276"/>
                    <a:pt x="240" y="276"/>
                  </a:cubicBezTo>
                  <a:cubicBezTo>
                    <a:pt x="240" y="276"/>
                    <a:pt x="240" y="276"/>
                    <a:pt x="240" y="276"/>
                  </a:cubicBezTo>
                  <a:cubicBezTo>
                    <a:pt x="240" y="276"/>
                    <a:pt x="240" y="276"/>
                    <a:pt x="240" y="276"/>
                  </a:cubicBezTo>
                  <a:cubicBezTo>
                    <a:pt x="240" y="276"/>
                    <a:pt x="240" y="276"/>
                    <a:pt x="240" y="276"/>
                  </a:cubicBezTo>
                  <a:cubicBezTo>
                    <a:pt x="239" y="276"/>
                    <a:pt x="239" y="276"/>
                    <a:pt x="239" y="276"/>
                  </a:cubicBezTo>
                  <a:cubicBezTo>
                    <a:pt x="239" y="276"/>
                    <a:pt x="239" y="276"/>
                    <a:pt x="239" y="276"/>
                  </a:cubicBezTo>
                  <a:cubicBezTo>
                    <a:pt x="239" y="277"/>
                    <a:pt x="239" y="277"/>
                    <a:pt x="239" y="277"/>
                  </a:cubicBezTo>
                  <a:cubicBezTo>
                    <a:pt x="239" y="277"/>
                    <a:pt x="239" y="277"/>
                    <a:pt x="239" y="277"/>
                  </a:cubicBezTo>
                  <a:cubicBezTo>
                    <a:pt x="239" y="277"/>
                    <a:pt x="239" y="277"/>
                    <a:pt x="239" y="277"/>
                  </a:cubicBezTo>
                  <a:cubicBezTo>
                    <a:pt x="239" y="277"/>
                    <a:pt x="239" y="277"/>
                    <a:pt x="239" y="277"/>
                  </a:cubicBezTo>
                  <a:cubicBezTo>
                    <a:pt x="238" y="277"/>
                    <a:pt x="238" y="277"/>
                    <a:pt x="238" y="277"/>
                  </a:cubicBezTo>
                  <a:cubicBezTo>
                    <a:pt x="238" y="277"/>
                    <a:pt x="238" y="277"/>
                    <a:pt x="238" y="277"/>
                  </a:cubicBezTo>
                  <a:cubicBezTo>
                    <a:pt x="238" y="278"/>
                    <a:pt x="238" y="278"/>
                    <a:pt x="238" y="278"/>
                  </a:cubicBezTo>
                  <a:cubicBezTo>
                    <a:pt x="238" y="278"/>
                    <a:pt x="238" y="278"/>
                    <a:pt x="238" y="278"/>
                  </a:cubicBezTo>
                  <a:cubicBezTo>
                    <a:pt x="238" y="278"/>
                    <a:pt x="238" y="278"/>
                    <a:pt x="238" y="278"/>
                  </a:cubicBezTo>
                  <a:cubicBezTo>
                    <a:pt x="238" y="278"/>
                    <a:pt x="238" y="278"/>
                    <a:pt x="238" y="278"/>
                  </a:cubicBezTo>
                  <a:cubicBezTo>
                    <a:pt x="237" y="278"/>
                    <a:pt x="237" y="278"/>
                    <a:pt x="237" y="278"/>
                  </a:cubicBezTo>
                  <a:cubicBezTo>
                    <a:pt x="237" y="278"/>
                    <a:pt x="237" y="278"/>
                    <a:pt x="237" y="278"/>
                  </a:cubicBezTo>
                  <a:cubicBezTo>
                    <a:pt x="237" y="279"/>
                    <a:pt x="237" y="279"/>
                    <a:pt x="237" y="279"/>
                  </a:cubicBezTo>
                  <a:cubicBezTo>
                    <a:pt x="237" y="279"/>
                    <a:pt x="237" y="279"/>
                    <a:pt x="237" y="279"/>
                  </a:cubicBezTo>
                  <a:cubicBezTo>
                    <a:pt x="237" y="279"/>
                    <a:pt x="237" y="279"/>
                    <a:pt x="237" y="279"/>
                  </a:cubicBezTo>
                  <a:cubicBezTo>
                    <a:pt x="237" y="279"/>
                    <a:pt x="237" y="279"/>
                    <a:pt x="237" y="279"/>
                  </a:cubicBezTo>
                  <a:cubicBezTo>
                    <a:pt x="237" y="279"/>
                    <a:pt x="237" y="279"/>
                    <a:pt x="237" y="279"/>
                  </a:cubicBezTo>
                  <a:cubicBezTo>
                    <a:pt x="236" y="279"/>
                    <a:pt x="236" y="279"/>
                    <a:pt x="236" y="279"/>
                  </a:cubicBezTo>
                  <a:cubicBezTo>
                    <a:pt x="236" y="280"/>
                    <a:pt x="236" y="280"/>
                    <a:pt x="236" y="280"/>
                  </a:cubicBezTo>
                  <a:cubicBezTo>
                    <a:pt x="236" y="280"/>
                    <a:pt x="236" y="280"/>
                    <a:pt x="236" y="280"/>
                  </a:cubicBezTo>
                  <a:cubicBezTo>
                    <a:pt x="236" y="280"/>
                    <a:pt x="236" y="280"/>
                    <a:pt x="236" y="280"/>
                  </a:cubicBezTo>
                  <a:cubicBezTo>
                    <a:pt x="236" y="280"/>
                    <a:pt x="236" y="280"/>
                    <a:pt x="236" y="280"/>
                  </a:cubicBezTo>
                  <a:cubicBezTo>
                    <a:pt x="236" y="280"/>
                    <a:pt x="236" y="280"/>
                    <a:pt x="236" y="280"/>
                  </a:cubicBezTo>
                  <a:cubicBezTo>
                    <a:pt x="235" y="280"/>
                    <a:pt x="235" y="280"/>
                    <a:pt x="235" y="280"/>
                  </a:cubicBezTo>
                  <a:cubicBezTo>
                    <a:pt x="235" y="281"/>
                    <a:pt x="235" y="281"/>
                    <a:pt x="235" y="281"/>
                  </a:cubicBezTo>
                  <a:cubicBezTo>
                    <a:pt x="235" y="281"/>
                    <a:pt x="235" y="281"/>
                    <a:pt x="235" y="281"/>
                  </a:cubicBezTo>
                  <a:cubicBezTo>
                    <a:pt x="235" y="281"/>
                    <a:pt x="235" y="281"/>
                    <a:pt x="235" y="281"/>
                  </a:cubicBezTo>
                  <a:cubicBezTo>
                    <a:pt x="235" y="281"/>
                    <a:pt x="235" y="281"/>
                    <a:pt x="235" y="281"/>
                  </a:cubicBezTo>
                  <a:cubicBezTo>
                    <a:pt x="235" y="281"/>
                    <a:pt x="235" y="281"/>
                    <a:pt x="235" y="281"/>
                  </a:cubicBezTo>
                  <a:cubicBezTo>
                    <a:pt x="234" y="281"/>
                    <a:pt x="234" y="281"/>
                    <a:pt x="234" y="281"/>
                  </a:cubicBezTo>
                  <a:cubicBezTo>
                    <a:pt x="234" y="282"/>
                    <a:pt x="234" y="282"/>
                    <a:pt x="234" y="282"/>
                  </a:cubicBezTo>
                  <a:cubicBezTo>
                    <a:pt x="234" y="282"/>
                    <a:pt x="234" y="282"/>
                    <a:pt x="234" y="282"/>
                  </a:cubicBezTo>
                  <a:cubicBezTo>
                    <a:pt x="234" y="282"/>
                    <a:pt x="234" y="282"/>
                    <a:pt x="234" y="282"/>
                  </a:cubicBezTo>
                  <a:cubicBezTo>
                    <a:pt x="234" y="282"/>
                    <a:pt x="234" y="282"/>
                    <a:pt x="234" y="282"/>
                  </a:cubicBezTo>
                  <a:cubicBezTo>
                    <a:pt x="234" y="282"/>
                    <a:pt x="234" y="282"/>
                    <a:pt x="234" y="282"/>
                  </a:cubicBezTo>
                  <a:cubicBezTo>
                    <a:pt x="233" y="282"/>
                    <a:pt x="233" y="282"/>
                    <a:pt x="233" y="282"/>
                  </a:cubicBezTo>
                  <a:cubicBezTo>
                    <a:pt x="233" y="282"/>
                    <a:pt x="233" y="282"/>
                    <a:pt x="233" y="282"/>
                  </a:cubicBezTo>
                  <a:cubicBezTo>
                    <a:pt x="233" y="283"/>
                    <a:pt x="233" y="283"/>
                    <a:pt x="233" y="283"/>
                  </a:cubicBezTo>
                  <a:cubicBezTo>
                    <a:pt x="233" y="283"/>
                    <a:pt x="233" y="283"/>
                    <a:pt x="233" y="283"/>
                  </a:cubicBezTo>
                  <a:cubicBezTo>
                    <a:pt x="233" y="261"/>
                    <a:pt x="233" y="261"/>
                    <a:pt x="233" y="261"/>
                  </a:cubicBezTo>
                  <a:cubicBezTo>
                    <a:pt x="242" y="253"/>
                    <a:pt x="242" y="253"/>
                    <a:pt x="242" y="253"/>
                  </a:cubicBezTo>
                  <a:cubicBezTo>
                    <a:pt x="242" y="252"/>
                    <a:pt x="242" y="252"/>
                    <a:pt x="242" y="252"/>
                  </a:cubicBezTo>
                  <a:cubicBezTo>
                    <a:pt x="242" y="252"/>
                    <a:pt x="242" y="252"/>
                    <a:pt x="242" y="252"/>
                  </a:cubicBezTo>
                  <a:cubicBezTo>
                    <a:pt x="242" y="252"/>
                    <a:pt x="242" y="252"/>
                    <a:pt x="242" y="252"/>
                  </a:cubicBezTo>
                  <a:cubicBezTo>
                    <a:pt x="242" y="252"/>
                    <a:pt x="242" y="252"/>
                    <a:pt x="242" y="252"/>
                  </a:cubicBezTo>
                  <a:cubicBezTo>
                    <a:pt x="242" y="252"/>
                    <a:pt x="242" y="252"/>
                    <a:pt x="242" y="252"/>
                  </a:cubicBezTo>
                  <a:cubicBezTo>
                    <a:pt x="242" y="252"/>
                    <a:pt x="242" y="252"/>
                    <a:pt x="242" y="252"/>
                  </a:cubicBezTo>
                  <a:cubicBezTo>
                    <a:pt x="243" y="252"/>
                    <a:pt x="243" y="252"/>
                    <a:pt x="243" y="252"/>
                  </a:cubicBezTo>
                  <a:cubicBezTo>
                    <a:pt x="243" y="252"/>
                    <a:pt x="243" y="252"/>
                    <a:pt x="243" y="252"/>
                  </a:cubicBezTo>
                  <a:cubicBezTo>
                    <a:pt x="243" y="251"/>
                    <a:pt x="243" y="251"/>
                    <a:pt x="243" y="251"/>
                  </a:cubicBezTo>
                  <a:cubicBezTo>
                    <a:pt x="243" y="251"/>
                    <a:pt x="243" y="251"/>
                    <a:pt x="243" y="251"/>
                  </a:cubicBezTo>
                  <a:cubicBezTo>
                    <a:pt x="243" y="251"/>
                    <a:pt x="243" y="251"/>
                    <a:pt x="243" y="251"/>
                  </a:cubicBezTo>
                  <a:cubicBezTo>
                    <a:pt x="243" y="251"/>
                    <a:pt x="243" y="251"/>
                    <a:pt x="243" y="251"/>
                  </a:cubicBezTo>
                  <a:cubicBezTo>
                    <a:pt x="243" y="251"/>
                    <a:pt x="243" y="251"/>
                    <a:pt x="243" y="251"/>
                  </a:cubicBezTo>
                  <a:cubicBezTo>
                    <a:pt x="244" y="251"/>
                    <a:pt x="244" y="251"/>
                    <a:pt x="244" y="251"/>
                  </a:cubicBezTo>
                  <a:cubicBezTo>
                    <a:pt x="244" y="251"/>
                    <a:pt x="244" y="251"/>
                    <a:pt x="244" y="251"/>
                  </a:cubicBezTo>
                  <a:cubicBezTo>
                    <a:pt x="244" y="250"/>
                    <a:pt x="244" y="250"/>
                    <a:pt x="244" y="250"/>
                  </a:cubicBezTo>
                  <a:cubicBezTo>
                    <a:pt x="244" y="250"/>
                    <a:pt x="244" y="250"/>
                    <a:pt x="244" y="250"/>
                  </a:cubicBezTo>
                  <a:cubicBezTo>
                    <a:pt x="244" y="250"/>
                    <a:pt x="244" y="250"/>
                    <a:pt x="244" y="250"/>
                  </a:cubicBezTo>
                  <a:cubicBezTo>
                    <a:pt x="244" y="250"/>
                    <a:pt x="244" y="250"/>
                    <a:pt x="244" y="250"/>
                  </a:cubicBezTo>
                  <a:close/>
                  <a:moveTo>
                    <a:pt x="233" y="362"/>
                  </a:moveTo>
                  <a:cubicBezTo>
                    <a:pt x="209" y="338"/>
                    <a:pt x="209" y="338"/>
                    <a:pt x="209" y="338"/>
                  </a:cubicBezTo>
                  <a:cubicBezTo>
                    <a:pt x="209" y="310"/>
                    <a:pt x="209" y="310"/>
                    <a:pt x="209" y="310"/>
                  </a:cubicBezTo>
                  <a:cubicBezTo>
                    <a:pt x="232" y="333"/>
                    <a:pt x="232" y="333"/>
                    <a:pt x="232" y="333"/>
                  </a:cubicBezTo>
                  <a:cubicBezTo>
                    <a:pt x="233" y="332"/>
                    <a:pt x="233" y="332"/>
                    <a:pt x="233" y="332"/>
                  </a:cubicBezTo>
                  <a:cubicBezTo>
                    <a:pt x="233" y="362"/>
                    <a:pt x="233" y="362"/>
                    <a:pt x="233" y="362"/>
                  </a:cubicBezTo>
                  <a:close/>
                  <a:moveTo>
                    <a:pt x="209" y="80"/>
                  </a:moveTo>
                  <a:cubicBezTo>
                    <a:pt x="233" y="105"/>
                    <a:pt x="233" y="105"/>
                    <a:pt x="233" y="105"/>
                  </a:cubicBezTo>
                  <a:cubicBezTo>
                    <a:pt x="233" y="141"/>
                    <a:pt x="233" y="141"/>
                    <a:pt x="233" y="141"/>
                  </a:cubicBezTo>
                  <a:cubicBezTo>
                    <a:pt x="227" y="147"/>
                    <a:pt x="227" y="147"/>
                    <a:pt x="227" y="147"/>
                  </a:cubicBezTo>
                  <a:cubicBezTo>
                    <a:pt x="233" y="153"/>
                    <a:pt x="233" y="153"/>
                    <a:pt x="233" y="153"/>
                  </a:cubicBezTo>
                  <a:cubicBezTo>
                    <a:pt x="233" y="178"/>
                    <a:pt x="233" y="178"/>
                    <a:pt x="233" y="178"/>
                  </a:cubicBezTo>
                  <a:cubicBezTo>
                    <a:pt x="214" y="159"/>
                    <a:pt x="214" y="159"/>
                    <a:pt x="214" y="159"/>
                  </a:cubicBezTo>
                  <a:cubicBezTo>
                    <a:pt x="214" y="160"/>
                    <a:pt x="214" y="160"/>
                    <a:pt x="214" y="160"/>
                  </a:cubicBezTo>
                  <a:cubicBezTo>
                    <a:pt x="214" y="160"/>
                    <a:pt x="214" y="160"/>
                    <a:pt x="214" y="160"/>
                  </a:cubicBezTo>
                  <a:cubicBezTo>
                    <a:pt x="214" y="160"/>
                    <a:pt x="214" y="160"/>
                    <a:pt x="214" y="160"/>
                  </a:cubicBezTo>
                  <a:cubicBezTo>
                    <a:pt x="214" y="160"/>
                    <a:pt x="214" y="160"/>
                    <a:pt x="214" y="160"/>
                  </a:cubicBezTo>
                  <a:cubicBezTo>
                    <a:pt x="214" y="160"/>
                    <a:pt x="214" y="160"/>
                    <a:pt x="214" y="160"/>
                  </a:cubicBezTo>
                  <a:cubicBezTo>
                    <a:pt x="214" y="160"/>
                    <a:pt x="214" y="160"/>
                    <a:pt x="214" y="160"/>
                  </a:cubicBezTo>
                  <a:cubicBezTo>
                    <a:pt x="213" y="160"/>
                    <a:pt x="213" y="160"/>
                    <a:pt x="213" y="160"/>
                  </a:cubicBezTo>
                  <a:cubicBezTo>
                    <a:pt x="213" y="161"/>
                    <a:pt x="213" y="161"/>
                    <a:pt x="213" y="161"/>
                  </a:cubicBezTo>
                  <a:cubicBezTo>
                    <a:pt x="213" y="161"/>
                    <a:pt x="213" y="161"/>
                    <a:pt x="213" y="161"/>
                  </a:cubicBezTo>
                  <a:cubicBezTo>
                    <a:pt x="213" y="161"/>
                    <a:pt x="213" y="161"/>
                    <a:pt x="213" y="161"/>
                  </a:cubicBezTo>
                  <a:cubicBezTo>
                    <a:pt x="213" y="161"/>
                    <a:pt x="213" y="161"/>
                    <a:pt x="213" y="161"/>
                  </a:cubicBezTo>
                  <a:cubicBezTo>
                    <a:pt x="213" y="161"/>
                    <a:pt x="213" y="161"/>
                    <a:pt x="213" y="161"/>
                  </a:cubicBezTo>
                  <a:cubicBezTo>
                    <a:pt x="213" y="161"/>
                    <a:pt x="213" y="161"/>
                    <a:pt x="213" y="161"/>
                  </a:cubicBezTo>
                  <a:cubicBezTo>
                    <a:pt x="213" y="161"/>
                    <a:pt x="213" y="161"/>
                    <a:pt x="213" y="161"/>
                  </a:cubicBezTo>
                  <a:cubicBezTo>
                    <a:pt x="212" y="161"/>
                    <a:pt x="212" y="161"/>
                    <a:pt x="212" y="161"/>
                  </a:cubicBezTo>
                  <a:cubicBezTo>
                    <a:pt x="212" y="162"/>
                    <a:pt x="212" y="162"/>
                    <a:pt x="212" y="162"/>
                  </a:cubicBezTo>
                  <a:cubicBezTo>
                    <a:pt x="212" y="162"/>
                    <a:pt x="212" y="162"/>
                    <a:pt x="212" y="162"/>
                  </a:cubicBezTo>
                  <a:cubicBezTo>
                    <a:pt x="212" y="162"/>
                    <a:pt x="212" y="162"/>
                    <a:pt x="212" y="162"/>
                  </a:cubicBezTo>
                  <a:cubicBezTo>
                    <a:pt x="212" y="162"/>
                    <a:pt x="212" y="162"/>
                    <a:pt x="212" y="162"/>
                  </a:cubicBezTo>
                  <a:cubicBezTo>
                    <a:pt x="212" y="162"/>
                    <a:pt x="212" y="162"/>
                    <a:pt x="212" y="162"/>
                  </a:cubicBezTo>
                  <a:cubicBezTo>
                    <a:pt x="212" y="162"/>
                    <a:pt x="212" y="162"/>
                    <a:pt x="212" y="162"/>
                  </a:cubicBezTo>
                  <a:cubicBezTo>
                    <a:pt x="211" y="162"/>
                    <a:pt x="211" y="162"/>
                    <a:pt x="211" y="162"/>
                  </a:cubicBezTo>
                  <a:cubicBezTo>
                    <a:pt x="211" y="163"/>
                    <a:pt x="211" y="163"/>
                    <a:pt x="211" y="163"/>
                  </a:cubicBezTo>
                  <a:cubicBezTo>
                    <a:pt x="211" y="163"/>
                    <a:pt x="211" y="163"/>
                    <a:pt x="211" y="163"/>
                  </a:cubicBezTo>
                  <a:cubicBezTo>
                    <a:pt x="211" y="163"/>
                    <a:pt x="211" y="163"/>
                    <a:pt x="211" y="163"/>
                  </a:cubicBezTo>
                  <a:cubicBezTo>
                    <a:pt x="211" y="163"/>
                    <a:pt x="211" y="163"/>
                    <a:pt x="211" y="163"/>
                  </a:cubicBezTo>
                  <a:cubicBezTo>
                    <a:pt x="211" y="163"/>
                    <a:pt x="211" y="163"/>
                    <a:pt x="211" y="163"/>
                  </a:cubicBezTo>
                  <a:cubicBezTo>
                    <a:pt x="211" y="163"/>
                    <a:pt x="211" y="163"/>
                    <a:pt x="211" y="163"/>
                  </a:cubicBezTo>
                  <a:cubicBezTo>
                    <a:pt x="210" y="163"/>
                    <a:pt x="210" y="163"/>
                    <a:pt x="210" y="163"/>
                  </a:cubicBezTo>
                  <a:cubicBezTo>
                    <a:pt x="210" y="164"/>
                    <a:pt x="210" y="164"/>
                    <a:pt x="210" y="164"/>
                  </a:cubicBezTo>
                  <a:cubicBezTo>
                    <a:pt x="210" y="164"/>
                    <a:pt x="210" y="164"/>
                    <a:pt x="210" y="164"/>
                  </a:cubicBezTo>
                  <a:cubicBezTo>
                    <a:pt x="210" y="164"/>
                    <a:pt x="210" y="164"/>
                    <a:pt x="210" y="164"/>
                  </a:cubicBezTo>
                  <a:cubicBezTo>
                    <a:pt x="210" y="164"/>
                    <a:pt x="210" y="164"/>
                    <a:pt x="210" y="164"/>
                  </a:cubicBezTo>
                  <a:cubicBezTo>
                    <a:pt x="210" y="164"/>
                    <a:pt x="210" y="164"/>
                    <a:pt x="210" y="164"/>
                  </a:cubicBezTo>
                  <a:cubicBezTo>
                    <a:pt x="210" y="164"/>
                    <a:pt x="210" y="164"/>
                    <a:pt x="210" y="164"/>
                  </a:cubicBezTo>
                  <a:cubicBezTo>
                    <a:pt x="209" y="164"/>
                    <a:pt x="209" y="164"/>
                    <a:pt x="209" y="164"/>
                  </a:cubicBezTo>
                  <a:cubicBezTo>
                    <a:pt x="209" y="164"/>
                    <a:pt x="209" y="164"/>
                    <a:pt x="209" y="164"/>
                  </a:cubicBezTo>
                  <a:cubicBezTo>
                    <a:pt x="209" y="165"/>
                    <a:pt x="209" y="165"/>
                    <a:pt x="209" y="165"/>
                  </a:cubicBezTo>
                  <a:cubicBezTo>
                    <a:pt x="209" y="165"/>
                    <a:pt x="209" y="165"/>
                    <a:pt x="209" y="165"/>
                  </a:cubicBezTo>
                  <a:cubicBezTo>
                    <a:pt x="209" y="165"/>
                    <a:pt x="209" y="165"/>
                    <a:pt x="209" y="165"/>
                  </a:cubicBezTo>
                  <a:cubicBezTo>
                    <a:pt x="209" y="165"/>
                    <a:pt x="209" y="165"/>
                    <a:pt x="209" y="165"/>
                  </a:cubicBezTo>
                  <a:cubicBezTo>
                    <a:pt x="209" y="165"/>
                    <a:pt x="209" y="165"/>
                    <a:pt x="209" y="165"/>
                  </a:cubicBezTo>
                  <a:cubicBezTo>
                    <a:pt x="209" y="129"/>
                    <a:pt x="209" y="129"/>
                    <a:pt x="209" y="129"/>
                  </a:cubicBezTo>
                  <a:cubicBezTo>
                    <a:pt x="216" y="136"/>
                    <a:pt x="216" y="136"/>
                    <a:pt x="216" y="136"/>
                  </a:cubicBezTo>
                  <a:cubicBezTo>
                    <a:pt x="219" y="133"/>
                    <a:pt x="223" y="130"/>
                    <a:pt x="226" y="126"/>
                  </a:cubicBezTo>
                  <a:cubicBezTo>
                    <a:pt x="209" y="109"/>
                    <a:pt x="209" y="109"/>
                    <a:pt x="209" y="109"/>
                  </a:cubicBezTo>
                  <a:cubicBezTo>
                    <a:pt x="209" y="80"/>
                    <a:pt x="209" y="80"/>
                    <a:pt x="209" y="80"/>
                  </a:cubicBezTo>
                  <a:close/>
                  <a:moveTo>
                    <a:pt x="233" y="190"/>
                  </a:moveTo>
                  <a:cubicBezTo>
                    <a:pt x="233" y="223"/>
                    <a:pt x="233" y="223"/>
                    <a:pt x="233" y="223"/>
                  </a:cubicBezTo>
                  <a:cubicBezTo>
                    <a:pt x="227" y="218"/>
                    <a:pt x="227" y="218"/>
                    <a:pt x="227" y="218"/>
                  </a:cubicBezTo>
                  <a:cubicBezTo>
                    <a:pt x="227" y="218"/>
                    <a:pt x="227" y="218"/>
                    <a:pt x="227" y="218"/>
                  </a:cubicBezTo>
                  <a:cubicBezTo>
                    <a:pt x="227" y="218"/>
                    <a:pt x="227" y="218"/>
                    <a:pt x="227" y="218"/>
                  </a:cubicBezTo>
                  <a:cubicBezTo>
                    <a:pt x="227" y="218"/>
                    <a:pt x="227" y="218"/>
                    <a:pt x="227" y="218"/>
                  </a:cubicBezTo>
                  <a:cubicBezTo>
                    <a:pt x="227" y="218"/>
                    <a:pt x="227" y="218"/>
                    <a:pt x="227" y="218"/>
                  </a:cubicBezTo>
                  <a:cubicBezTo>
                    <a:pt x="226" y="218"/>
                    <a:pt x="226" y="218"/>
                    <a:pt x="226" y="218"/>
                  </a:cubicBezTo>
                  <a:cubicBezTo>
                    <a:pt x="226" y="218"/>
                    <a:pt x="226" y="218"/>
                    <a:pt x="226" y="218"/>
                  </a:cubicBezTo>
                  <a:cubicBezTo>
                    <a:pt x="226" y="219"/>
                    <a:pt x="226" y="219"/>
                    <a:pt x="226" y="219"/>
                  </a:cubicBezTo>
                  <a:cubicBezTo>
                    <a:pt x="226" y="219"/>
                    <a:pt x="226" y="219"/>
                    <a:pt x="226" y="219"/>
                  </a:cubicBezTo>
                  <a:cubicBezTo>
                    <a:pt x="226" y="219"/>
                    <a:pt x="226" y="219"/>
                    <a:pt x="226" y="219"/>
                  </a:cubicBezTo>
                  <a:cubicBezTo>
                    <a:pt x="226" y="219"/>
                    <a:pt x="226" y="219"/>
                    <a:pt x="226" y="219"/>
                  </a:cubicBezTo>
                  <a:cubicBezTo>
                    <a:pt x="226" y="219"/>
                    <a:pt x="226" y="219"/>
                    <a:pt x="226" y="219"/>
                  </a:cubicBezTo>
                  <a:cubicBezTo>
                    <a:pt x="225" y="219"/>
                    <a:pt x="225" y="219"/>
                    <a:pt x="225" y="219"/>
                  </a:cubicBezTo>
                  <a:cubicBezTo>
                    <a:pt x="225" y="219"/>
                    <a:pt x="225" y="219"/>
                    <a:pt x="225" y="219"/>
                  </a:cubicBezTo>
                  <a:cubicBezTo>
                    <a:pt x="225" y="220"/>
                    <a:pt x="225" y="220"/>
                    <a:pt x="225" y="220"/>
                  </a:cubicBezTo>
                  <a:cubicBezTo>
                    <a:pt x="225" y="220"/>
                    <a:pt x="225" y="220"/>
                    <a:pt x="225" y="220"/>
                  </a:cubicBezTo>
                  <a:cubicBezTo>
                    <a:pt x="225" y="220"/>
                    <a:pt x="225" y="220"/>
                    <a:pt x="225" y="220"/>
                  </a:cubicBezTo>
                  <a:cubicBezTo>
                    <a:pt x="225" y="220"/>
                    <a:pt x="225" y="220"/>
                    <a:pt x="225" y="220"/>
                  </a:cubicBezTo>
                  <a:cubicBezTo>
                    <a:pt x="225" y="220"/>
                    <a:pt x="225" y="220"/>
                    <a:pt x="225" y="220"/>
                  </a:cubicBezTo>
                  <a:cubicBezTo>
                    <a:pt x="225" y="220"/>
                    <a:pt x="225" y="220"/>
                    <a:pt x="225" y="220"/>
                  </a:cubicBezTo>
                  <a:cubicBezTo>
                    <a:pt x="224" y="220"/>
                    <a:pt x="224" y="220"/>
                    <a:pt x="224" y="220"/>
                  </a:cubicBezTo>
                  <a:cubicBezTo>
                    <a:pt x="224" y="221"/>
                    <a:pt x="224" y="221"/>
                    <a:pt x="224" y="221"/>
                  </a:cubicBezTo>
                  <a:cubicBezTo>
                    <a:pt x="224" y="221"/>
                    <a:pt x="224" y="221"/>
                    <a:pt x="224" y="221"/>
                  </a:cubicBezTo>
                  <a:cubicBezTo>
                    <a:pt x="224" y="221"/>
                    <a:pt x="224" y="221"/>
                    <a:pt x="224" y="221"/>
                  </a:cubicBezTo>
                  <a:cubicBezTo>
                    <a:pt x="224" y="221"/>
                    <a:pt x="224" y="221"/>
                    <a:pt x="224" y="221"/>
                  </a:cubicBezTo>
                  <a:cubicBezTo>
                    <a:pt x="224" y="221"/>
                    <a:pt x="224" y="221"/>
                    <a:pt x="224" y="221"/>
                  </a:cubicBezTo>
                  <a:cubicBezTo>
                    <a:pt x="224" y="221"/>
                    <a:pt x="224" y="221"/>
                    <a:pt x="224" y="221"/>
                  </a:cubicBezTo>
                  <a:cubicBezTo>
                    <a:pt x="223" y="221"/>
                    <a:pt x="223" y="221"/>
                    <a:pt x="223" y="221"/>
                  </a:cubicBezTo>
                  <a:cubicBezTo>
                    <a:pt x="223" y="221"/>
                    <a:pt x="223" y="221"/>
                    <a:pt x="223" y="221"/>
                  </a:cubicBezTo>
                  <a:cubicBezTo>
                    <a:pt x="223" y="222"/>
                    <a:pt x="223" y="222"/>
                    <a:pt x="223" y="222"/>
                  </a:cubicBezTo>
                  <a:cubicBezTo>
                    <a:pt x="223" y="222"/>
                    <a:pt x="223" y="222"/>
                    <a:pt x="223" y="222"/>
                  </a:cubicBezTo>
                  <a:cubicBezTo>
                    <a:pt x="223" y="222"/>
                    <a:pt x="223" y="222"/>
                    <a:pt x="223" y="222"/>
                  </a:cubicBezTo>
                  <a:cubicBezTo>
                    <a:pt x="223" y="222"/>
                    <a:pt x="223" y="222"/>
                    <a:pt x="223" y="222"/>
                  </a:cubicBezTo>
                  <a:cubicBezTo>
                    <a:pt x="223" y="222"/>
                    <a:pt x="223" y="222"/>
                    <a:pt x="223" y="222"/>
                  </a:cubicBezTo>
                  <a:cubicBezTo>
                    <a:pt x="223" y="222"/>
                    <a:pt x="223" y="222"/>
                    <a:pt x="223" y="222"/>
                  </a:cubicBezTo>
                  <a:cubicBezTo>
                    <a:pt x="222" y="222"/>
                    <a:pt x="222" y="222"/>
                    <a:pt x="222" y="222"/>
                  </a:cubicBezTo>
                  <a:cubicBezTo>
                    <a:pt x="222" y="223"/>
                    <a:pt x="222" y="223"/>
                    <a:pt x="222" y="223"/>
                  </a:cubicBezTo>
                  <a:cubicBezTo>
                    <a:pt x="222" y="223"/>
                    <a:pt x="222" y="223"/>
                    <a:pt x="222" y="223"/>
                  </a:cubicBezTo>
                  <a:cubicBezTo>
                    <a:pt x="222" y="223"/>
                    <a:pt x="222" y="223"/>
                    <a:pt x="222" y="223"/>
                  </a:cubicBezTo>
                  <a:cubicBezTo>
                    <a:pt x="222" y="223"/>
                    <a:pt x="222" y="223"/>
                    <a:pt x="222" y="223"/>
                  </a:cubicBezTo>
                  <a:cubicBezTo>
                    <a:pt x="222" y="223"/>
                    <a:pt x="222" y="223"/>
                    <a:pt x="222" y="223"/>
                  </a:cubicBezTo>
                  <a:cubicBezTo>
                    <a:pt x="222" y="223"/>
                    <a:pt x="222" y="223"/>
                    <a:pt x="222" y="223"/>
                  </a:cubicBezTo>
                  <a:cubicBezTo>
                    <a:pt x="221" y="223"/>
                    <a:pt x="221" y="223"/>
                    <a:pt x="221" y="223"/>
                  </a:cubicBezTo>
                  <a:cubicBezTo>
                    <a:pt x="221" y="224"/>
                    <a:pt x="221" y="224"/>
                    <a:pt x="221" y="224"/>
                  </a:cubicBezTo>
                  <a:cubicBezTo>
                    <a:pt x="221" y="224"/>
                    <a:pt x="221" y="224"/>
                    <a:pt x="221" y="224"/>
                  </a:cubicBezTo>
                  <a:cubicBezTo>
                    <a:pt x="221" y="224"/>
                    <a:pt x="221" y="224"/>
                    <a:pt x="221" y="224"/>
                  </a:cubicBezTo>
                  <a:cubicBezTo>
                    <a:pt x="221" y="224"/>
                    <a:pt x="221" y="224"/>
                    <a:pt x="221" y="224"/>
                  </a:cubicBezTo>
                  <a:cubicBezTo>
                    <a:pt x="221" y="224"/>
                    <a:pt x="221" y="224"/>
                    <a:pt x="221" y="224"/>
                  </a:cubicBezTo>
                  <a:cubicBezTo>
                    <a:pt x="221" y="224"/>
                    <a:pt x="221" y="224"/>
                    <a:pt x="221" y="224"/>
                  </a:cubicBezTo>
                  <a:cubicBezTo>
                    <a:pt x="220" y="224"/>
                    <a:pt x="220" y="224"/>
                    <a:pt x="220" y="224"/>
                  </a:cubicBezTo>
                  <a:cubicBezTo>
                    <a:pt x="220" y="224"/>
                    <a:pt x="220" y="224"/>
                    <a:pt x="220" y="224"/>
                  </a:cubicBezTo>
                  <a:cubicBezTo>
                    <a:pt x="220" y="225"/>
                    <a:pt x="220" y="225"/>
                    <a:pt x="220" y="225"/>
                  </a:cubicBezTo>
                  <a:cubicBezTo>
                    <a:pt x="220" y="225"/>
                    <a:pt x="220" y="225"/>
                    <a:pt x="220" y="225"/>
                  </a:cubicBezTo>
                  <a:cubicBezTo>
                    <a:pt x="220" y="225"/>
                    <a:pt x="220" y="225"/>
                    <a:pt x="220" y="225"/>
                  </a:cubicBezTo>
                  <a:cubicBezTo>
                    <a:pt x="220" y="225"/>
                    <a:pt x="220" y="225"/>
                    <a:pt x="220" y="225"/>
                  </a:cubicBezTo>
                  <a:cubicBezTo>
                    <a:pt x="220" y="225"/>
                    <a:pt x="220" y="225"/>
                    <a:pt x="220" y="225"/>
                  </a:cubicBezTo>
                  <a:cubicBezTo>
                    <a:pt x="220" y="225"/>
                    <a:pt x="220" y="225"/>
                    <a:pt x="220" y="225"/>
                  </a:cubicBezTo>
                  <a:cubicBezTo>
                    <a:pt x="219" y="225"/>
                    <a:pt x="219" y="225"/>
                    <a:pt x="219" y="225"/>
                  </a:cubicBezTo>
                  <a:cubicBezTo>
                    <a:pt x="219" y="225"/>
                    <a:pt x="219" y="225"/>
                    <a:pt x="219" y="225"/>
                  </a:cubicBezTo>
                  <a:cubicBezTo>
                    <a:pt x="219" y="226"/>
                    <a:pt x="219" y="226"/>
                    <a:pt x="219" y="226"/>
                  </a:cubicBezTo>
                  <a:cubicBezTo>
                    <a:pt x="219" y="226"/>
                    <a:pt x="219" y="226"/>
                    <a:pt x="219" y="226"/>
                  </a:cubicBezTo>
                  <a:cubicBezTo>
                    <a:pt x="219" y="226"/>
                    <a:pt x="219" y="226"/>
                    <a:pt x="219" y="226"/>
                  </a:cubicBezTo>
                  <a:cubicBezTo>
                    <a:pt x="219" y="226"/>
                    <a:pt x="219" y="226"/>
                    <a:pt x="219" y="226"/>
                  </a:cubicBezTo>
                  <a:cubicBezTo>
                    <a:pt x="219" y="226"/>
                    <a:pt x="219" y="226"/>
                    <a:pt x="219" y="226"/>
                  </a:cubicBezTo>
                  <a:cubicBezTo>
                    <a:pt x="219" y="226"/>
                    <a:pt x="219" y="226"/>
                    <a:pt x="219" y="226"/>
                  </a:cubicBezTo>
                  <a:cubicBezTo>
                    <a:pt x="218" y="226"/>
                    <a:pt x="218" y="226"/>
                    <a:pt x="218" y="226"/>
                  </a:cubicBezTo>
                  <a:cubicBezTo>
                    <a:pt x="218" y="227"/>
                    <a:pt x="218" y="227"/>
                    <a:pt x="218" y="227"/>
                  </a:cubicBezTo>
                  <a:cubicBezTo>
                    <a:pt x="218" y="227"/>
                    <a:pt x="218" y="227"/>
                    <a:pt x="218" y="227"/>
                  </a:cubicBezTo>
                  <a:cubicBezTo>
                    <a:pt x="218" y="227"/>
                    <a:pt x="218" y="227"/>
                    <a:pt x="218" y="227"/>
                  </a:cubicBezTo>
                  <a:cubicBezTo>
                    <a:pt x="218" y="227"/>
                    <a:pt x="218" y="227"/>
                    <a:pt x="218" y="227"/>
                  </a:cubicBezTo>
                  <a:cubicBezTo>
                    <a:pt x="218" y="227"/>
                    <a:pt x="218" y="227"/>
                    <a:pt x="218" y="227"/>
                  </a:cubicBezTo>
                  <a:cubicBezTo>
                    <a:pt x="218" y="227"/>
                    <a:pt x="218" y="227"/>
                    <a:pt x="218" y="227"/>
                  </a:cubicBezTo>
                  <a:cubicBezTo>
                    <a:pt x="217" y="227"/>
                    <a:pt x="217" y="227"/>
                    <a:pt x="217" y="227"/>
                  </a:cubicBezTo>
                  <a:cubicBezTo>
                    <a:pt x="217" y="227"/>
                    <a:pt x="217" y="227"/>
                    <a:pt x="217" y="227"/>
                  </a:cubicBezTo>
                  <a:cubicBezTo>
                    <a:pt x="217" y="228"/>
                    <a:pt x="217" y="228"/>
                    <a:pt x="217" y="228"/>
                  </a:cubicBezTo>
                  <a:cubicBezTo>
                    <a:pt x="217" y="228"/>
                    <a:pt x="217" y="228"/>
                    <a:pt x="217" y="228"/>
                  </a:cubicBezTo>
                  <a:cubicBezTo>
                    <a:pt x="209" y="236"/>
                    <a:pt x="209" y="236"/>
                    <a:pt x="209" y="236"/>
                  </a:cubicBezTo>
                  <a:cubicBezTo>
                    <a:pt x="209" y="214"/>
                    <a:pt x="209" y="214"/>
                    <a:pt x="209" y="214"/>
                  </a:cubicBezTo>
                  <a:cubicBezTo>
                    <a:pt x="209" y="214"/>
                    <a:pt x="209" y="214"/>
                    <a:pt x="209" y="214"/>
                  </a:cubicBezTo>
                  <a:cubicBezTo>
                    <a:pt x="209" y="214"/>
                    <a:pt x="209" y="214"/>
                    <a:pt x="209" y="214"/>
                  </a:cubicBezTo>
                  <a:cubicBezTo>
                    <a:pt x="209" y="214"/>
                    <a:pt x="209" y="214"/>
                    <a:pt x="209" y="214"/>
                  </a:cubicBezTo>
                  <a:cubicBezTo>
                    <a:pt x="209" y="214"/>
                    <a:pt x="209" y="214"/>
                    <a:pt x="209" y="214"/>
                  </a:cubicBezTo>
                  <a:cubicBezTo>
                    <a:pt x="210" y="214"/>
                    <a:pt x="210" y="214"/>
                    <a:pt x="210" y="214"/>
                  </a:cubicBezTo>
                  <a:cubicBezTo>
                    <a:pt x="210" y="214"/>
                    <a:pt x="210" y="214"/>
                    <a:pt x="210" y="214"/>
                  </a:cubicBezTo>
                  <a:cubicBezTo>
                    <a:pt x="210" y="213"/>
                    <a:pt x="210" y="213"/>
                    <a:pt x="210" y="213"/>
                  </a:cubicBezTo>
                  <a:cubicBezTo>
                    <a:pt x="210" y="213"/>
                    <a:pt x="210" y="213"/>
                    <a:pt x="210" y="213"/>
                  </a:cubicBezTo>
                  <a:cubicBezTo>
                    <a:pt x="210" y="213"/>
                    <a:pt x="210" y="213"/>
                    <a:pt x="210" y="213"/>
                  </a:cubicBezTo>
                  <a:cubicBezTo>
                    <a:pt x="210" y="213"/>
                    <a:pt x="210" y="213"/>
                    <a:pt x="210" y="213"/>
                  </a:cubicBezTo>
                  <a:cubicBezTo>
                    <a:pt x="210" y="213"/>
                    <a:pt x="210" y="213"/>
                    <a:pt x="210" y="213"/>
                  </a:cubicBezTo>
                  <a:cubicBezTo>
                    <a:pt x="211" y="213"/>
                    <a:pt x="211" y="213"/>
                    <a:pt x="211" y="213"/>
                  </a:cubicBezTo>
                  <a:cubicBezTo>
                    <a:pt x="211" y="213"/>
                    <a:pt x="211" y="213"/>
                    <a:pt x="211" y="213"/>
                  </a:cubicBezTo>
                  <a:cubicBezTo>
                    <a:pt x="211" y="213"/>
                    <a:pt x="211" y="213"/>
                    <a:pt x="211" y="213"/>
                  </a:cubicBezTo>
                  <a:cubicBezTo>
                    <a:pt x="211" y="212"/>
                    <a:pt x="211" y="212"/>
                    <a:pt x="211" y="212"/>
                  </a:cubicBezTo>
                  <a:cubicBezTo>
                    <a:pt x="211" y="212"/>
                    <a:pt x="211" y="212"/>
                    <a:pt x="211" y="212"/>
                  </a:cubicBezTo>
                  <a:cubicBezTo>
                    <a:pt x="211" y="212"/>
                    <a:pt x="211" y="212"/>
                    <a:pt x="211" y="212"/>
                  </a:cubicBezTo>
                  <a:cubicBezTo>
                    <a:pt x="211" y="212"/>
                    <a:pt x="211" y="212"/>
                    <a:pt x="211" y="212"/>
                  </a:cubicBezTo>
                  <a:cubicBezTo>
                    <a:pt x="211" y="212"/>
                    <a:pt x="211" y="212"/>
                    <a:pt x="211" y="212"/>
                  </a:cubicBezTo>
                  <a:cubicBezTo>
                    <a:pt x="211" y="212"/>
                    <a:pt x="211" y="212"/>
                    <a:pt x="211" y="212"/>
                  </a:cubicBezTo>
                  <a:cubicBezTo>
                    <a:pt x="212" y="212"/>
                    <a:pt x="212" y="212"/>
                    <a:pt x="212" y="212"/>
                  </a:cubicBezTo>
                  <a:cubicBezTo>
                    <a:pt x="212" y="211"/>
                    <a:pt x="212" y="211"/>
                    <a:pt x="212" y="211"/>
                  </a:cubicBezTo>
                  <a:cubicBezTo>
                    <a:pt x="212" y="211"/>
                    <a:pt x="212" y="211"/>
                    <a:pt x="212" y="211"/>
                  </a:cubicBezTo>
                  <a:cubicBezTo>
                    <a:pt x="212" y="211"/>
                    <a:pt x="212" y="211"/>
                    <a:pt x="212" y="211"/>
                  </a:cubicBezTo>
                  <a:cubicBezTo>
                    <a:pt x="212" y="211"/>
                    <a:pt x="212" y="211"/>
                    <a:pt x="212" y="211"/>
                  </a:cubicBezTo>
                  <a:cubicBezTo>
                    <a:pt x="212" y="211"/>
                    <a:pt x="212" y="211"/>
                    <a:pt x="212" y="211"/>
                  </a:cubicBezTo>
                  <a:cubicBezTo>
                    <a:pt x="212" y="211"/>
                    <a:pt x="212" y="211"/>
                    <a:pt x="212" y="211"/>
                  </a:cubicBezTo>
                  <a:cubicBezTo>
                    <a:pt x="213" y="211"/>
                    <a:pt x="213" y="211"/>
                    <a:pt x="213" y="211"/>
                  </a:cubicBezTo>
                  <a:cubicBezTo>
                    <a:pt x="213" y="210"/>
                    <a:pt x="213" y="210"/>
                    <a:pt x="213" y="210"/>
                  </a:cubicBezTo>
                  <a:cubicBezTo>
                    <a:pt x="213" y="210"/>
                    <a:pt x="213" y="210"/>
                    <a:pt x="213" y="210"/>
                  </a:cubicBezTo>
                  <a:cubicBezTo>
                    <a:pt x="213" y="210"/>
                    <a:pt x="213" y="210"/>
                    <a:pt x="213" y="210"/>
                  </a:cubicBezTo>
                  <a:cubicBezTo>
                    <a:pt x="213" y="210"/>
                    <a:pt x="213" y="210"/>
                    <a:pt x="213" y="210"/>
                  </a:cubicBezTo>
                  <a:cubicBezTo>
                    <a:pt x="213" y="210"/>
                    <a:pt x="213" y="210"/>
                    <a:pt x="213" y="210"/>
                  </a:cubicBezTo>
                  <a:cubicBezTo>
                    <a:pt x="213" y="210"/>
                    <a:pt x="213" y="210"/>
                    <a:pt x="213" y="210"/>
                  </a:cubicBezTo>
                  <a:cubicBezTo>
                    <a:pt x="214" y="210"/>
                    <a:pt x="214" y="210"/>
                    <a:pt x="214" y="210"/>
                  </a:cubicBezTo>
                  <a:cubicBezTo>
                    <a:pt x="214" y="210"/>
                    <a:pt x="214" y="210"/>
                    <a:pt x="214" y="210"/>
                  </a:cubicBezTo>
                  <a:cubicBezTo>
                    <a:pt x="214" y="209"/>
                    <a:pt x="214" y="209"/>
                    <a:pt x="214" y="209"/>
                  </a:cubicBezTo>
                  <a:cubicBezTo>
                    <a:pt x="214" y="209"/>
                    <a:pt x="214" y="209"/>
                    <a:pt x="214" y="209"/>
                  </a:cubicBezTo>
                  <a:cubicBezTo>
                    <a:pt x="214" y="209"/>
                    <a:pt x="214" y="209"/>
                    <a:pt x="214" y="209"/>
                  </a:cubicBezTo>
                  <a:cubicBezTo>
                    <a:pt x="214" y="209"/>
                    <a:pt x="214" y="209"/>
                    <a:pt x="214" y="209"/>
                  </a:cubicBezTo>
                  <a:cubicBezTo>
                    <a:pt x="214" y="209"/>
                    <a:pt x="214" y="209"/>
                    <a:pt x="214" y="209"/>
                  </a:cubicBezTo>
                  <a:cubicBezTo>
                    <a:pt x="215" y="209"/>
                    <a:pt x="215" y="209"/>
                    <a:pt x="215" y="209"/>
                  </a:cubicBezTo>
                  <a:cubicBezTo>
                    <a:pt x="215" y="209"/>
                    <a:pt x="215" y="209"/>
                    <a:pt x="215" y="209"/>
                  </a:cubicBezTo>
                  <a:cubicBezTo>
                    <a:pt x="215" y="208"/>
                    <a:pt x="215" y="208"/>
                    <a:pt x="215" y="208"/>
                  </a:cubicBezTo>
                  <a:cubicBezTo>
                    <a:pt x="215" y="208"/>
                    <a:pt x="215" y="208"/>
                    <a:pt x="215" y="208"/>
                  </a:cubicBezTo>
                  <a:cubicBezTo>
                    <a:pt x="215" y="208"/>
                    <a:pt x="215" y="208"/>
                    <a:pt x="215" y="208"/>
                  </a:cubicBezTo>
                  <a:cubicBezTo>
                    <a:pt x="215" y="208"/>
                    <a:pt x="215" y="208"/>
                    <a:pt x="215" y="208"/>
                  </a:cubicBezTo>
                  <a:cubicBezTo>
                    <a:pt x="215" y="208"/>
                    <a:pt x="215" y="208"/>
                    <a:pt x="215" y="208"/>
                  </a:cubicBezTo>
                  <a:cubicBezTo>
                    <a:pt x="216" y="208"/>
                    <a:pt x="216" y="208"/>
                    <a:pt x="216" y="208"/>
                  </a:cubicBezTo>
                  <a:cubicBezTo>
                    <a:pt x="216" y="208"/>
                    <a:pt x="216" y="208"/>
                    <a:pt x="216" y="208"/>
                  </a:cubicBezTo>
                  <a:cubicBezTo>
                    <a:pt x="216" y="208"/>
                    <a:pt x="216" y="208"/>
                    <a:pt x="216" y="208"/>
                  </a:cubicBezTo>
                  <a:cubicBezTo>
                    <a:pt x="216" y="207"/>
                    <a:pt x="216" y="207"/>
                    <a:pt x="216" y="207"/>
                  </a:cubicBezTo>
                  <a:cubicBezTo>
                    <a:pt x="216" y="207"/>
                    <a:pt x="216" y="207"/>
                    <a:pt x="216" y="207"/>
                  </a:cubicBezTo>
                  <a:cubicBezTo>
                    <a:pt x="216" y="207"/>
                    <a:pt x="216" y="207"/>
                    <a:pt x="216" y="207"/>
                  </a:cubicBezTo>
                  <a:cubicBezTo>
                    <a:pt x="216" y="207"/>
                    <a:pt x="216" y="207"/>
                    <a:pt x="216" y="207"/>
                  </a:cubicBezTo>
                  <a:cubicBezTo>
                    <a:pt x="216" y="207"/>
                    <a:pt x="216" y="207"/>
                    <a:pt x="216" y="207"/>
                  </a:cubicBezTo>
                  <a:cubicBezTo>
                    <a:pt x="229" y="194"/>
                    <a:pt x="229" y="194"/>
                    <a:pt x="229" y="194"/>
                  </a:cubicBezTo>
                  <a:cubicBezTo>
                    <a:pt x="229" y="194"/>
                    <a:pt x="229" y="194"/>
                    <a:pt x="229" y="194"/>
                  </a:cubicBezTo>
                  <a:cubicBezTo>
                    <a:pt x="229" y="194"/>
                    <a:pt x="229" y="194"/>
                    <a:pt x="229" y="194"/>
                  </a:cubicBezTo>
                  <a:cubicBezTo>
                    <a:pt x="229" y="194"/>
                    <a:pt x="229" y="194"/>
                    <a:pt x="229" y="194"/>
                  </a:cubicBezTo>
                  <a:cubicBezTo>
                    <a:pt x="230" y="194"/>
                    <a:pt x="230" y="194"/>
                    <a:pt x="230" y="194"/>
                  </a:cubicBezTo>
                  <a:cubicBezTo>
                    <a:pt x="230" y="194"/>
                    <a:pt x="230" y="194"/>
                    <a:pt x="230" y="194"/>
                  </a:cubicBezTo>
                  <a:cubicBezTo>
                    <a:pt x="230" y="194"/>
                    <a:pt x="230" y="194"/>
                    <a:pt x="230" y="194"/>
                  </a:cubicBezTo>
                  <a:cubicBezTo>
                    <a:pt x="230" y="194"/>
                    <a:pt x="230" y="194"/>
                    <a:pt x="230" y="194"/>
                  </a:cubicBezTo>
                  <a:cubicBezTo>
                    <a:pt x="230" y="193"/>
                    <a:pt x="230" y="193"/>
                    <a:pt x="230" y="193"/>
                  </a:cubicBezTo>
                  <a:cubicBezTo>
                    <a:pt x="230" y="193"/>
                    <a:pt x="230" y="193"/>
                    <a:pt x="230" y="193"/>
                  </a:cubicBezTo>
                  <a:cubicBezTo>
                    <a:pt x="230" y="193"/>
                    <a:pt x="230" y="193"/>
                    <a:pt x="230" y="193"/>
                  </a:cubicBezTo>
                  <a:cubicBezTo>
                    <a:pt x="230" y="193"/>
                    <a:pt x="230" y="193"/>
                    <a:pt x="230" y="193"/>
                  </a:cubicBezTo>
                  <a:cubicBezTo>
                    <a:pt x="231" y="193"/>
                    <a:pt x="231" y="193"/>
                    <a:pt x="231" y="193"/>
                  </a:cubicBezTo>
                  <a:cubicBezTo>
                    <a:pt x="231" y="193"/>
                    <a:pt x="231" y="193"/>
                    <a:pt x="231" y="193"/>
                  </a:cubicBezTo>
                  <a:cubicBezTo>
                    <a:pt x="231" y="193"/>
                    <a:pt x="231" y="193"/>
                    <a:pt x="231" y="193"/>
                  </a:cubicBezTo>
                  <a:cubicBezTo>
                    <a:pt x="231" y="192"/>
                    <a:pt x="231" y="192"/>
                    <a:pt x="231" y="192"/>
                  </a:cubicBezTo>
                  <a:cubicBezTo>
                    <a:pt x="231" y="192"/>
                    <a:pt x="231" y="192"/>
                    <a:pt x="231" y="192"/>
                  </a:cubicBezTo>
                  <a:cubicBezTo>
                    <a:pt x="231" y="192"/>
                    <a:pt x="231" y="192"/>
                    <a:pt x="231" y="192"/>
                  </a:cubicBezTo>
                  <a:cubicBezTo>
                    <a:pt x="231" y="192"/>
                    <a:pt x="231" y="192"/>
                    <a:pt x="231" y="192"/>
                  </a:cubicBezTo>
                  <a:cubicBezTo>
                    <a:pt x="231" y="192"/>
                    <a:pt x="231" y="192"/>
                    <a:pt x="231" y="192"/>
                  </a:cubicBezTo>
                  <a:cubicBezTo>
                    <a:pt x="232" y="192"/>
                    <a:pt x="232" y="192"/>
                    <a:pt x="232" y="192"/>
                  </a:cubicBezTo>
                  <a:cubicBezTo>
                    <a:pt x="232" y="192"/>
                    <a:pt x="232" y="192"/>
                    <a:pt x="232" y="192"/>
                  </a:cubicBezTo>
                  <a:cubicBezTo>
                    <a:pt x="232" y="191"/>
                    <a:pt x="232" y="191"/>
                    <a:pt x="232" y="191"/>
                  </a:cubicBezTo>
                  <a:cubicBezTo>
                    <a:pt x="232" y="191"/>
                    <a:pt x="232" y="191"/>
                    <a:pt x="232" y="191"/>
                  </a:cubicBezTo>
                  <a:cubicBezTo>
                    <a:pt x="232" y="191"/>
                    <a:pt x="232" y="191"/>
                    <a:pt x="232" y="191"/>
                  </a:cubicBezTo>
                  <a:cubicBezTo>
                    <a:pt x="232" y="191"/>
                    <a:pt x="232" y="191"/>
                    <a:pt x="232" y="191"/>
                  </a:cubicBezTo>
                  <a:cubicBezTo>
                    <a:pt x="232" y="191"/>
                    <a:pt x="232" y="191"/>
                    <a:pt x="232" y="191"/>
                  </a:cubicBezTo>
                  <a:cubicBezTo>
                    <a:pt x="233" y="191"/>
                    <a:pt x="233" y="191"/>
                    <a:pt x="233" y="191"/>
                  </a:cubicBezTo>
                  <a:cubicBezTo>
                    <a:pt x="233" y="191"/>
                    <a:pt x="233" y="191"/>
                    <a:pt x="233" y="191"/>
                  </a:cubicBezTo>
                  <a:cubicBezTo>
                    <a:pt x="233" y="191"/>
                    <a:pt x="233" y="191"/>
                    <a:pt x="233" y="191"/>
                  </a:cubicBezTo>
                  <a:cubicBezTo>
                    <a:pt x="233" y="190"/>
                    <a:pt x="233" y="190"/>
                    <a:pt x="233" y="190"/>
                  </a:cubicBezTo>
                  <a:close/>
                  <a:moveTo>
                    <a:pt x="233" y="261"/>
                  </a:moveTo>
                  <a:cubicBezTo>
                    <a:pt x="229" y="265"/>
                    <a:pt x="229" y="265"/>
                    <a:pt x="229" y="265"/>
                  </a:cubicBezTo>
                  <a:cubicBezTo>
                    <a:pt x="229" y="265"/>
                    <a:pt x="229" y="265"/>
                    <a:pt x="229" y="265"/>
                  </a:cubicBezTo>
                  <a:cubicBezTo>
                    <a:pt x="229" y="265"/>
                    <a:pt x="229" y="265"/>
                    <a:pt x="229" y="265"/>
                  </a:cubicBezTo>
                  <a:cubicBezTo>
                    <a:pt x="229" y="265"/>
                    <a:pt x="229" y="265"/>
                    <a:pt x="229" y="265"/>
                  </a:cubicBezTo>
                  <a:cubicBezTo>
                    <a:pt x="229" y="265"/>
                    <a:pt x="229" y="265"/>
                    <a:pt x="229" y="265"/>
                  </a:cubicBezTo>
                  <a:cubicBezTo>
                    <a:pt x="229" y="266"/>
                    <a:pt x="229" y="266"/>
                    <a:pt x="229" y="266"/>
                  </a:cubicBezTo>
                  <a:cubicBezTo>
                    <a:pt x="229" y="266"/>
                    <a:pt x="229" y="266"/>
                    <a:pt x="229" y="266"/>
                  </a:cubicBezTo>
                  <a:cubicBezTo>
                    <a:pt x="228" y="266"/>
                    <a:pt x="228" y="266"/>
                    <a:pt x="228" y="266"/>
                  </a:cubicBezTo>
                  <a:cubicBezTo>
                    <a:pt x="228" y="266"/>
                    <a:pt x="228" y="266"/>
                    <a:pt x="228" y="266"/>
                  </a:cubicBezTo>
                  <a:cubicBezTo>
                    <a:pt x="228" y="266"/>
                    <a:pt x="228" y="266"/>
                    <a:pt x="228" y="266"/>
                  </a:cubicBezTo>
                  <a:cubicBezTo>
                    <a:pt x="228" y="266"/>
                    <a:pt x="228" y="266"/>
                    <a:pt x="228" y="266"/>
                  </a:cubicBezTo>
                  <a:cubicBezTo>
                    <a:pt x="228" y="266"/>
                    <a:pt x="228" y="266"/>
                    <a:pt x="228" y="266"/>
                  </a:cubicBezTo>
                  <a:cubicBezTo>
                    <a:pt x="228" y="266"/>
                    <a:pt x="228" y="266"/>
                    <a:pt x="228" y="266"/>
                  </a:cubicBezTo>
                  <a:cubicBezTo>
                    <a:pt x="228" y="267"/>
                    <a:pt x="228" y="267"/>
                    <a:pt x="228" y="267"/>
                  </a:cubicBezTo>
                  <a:cubicBezTo>
                    <a:pt x="228" y="267"/>
                    <a:pt x="228" y="267"/>
                    <a:pt x="228" y="267"/>
                  </a:cubicBezTo>
                  <a:cubicBezTo>
                    <a:pt x="227" y="267"/>
                    <a:pt x="227" y="267"/>
                    <a:pt x="227" y="267"/>
                  </a:cubicBezTo>
                  <a:cubicBezTo>
                    <a:pt x="227" y="267"/>
                    <a:pt x="227" y="267"/>
                    <a:pt x="227" y="267"/>
                  </a:cubicBezTo>
                  <a:cubicBezTo>
                    <a:pt x="227" y="267"/>
                    <a:pt x="227" y="267"/>
                    <a:pt x="227" y="267"/>
                  </a:cubicBezTo>
                  <a:cubicBezTo>
                    <a:pt x="227" y="267"/>
                    <a:pt x="227" y="267"/>
                    <a:pt x="227" y="267"/>
                  </a:cubicBezTo>
                  <a:cubicBezTo>
                    <a:pt x="227" y="267"/>
                    <a:pt x="227" y="267"/>
                    <a:pt x="227" y="267"/>
                  </a:cubicBezTo>
                  <a:cubicBezTo>
                    <a:pt x="227" y="267"/>
                    <a:pt x="227" y="267"/>
                    <a:pt x="227" y="267"/>
                  </a:cubicBezTo>
                  <a:cubicBezTo>
                    <a:pt x="227" y="268"/>
                    <a:pt x="227" y="268"/>
                    <a:pt x="227" y="268"/>
                  </a:cubicBezTo>
                  <a:cubicBezTo>
                    <a:pt x="226" y="268"/>
                    <a:pt x="226" y="268"/>
                    <a:pt x="226" y="268"/>
                  </a:cubicBezTo>
                  <a:cubicBezTo>
                    <a:pt x="226" y="268"/>
                    <a:pt x="226" y="268"/>
                    <a:pt x="226" y="268"/>
                  </a:cubicBezTo>
                  <a:cubicBezTo>
                    <a:pt x="226" y="268"/>
                    <a:pt x="226" y="268"/>
                    <a:pt x="226" y="268"/>
                  </a:cubicBezTo>
                  <a:cubicBezTo>
                    <a:pt x="226" y="268"/>
                    <a:pt x="226" y="268"/>
                    <a:pt x="226" y="268"/>
                  </a:cubicBezTo>
                  <a:cubicBezTo>
                    <a:pt x="226" y="268"/>
                    <a:pt x="226" y="268"/>
                    <a:pt x="226" y="268"/>
                  </a:cubicBezTo>
                  <a:cubicBezTo>
                    <a:pt x="226" y="268"/>
                    <a:pt x="226" y="268"/>
                    <a:pt x="226" y="268"/>
                  </a:cubicBezTo>
                  <a:cubicBezTo>
                    <a:pt x="226" y="269"/>
                    <a:pt x="226" y="269"/>
                    <a:pt x="226" y="269"/>
                  </a:cubicBezTo>
                  <a:cubicBezTo>
                    <a:pt x="225" y="269"/>
                    <a:pt x="225" y="269"/>
                    <a:pt x="225" y="269"/>
                  </a:cubicBezTo>
                  <a:cubicBezTo>
                    <a:pt x="225" y="269"/>
                    <a:pt x="225" y="269"/>
                    <a:pt x="225" y="269"/>
                  </a:cubicBezTo>
                  <a:cubicBezTo>
                    <a:pt x="225" y="269"/>
                    <a:pt x="225" y="269"/>
                    <a:pt x="225" y="269"/>
                  </a:cubicBezTo>
                  <a:cubicBezTo>
                    <a:pt x="225" y="269"/>
                    <a:pt x="225" y="269"/>
                    <a:pt x="225" y="269"/>
                  </a:cubicBezTo>
                  <a:cubicBezTo>
                    <a:pt x="225" y="269"/>
                    <a:pt x="225" y="269"/>
                    <a:pt x="225" y="269"/>
                  </a:cubicBezTo>
                  <a:cubicBezTo>
                    <a:pt x="225" y="269"/>
                    <a:pt x="225" y="269"/>
                    <a:pt x="225" y="269"/>
                  </a:cubicBezTo>
                  <a:cubicBezTo>
                    <a:pt x="225" y="270"/>
                    <a:pt x="225" y="270"/>
                    <a:pt x="225" y="270"/>
                  </a:cubicBezTo>
                  <a:cubicBezTo>
                    <a:pt x="224" y="270"/>
                    <a:pt x="224" y="270"/>
                    <a:pt x="224" y="270"/>
                  </a:cubicBezTo>
                  <a:cubicBezTo>
                    <a:pt x="224" y="270"/>
                    <a:pt x="224" y="270"/>
                    <a:pt x="224" y="270"/>
                  </a:cubicBezTo>
                  <a:cubicBezTo>
                    <a:pt x="224" y="270"/>
                    <a:pt x="224" y="270"/>
                    <a:pt x="224" y="270"/>
                  </a:cubicBezTo>
                  <a:cubicBezTo>
                    <a:pt x="224" y="270"/>
                    <a:pt x="224" y="270"/>
                    <a:pt x="224" y="270"/>
                  </a:cubicBezTo>
                  <a:cubicBezTo>
                    <a:pt x="224" y="270"/>
                    <a:pt x="224" y="270"/>
                    <a:pt x="224" y="270"/>
                  </a:cubicBezTo>
                  <a:cubicBezTo>
                    <a:pt x="224" y="271"/>
                    <a:pt x="224" y="271"/>
                    <a:pt x="224" y="271"/>
                  </a:cubicBezTo>
                  <a:cubicBezTo>
                    <a:pt x="223" y="271"/>
                    <a:pt x="223" y="271"/>
                    <a:pt x="223" y="271"/>
                  </a:cubicBezTo>
                  <a:cubicBezTo>
                    <a:pt x="223" y="271"/>
                    <a:pt x="223" y="271"/>
                    <a:pt x="223" y="271"/>
                  </a:cubicBezTo>
                  <a:cubicBezTo>
                    <a:pt x="223" y="271"/>
                    <a:pt x="223" y="271"/>
                    <a:pt x="223" y="271"/>
                  </a:cubicBezTo>
                  <a:cubicBezTo>
                    <a:pt x="223" y="271"/>
                    <a:pt x="223" y="271"/>
                    <a:pt x="223" y="271"/>
                  </a:cubicBezTo>
                  <a:cubicBezTo>
                    <a:pt x="223" y="271"/>
                    <a:pt x="223" y="271"/>
                    <a:pt x="223" y="271"/>
                  </a:cubicBezTo>
                  <a:cubicBezTo>
                    <a:pt x="223" y="271"/>
                    <a:pt x="223" y="271"/>
                    <a:pt x="223" y="271"/>
                  </a:cubicBezTo>
                  <a:cubicBezTo>
                    <a:pt x="223" y="272"/>
                    <a:pt x="223" y="272"/>
                    <a:pt x="223" y="272"/>
                  </a:cubicBezTo>
                  <a:cubicBezTo>
                    <a:pt x="223" y="272"/>
                    <a:pt x="223" y="272"/>
                    <a:pt x="223" y="272"/>
                  </a:cubicBezTo>
                  <a:cubicBezTo>
                    <a:pt x="222" y="272"/>
                    <a:pt x="222" y="272"/>
                    <a:pt x="222" y="272"/>
                  </a:cubicBezTo>
                  <a:cubicBezTo>
                    <a:pt x="222" y="272"/>
                    <a:pt x="222" y="272"/>
                    <a:pt x="222" y="272"/>
                  </a:cubicBezTo>
                  <a:cubicBezTo>
                    <a:pt x="222" y="272"/>
                    <a:pt x="222" y="272"/>
                    <a:pt x="222" y="272"/>
                  </a:cubicBezTo>
                  <a:cubicBezTo>
                    <a:pt x="222" y="272"/>
                    <a:pt x="222" y="272"/>
                    <a:pt x="222" y="272"/>
                  </a:cubicBezTo>
                  <a:cubicBezTo>
                    <a:pt x="222" y="272"/>
                    <a:pt x="222" y="272"/>
                    <a:pt x="222" y="272"/>
                  </a:cubicBezTo>
                  <a:cubicBezTo>
                    <a:pt x="222" y="272"/>
                    <a:pt x="222" y="272"/>
                    <a:pt x="222" y="272"/>
                  </a:cubicBezTo>
                  <a:cubicBezTo>
                    <a:pt x="222" y="273"/>
                    <a:pt x="222" y="273"/>
                    <a:pt x="222" y="273"/>
                  </a:cubicBezTo>
                  <a:cubicBezTo>
                    <a:pt x="222" y="273"/>
                    <a:pt x="222" y="273"/>
                    <a:pt x="222" y="273"/>
                  </a:cubicBezTo>
                  <a:cubicBezTo>
                    <a:pt x="221" y="273"/>
                    <a:pt x="221" y="273"/>
                    <a:pt x="221" y="273"/>
                  </a:cubicBezTo>
                  <a:cubicBezTo>
                    <a:pt x="221" y="273"/>
                    <a:pt x="221" y="273"/>
                    <a:pt x="221" y="273"/>
                  </a:cubicBezTo>
                  <a:cubicBezTo>
                    <a:pt x="221" y="273"/>
                    <a:pt x="221" y="273"/>
                    <a:pt x="221" y="273"/>
                  </a:cubicBezTo>
                  <a:cubicBezTo>
                    <a:pt x="221" y="273"/>
                    <a:pt x="221" y="273"/>
                    <a:pt x="221" y="273"/>
                  </a:cubicBezTo>
                  <a:cubicBezTo>
                    <a:pt x="221" y="273"/>
                    <a:pt x="221" y="273"/>
                    <a:pt x="221" y="273"/>
                  </a:cubicBezTo>
                  <a:cubicBezTo>
                    <a:pt x="221" y="273"/>
                    <a:pt x="221" y="273"/>
                    <a:pt x="221" y="273"/>
                  </a:cubicBezTo>
                  <a:cubicBezTo>
                    <a:pt x="221" y="274"/>
                    <a:pt x="221" y="274"/>
                    <a:pt x="221" y="274"/>
                  </a:cubicBezTo>
                  <a:cubicBezTo>
                    <a:pt x="220" y="274"/>
                    <a:pt x="220" y="274"/>
                    <a:pt x="220" y="274"/>
                  </a:cubicBezTo>
                  <a:cubicBezTo>
                    <a:pt x="220" y="274"/>
                    <a:pt x="220" y="274"/>
                    <a:pt x="220" y="274"/>
                  </a:cubicBezTo>
                  <a:cubicBezTo>
                    <a:pt x="220" y="274"/>
                    <a:pt x="220" y="274"/>
                    <a:pt x="220" y="274"/>
                  </a:cubicBezTo>
                  <a:cubicBezTo>
                    <a:pt x="220" y="274"/>
                    <a:pt x="220" y="274"/>
                    <a:pt x="220" y="274"/>
                  </a:cubicBezTo>
                  <a:cubicBezTo>
                    <a:pt x="220" y="274"/>
                    <a:pt x="220" y="274"/>
                    <a:pt x="220" y="274"/>
                  </a:cubicBezTo>
                  <a:cubicBezTo>
                    <a:pt x="220" y="274"/>
                    <a:pt x="220" y="274"/>
                    <a:pt x="220" y="274"/>
                  </a:cubicBezTo>
                  <a:cubicBezTo>
                    <a:pt x="220" y="275"/>
                    <a:pt x="220" y="275"/>
                    <a:pt x="220" y="275"/>
                  </a:cubicBezTo>
                  <a:cubicBezTo>
                    <a:pt x="219" y="275"/>
                    <a:pt x="219" y="275"/>
                    <a:pt x="219" y="275"/>
                  </a:cubicBezTo>
                  <a:cubicBezTo>
                    <a:pt x="219" y="275"/>
                    <a:pt x="219" y="275"/>
                    <a:pt x="219" y="275"/>
                  </a:cubicBezTo>
                  <a:cubicBezTo>
                    <a:pt x="219" y="275"/>
                    <a:pt x="219" y="275"/>
                    <a:pt x="219" y="275"/>
                  </a:cubicBezTo>
                  <a:cubicBezTo>
                    <a:pt x="219" y="275"/>
                    <a:pt x="219" y="275"/>
                    <a:pt x="219" y="275"/>
                  </a:cubicBezTo>
                  <a:cubicBezTo>
                    <a:pt x="209" y="285"/>
                    <a:pt x="209" y="285"/>
                    <a:pt x="209" y="285"/>
                  </a:cubicBezTo>
                  <a:cubicBezTo>
                    <a:pt x="209" y="307"/>
                    <a:pt x="209" y="307"/>
                    <a:pt x="209" y="307"/>
                  </a:cubicBezTo>
                  <a:cubicBezTo>
                    <a:pt x="217" y="298"/>
                    <a:pt x="217" y="298"/>
                    <a:pt x="217" y="298"/>
                  </a:cubicBezTo>
                  <a:cubicBezTo>
                    <a:pt x="233" y="314"/>
                    <a:pt x="233" y="314"/>
                    <a:pt x="233" y="314"/>
                  </a:cubicBezTo>
                  <a:cubicBezTo>
                    <a:pt x="233" y="289"/>
                    <a:pt x="233" y="289"/>
                    <a:pt x="233" y="289"/>
                  </a:cubicBezTo>
                  <a:cubicBezTo>
                    <a:pt x="230" y="286"/>
                    <a:pt x="230" y="286"/>
                    <a:pt x="230" y="286"/>
                  </a:cubicBezTo>
                  <a:cubicBezTo>
                    <a:pt x="230" y="286"/>
                    <a:pt x="230" y="286"/>
                    <a:pt x="230" y="286"/>
                  </a:cubicBezTo>
                  <a:cubicBezTo>
                    <a:pt x="230" y="286"/>
                    <a:pt x="230" y="286"/>
                    <a:pt x="230" y="286"/>
                  </a:cubicBezTo>
                  <a:cubicBezTo>
                    <a:pt x="230" y="286"/>
                    <a:pt x="230" y="286"/>
                    <a:pt x="230" y="286"/>
                  </a:cubicBezTo>
                  <a:cubicBezTo>
                    <a:pt x="230" y="285"/>
                    <a:pt x="230" y="285"/>
                    <a:pt x="230" y="285"/>
                  </a:cubicBezTo>
                  <a:cubicBezTo>
                    <a:pt x="231" y="285"/>
                    <a:pt x="231" y="285"/>
                    <a:pt x="231" y="285"/>
                  </a:cubicBezTo>
                  <a:cubicBezTo>
                    <a:pt x="231" y="285"/>
                    <a:pt x="231" y="285"/>
                    <a:pt x="231" y="285"/>
                  </a:cubicBezTo>
                  <a:cubicBezTo>
                    <a:pt x="231" y="285"/>
                    <a:pt x="231" y="285"/>
                    <a:pt x="231" y="285"/>
                  </a:cubicBezTo>
                  <a:cubicBezTo>
                    <a:pt x="231" y="285"/>
                    <a:pt x="231" y="285"/>
                    <a:pt x="231" y="285"/>
                  </a:cubicBezTo>
                  <a:cubicBezTo>
                    <a:pt x="231" y="285"/>
                    <a:pt x="231" y="285"/>
                    <a:pt x="231" y="285"/>
                  </a:cubicBezTo>
                  <a:cubicBezTo>
                    <a:pt x="231" y="284"/>
                    <a:pt x="231" y="284"/>
                    <a:pt x="231" y="284"/>
                  </a:cubicBezTo>
                  <a:cubicBezTo>
                    <a:pt x="231" y="284"/>
                    <a:pt x="231" y="284"/>
                    <a:pt x="231" y="284"/>
                  </a:cubicBezTo>
                  <a:cubicBezTo>
                    <a:pt x="232" y="284"/>
                    <a:pt x="232" y="284"/>
                    <a:pt x="232" y="284"/>
                  </a:cubicBezTo>
                  <a:cubicBezTo>
                    <a:pt x="232" y="284"/>
                    <a:pt x="232" y="284"/>
                    <a:pt x="232" y="284"/>
                  </a:cubicBezTo>
                  <a:cubicBezTo>
                    <a:pt x="232" y="284"/>
                    <a:pt x="232" y="284"/>
                    <a:pt x="232" y="284"/>
                  </a:cubicBezTo>
                  <a:cubicBezTo>
                    <a:pt x="232" y="284"/>
                    <a:pt x="232" y="284"/>
                    <a:pt x="232" y="284"/>
                  </a:cubicBezTo>
                  <a:cubicBezTo>
                    <a:pt x="232" y="283"/>
                    <a:pt x="232" y="283"/>
                    <a:pt x="232" y="283"/>
                  </a:cubicBezTo>
                  <a:cubicBezTo>
                    <a:pt x="232" y="283"/>
                    <a:pt x="232" y="283"/>
                    <a:pt x="232" y="283"/>
                  </a:cubicBezTo>
                  <a:cubicBezTo>
                    <a:pt x="233" y="283"/>
                    <a:pt x="233" y="283"/>
                    <a:pt x="233" y="283"/>
                  </a:cubicBezTo>
                  <a:cubicBezTo>
                    <a:pt x="233" y="283"/>
                    <a:pt x="233" y="283"/>
                    <a:pt x="233" y="283"/>
                  </a:cubicBezTo>
                  <a:cubicBezTo>
                    <a:pt x="233" y="283"/>
                    <a:pt x="233" y="283"/>
                    <a:pt x="233" y="283"/>
                  </a:cubicBezTo>
                  <a:cubicBezTo>
                    <a:pt x="233" y="283"/>
                    <a:pt x="233" y="283"/>
                    <a:pt x="233" y="283"/>
                  </a:cubicBezTo>
                  <a:lnTo>
                    <a:pt x="233" y="261"/>
                  </a:lnTo>
                  <a:close/>
                  <a:moveTo>
                    <a:pt x="209" y="338"/>
                  </a:moveTo>
                  <a:cubicBezTo>
                    <a:pt x="198" y="327"/>
                    <a:pt x="198" y="327"/>
                    <a:pt x="198" y="327"/>
                  </a:cubicBezTo>
                  <a:cubicBezTo>
                    <a:pt x="198" y="296"/>
                    <a:pt x="198" y="296"/>
                    <a:pt x="198" y="296"/>
                  </a:cubicBezTo>
                  <a:cubicBezTo>
                    <a:pt x="209" y="285"/>
                    <a:pt x="209" y="285"/>
                    <a:pt x="209" y="285"/>
                  </a:cubicBezTo>
                  <a:cubicBezTo>
                    <a:pt x="209" y="307"/>
                    <a:pt x="209" y="307"/>
                    <a:pt x="209" y="307"/>
                  </a:cubicBezTo>
                  <a:cubicBezTo>
                    <a:pt x="207" y="308"/>
                    <a:pt x="207" y="308"/>
                    <a:pt x="207" y="308"/>
                  </a:cubicBezTo>
                  <a:cubicBezTo>
                    <a:pt x="209" y="310"/>
                    <a:pt x="209" y="310"/>
                    <a:pt x="209" y="310"/>
                  </a:cubicBezTo>
                  <a:cubicBezTo>
                    <a:pt x="209" y="338"/>
                    <a:pt x="209" y="338"/>
                    <a:pt x="209" y="338"/>
                  </a:cubicBezTo>
                  <a:close/>
                  <a:moveTo>
                    <a:pt x="198" y="69"/>
                  </a:moveTo>
                  <a:cubicBezTo>
                    <a:pt x="209" y="80"/>
                    <a:pt x="209" y="80"/>
                    <a:pt x="209" y="80"/>
                  </a:cubicBezTo>
                  <a:cubicBezTo>
                    <a:pt x="209" y="109"/>
                    <a:pt x="209" y="109"/>
                    <a:pt x="209" y="109"/>
                  </a:cubicBezTo>
                  <a:cubicBezTo>
                    <a:pt x="202" y="101"/>
                    <a:pt x="202" y="101"/>
                    <a:pt x="202" y="101"/>
                  </a:cubicBezTo>
                  <a:cubicBezTo>
                    <a:pt x="198" y="105"/>
                    <a:pt x="198" y="105"/>
                    <a:pt x="198" y="105"/>
                  </a:cubicBezTo>
                  <a:cubicBezTo>
                    <a:pt x="198" y="69"/>
                    <a:pt x="198" y="69"/>
                    <a:pt x="198" y="69"/>
                  </a:cubicBezTo>
                  <a:close/>
                  <a:moveTo>
                    <a:pt x="209" y="129"/>
                  </a:moveTo>
                  <a:cubicBezTo>
                    <a:pt x="209" y="165"/>
                    <a:pt x="209" y="165"/>
                    <a:pt x="209" y="165"/>
                  </a:cubicBezTo>
                  <a:cubicBezTo>
                    <a:pt x="209" y="165"/>
                    <a:pt x="209" y="165"/>
                    <a:pt x="209" y="165"/>
                  </a:cubicBezTo>
                  <a:cubicBezTo>
                    <a:pt x="208" y="165"/>
                    <a:pt x="208" y="165"/>
                    <a:pt x="208" y="165"/>
                  </a:cubicBezTo>
                  <a:cubicBezTo>
                    <a:pt x="208" y="165"/>
                    <a:pt x="208" y="165"/>
                    <a:pt x="208" y="165"/>
                  </a:cubicBezTo>
                  <a:cubicBezTo>
                    <a:pt x="208" y="165"/>
                    <a:pt x="208" y="165"/>
                    <a:pt x="208" y="165"/>
                  </a:cubicBezTo>
                  <a:cubicBezTo>
                    <a:pt x="208" y="166"/>
                    <a:pt x="208" y="166"/>
                    <a:pt x="208" y="166"/>
                  </a:cubicBezTo>
                  <a:cubicBezTo>
                    <a:pt x="208" y="166"/>
                    <a:pt x="208" y="166"/>
                    <a:pt x="208" y="166"/>
                  </a:cubicBezTo>
                  <a:cubicBezTo>
                    <a:pt x="208" y="166"/>
                    <a:pt x="208" y="166"/>
                    <a:pt x="208" y="166"/>
                  </a:cubicBezTo>
                  <a:cubicBezTo>
                    <a:pt x="208" y="166"/>
                    <a:pt x="208" y="166"/>
                    <a:pt x="208" y="166"/>
                  </a:cubicBezTo>
                  <a:cubicBezTo>
                    <a:pt x="208" y="166"/>
                    <a:pt x="208" y="166"/>
                    <a:pt x="208" y="166"/>
                  </a:cubicBezTo>
                  <a:cubicBezTo>
                    <a:pt x="208" y="166"/>
                    <a:pt x="208" y="166"/>
                    <a:pt x="208" y="166"/>
                  </a:cubicBezTo>
                  <a:cubicBezTo>
                    <a:pt x="207" y="166"/>
                    <a:pt x="207" y="166"/>
                    <a:pt x="207" y="166"/>
                  </a:cubicBezTo>
                  <a:cubicBezTo>
                    <a:pt x="207" y="167"/>
                    <a:pt x="207" y="167"/>
                    <a:pt x="207" y="167"/>
                  </a:cubicBezTo>
                  <a:cubicBezTo>
                    <a:pt x="207" y="167"/>
                    <a:pt x="207" y="167"/>
                    <a:pt x="207" y="167"/>
                  </a:cubicBezTo>
                  <a:cubicBezTo>
                    <a:pt x="207" y="167"/>
                    <a:pt x="207" y="167"/>
                    <a:pt x="207" y="167"/>
                  </a:cubicBezTo>
                  <a:cubicBezTo>
                    <a:pt x="207" y="167"/>
                    <a:pt x="207" y="167"/>
                    <a:pt x="207" y="167"/>
                  </a:cubicBezTo>
                  <a:cubicBezTo>
                    <a:pt x="207" y="167"/>
                    <a:pt x="207" y="167"/>
                    <a:pt x="207" y="167"/>
                  </a:cubicBezTo>
                  <a:cubicBezTo>
                    <a:pt x="207" y="167"/>
                    <a:pt x="207" y="167"/>
                    <a:pt x="207" y="167"/>
                  </a:cubicBezTo>
                  <a:cubicBezTo>
                    <a:pt x="206" y="167"/>
                    <a:pt x="206" y="167"/>
                    <a:pt x="206" y="167"/>
                  </a:cubicBezTo>
                  <a:cubicBezTo>
                    <a:pt x="206" y="167"/>
                    <a:pt x="206" y="167"/>
                    <a:pt x="206" y="167"/>
                  </a:cubicBezTo>
                  <a:cubicBezTo>
                    <a:pt x="206" y="168"/>
                    <a:pt x="206" y="168"/>
                    <a:pt x="206" y="168"/>
                  </a:cubicBezTo>
                  <a:cubicBezTo>
                    <a:pt x="206" y="168"/>
                    <a:pt x="206" y="168"/>
                    <a:pt x="206" y="168"/>
                  </a:cubicBezTo>
                  <a:cubicBezTo>
                    <a:pt x="206" y="168"/>
                    <a:pt x="206" y="168"/>
                    <a:pt x="206" y="168"/>
                  </a:cubicBezTo>
                  <a:cubicBezTo>
                    <a:pt x="206" y="168"/>
                    <a:pt x="206" y="168"/>
                    <a:pt x="206" y="168"/>
                  </a:cubicBezTo>
                  <a:cubicBezTo>
                    <a:pt x="206" y="168"/>
                    <a:pt x="206" y="168"/>
                    <a:pt x="206" y="168"/>
                  </a:cubicBezTo>
                  <a:cubicBezTo>
                    <a:pt x="205" y="168"/>
                    <a:pt x="205" y="168"/>
                    <a:pt x="205" y="168"/>
                  </a:cubicBezTo>
                  <a:cubicBezTo>
                    <a:pt x="205" y="168"/>
                    <a:pt x="205" y="168"/>
                    <a:pt x="205" y="168"/>
                  </a:cubicBezTo>
                  <a:cubicBezTo>
                    <a:pt x="205" y="169"/>
                    <a:pt x="205" y="169"/>
                    <a:pt x="205" y="169"/>
                  </a:cubicBezTo>
                  <a:cubicBezTo>
                    <a:pt x="205" y="169"/>
                    <a:pt x="205" y="169"/>
                    <a:pt x="205" y="169"/>
                  </a:cubicBezTo>
                  <a:cubicBezTo>
                    <a:pt x="205" y="169"/>
                    <a:pt x="205" y="169"/>
                    <a:pt x="205" y="169"/>
                  </a:cubicBezTo>
                  <a:cubicBezTo>
                    <a:pt x="205" y="169"/>
                    <a:pt x="205" y="169"/>
                    <a:pt x="205" y="169"/>
                  </a:cubicBezTo>
                  <a:cubicBezTo>
                    <a:pt x="205" y="169"/>
                    <a:pt x="205" y="169"/>
                    <a:pt x="205" y="169"/>
                  </a:cubicBezTo>
                  <a:cubicBezTo>
                    <a:pt x="205" y="169"/>
                    <a:pt x="205" y="169"/>
                    <a:pt x="205" y="169"/>
                  </a:cubicBezTo>
                  <a:cubicBezTo>
                    <a:pt x="204" y="169"/>
                    <a:pt x="204" y="169"/>
                    <a:pt x="204" y="169"/>
                  </a:cubicBezTo>
                  <a:cubicBezTo>
                    <a:pt x="204" y="170"/>
                    <a:pt x="204" y="170"/>
                    <a:pt x="204" y="170"/>
                  </a:cubicBezTo>
                  <a:cubicBezTo>
                    <a:pt x="198" y="176"/>
                    <a:pt x="198" y="176"/>
                    <a:pt x="198" y="176"/>
                  </a:cubicBezTo>
                  <a:cubicBezTo>
                    <a:pt x="198" y="155"/>
                    <a:pt x="198" y="155"/>
                    <a:pt x="198" y="155"/>
                  </a:cubicBezTo>
                  <a:cubicBezTo>
                    <a:pt x="204" y="149"/>
                    <a:pt x="204" y="149"/>
                    <a:pt x="204" y="149"/>
                  </a:cubicBezTo>
                  <a:cubicBezTo>
                    <a:pt x="198" y="142"/>
                    <a:pt x="198" y="142"/>
                    <a:pt x="198" y="142"/>
                  </a:cubicBezTo>
                  <a:cubicBezTo>
                    <a:pt x="198" y="118"/>
                    <a:pt x="198" y="118"/>
                    <a:pt x="198" y="118"/>
                  </a:cubicBezTo>
                  <a:cubicBezTo>
                    <a:pt x="209" y="129"/>
                    <a:pt x="209" y="129"/>
                    <a:pt x="209" y="129"/>
                  </a:cubicBezTo>
                  <a:close/>
                  <a:moveTo>
                    <a:pt x="209" y="214"/>
                  </a:moveTo>
                  <a:cubicBezTo>
                    <a:pt x="209" y="236"/>
                    <a:pt x="209" y="236"/>
                    <a:pt x="209" y="236"/>
                  </a:cubicBezTo>
                  <a:cubicBezTo>
                    <a:pt x="205" y="240"/>
                    <a:pt x="205" y="240"/>
                    <a:pt x="205" y="240"/>
                  </a:cubicBezTo>
                  <a:cubicBezTo>
                    <a:pt x="205" y="240"/>
                    <a:pt x="205" y="240"/>
                    <a:pt x="205" y="240"/>
                  </a:cubicBezTo>
                  <a:cubicBezTo>
                    <a:pt x="205" y="240"/>
                    <a:pt x="205" y="240"/>
                    <a:pt x="205" y="240"/>
                  </a:cubicBezTo>
                  <a:cubicBezTo>
                    <a:pt x="204" y="240"/>
                    <a:pt x="204" y="240"/>
                    <a:pt x="204" y="240"/>
                  </a:cubicBezTo>
                  <a:cubicBezTo>
                    <a:pt x="204" y="240"/>
                    <a:pt x="204" y="240"/>
                    <a:pt x="204" y="240"/>
                  </a:cubicBezTo>
                  <a:cubicBezTo>
                    <a:pt x="204" y="241"/>
                    <a:pt x="204" y="241"/>
                    <a:pt x="204" y="241"/>
                  </a:cubicBezTo>
                  <a:cubicBezTo>
                    <a:pt x="204" y="241"/>
                    <a:pt x="204" y="241"/>
                    <a:pt x="204" y="241"/>
                  </a:cubicBezTo>
                  <a:cubicBezTo>
                    <a:pt x="204" y="241"/>
                    <a:pt x="204" y="241"/>
                    <a:pt x="204" y="241"/>
                  </a:cubicBezTo>
                  <a:cubicBezTo>
                    <a:pt x="204" y="241"/>
                    <a:pt x="204" y="241"/>
                    <a:pt x="204" y="241"/>
                  </a:cubicBezTo>
                  <a:cubicBezTo>
                    <a:pt x="204" y="241"/>
                    <a:pt x="204" y="241"/>
                    <a:pt x="204" y="241"/>
                  </a:cubicBezTo>
                  <a:cubicBezTo>
                    <a:pt x="203" y="241"/>
                    <a:pt x="203" y="241"/>
                    <a:pt x="203" y="241"/>
                  </a:cubicBezTo>
                  <a:cubicBezTo>
                    <a:pt x="203" y="241"/>
                    <a:pt x="203" y="241"/>
                    <a:pt x="203" y="241"/>
                  </a:cubicBezTo>
                  <a:cubicBezTo>
                    <a:pt x="203" y="242"/>
                    <a:pt x="203" y="242"/>
                    <a:pt x="203" y="242"/>
                  </a:cubicBezTo>
                  <a:cubicBezTo>
                    <a:pt x="203" y="242"/>
                    <a:pt x="203" y="242"/>
                    <a:pt x="203" y="242"/>
                  </a:cubicBezTo>
                  <a:cubicBezTo>
                    <a:pt x="203" y="242"/>
                    <a:pt x="203" y="242"/>
                    <a:pt x="203" y="242"/>
                  </a:cubicBezTo>
                  <a:cubicBezTo>
                    <a:pt x="203" y="242"/>
                    <a:pt x="203" y="242"/>
                    <a:pt x="203" y="242"/>
                  </a:cubicBezTo>
                  <a:cubicBezTo>
                    <a:pt x="203" y="242"/>
                    <a:pt x="203" y="242"/>
                    <a:pt x="203" y="242"/>
                  </a:cubicBezTo>
                  <a:cubicBezTo>
                    <a:pt x="202" y="242"/>
                    <a:pt x="202" y="242"/>
                    <a:pt x="202" y="242"/>
                  </a:cubicBezTo>
                  <a:cubicBezTo>
                    <a:pt x="202" y="242"/>
                    <a:pt x="202" y="242"/>
                    <a:pt x="202" y="242"/>
                  </a:cubicBezTo>
                  <a:cubicBezTo>
                    <a:pt x="202" y="243"/>
                    <a:pt x="202" y="243"/>
                    <a:pt x="202" y="243"/>
                  </a:cubicBezTo>
                  <a:cubicBezTo>
                    <a:pt x="202" y="243"/>
                    <a:pt x="202" y="243"/>
                    <a:pt x="202" y="243"/>
                  </a:cubicBezTo>
                  <a:cubicBezTo>
                    <a:pt x="202" y="243"/>
                    <a:pt x="202" y="243"/>
                    <a:pt x="202" y="243"/>
                  </a:cubicBezTo>
                  <a:cubicBezTo>
                    <a:pt x="202" y="243"/>
                    <a:pt x="202" y="243"/>
                    <a:pt x="202" y="243"/>
                  </a:cubicBezTo>
                  <a:cubicBezTo>
                    <a:pt x="202" y="243"/>
                    <a:pt x="202" y="243"/>
                    <a:pt x="202" y="243"/>
                  </a:cubicBezTo>
                  <a:cubicBezTo>
                    <a:pt x="201" y="243"/>
                    <a:pt x="201" y="243"/>
                    <a:pt x="201" y="243"/>
                  </a:cubicBezTo>
                  <a:cubicBezTo>
                    <a:pt x="201" y="243"/>
                    <a:pt x="201" y="243"/>
                    <a:pt x="201" y="243"/>
                  </a:cubicBezTo>
                  <a:cubicBezTo>
                    <a:pt x="201" y="243"/>
                    <a:pt x="201" y="243"/>
                    <a:pt x="201" y="243"/>
                  </a:cubicBezTo>
                  <a:cubicBezTo>
                    <a:pt x="201" y="244"/>
                    <a:pt x="201" y="244"/>
                    <a:pt x="201" y="244"/>
                  </a:cubicBezTo>
                  <a:cubicBezTo>
                    <a:pt x="201" y="244"/>
                    <a:pt x="201" y="244"/>
                    <a:pt x="201" y="244"/>
                  </a:cubicBezTo>
                  <a:cubicBezTo>
                    <a:pt x="201" y="244"/>
                    <a:pt x="201" y="244"/>
                    <a:pt x="201" y="244"/>
                  </a:cubicBezTo>
                  <a:cubicBezTo>
                    <a:pt x="201" y="244"/>
                    <a:pt x="201" y="244"/>
                    <a:pt x="201" y="244"/>
                  </a:cubicBezTo>
                  <a:cubicBezTo>
                    <a:pt x="200" y="244"/>
                    <a:pt x="200" y="244"/>
                    <a:pt x="200" y="244"/>
                  </a:cubicBezTo>
                  <a:cubicBezTo>
                    <a:pt x="200" y="244"/>
                    <a:pt x="200" y="244"/>
                    <a:pt x="200" y="244"/>
                  </a:cubicBezTo>
                  <a:cubicBezTo>
                    <a:pt x="200" y="244"/>
                    <a:pt x="200" y="244"/>
                    <a:pt x="200" y="244"/>
                  </a:cubicBezTo>
                  <a:cubicBezTo>
                    <a:pt x="200" y="245"/>
                    <a:pt x="200" y="245"/>
                    <a:pt x="200" y="245"/>
                  </a:cubicBezTo>
                  <a:cubicBezTo>
                    <a:pt x="200" y="245"/>
                    <a:pt x="200" y="245"/>
                    <a:pt x="200" y="245"/>
                  </a:cubicBezTo>
                  <a:cubicBezTo>
                    <a:pt x="200" y="245"/>
                    <a:pt x="200" y="245"/>
                    <a:pt x="200" y="245"/>
                  </a:cubicBezTo>
                  <a:cubicBezTo>
                    <a:pt x="200" y="245"/>
                    <a:pt x="200" y="245"/>
                    <a:pt x="200" y="245"/>
                  </a:cubicBezTo>
                  <a:cubicBezTo>
                    <a:pt x="199" y="245"/>
                    <a:pt x="199" y="245"/>
                    <a:pt x="199" y="245"/>
                  </a:cubicBezTo>
                  <a:cubicBezTo>
                    <a:pt x="199" y="245"/>
                    <a:pt x="199" y="245"/>
                    <a:pt x="199" y="245"/>
                  </a:cubicBezTo>
                  <a:cubicBezTo>
                    <a:pt x="199" y="245"/>
                    <a:pt x="199" y="245"/>
                    <a:pt x="199" y="245"/>
                  </a:cubicBezTo>
                  <a:cubicBezTo>
                    <a:pt x="199" y="246"/>
                    <a:pt x="199" y="246"/>
                    <a:pt x="199" y="246"/>
                  </a:cubicBezTo>
                  <a:cubicBezTo>
                    <a:pt x="199" y="246"/>
                    <a:pt x="199" y="246"/>
                    <a:pt x="199" y="246"/>
                  </a:cubicBezTo>
                  <a:cubicBezTo>
                    <a:pt x="199" y="246"/>
                    <a:pt x="199" y="246"/>
                    <a:pt x="199" y="246"/>
                  </a:cubicBezTo>
                  <a:cubicBezTo>
                    <a:pt x="199" y="246"/>
                    <a:pt x="199" y="246"/>
                    <a:pt x="199" y="246"/>
                  </a:cubicBezTo>
                  <a:cubicBezTo>
                    <a:pt x="198" y="246"/>
                    <a:pt x="198" y="246"/>
                    <a:pt x="198" y="246"/>
                  </a:cubicBezTo>
                  <a:cubicBezTo>
                    <a:pt x="198" y="246"/>
                    <a:pt x="198" y="246"/>
                    <a:pt x="198" y="246"/>
                  </a:cubicBezTo>
                  <a:cubicBezTo>
                    <a:pt x="198" y="246"/>
                    <a:pt x="198" y="246"/>
                    <a:pt x="198" y="246"/>
                  </a:cubicBezTo>
                  <a:cubicBezTo>
                    <a:pt x="198" y="247"/>
                    <a:pt x="198" y="247"/>
                    <a:pt x="198" y="247"/>
                  </a:cubicBezTo>
                  <a:cubicBezTo>
                    <a:pt x="198" y="247"/>
                    <a:pt x="198" y="247"/>
                    <a:pt x="198" y="247"/>
                  </a:cubicBezTo>
                  <a:cubicBezTo>
                    <a:pt x="198" y="247"/>
                    <a:pt x="198" y="247"/>
                    <a:pt x="198" y="247"/>
                  </a:cubicBezTo>
                  <a:cubicBezTo>
                    <a:pt x="198" y="247"/>
                    <a:pt x="198" y="247"/>
                    <a:pt x="198" y="247"/>
                  </a:cubicBezTo>
                  <a:cubicBezTo>
                    <a:pt x="198" y="247"/>
                    <a:pt x="198" y="247"/>
                    <a:pt x="198" y="247"/>
                  </a:cubicBezTo>
                  <a:cubicBezTo>
                    <a:pt x="198" y="226"/>
                    <a:pt x="198" y="226"/>
                    <a:pt x="198" y="226"/>
                  </a:cubicBezTo>
                  <a:cubicBezTo>
                    <a:pt x="206" y="217"/>
                    <a:pt x="206" y="217"/>
                    <a:pt x="206" y="217"/>
                  </a:cubicBezTo>
                  <a:cubicBezTo>
                    <a:pt x="206" y="217"/>
                    <a:pt x="206" y="217"/>
                    <a:pt x="206" y="217"/>
                  </a:cubicBezTo>
                  <a:cubicBezTo>
                    <a:pt x="207" y="217"/>
                    <a:pt x="207" y="217"/>
                    <a:pt x="207" y="217"/>
                  </a:cubicBezTo>
                  <a:cubicBezTo>
                    <a:pt x="207" y="216"/>
                    <a:pt x="207" y="216"/>
                    <a:pt x="207" y="216"/>
                  </a:cubicBezTo>
                  <a:cubicBezTo>
                    <a:pt x="207" y="216"/>
                    <a:pt x="207" y="216"/>
                    <a:pt x="207" y="216"/>
                  </a:cubicBezTo>
                  <a:cubicBezTo>
                    <a:pt x="207" y="216"/>
                    <a:pt x="207" y="216"/>
                    <a:pt x="207" y="216"/>
                  </a:cubicBezTo>
                  <a:cubicBezTo>
                    <a:pt x="207" y="216"/>
                    <a:pt x="207" y="216"/>
                    <a:pt x="207" y="216"/>
                  </a:cubicBezTo>
                  <a:cubicBezTo>
                    <a:pt x="207" y="216"/>
                    <a:pt x="207" y="216"/>
                    <a:pt x="207" y="216"/>
                  </a:cubicBezTo>
                  <a:cubicBezTo>
                    <a:pt x="207" y="216"/>
                    <a:pt x="207" y="216"/>
                    <a:pt x="207" y="216"/>
                  </a:cubicBezTo>
                  <a:cubicBezTo>
                    <a:pt x="208" y="216"/>
                    <a:pt x="208" y="216"/>
                    <a:pt x="208" y="216"/>
                  </a:cubicBezTo>
                  <a:cubicBezTo>
                    <a:pt x="208" y="216"/>
                    <a:pt x="208" y="216"/>
                    <a:pt x="208" y="216"/>
                  </a:cubicBezTo>
                  <a:cubicBezTo>
                    <a:pt x="208" y="215"/>
                    <a:pt x="208" y="215"/>
                    <a:pt x="208" y="215"/>
                  </a:cubicBezTo>
                  <a:cubicBezTo>
                    <a:pt x="208" y="215"/>
                    <a:pt x="208" y="215"/>
                    <a:pt x="208" y="215"/>
                  </a:cubicBezTo>
                  <a:cubicBezTo>
                    <a:pt x="208" y="215"/>
                    <a:pt x="208" y="215"/>
                    <a:pt x="208" y="215"/>
                  </a:cubicBezTo>
                  <a:cubicBezTo>
                    <a:pt x="208" y="215"/>
                    <a:pt x="208" y="215"/>
                    <a:pt x="208" y="215"/>
                  </a:cubicBezTo>
                  <a:cubicBezTo>
                    <a:pt x="208" y="215"/>
                    <a:pt x="208" y="215"/>
                    <a:pt x="208" y="215"/>
                  </a:cubicBezTo>
                  <a:cubicBezTo>
                    <a:pt x="208" y="215"/>
                    <a:pt x="208" y="215"/>
                    <a:pt x="208" y="215"/>
                  </a:cubicBezTo>
                  <a:cubicBezTo>
                    <a:pt x="209" y="215"/>
                    <a:pt x="209" y="215"/>
                    <a:pt x="209" y="215"/>
                  </a:cubicBezTo>
                  <a:cubicBezTo>
                    <a:pt x="209" y="214"/>
                    <a:pt x="209" y="214"/>
                    <a:pt x="209" y="214"/>
                  </a:cubicBezTo>
                  <a:close/>
                  <a:moveTo>
                    <a:pt x="198" y="327"/>
                  </a:moveTo>
                  <a:cubicBezTo>
                    <a:pt x="186" y="315"/>
                    <a:pt x="186" y="315"/>
                    <a:pt x="186" y="315"/>
                  </a:cubicBezTo>
                  <a:cubicBezTo>
                    <a:pt x="186" y="287"/>
                    <a:pt x="186" y="287"/>
                    <a:pt x="186" y="287"/>
                  </a:cubicBezTo>
                  <a:cubicBezTo>
                    <a:pt x="196" y="297"/>
                    <a:pt x="196" y="297"/>
                    <a:pt x="196" y="297"/>
                  </a:cubicBezTo>
                  <a:cubicBezTo>
                    <a:pt x="198" y="296"/>
                    <a:pt x="198" y="296"/>
                    <a:pt x="198" y="296"/>
                  </a:cubicBezTo>
                  <a:cubicBezTo>
                    <a:pt x="198" y="327"/>
                    <a:pt x="198" y="327"/>
                    <a:pt x="198" y="327"/>
                  </a:cubicBezTo>
                  <a:close/>
                  <a:moveTo>
                    <a:pt x="186" y="57"/>
                  </a:moveTo>
                  <a:cubicBezTo>
                    <a:pt x="198" y="69"/>
                    <a:pt x="198" y="69"/>
                    <a:pt x="198" y="69"/>
                  </a:cubicBezTo>
                  <a:cubicBezTo>
                    <a:pt x="198" y="105"/>
                    <a:pt x="198" y="105"/>
                    <a:pt x="198" y="105"/>
                  </a:cubicBezTo>
                  <a:cubicBezTo>
                    <a:pt x="191" y="111"/>
                    <a:pt x="191" y="111"/>
                    <a:pt x="191" y="111"/>
                  </a:cubicBezTo>
                  <a:cubicBezTo>
                    <a:pt x="198" y="118"/>
                    <a:pt x="198" y="118"/>
                    <a:pt x="198" y="118"/>
                  </a:cubicBezTo>
                  <a:cubicBezTo>
                    <a:pt x="198" y="142"/>
                    <a:pt x="198" y="142"/>
                    <a:pt x="198" y="142"/>
                  </a:cubicBezTo>
                  <a:cubicBezTo>
                    <a:pt x="186" y="131"/>
                    <a:pt x="186" y="131"/>
                    <a:pt x="186" y="131"/>
                  </a:cubicBezTo>
                  <a:cubicBezTo>
                    <a:pt x="186" y="95"/>
                    <a:pt x="186" y="95"/>
                    <a:pt x="186" y="95"/>
                  </a:cubicBezTo>
                  <a:cubicBezTo>
                    <a:pt x="191" y="90"/>
                    <a:pt x="191" y="90"/>
                    <a:pt x="191" y="90"/>
                  </a:cubicBezTo>
                  <a:cubicBezTo>
                    <a:pt x="186" y="86"/>
                    <a:pt x="186" y="86"/>
                    <a:pt x="186" y="86"/>
                  </a:cubicBezTo>
                  <a:cubicBezTo>
                    <a:pt x="186" y="57"/>
                    <a:pt x="186" y="57"/>
                    <a:pt x="186" y="57"/>
                  </a:cubicBezTo>
                  <a:close/>
                  <a:moveTo>
                    <a:pt x="198" y="155"/>
                  </a:moveTo>
                  <a:cubicBezTo>
                    <a:pt x="198" y="176"/>
                    <a:pt x="198" y="176"/>
                    <a:pt x="198" y="176"/>
                  </a:cubicBezTo>
                  <a:cubicBezTo>
                    <a:pt x="192" y="182"/>
                    <a:pt x="192" y="182"/>
                    <a:pt x="192" y="182"/>
                  </a:cubicBezTo>
                  <a:cubicBezTo>
                    <a:pt x="192" y="182"/>
                    <a:pt x="192" y="182"/>
                    <a:pt x="192" y="182"/>
                  </a:cubicBezTo>
                  <a:cubicBezTo>
                    <a:pt x="191" y="182"/>
                    <a:pt x="191" y="182"/>
                    <a:pt x="191" y="182"/>
                  </a:cubicBezTo>
                  <a:cubicBezTo>
                    <a:pt x="191" y="182"/>
                    <a:pt x="191" y="182"/>
                    <a:pt x="191" y="182"/>
                  </a:cubicBezTo>
                  <a:cubicBezTo>
                    <a:pt x="191" y="183"/>
                    <a:pt x="191" y="183"/>
                    <a:pt x="191" y="183"/>
                  </a:cubicBezTo>
                  <a:cubicBezTo>
                    <a:pt x="191" y="183"/>
                    <a:pt x="191" y="183"/>
                    <a:pt x="191" y="183"/>
                  </a:cubicBezTo>
                  <a:cubicBezTo>
                    <a:pt x="191" y="183"/>
                    <a:pt x="191" y="183"/>
                    <a:pt x="191" y="183"/>
                  </a:cubicBezTo>
                  <a:cubicBezTo>
                    <a:pt x="191" y="183"/>
                    <a:pt x="191" y="183"/>
                    <a:pt x="191" y="183"/>
                  </a:cubicBezTo>
                  <a:cubicBezTo>
                    <a:pt x="191" y="183"/>
                    <a:pt x="191" y="183"/>
                    <a:pt x="191" y="183"/>
                  </a:cubicBezTo>
                  <a:cubicBezTo>
                    <a:pt x="190" y="183"/>
                    <a:pt x="190" y="183"/>
                    <a:pt x="190" y="183"/>
                  </a:cubicBezTo>
                  <a:cubicBezTo>
                    <a:pt x="190" y="183"/>
                    <a:pt x="190" y="183"/>
                    <a:pt x="190" y="183"/>
                  </a:cubicBezTo>
                  <a:cubicBezTo>
                    <a:pt x="190" y="183"/>
                    <a:pt x="190" y="183"/>
                    <a:pt x="190" y="183"/>
                  </a:cubicBezTo>
                  <a:cubicBezTo>
                    <a:pt x="190" y="183"/>
                    <a:pt x="190" y="183"/>
                    <a:pt x="190" y="183"/>
                  </a:cubicBezTo>
                  <a:cubicBezTo>
                    <a:pt x="190" y="184"/>
                    <a:pt x="190" y="184"/>
                    <a:pt x="190" y="184"/>
                  </a:cubicBezTo>
                  <a:cubicBezTo>
                    <a:pt x="190" y="184"/>
                    <a:pt x="190" y="184"/>
                    <a:pt x="190" y="184"/>
                  </a:cubicBezTo>
                  <a:cubicBezTo>
                    <a:pt x="190" y="184"/>
                    <a:pt x="190" y="184"/>
                    <a:pt x="190" y="184"/>
                  </a:cubicBezTo>
                  <a:cubicBezTo>
                    <a:pt x="189" y="184"/>
                    <a:pt x="189" y="184"/>
                    <a:pt x="189" y="184"/>
                  </a:cubicBezTo>
                  <a:cubicBezTo>
                    <a:pt x="189" y="184"/>
                    <a:pt x="189" y="184"/>
                    <a:pt x="189" y="184"/>
                  </a:cubicBezTo>
                  <a:cubicBezTo>
                    <a:pt x="189" y="184"/>
                    <a:pt x="189" y="184"/>
                    <a:pt x="189" y="184"/>
                  </a:cubicBezTo>
                  <a:cubicBezTo>
                    <a:pt x="189" y="184"/>
                    <a:pt x="189" y="184"/>
                    <a:pt x="189" y="184"/>
                  </a:cubicBezTo>
                  <a:cubicBezTo>
                    <a:pt x="189" y="185"/>
                    <a:pt x="189" y="185"/>
                    <a:pt x="189" y="185"/>
                  </a:cubicBezTo>
                  <a:cubicBezTo>
                    <a:pt x="189" y="185"/>
                    <a:pt x="189" y="185"/>
                    <a:pt x="189" y="185"/>
                  </a:cubicBezTo>
                  <a:cubicBezTo>
                    <a:pt x="189" y="185"/>
                    <a:pt x="189" y="185"/>
                    <a:pt x="189" y="185"/>
                  </a:cubicBezTo>
                  <a:cubicBezTo>
                    <a:pt x="189" y="185"/>
                    <a:pt x="189" y="185"/>
                    <a:pt x="189" y="185"/>
                  </a:cubicBezTo>
                  <a:cubicBezTo>
                    <a:pt x="188" y="185"/>
                    <a:pt x="188" y="185"/>
                    <a:pt x="188" y="185"/>
                  </a:cubicBezTo>
                  <a:cubicBezTo>
                    <a:pt x="188" y="185"/>
                    <a:pt x="188" y="185"/>
                    <a:pt x="188" y="185"/>
                  </a:cubicBezTo>
                  <a:cubicBezTo>
                    <a:pt x="188" y="185"/>
                    <a:pt x="188" y="185"/>
                    <a:pt x="188" y="185"/>
                  </a:cubicBezTo>
                  <a:cubicBezTo>
                    <a:pt x="188" y="186"/>
                    <a:pt x="188" y="186"/>
                    <a:pt x="188" y="186"/>
                  </a:cubicBezTo>
                  <a:cubicBezTo>
                    <a:pt x="188" y="186"/>
                    <a:pt x="188" y="186"/>
                    <a:pt x="188" y="186"/>
                  </a:cubicBezTo>
                  <a:cubicBezTo>
                    <a:pt x="188" y="186"/>
                    <a:pt x="188" y="186"/>
                    <a:pt x="188" y="186"/>
                  </a:cubicBezTo>
                  <a:cubicBezTo>
                    <a:pt x="188" y="186"/>
                    <a:pt x="188" y="186"/>
                    <a:pt x="188" y="186"/>
                  </a:cubicBezTo>
                  <a:cubicBezTo>
                    <a:pt x="188" y="186"/>
                    <a:pt x="188" y="186"/>
                    <a:pt x="188" y="186"/>
                  </a:cubicBezTo>
                  <a:cubicBezTo>
                    <a:pt x="187" y="186"/>
                    <a:pt x="187" y="186"/>
                    <a:pt x="187" y="186"/>
                  </a:cubicBezTo>
                  <a:cubicBezTo>
                    <a:pt x="187" y="186"/>
                    <a:pt x="187" y="186"/>
                    <a:pt x="187" y="186"/>
                  </a:cubicBezTo>
                  <a:cubicBezTo>
                    <a:pt x="187" y="187"/>
                    <a:pt x="187" y="187"/>
                    <a:pt x="187" y="187"/>
                  </a:cubicBezTo>
                  <a:cubicBezTo>
                    <a:pt x="187" y="187"/>
                    <a:pt x="187" y="187"/>
                    <a:pt x="187" y="187"/>
                  </a:cubicBezTo>
                  <a:cubicBezTo>
                    <a:pt x="187" y="187"/>
                    <a:pt x="187" y="187"/>
                    <a:pt x="187" y="187"/>
                  </a:cubicBezTo>
                  <a:cubicBezTo>
                    <a:pt x="187" y="187"/>
                    <a:pt x="187" y="187"/>
                    <a:pt x="187" y="187"/>
                  </a:cubicBezTo>
                  <a:cubicBezTo>
                    <a:pt x="187" y="187"/>
                    <a:pt x="187" y="187"/>
                    <a:pt x="187" y="187"/>
                  </a:cubicBezTo>
                  <a:cubicBezTo>
                    <a:pt x="186" y="187"/>
                    <a:pt x="186" y="187"/>
                    <a:pt x="186" y="187"/>
                  </a:cubicBezTo>
                  <a:cubicBezTo>
                    <a:pt x="186" y="187"/>
                    <a:pt x="186" y="187"/>
                    <a:pt x="186" y="187"/>
                  </a:cubicBezTo>
                  <a:cubicBezTo>
                    <a:pt x="186" y="187"/>
                    <a:pt x="186" y="187"/>
                    <a:pt x="186" y="187"/>
                  </a:cubicBezTo>
                  <a:cubicBezTo>
                    <a:pt x="186" y="151"/>
                    <a:pt x="186" y="151"/>
                    <a:pt x="186" y="151"/>
                  </a:cubicBezTo>
                  <a:cubicBezTo>
                    <a:pt x="194" y="159"/>
                    <a:pt x="194" y="159"/>
                    <a:pt x="194" y="159"/>
                  </a:cubicBezTo>
                  <a:cubicBezTo>
                    <a:pt x="198" y="155"/>
                    <a:pt x="198" y="155"/>
                    <a:pt x="198" y="155"/>
                  </a:cubicBezTo>
                  <a:close/>
                  <a:moveTo>
                    <a:pt x="198" y="226"/>
                  </a:moveTo>
                  <a:cubicBezTo>
                    <a:pt x="198" y="247"/>
                    <a:pt x="198" y="247"/>
                    <a:pt x="198" y="247"/>
                  </a:cubicBezTo>
                  <a:cubicBezTo>
                    <a:pt x="198" y="247"/>
                    <a:pt x="198" y="247"/>
                    <a:pt x="198" y="247"/>
                  </a:cubicBezTo>
                  <a:cubicBezTo>
                    <a:pt x="197" y="247"/>
                    <a:pt x="197" y="247"/>
                    <a:pt x="197" y="247"/>
                  </a:cubicBezTo>
                  <a:cubicBezTo>
                    <a:pt x="197" y="247"/>
                    <a:pt x="197" y="247"/>
                    <a:pt x="197" y="247"/>
                  </a:cubicBezTo>
                  <a:cubicBezTo>
                    <a:pt x="197" y="248"/>
                    <a:pt x="197" y="248"/>
                    <a:pt x="197" y="248"/>
                  </a:cubicBezTo>
                  <a:cubicBezTo>
                    <a:pt x="197" y="248"/>
                    <a:pt x="197" y="248"/>
                    <a:pt x="197" y="248"/>
                  </a:cubicBezTo>
                  <a:cubicBezTo>
                    <a:pt x="197" y="248"/>
                    <a:pt x="197" y="248"/>
                    <a:pt x="197" y="248"/>
                  </a:cubicBezTo>
                  <a:cubicBezTo>
                    <a:pt x="197" y="248"/>
                    <a:pt x="197" y="248"/>
                    <a:pt x="197" y="248"/>
                  </a:cubicBezTo>
                  <a:cubicBezTo>
                    <a:pt x="197" y="248"/>
                    <a:pt x="197" y="248"/>
                    <a:pt x="197" y="248"/>
                  </a:cubicBezTo>
                  <a:cubicBezTo>
                    <a:pt x="196" y="248"/>
                    <a:pt x="196" y="248"/>
                    <a:pt x="196" y="248"/>
                  </a:cubicBezTo>
                  <a:cubicBezTo>
                    <a:pt x="196" y="248"/>
                    <a:pt x="196" y="248"/>
                    <a:pt x="196" y="248"/>
                  </a:cubicBezTo>
                  <a:cubicBezTo>
                    <a:pt x="196" y="249"/>
                    <a:pt x="196" y="249"/>
                    <a:pt x="196" y="249"/>
                  </a:cubicBezTo>
                  <a:cubicBezTo>
                    <a:pt x="196" y="249"/>
                    <a:pt x="196" y="249"/>
                    <a:pt x="196" y="249"/>
                  </a:cubicBezTo>
                  <a:cubicBezTo>
                    <a:pt x="196" y="249"/>
                    <a:pt x="196" y="249"/>
                    <a:pt x="196" y="249"/>
                  </a:cubicBezTo>
                  <a:cubicBezTo>
                    <a:pt x="196" y="249"/>
                    <a:pt x="196" y="249"/>
                    <a:pt x="196" y="249"/>
                  </a:cubicBezTo>
                  <a:cubicBezTo>
                    <a:pt x="196" y="249"/>
                    <a:pt x="196" y="249"/>
                    <a:pt x="196" y="249"/>
                  </a:cubicBezTo>
                  <a:cubicBezTo>
                    <a:pt x="195" y="249"/>
                    <a:pt x="195" y="249"/>
                    <a:pt x="195" y="249"/>
                  </a:cubicBezTo>
                  <a:cubicBezTo>
                    <a:pt x="195" y="249"/>
                    <a:pt x="195" y="249"/>
                    <a:pt x="195" y="249"/>
                  </a:cubicBezTo>
                  <a:cubicBezTo>
                    <a:pt x="195" y="249"/>
                    <a:pt x="195" y="249"/>
                    <a:pt x="195" y="249"/>
                  </a:cubicBezTo>
                  <a:cubicBezTo>
                    <a:pt x="195" y="249"/>
                    <a:pt x="195" y="249"/>
                    <a:pt x="195" y="249"/>
                  </a:cubicBezTo>
                  <a:cubicBezTo>
                    <a:pt x="195" y="250"/>
                    <a:pt x="195" y="250"/>
                    <a:pt x="195" y="250"/>
                  </a:cubicBezTo>
                  <a:cubicBezTo>
                    <a:pt x="195" y="250"/>
                    <a:pt x="195" y="250"/>
                    <a:pt x="195" y="250"/>
                  </a:cubicBezTo>
                  <a:cubicBezTo>
                    <a:pt x="195" y="250"/>
                    <a:pt x="195" y="250"/>
                    <a:pt x="195" y="250"/>
                  </a:cubicBezTo>
                  <a:cubicBezTo>
                    <a:pt x="194" y="250"/>
                    <a:pt x="194" y="250"/>
                    <a:pt x="194" y="250"/>
                  </a:cubicBezTo>
                  <a:cubicBezTo>
                    <a:pt x="194" y="250"/>
                    <a:pt x="194" y="250"/>
                    <a:pt x="194" y="250"/>
                  </a:cubicBezTo>
                  <a:cubicBezTo>
                    <a:pt x="186" y="258"/>
                    <a:pt x="186" y="258"/>
                    <a:pt x="186" y="258"/>
                  </a:cubicBezTo>
                  <a:cubicBezTo>
                    <a:pt x="186" y="237"/>
                    <a:pt x="186" y="237"/>
                    <a:pt x="186" y="237"/>
                  </a:cubicBezTo>
                  <a:lnTo>
                    <a:pt x="198" y="226"/>
                  </a:lnTo>
                  <a:close/>
                  <a:moveTo>
                    <a:pt x="186" y="315"/>
                  </a:moveTo>
                  <a:cubicBezTo>
                    <a:pt x="175" y="304"/>
                    <a:pt x="175" y="304"/>
                    <a:pt x="175" y="304"/>
                  </a:cubicBezTo>
                  <a:cubicBezTo>
                    <a:pt x="175" y="276"/>
                    <a:pt x="175" y="276"/>
                    <a:pt x="175" y="276"/>
                  </a:cubicBezTo>
                  <a:cubicBezTo>
                    <a:pt x="186" y="287"/>
                    <a:pt x="186" y="287"/>
                    <a:pt x="186" y="287"/>
                  </a:cubicBezTo>
                  <a:cubicBezTo>
                    <a:pt x="186" y="315"/>
                    <a:pt x="186" y="315"/>
                    <a:pt x="186" y="315"/>
                  </a:cubicBezTo>
                  <a:close/>
                  <a:moveTo>
                    <a:pt x="175" y="46"/>
                  </a:moveTo>
                  <a:cubicBezTo>
                    <a:pt x="186" y="57"/>
                    <a:pt x="186" y="57"/>
                    <a:pt x="186" y="57"/>
                  </a:cubicBezTo>
                  <a:cubicBezTo>
                    <a:pt x="186" y="86"/>
                    <a:pt x="186" y="86"/>
                    <a:pt x="186" y="86"/>
                  </a:cubicBezTo>
                  <a:cubicBezTo>
                    <a:pt x="175" y="74"/>
                    <a:pt x="175" y="74"/>
                    <a:pt x="175" y="74"/>
                  </a:cubicBezTo>
                  <a:cubicBezTo>
                    <a:pt x="175" y="46"/>
                    <a:pt x="175" y="46"/>
                    <a:pt x="175" y="46"/>
                  </a:cubicBezTo>
                  <a:close/>
                  <a:moveTo>
                    <a:pt x="186" y="95"/>
                  </a:moveTo>
                  <a:cubicBezTo>
                    <a:pt x="186" y="131"/>
                    <a:pt x="186" y="131"/>
                    <a:pt x="186" y="131"/>
                  </a:cubicBezTo>
                  <a:cubicBezTo>
                    <a:pt x="179" y="124"/>
                    <a:pt x="179" y="124"/>
                    <a:pt x="179" y="124"/>
                  </a:cubicBezTo>
                  <a:cubicBezTo>
                    <a:pt x="175" y="128"/>
                    <a:pt x="175" y="128"/>
                    <a:pt x="175" y="128"/>
                  </a:cubicBezTo>
                  <a:cubicBezTo>
                    <a:pt x="175" y="106"/>
                    <a:pt x="175" y="106"/>
                    <a:pt x="175" y="106"/>
                  </a:cubicBezTo>
                  <a:cubicBezTo>
                    <a:pt x="186" y="95"/>
                    <a:pt x="186" y="95"/>
                    <a:pt x="186" y="95"/>
                  </a:cubicBezTo>
                  <a:close/>
                  <a:moveTo>
                    <a:pt x="186" y="151"/>
                  </a:moveTo>
                  <a:cubicBezTo>
                    <a:pt x="186" y="187"/>
                    <a:pt x="186" y="187"/>
                    <a:pt x="186" y="187"/>
                  </a:cubicBezTo>
                  <a:cubicBezTo>
                    <a:pt x="186" y="187"/>
                    <a:pt x="186" y="187"/>
                    <a:pt x="186" y="187"/>
                  </a:cubicBezTo>
                  <a:cubicBezTo>
                    <a:pt x="186" y="188"/>
                    <a:pt x="186" y="188"/>
                    <a:pt x="186" y="188"/>
                  </a:cubicBezTo>
                  <a:cubicBezTo>
                    <a:pt x="186" y="188"/>
                    <a:pt x="186" y="188"/>
                    <a:pt x="186" y="188"/>
                  </a:cubicBezTo>
                  <a:cubicBezTo>
                    <a:pt x="186" y="188"/>
                    <a:pt x="186" y="188"/>
                    <a:pt x="186" y="188"/>
                  </a:cubicBezTo>
                  <a:cubicBezTo>
                    <a:pt x="186" y="188"/>
                    <a:pt x="186" y="188"/>
                    <a:pt x="186" y="188"/>
                  </a:cubicBezTo>
                  <a:cubicBezTo>
                    <a:pt x="185" y="188"/>
                    <a:pt x="185" y="188"/>
                    <a:pt x="185" y="188"/>
                  </a:cubicBezTo>
                  <a:cubicBezTo>
                    <a:pt x="185" y="188"/>
                    <a:pt x="185" y="188"/>
                    <a:pt x="185" y="188"/>
                  </a:cubicBezTo>
                  <a:cubicBezTo>
                    <a:pt x="185" y="188"/>
                    <a:pt x="185" y="188"/>
                    <a:pt x="185" y="188"/>
                  </a:cubicBezTo>
                  <a:cubicBezTo>
                    <a:pt x="185" y="189"/>
                    <a:pt x="185" y="189"/>
                    <a:pt x="185" y="189"/>
                  </a:cubicBezTo>
                  <a:cubicBezTo>
                    <a:pt x="185" y="189"/>
                    <a:pt x="185" y="189"/>
                    <a:pt x="185" y="189"/>
                  </a:cubicBezTo>
                  <a:cubicBezTo>
                    <a:pt x="185" y="189"/>
                    <a:pt x="185" y="189"/>
                    <a:pt x="185" y="189"/>
                  </a:cubicBezTo>
                  <a:cubicBezTo>
                    <a:pt x="185" y="189"/>
                    <a:pt x="185" y="189"/>
                    <a:pt x="185" y="189"/>
                  </a:cubicBezTo>
                  <a:cubicBezTo>
                    <a:pt x="185" y="189"/>
                    <a:pt x="185" y="189"/>
                    <a:pt x="185" y="189"/>
                  </a:cubicBezTo>
                  <a:cubicBezTo>
                    <a:pt x="184" y="189"/>
                    <a:pt x="184" y="189"/>
                    <a:pt x="184" y="189"/>
                  </a:cubicBezTo>
                  <a:cubicBezTo>
                    <a:pt x="184" y="189"/>
                    <a:pt x="184" y="189"/>
                    <a:pt x="184" y="189"/>
                  </a:cubicBezTo>
                  <a:cubicBezTo>
                    <a:pt x="184" y="189"/>
                    <a:pt x="184" y="189"/>
                    <a:pt x="184" y="189"/>
                  </a:cubicBezTo>
                  <a:cubicBezTo>
                    <a:pt x="184" y="189"/>
                    <a:pt x="184" y="189"/>
                    <a:pt x="184" y="189"/>
                  </a:cubicBezTo>
                  <a:cubicBezTo>
                    <a:pt x="184" y="190"/>
                    <a:pt x="184" y="190"/>
                    <a:pt x="184" y="190"/>
                  </a:cubicBezTo>
                  <a:cubicBezTo>
                    <a:pt x="184" y="190"/>
                    <a:pt x="184" y="190"/>
                    <a:pt x="184" y="190"/>
                  </a:cubicBezTo>
                  <a:cubicBezTo>
                    <a:pt x="184" y="190"/>
                    <a:pt x="184" y="190"/>
                    <a:pt x="184" y="190"/>
                  </a:cubicBezTo>
                  <a:cubicBezTo>
                    <a:pt x="183" y="190"/>
                    <a:pt x="183" y="190"/>
                    <a:pt x="183" y="190"/>
                  </a:cubicBezTo>
                  <a:cubicBezTo>
                    <a:pt x="183" y="190"/>
                    <a:pt x="183" y="190"/>
                    <a:pt x="183" y="190"/>
                  </a:cubicBezTo>
                  <a:cubicBezTo>
                    <a:pt x="183" y="190"/>
                    <a:pt x="183" y="190"/>
                    <a:pt x="183" y="190"/>
                  </a:cubicBezTo>
                  <a:cubicBezTo>
                    <a:pt x="183" y="190"/>
                    <a:pt x="183" y="190"/>
                    <a:pt x="183" y="190"/>
                  </a:cubicBezTo>
                  <a:cubicBezTo>
                    <a:pt x="183" y="191"/>
                    <a:pt x="183" y="191"/>
                    <a:pt x="183" y="191"/>
                  </a:cubicBezTo>
                  <a:cubicBezTo>
                    <a:pt x="183" y="191"/>
                    <a:pt x="183" y="191"/>
                    <a:pt x="183" y="191"/>
                  </a:cubicBezTo>
                  <a:cubicBezTo>
                    <a:pt x="183" y="191"/>
                    <a:pt x="183" y="191"/>
                    <a:pt x="183" y="191"/>
                  </a:cubicBezTo>
                  <a:cubicBezTo>
                    <a:pt x="182" y="191"/>
                    <a:pt x="182" y="191"/>
                    <a:pt x="182" y="191"/>
                  </a:cubicBezTo>
                  <a:cubicBezTo>
                    <a:pt x="182" y="191"/>
                    <a:pt x="182" y="191"/>
                    <a:pt x="182" y="191"/>
                  </a:cubicBezTo>
                  <a:cubicBezTo>
                    <a:pt x="182" y="191"/>
                    <a:pt x="182" y="191"/>
                    <a:pt x="182" y="191"/>
                  </a:cubicBezTo>
                  <a:cubicBezTo>
                    <a:pt x="182" y="191"/>
                    <a:pt x="182" y="191"/>
                    <a:pt x="182" y="191"/>
                  </a:cubicBezTo>
                  <a:cubicBezTo>
                    <a:pt x="182" y="192"/>
                    <a:pt x="182" y="192"/>
                    <a:pt x="182" y="192"/>
                  </a:cubicBezTo>
                  <a:cubicBezTo>
                    <a:pt x="182" y="192"/>
                    <a:pt x="182" y="192"/>
                    <a:pt x="182" y="192"/>
                  </a:cubicBezTo>
                  <a:cubicBezTo>
                    <a:pt x="182" y="192"/>
                    <a:pt x="182" y="192"/>
                    <a:pt x="182" y="192"/>
                  </a:cubicBezTo>
                  <a:cubicBezTo>
                    <a:pt x="182" y="192"/>
                    <a:pt x="182" y="192"/>
                    <a:pt x="182" y="192"/>
                  </a:cubicBezTo>
                  <a:cubicBezTo>
                    <a:pt x="175" y="199"/>
                    <a:pt x="175" y="199"/>
                    <a:pt x="175" y="199"/>
                  </a:cubicBezTo>
                  <a:cubicBezTo>
                    <a:pt x="175" y="177"/>
                    <a:pt x="175" y="177"/>
                    <a:pt x="175" y="177"/>
                  </a:cubicBezTo>
                  <a:cubicBezTo>
                    <a:pt x="181" y="171"/>
                    <a:pt x="181" y="171"/>
                    <a:pt x="181" y="171"/>
                  </a:cubicBezTo>
                  <a:cubicBezTo>
                    <a:pt x="175" y="165"/>
                    <a:pt x="175" y="165"/>
                    <a:pt x="175" y="165"/>
                  </a:cubicBezTo>
                  <a:cubicBezTo>
                    <a:pt x="175" y="140"/>
                    <a:pt x="175" y="140"/>
                    <a:pt x="175" y="140"/>
                  </a:cubicBezTo>
                  <a:cubicBezTo>
                    <a:pt x="186" y="151"/>
                    <a:pt x="186" y="151"/>
                    <a:pt x="186" y="151"/>
                  </a:cubicBezTo>
                  <a:close/>
                  <a:moveTo>
                    <a:pt x="186" y="237"/>
                  </a:moveTo>
                  <a:cubicBezTo>
                    <a:pt x="186" y="258"/>
                    <a:pt x="186" y="258"/>
                    <a:pt x="186" y="258"/>
                  </a:cubicBezTo>
                  <a:cubicBezTo>
                    <a:pt x="175" y="269"/>
                    <a:pt x="175" y="269"/>
                    <a:pt x="175" y="269"/>
                  </a:cubicBezTo>
                  <a:cubicBezTo>
                    <a:pt x="175" y="230"/>
                    <a:pt x="175" y="230"/>
                    <a:pt x="175" y="230"/>
                  </a:cubicBezTo>
                  <a:cubicBezTo>
                    <a:pt x="184" y="239"/>
                    <a:pt x="184" y="239"/>
                    <a:pt x="184" y="239"/>
                  </a:cubicBezTo>
                  <a:lnTo>
                    <a:pt x="186" y="237"/>
                  </a:lnTo>
                  <a:close/>
                  <a:moveTo>
                    <a:pt x="175" y="304"/>
                  </a:moveTo>
                  <a:cubicBezTo>
                    <a:pt x="169" y="298"/>
                    <a:pt x="169" y="298"/>
                    <a:pt x="169" y="298"/>
                  </a:cubicBezTo>
                  <a:cubicBezTo>
                    <a:pt x="164" y="292"/>
                    <a:pt x="164" y="292"/>
                    <a:pt x="164" y="292"/>
                  </a:cubicBezTo>
                  <a:cubicBezTo>
                    <a:pt x="164" y="259"/>
                    <a:pt x="164" y="259"/>
                    <a:pt x="164" y="259"/>
                  </a:cubicBezTo>
                  <a:cubicBezTo>
                    <a:pt x="171" y="252"/>
                    <a:pt x="171" y="252"/>
                    <a:pt x="171" y="252"/>
                  </a:cubicBezTo>
                  <a:cubicBezTo>
                    <a:pt x="164" y="244"/>
                    <a:pt x="164" y="244"/>
                    <a:pt x="164" y="244"/>
                  </a:cubicBezTo>
                  <a:cubicBezTo>
                    <a:pt x="164" y="219"/>
                    <a:pt x="164" y="219"/>
                    <a:pt x="164" y="219"/>
                  </a:cubicBezTo>
                  <a:cubicBezTo>
                    <a:pt x="175" y="230"/>
                    <a:pt x="175" y="230"/>
                    <a:pt x="175" y="230"/>
                  </a:cubicBezTo>
                  <a:cubicBezTo>
                    <a:pt x="175" y="269"/>
                    <a:pt x="175" y="269"/>
                    <a:pt x="175" y="269"/>
                  </a:cubicBezTo>
                  <a:cubicBezTo>
                    <a:pt x="172" y="273"/>
                    <a:pt x="172" y="273"/>
                    <a:pt x="172" y="273"/>
                  </a:cubicBezTo>
                  <a:cubicBezTo>
                    <a:pt x="175" y="276"/>
                    <a:pt x="175" y="276"/>
                    <a:pt x="175" y="276"/>
                  </a:cubicBezTo>
                  <a:cubicBezTo>
                    <a:pt x="175" y="304"/>
                    <a:pt x="175" y="304"/>
                    <a:pt x="175" y="304"/>
                  </a:cubicBezTo>
                  <a:close/>
                  <a:moveTo>
                    <a:pt x="164" y="35"/>
                  </a:moveTo>
                  <a:cubicBezTo>
                    <a:pt x="175" y="46"/>
                    <a:pt x="175" y="46"/>
                    <a:pt x="175" y="46"/>
                  </a:cubicBezTo>
                  <a:cubicBezTo>
                    <a:pt x="175" y="74"/>
                    <a:pt x="175" y="74"/>
                    <a:pt x="175" y="74"/>
                  </a:cubicBezTo>
                  <a:cubicBezTo>
                    <a:pt x="166" y="66"/>
                    <a:pt x="166" y="66"/>
                    <a:pt x="166" y="66"/>
                  </a:cubicBezTo>
                  <a:cubicBezTo>
                    <a:pt x="164" y="68"/>
                    <a:pt x="164" y="68"/>
                    <a:pt x="164" y="68"/>
                  </a:cubicBezTo>
                  <a:cubicBezTo>
                    <a:pt x="164" y="35"/>
                    <a:pt x="164" y="35"/>
                    <a:pt x="164" y="35"/>
                  </a:cubicBezTo>
                  <a:close/>
                  <a:moveTo>
                    <a:pt x="175" y="106"/>
                  </a:moveTo>
                  <a:cubicBezTo>
                    <a:pt x="175" y="128"/>
                    <a:pt x="175" y="128"/>
                    <a:pt x="175" y="128"/>
                  </a:cubicBezTo>
                  <a:cubicBezTo>
                    <a:pt x="169" y="134"/>
                    <a:pt x="169" y="134"/>
                    <a:pt x="169" y="134"/>
                  </a:cubicBezTo>
                  <a:cubicBezTo>
                    <a:pt x="175" y="140"/>
                    <a:pt x="175" y="140"/>
                    <a:pt x="175" y="140"/>
                  </a:cubicBezTo>
                  <a:cubicBezTo>
                    <a:pt x="175" y="165"/>
                    <a:pt x="175" y="165"/>
                    <a:pt x="175" y="165"/>
                  </a:cubicBezTo>
                  <a:cubicBezTo>
                    <a:pt x="164" y="153"/>
                    <a:pt x="164" y="153"/>
                    <a:pt x="164" y="153"/>
                  </a:cubicBezTo>
                  <a:cubicBezTo>
                    <a:pt x="164" y="117"/>
                    <a:pt x="164" y="117"/>
                    <a:pt x="164" y="117"/>
                  </a:cubicBezTo>
                  <a:cubicBezTo>
                    <a:pt x="164" y="117"/>
                    <a:pt x="164" y="117"/>
                    <a:pt x="164" y="117"/>
                  </a:cubicBezTo>
                  <a:cubicBezTo>
                    <a:pt x="164" y="117"/>
                    <a:pt x="164" y="117"/>
                    <a:pt x="164" y="117"/>
                  </a:cubicBezTo>
                  <a:cubicBezTo>
                    <a:pt x="164" y="117"/>
                    <a:pt x="164" y="117"/>
                    <a:pt x="164" y="117"/>
                  </a:cubicBezTo>
                  <a:cubicBezTo>
                    <a:pt x="164" y="117"/>
                    <a:pt x="164" y="117"/>
                    <a:pt x="164" y="117"/>
                  </a:cubicBezTo>
                  <a:cubicBezTo>
                    <a:pt x="164" y="117"/>
                    <a:pt x="164" y="117"/>
                    <a:pt x="164" y="117"/>
                  </a:cubicBezTo>
                  <a:cubicBezTo>
                    <a:pt x="164" y="117"/>
                    <a:pt x="164" y="117"/>
                    <a:pt x="164" y="117"/>
                  </a:cubicBezTo>
                  <a:cubicBezTo>
                    <a:pt x="164" y="117"/>
                    <a:pt x="164" y="117"/>
                    <a:pt x="164" y="117"/>
                  </a:cubicBezTo>
                  <a:cubicBezTo>
                    <a:pt x="165" y="117"/>
                    <a:pt x="165" y="117"/>
                    <a:pt x="165" y="117"/>
                  </a:cubicBezTo>
                  <a:cubicBezTo>
                    <a:pt x="165" y="116"/>
                    <a:pt x="165" y="116"/>
                    <a:pt x="165" y="116"/>
                  </a:cubicBezTo>
                  <a:cubicBezTo>
                    <a:pt x="165" y="116"/>
                    <a:pt x="165" y="116"/>
                    <a:pt x="165" y="116"/>
                  </a:cubicBezTo>
                  <a:cubicBezTo>
                    <a:pt x="165" y="116"/>
                    <a:pt x="165" y="116"/>
                    <a:pt x="165" y="116"/>
                  </a:cubicBezTo>
                  <a:cubicBezTo>
                    <a:pt x="165" y="116"/>
                    <a:pt x="165" y="116"/>
                    <a:pt x="165" y="116"/>
                  </a:cubicBezTo>
                  <a:cubicBezTo>
                    <a:pt x="165" y="116"/>
                    <a:pt x="165" y="116"/>
                    <a:pt x="165" y="116"/>
                  </a:cubicBezTo>
                  <a:cubicBezTo>
                    <a:pt x="165" y="116"/>
                    <a:pt x="165" y="116"/>
                    <a:pt x="165" y="116"/>
                  </a:cubicBezTo>
                  <a:cubicBezTo>
                    <a:pt x="166" y="116"/>
                    <a:pt x="166" y="116"/>
                    <a:pt x="166" y="116"/>
                  </a:cubicBezTo>
                  <a:cubicBezTo>
                    <a:pt x="166" y="115"/>
                    <a:pt x="166" y="115"/>
                    <a:pt x="166" y="115"/>
                  </a:cubicBezTo>
                  <a:cubicBezTo>
                    <a:pt x="166" y="115"/>
                    <a:pt x="166" y="115"/>
                    <a:pt x="166" y="115"/>
                  </a:cubicBezTo>
                  <a:cubicBezTo>
                    <a:pt x="166" y="115"/>
                    <a:pt x="166" y="115"/>
                    <a:pt x="166" y="115"/>
                  </a:cubicBezTo>
                  <a:cubicBezTo>
                    <a:pt x="166" y="115"/>
                    <a:pt x="166" y="115"/>
                    <a:pt x="166" y="115"/>
                  </a:cubicBezTo>
                  <a:cubicBezTo>
                    <a:pt x="166" y="115"/>
                    <a:pt x="166" y="115"/>
                    <a:pt x="166" y="115"/>
                  </a:cubicBezTo>
                  <a:cubicBezTo>
                    <a:pt x="166" y="115"/>
                    <a:pt x="166" y="115"/>
                    <a:pt x="166" y="115"/>
                  </a:cubicBezTo>
                  <a:cubicBezTo>
                    <a:pt x="167" y="115"/>
                    <a:pt x="167" y="115"/>
                    <a:pt x="167" y="115"/>
                  </a:cubicBezTo>
                  <a:cubicBezTo>
                    <a:pt x="167" y="115"/>
                    <a:pt x="167" y="115"/>
                    <a:pt x="167" y="115"/>
                  </a:cubicBezTo>
                  <a:cubicBezTo>
                    <a:pt x="167" y="114"/>
                    <a:pt x="167" y="114"/>
                    <a:pt x="167" y="114"/>
                  </a:cubicBezTo>
                  <a:cubicBezTo>
                    <a:pt x="167" y="114"/>
                    <a:pt x="167" y="114"/>
                    <a:pt x="167" y="114"/>
                  </a:cubicBezTo>
                  <a:cubicBezTo>
                    <a:pt x="167" y="114"/>
                    <a:pt x="167" y="114"/>
                    <a:pt x="167" y="114"/>
                  </a:cubicBezTo>
                  <a:cubicBezTo>
                    <a:pt x="167" y="114"/>
                    <a:pt x="167" y="114"/>
                    <a:pt x="167" y="114"/>
                  </a:cubicBezTo>
                  <a:cubicBezTo>
                    <a:pt x="167" y="114"/>
                    <a:pt x="167" y="114"/>
                    <a:pt x="167" y="114"/>
                  </a:cubicBezTo>
                  <a:cubicBezTo>
                    <a:pt x="167" y="114"/>
                    <a:pt x="167" y="114"/>
                    <a:pt x="167" y="114"/>
                  </a:cubicBezTo>
                  <a:cubicBezTo>
                    <a:pt x="167" y="114"/>
                    <a:pt x="167" y="114"/>
                    <a:pt x="167" y="114"/>
                  </a:cubicBezTo>
                  <a:cubicBezTo>
                    <a:pt x="168" y="113"/>
                    <a:pt x="168" y="113"/>
                    <a:pt x="168" y="113"/>
                  </a:cubicBezTo>
                  <a:cubicBezTo>
                    <a:pt x="168" y="113"/>
                    <a:pt x="168" y="113"/>
                    <a:pt x="168" y="113"/>
                  </a:cubicBezTo>
                  <a:cubicBezTo>
                    <a:pt x="168" y="113"/>
                    <a:pt x="168" y="113"/>
                    <a:pt x="168" y="113"/>
                  </a:cubicBezTo>
                  <a:cubicBezTo>
                    <a:pt x="168" y="113"/>
                    <a:pt x="168" y="113"/>
                    <a:pt x="168" y="113"/>
                  </a:cubicBezTo>
                  <a:cubicBezTo>
                    <a:pt x="168" y="113"/>
                    <a:pt x="168" y="113"/>
                    <a:pt x="168" y="113"/>
                  </a:cubicBezTo>
                  <a:cubicBezTo>
                    <a:pt x="168" y="113"/>
                    <a:pt x="168" y="113"/>
                    <a:pt x="168" y="113"/>
                  </a:cubicBezTo>
                  <a:cubicBezTo>
                    <a:pt x="175" y="106"/>
                    <a:pt x="175" y="106"/>
                    <a:pt x="175" y="106"/>
                  </a:cubicBezTo>
                  <a:close/>
                  <a:moveTo>
                    <a:pt x="175" y="177"/>
                  </a:moveTo>
                  <a:cubicBezTo>
                    <a:pt x="175" y="199"/>
                    <a:pt x="175" y="199"/>
                    <a:pt x="175" y="199"/>
                  </a:cubicBezTo>
                  <a:cubicBezTo>
                    <a:pt x="164" y="210"/>
                    <a:pt x="164" y="210"/>
                    <a:pt x="164" y="210"/>
                  </a:cubicBezTo>
                  <a:cubicBezTo>
                    <a:pt x="164" y="174"/>
                    <a:pt x="164" y="174"/>
                    <a:pt x="164" y="174"/>
                  </a:cubicBezTo>
                  <a:cubicBezTo>
                    <a:pt x="171" y="181"/>
                    <a:pt x="171" y="181"/>
                    <a:pt x="171" y="181"/>
                  </a:cubicBezTo>
                  <a:lnTo>
                    <a:pt x="175" y="177"/>
                  </a:lnTo>
                  <a:close/>
                  <a:moveTo>
                    <a:pt x="164" y="292"/>
                  </a:moveTo>
                  <a:cubicBezTo>
                    <a:pt x="152" y="281"/>
                    <a:pt x="152" y="281"/>
                    <a:pt x="152" y="281"/>
                  </a:cubicBezTo>
                  <a:cubicBezTo>
                    <a:pt x="152" y="253"/>
                    <a:pt x="152" y="253"/>
                    <a:pt x="152" y="253"/>
                  </a:cubicBezTo>
                  <a:cubicBezTo>
                    <a:pt x="161" y="262"/>
                    <a:pt x="161" y="262"/>
                    <a:pt x="161" y="262"/>
                  </a:cubicBezTo>
                  <a:cubicBezTo>
                    <a:pt x="164" y="259"/>
                    <a:pt x="164" y="259"/>
                    <a:pt x="164" y="259"/>
                  </a:cubicBezTo>
                  <a:cubicBezTo>
                    <a:pt x="164" y="292"/>
                    <a:pt x="164" y="292"/>
                    <a:pt x="164" y="292"/>
                  </a:cubicBezTo>
                  <a:close/>
                  <a:moveTo>
                    <a:pt x="152" y="23"/>
                  </a:moveTo>
                  <a:cubicBezTo>
                    <a:pt x="164" y="35"/>
                    <a:pt x="164" y="35"/>
                    <a:pt x="164" y="35"/>
                  </a:cubicBezTo>
                  <a:cubicBezTo>
                    <a:pt x="164" y="68"/>
                    <a:pt x="164" y="68"/>
                    <a:pt x="164" y="68"/>
                  </a:cubicBezTo>
                  <a:cubicBezTo>
                    <a:pt x="152" y="79"/>
                    <a:pt x="152" y="79"/>
                    <a:pt x="152" y="79"/>
                  </a:cubicBezTo>
                  <a:cubicBezTo>
                    <a:pt x="152" y="58"/>
                    <a:pt x="152" y="58"/>
                    <a:pt x="152" y="58"/>
                  </a:cubicBezTo>
                  <a:cubicBezTo>
                    <a:pt x="155" y="55"/>
                    <a:pt x="155" y="55"/>
                    <a:pt x="155" y="55"/>
                  </a:cubicBezTo>
                  <a:cubicBezTo>
                    <a:pt x="152" y="52"/>
                    <a:pt x="152" y="52"/>
                    <a:pt x="152" y="52"/>
                  </a:cubicBezTo>
                  <a:cubicBezTo>
                    <a:pt x="152" y="23"/>
                    <a:pt x="152" y="23"/>
                    <a:pt x="152" y="23"/>
                  </a:cubicBezTo>
                  <a:close/>
                  <a:moveTo>
                    <a:pt x="164" y="117"/>
                  </a:moveTo>
                  <a:cubicBezTo>
                    <a:pt x="164" y="153"/>
                    <a:pt x="164" y="153"/>
                    <a:pt x="164" y="153"/>
                  </a:cubicBezTo>
                  <a:cubicBezTo>
                    <a:pt x="156" y="146"/>
                    <a:pt x="156" y="146"/>
                    <a:pt x="156" y="146"/>
                  </a:cubicBezTo>
                  <a:cubicBezTo>
                    <a:pt x="152" y="150"/>
                    <a:pt x="152" y="150"/>
                    <a:pt x="152" y="150"/>
                  </a:cubicBezTo>
                  <a:cubicBezTo>
                    <a:pt x="152" y="129"/>
                    <a:pt x="152" y="129"/>
                    <a:pt x="152" y="129"/>
                  </a:cubicBezTo>
                  <a:cubicBezTo>
                    <a:pt x="158" y="123"/>
                    <a:pt x="158" y="123"/>
                    <a:pt x="158" y="123"/>
                  </a:cubicBezTo>
                  <a:cubicBezTo>
                    <a:pt x="158" y="123"/>
                    <a:pt x="158" y="123"/>
                    <a:pt x="158" y="123"/>
                  </a:cubicBezTo>
                  <a:cubicBezTo>
                    <a:pt x="158" y="123"/>
                    <a:pt x="158" y="123"/>
                    <a:pt x="158" y="123"/>
                  </a:cubicBezTo>
                  <a:cubicBezTo>
                    <a:pt x="159" y="122"/>
                    <a:pt x="159" y="122"/>
                    <a:pt x="159" y="122"/>
                  </a:cubicBezTo>
                  <a:cubicBezTo>
                    <a:pt x="159" y="122"/>
                    <a:pt x="159" y="122"/>
                    <a:pt x="159" y="122"/>
                  </a:cubicBezTo>
                  <a:cubicBezTo>
                    <a:pt x="159" y="122"/>
                    <a:pt x="159" y="122"/>
                    <a:pt x="159" y="122"/>
                  </a:cubicBezTo>
                  <a:cubicBezTo>
                    <a:pt x="159" y="122"/>
                    <a:pt x="159" y="122"/>
                    <a:pt x="159" y="122"/>
                  </a:cubicBezTo>
                  <a:cubicBezTo>
                    <a:pt x="159" y="122"/>
                    <a:pt x="159" y="122"/>
                    <a:pt x="159" y="122"/>
                  </a:cubicBezTo>
                  <a:cubicBezTo>
                    <a:pt x="159" y="122"/>
                    <a:pt x="159" y="122"/>
                    <a:pt x="159" y="122"/>
                  </a:cubicBezTo>
                  <a:cubicBezTo>
                    <a:pt x="159" y="122"/>
                    <a:pt x="159" y="122"/>
                    <a:pt x="159" y="122"/>
                  </a:cubicBezTo>
                  <a:cubicBezTo>
                    <a:pt x="160" y="122"/>
                    <a:pt x="160" y="122"/>
                    <a:pt x="160" y="122"/>
                  </a:cubicBezTo>
                  <a:cubicBezTo>
                    <a:pt x="160" y="121"/>
                    <a:pt x="160" y="121"/>
                    <a:pt x="160" y="121"/>
                  </a:cubicBezTo>
                  <a:cubicBezTo>
                    <a:pt x="160" y="121"/>
                    <a:pt x="160" y="121"/>
                    <a:pt x="160" y="121"/>
                  </a:cubicBezTo>
                  <a:cubicBezTo>
                    <a:pt x="160" y="121"/>
                    <a:pt x="160" y="121"/>
                    <a:pt x="160" y="121"/>
                  </a:cubicBezTo>
                  <a:cubicBezTo>
                    <a:pt x="160" y="121"/>
                    <a:pt x="160" y="121"/>
                    <a:pt x="160" y="121"/>
                  </a:cubicBezTo>
                  <a:cubicBezTo>
                    <a:pt x="160" y="121"/>
                    <a:pt x="160" y="121"/>
                    <a:pt x="160" y="121"/>
                  </a:cubicBezTo>
                  <a:cubicBezTo>
                    <a:pt x="160" y="121"/>
                    <a:pt x="160" y="121"/>
                    <a:pt x="160" y="121"/>
                  </a:cubicBezTo>
                  <a:cubicBezTo>
                    <a:pt x="160" y="121"/>
                    <a:pt x="160" y="121"/>
                    <a:pt x="160" y="121"/>
                  </a:cubicBezTo>
                  <a:cubicBezTo>
                    <a:pt x="160" y="121"/>
                    <a:pt x="160" y="121"/>
                    <a:pt x="160" y="121"/>
                  </a:cubicBezTo>
                  <a:cubicBezTo>
                    <a:pt x="161" y="120"/>
                    <a:pt x="161" y="120"/>
                    <a:pt x="161" y="120"/>
                  </a:cubicBezTo>
                  <a:cubicBezTo>
                    <a:pt x="161" y="120"/>
                    <a:pt x="161" y="120"/>
                    <a:pt x="161" y="120"/>
                  </a:cubicBezTo>
                  <a:cubicBezTo>
                    <a:pt x="161" y="120"/>
                    <a:pt x="161" y="120"/>
                    <a:pt x="161" y="120"/>
                  </a:cubicBezTo>
                  <a:cubicBezTo>
                    <a:pt x="161" y="120"/>
                    <a:pt x="161" y="120"/>
                    <a:pt x="161" y="120"/>
                  </a:cubicBezTo>
                  <a:cubicBezTo>
                    <a:pt x="161" y="120"/>
                    <a:pt x="161" y="120"/>
                    <a:pt x="161" y="120"/>
                  </a:cubicBezTo>
                  <a:cubicBezTo>
                    <a:pt x="161" y="120"/>
                    <a:pt x="161" y="120"/>
                    <a:pt x="161" y="120"/>
                  </a:cubicBezTo>
                  <a:cubicBezTo>
                    <a:pt x="161" y="120"/>
                    <a:pt x="161" y="120"/>
                    <a:pt x="161" y="120"/>
                  </a:cubicBezTo>
                  <a:cubicBezTo>
                    <a:pt x="162" y="120"/>
                    <a:pt x="162" y="120"/>
                    <a:pt x="162" y="120"/>
                  </a:cubicBezTo>
                  <a:cubicBezTo>
                    <a:pt x="162" y="119"/>
                    <a:pt x="162" y="119"/>
                    <a:pt x="162" y="119"/>
                  </a:cubicBezTo>
                  <a:cubicBezTo>
                    <a:pt x="162" y="119"/>
                    <a:pt x="162" y="119"/>
                    <a:pt x="162" y="119"/>
                  </a:cubicBezTo>
                  <a:cubicBezTo>
                    <a:pt x="162" y="119"/>
                    <a:pt x="162" y="119"/>
                    <a:pt x="162" y="119"/>
                  </a:cubicBezTo>
                  <a:cubicBezTo>
                    <a:pt x="162" y="119"/>
                    <a:pt x="162" y="119"/>
                    <a:pt x="162" y="119"/>
                  </a:cubicBezTo>
                  <a:cubicBezTo>
                    <a:pt x="162" y="119"/>
                    <a:pt x="162" y="119"/>
                    <a:pt x="162" y="119"/>
                  </a:cubicBezTo>
                  <a:cubicBezTo>
                    <a:pt x="162" y="119"/>
                    <a:pt x="162" y="119"/>
                    <a:pt x="162" y="119"/>
                  </a:cubicBezTo>
                  <a:cubicBezTo>
                    <a:pt x="163" y="119"/>
                    <a:pt x="163" y="119"/>
                    <a:pt x="163" y="119"/>
                  </a:cubicBezTo>
                  <a:cubicBezTo>
                    <a:pt x="163" y="118"/>
                    <a:pt x="163" y="118"/>
                    <a:pt x="163" y="118"/>
                  </a:cubicBezTo>
                  <a:cubicBezTo>
                    <a:pt x="163" y="118"/>
                    <a:pt x="163" y="118"/>
                    <a:pt x="163" y="118"/>
                  </a:cubicBezTo>
                  <a:cubicBezTo>
                    <a:pt x="163" y="118"/>
                    <a:pt x="163" y="118"/>
                    <a:pt x="163" y="118"/>
                  </a:cubicBezTo>
                  <a:cubicBezTo>
                    <a:pt x="163" y="118"/>
                    <a:pt x="163" y="118"/>
                    <a:pt x="163" y="118"/>
                  </a:cubicBezTo>
                  <a:cubicBezTo>
                    <a:pt x="163" y="118"/>
                    <a:pt x="163" y="118"/>
                    <a:pt x="163" y="118"/>
                  </a:cubicBezTo>
                  <a:cubicBezTo>
                    <a:pt x="163" y="118"/>
                    <a:pt x="163" y="118"/>
                    <a:pt x="163" y="118"/>
                  </a:cubicBezTo>
                  <a:cubicBezTo>
                    <a:pt x="163" y="118"/>
                    <a:pt x="163" y="118"/>
                    <a:pt x="163" y="118"/>
                  </a:cubicBezTo>
                  <a:cubicBezTo>
                    <a:pt x="164" y="117"/>
                    <a:pt x="164" y="117"/>
                    <a:pt x="164" y="117"/>
                  </a:cubicBezTo>
                  <a:close/>
                  <a:moveTo>
                    <a:pt x="164" y="174"/>
                  </a:moveTo>
                  <a:cubicBezTo>
                    <a:pt x="164" y="210"/>
                    <a:pt x="164" y="210"/>
                    <a:pt x="164" y="210"/>
                  </a:cubicBezTo>
                  <a:cubicBezTo>
                    <a:pt x="159" y="214"/>
                    <a:pt x="159" y="214"/>
                    <a:pt x="159" y="214"/>
                  </a:cubicBezTo>
                  <a:cubicBezTo>
                    <a:pt x="164" y="219"/>
                    <a:pt x="164" y="219"/>
                    <a:pt x="164" y="219"/>
                  </a:cubicBezTo>
                  <a:cubicBezTo>
                    <a:pt x="164" y="244"/>
                    <a:pt x="164" y="244"/>
                    <a:pt x="164" y="244"/>
                  </a:cubicBezTo>
                  <a:cubicBezTo>
                    <a:pt x="152" y="232"/>
                    <a:pt x="152" y="232"/>
                    <a:pt x="152" y="232"/>
                  </a:cubicBezTo>
                  <a:cubicBezTo>
                    <a:pt x="152" y="199"/>
                    <a:pt x="152" y="199"/>
                    <a:pt x="152" y="199"/>
                  </a:cubicBezTo>
                  <a:cubicBezTo>
                    <a:pt x="152" y="199"/>
                    <a:pt x="152" y="199"/>
                    <a:pt x="152" y="199"/>
                  </a:cubicBezTo>
                  <a:cubicBezTo>
                    <a:pt x="153" y="199"/>
                    <a:pt x="153" y="199"/>
                    <a:pt x="153" y="199"/>
                  </a:cubicBezTo>
                  <a:cubicBezTo>
                    <a:pt x="153" y="199"/>
                    <a:pt x="153" y="199"/>
                    <a:pt x="153" y="199"/>
                  </a:cubicBezTo>
                  <a:cubicBezTo>
                    <a:pt x="153" y="199"/>
                    <a:pt x="153" y="199"/>
                    <a:pt x="153" y="199"/>
                  </a:cubicBezTo>
                  <a:cubicBezTo>
                    <a:pt x="153" y="199"/>
                    <a:pt x="153" y="199"/>
                    <a:pt x="153" y="199"/>
                  </a:cubicBezTo>
                  <a:cubicBezTo>
                    <a:pt x="153" y="199"/>
                    <a:pt x="153" y="199"/>
                    <a:pt x="153" y="199"/>
                  </a:cubicBezTo>
                  <a:cubicBezTo>
                    <a:pt x="153" y="199"/>
                    <a:pt x="153" y="199"/>
                    <a:pt x="153" y="199"/>
                  </a:cubicBezTo>
                  <a:cubicBezTo>
                    <a:pt x="153" y="198"/>
                    <a:pt x="153" y="198"/>
                    <a:pt x="153" y="198"/>
                  </a:cubicBezTo>
                  <a:cubicBezTo>
                    <a:pt x="153" y="198"/>
                    <a:pt x="153" y="198"/>
                    <a:pt x="153" y="198"/>
                  </a:cubicBezTo>
                  <a:cubicBezTo>
                    <a:pt x="154" y="198"/>
                    <a:pt x="154" y="198"/>
                    <a:pt x="154" y="198"/>
                  </a:cubicBezTo>
                  <a:cubicBezTo>
                    <a:pt x="154" y="198"/>
                    <a:pt x="154" y="198"/>
                    <a:pt x="154" y="198"/>
                  </a:cubicBezTo>
                  <a:cubicBezTo>
                    <a:pt x="154" y="198"/>
                    <a:pt x="154" y="198"/>
                    <a:pt x="154" y="198"/>
                  </a:cubicBezTo>
                  <a:cubicBezTo>
                    <a:pt x="154" y="198"/>
                    <a:pt x="154" y="198"/>
                    <a:pt x="154" y="198"/>
                  </a:cubicBezTo>
                  <a:cubicBezTo>
                    <a:pt x="154" y="198"/>
                    <a:pt x="154" y="198"/>
                    <a:pt x="154" y="198"/>
                  </a:cubicBezTo>
                  <a:cubicBezTo>
                    <a:pt x="154" y="198"/>
                    <a:pt x="154" y="198"/>
                    <a:pt x="154" y="198"/>
                  </a:cubicBezTo>
                  <a:cubicBezTo>
                    <a:pt x="154" y="197"/>
                    <a:pt x="154" y="197"/>
                    <a:pt x="154" y="197"/>
                  </a:cubicBezTo>
                  <a:cubicBezTo>
                    <a:pt x="154" y="197"/>
                    <a:pt x="154" y="197"/>
                    <a:pt x="154" y="197"/>
                  </a:cubicBezTo>
                  <a:cubicBezTo>
                    <a:pt x="155" y="197"/>
                    <a:pt x="155" y="197"/>
                    <a:pt x="155" y="197"/>
                  </a:cubicBezTo>
                  <a:cubicBezTo>
                    <a:pt x="155" y="197"/>
                    <a:pt x="155" y="197"/>
                    <a:pt x="155" y="197"/>
                  </a:cubicBezTo>
                  <a:cubicBezTo>
                    <a:pt x="155" y="197"/>
                    <a:pt x="155" y="197"/>
                    <a:pt x="155" y="197"/>
                  </a:cubicBezTo>
                  <a:cubicBezTo>
                    <a:pt x="155" y="197"/>
                    <a:pt x="155" y="197"/>
                    <a:pt x="155" y="197"/>
                  </a:cubicBezTo>
                  <a:cubicBezTo>
                    <a:pt x="155" y="197"/>
                    <a:pt x="155" y="197"/>
                    <a:pt x="155" y="197"/>
                  </a:cubicBezTo>
                  <a:cubicBezTo>
                    <a:pt x="155" y="197"/>
                    <a:pt x="155" y="197"/>
                    <a:pt x="155" y="197"/>
                  </a:cubicBezTo>
                  <a:cubicBezTo>
                    <a:pt x="155" y="196"/>
                    <a:pt x="155" y="196"/>
                    <a:pt x="155" y="196"/>
                  </a:cubicBezTo>
                  <a:cubicBezTo>
                    <a:pt x="155" y="196"/>
                    <a:pt x="155" y="196"/>
                    <a:pt x="155" y="196"/>
                  </a:cubicBezTo>
                  <a:cubicBezTo>
                    <a:pt x="156" y="196"/>
                    <a:pt x="156" y="196"/>
                    <a:pt x="156" y="196"/>
                  </a:cubicBezTo>
                  <a:cubicBezTo>
                    <a:pt x="156" y="196"/>
                    <a:pt x="156" y="196"/>
                    <a:pt x="156" y="196"/>
                  </a:cubicBezTo>
                  <a:cubicBezTo>
                    <a:pt x="156" y="196"/>
                    <a:pt x="156" y="196"/>
                    <a:pt x="156" y="196"/>
                  </a:cubicBezTo>
                  <a:cubicBezTo>
                    <a:pt x="156" y="196"/>
                    <a:pt x="156" y="196"/>
                    <a:pt x="156" y="196"/>
                  </a:cubicBezTo>
                  <a:cubicBezTo>
                    <a:pt x="156" y="196"/>
                    <a:pt x="156" y="196"/>
                    <a:pt x="156" y="196"/>
                  </a:cubicBezTo>
                  <a:cubicBezTo>
                    <a:pt x="156" y="196"/>
                    <a:pt x="156" y="196"/>
                    <a:pt x="156" y="196"/>
                  </a:cubicBezTo>
                  <a:cubicBezTo>
                    <a:pt x="156" y="195"/>
                    <a:pt x="156" y="195"/>
                    <a:pt x="156" y="195"/>
                  </a:cubicBezTo>
                  <a:cubicBezTo>
                    <a:pt x="156" y="195"/>
                    <a:pt x="156" y="195"/>
                    <a:pt x="156" y="195"/>
                  </a:cubicBezTo>
                  <a:cubicBezTo>
                    <a:pt x="157" y="195"/>
                    <a:pt x="157" y="195"/>
                    <a:pt x="157" y="195"/>
                  </a:cubicBezTo>
                  <a:cubicBezTo>
                    <a:pt x="157" y="195"/>
                    <a:pt x="157" y="195"/>
                    <a:pt x="157" y="195"/>
                  </a:cubicBezTo>
                  <a:cubicBezTo>
                    <a:pt x="157" y="195"/>
                    <a:pt x="157" y="195"/>
                    <a:pt x="157" y="195"/>
                  </a:cubicBezTo>
                  <a:cubicBezTo>
                    <a:pt x="157" y="195"/>
                    <a:pt x="157" y="195"/>
                    <a:pt x="157" y="195"/>
                  </a:cubicBezTo>
                  <a:cubicBezTo>
                    <a:pt x="157" y="195"/>
                    <a:pt x="157" y="195"/>
                    <a:pt x="157" y="195"/>
                  </a:cubicBezTo>
                  <a:cubicBezTo>
                    <a:pt x="157" y="195"/>
                    <a:pt x="157" y="195"/>
                    <a:pt x="157" y="195"/>
                  </a:cubicBezTo>
                  <a:cubicBezTo>
                    <a:pt x="157" y="195"/>
                    <a:pt x="157" y="195"/>
                    <a:pt x="157" y="195"/>
                  </a:cubicBezTo>
                  <a:cubicBezTo>
                    <a:pt x="157" y="194"/>
                    <a:pt x="157" y="194"/>
                    <a:pt x="157" y="194"/>
                  </a:cubicBezTo>
                  <a:cubicBezTo>
                    <a:pt x="158" y="194"/>
                    <a:pt x="158" y="194"/>
                    <a:pt x="158" y="194"/>
                  </a:cubicBezTo>
                  <a:cubicBezTo>
                    <a:pt x="158" y="194"/>
                    <a:pt x="158" y="194"/>
                    <a:pt x="158" y="194"/>
                  </a:cubicBezTo>
                  <a:cubicBezTo>
                    <a:pt x="158" y="194"/>
                    <a:pt x="158" y="194"/>
                    <a:pt x="158" y="194"/>
                  </a:cubicBezTo>
                  <a:cubicBezTo>
                    <a:pt x="158" y="194"/>
                    <a:pt x="158" y="194"/>
                    <a:pt x="158" y="194"/>
                  </a:cubicBezTo>
                  <a:cubicBezTo>
                    <a:pt x="158" y="194"/>
                    <a:pt x="158" y="194"/>
                    <a:pt x="158" y="194"/>
                  </a:cubicBezTo>
                  <a:cubicBezTo>
                    <a:pt x="158" y="194"/>
                    <a:pt x="158" y="194"/>
                    <a:pt x="158" y="194"/>
                  </a:cubicBezTo>
                  <a:cubicBezTo>
                    <a:pt x="158" y="194"/>
                    <a:pt x="158" y="194"/>
                    <a:pt x="158" y="194"/>
                  </a:cubicBezTo>
                  <a:cubicBezTo>
                    <a:pt x="159" y="193"/>
                    <a:pt x="159" y="193"/>
                    <a:pt x="159" y="193"/>
                  </a:cubicBezTo>
                  <a:cubicBezTo>
                    <a:pt x="152" y="187"/>
                    <a:pt x="152" y="187"/>
                    <a:pt x="152" y="187"/>
                  </a:cubicBezTo>
                  <a:cubicBezTo>
                    <a:pt x="152" y="163"/>
                    <a:pt x="152" y="163"/>
                    <a:pt x="152" y="163"/>
                  </a:cubicBezTo>
                  <a:lnTo>
                    <a:pt x="164" y="174"/>
                  </a:lnTo>
                  <a:close/>
                  <a:moveTo>
                    <a:pt x="152" y="281"/>
                  </a:moveTo>
                  <a:cubicBezTo>
                    <a:pt x="138" y="267"/>
                    <a:pt x="138" y="267"/>
                    <a:pt x="138" y="267"/>
                  </a:cubicBezTo>
                  <a:cubicBezTo>
                    <a:pt x="138" y="238"/>
                    <a:pt x="138" y="238"/>
                    <a:pt x="138" y="238"/>
                  </a:cubicBezTo>
                  <a:cubicBezTo>
                    <a:pt x="152" y="253"/>
                    <a:pt x="152" y="253"/>
                    <a:pt x="152" y="253"/>
                  </a:cubicBezTo>
                  <a:cubicBezTo>
                    <a:pt x="152" y="281"/>
                    <a:pt x="152" y="281"/>
                    <a:pt x="152" y="281"/>
                  </a:cubicBezTo>
                  <a:close/>
                  <a:moveTo>
                    <a:pt x="138" y="9"/>
                  </a:moveTo>
                  <a:cubicBezTo>
                    <a:pt x="152" y="23"/>
                    <a:pt x="152" y="23"/>
                    <a:pt x="152" y="23"/>
                  </a:cubicBezTo>
                  <a:cubicBezTo>
                    <a:pt x="152" y="52"/>
                    <a:pt x="152" y="52"/>
                    <a:pt x="152" y="52"/>
                  </a:cubicBezTo>
                  <a:cubicBezTo>
                    <a:pt x="138" y="37"/>
                    <a:pt x="138" y="37"/>
                    <a:pt x="138" y="37"/>
                  </a:cubicBezTo>
                  <a:cubicBezTo>
                    <a:pt x="138" y="9"/>
                    <a:pt x="138" y="9"/>
                    <a:pt x="138" y="9"/>
                  </a:cubicBezTo>
                  <a:close/>
                  <a:moveTo>
                    <a:pt x="152" y="58"/>
                  </a:moveTo>
                  <a:cubicBezTo>
                    <a:pt x="152" y="79"/>
                    <a:pt x="152" y="79"/>
                    <a:pt x="152" y="79"/>
                  </a:cubicBezTo>
                  <a:cubicBezTo>
                    <a:pt x="144" y="88"/>
                    <a:pt x="144" y="88"/>
                    <a:pt x="144" y="88"/>
                  </a:cubicBezTo>
                  <a:cubicBezTo>
                    <a:pt x="144" y="88"/>
                    <a:pt x="144" y="88"/>
                    <a:pt x="144" y="88"/>
                  </a:cubicBezTo>
                  <a:cubicBezTo>
                    <a:pt x="143" y="88"/>
                    <a:pt x="143" y="88"/>
                    <a:pt x="143" y="88"/>
                  </a:cubicBezTo>
                  <a:cubicBezTo>
                    <a:pt x="143" y="88"/>
                    <a:pt x="143" y="88"/>
                    <a:pt x="143" y="88"/>
                  </a:cubicBezTo>
                  <a:cubicBezTo>
                    <a:pt x="143" y="88"/>
                    <a:pt x="143" y="88"/>
                    <a:pt x="143" y="88"/>
                  </a:cubicBezTo>
                  <a:cubicBezTo>
                    <a:pt x="143" y="89"/>
                    <a:pt x="143" y="89"/>
                    <a:pt x="143" y="89"/>
                  </a:cubicBezTo>
                  <a:cubicBezTo>
                    <a:pt x="143" y="89"/>
                    <a:pt x="143" y="89"/>
                    <a:pt x="143" y="89"/>
                  </a:cubicBezTo>
                  <a:cubicBezTo>
                    <a:pt x="143" y="89"/>
                    <a:pt x="143" y="89"/>
                    <a:pt x="143" y="89"/>
                  </a:cubicBezTo>
                  <a:cubicBezTo>
                    <a:pt x="143" y="89"/>
                    <a:pt x="143" y="89"/>
                    <a:pt x="143" y="89"/>
                  </a:cubicBezTo>
                  <a:cubicBezTo>
                    <a:pt x="142" y="89"/>
                    <a:pt x="142" y="89"/>
                    <a:pt x="142" y="89"/>
                  </a:cubicBezTo>
                  <a:cubicBezTo>
                    <a:pt x="142" y="89"/>
                    <a:pt x="142" y="89"/>
                    <a:pt x="142" y="89"/>
                  </a:cubicBezTo>
                  <a:cubicBezTo>
                    <a:pt x="142" y="89"/>
                    <a:pt x="142" y="89"/>
                    <a:pt x="142" y="89"/>
                  </a:cubicBezTo>
                  <a:cubicBezTo>
                    <a:pt x="142" y="90"/>
                    <a:pt x="142" y="90"/>
                    <a:pt x="142" y="90"/>
                  </a:cubicBezTo>
                  <a:cubicBezTo>
                    <a:pt x="142" y="90"/>
                    <a:pt x="142" y="90"/>
                    <a:pt x="142" y="90"/>
                  </a:cubicBezTo>
                  <a:cubicBezTo>
                    <a:pt x="142" y="90"/>
                    <a:pt x="142" y="90"/>
                    <a:pt x="142" y="90"/>
                  </a:cubicBezTo>
                  <a:cubicBezTo>
                    <a:pt x="142" y="90"/>
                    <a:pt x="142" y="90"/>
                    <a:pt x="142" y="90"/>
                  </a:cubicBezTo>
                  <a:cubicBezTo>
                    <a:pt x="142" y="90"/>
                    <a:pt x="142" y="90"/>
                    <a:pt x="142" y="90"/>
                  </a:cubicBezTo>
                  <a:cubicBezTo>
                    <a:pt x="141" y="90"/>
                    <a:pt x="141" y="90"/>
                    <a:pt x="141" y="90"/>
                  </a:cubicBezTo>
                  <a:cubicBezTo>
                    <a:pt x="141" y="90"/>
                    <a:pt x="141" y="90"/>
                    <a:pt x="141" y="90"/>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0" y="91"/>
                    <a:pt x="140" y="91"/>
                    <a:pt x="140" y="91"/>
                  </a:cubicBezTo>
                  <a:cubicBezTo>
                    <a:pt x="140" y="91"/>
                    <a:pt x="140" y="91"/>
                    <a:pt x="140" y="91"/>
                  </a:cubicBezTo>
                  <a:cubicBezTo>
                    <a:pt x="140" y="91"/>
                    <a:pt x="140" y="91"/>
                    <a:pt x="140" y="91"/>
                  </a:cubicBezTo>
                  <a:cubicBezTo>
                    <a:pt x="140" y="91"/>
                    <a:pt x="140" y="91"/>
                    <a:pt x="140" y="91"/>
                  </a:cubicBezTo>
                  <a:cubicBezTo>
                    <a:pt x="140" y="92"/>
                    <a:pt x="140" y="92"/>
                    <a:pt x="140" y="92"/>
                  </a:cubicBezTo>
                  <a:cubicBezTo>
                    <a:pt x="140" y="92"/>
                    <a:pt x="140" y="92"/>
                    <a:pt x="140" y="92"/>
                  </a:cubicBezTo>
                  <a:cubicBezTo>
                    <a:pt x="140" y="92"/>
                    <a:pt x="140" y="92"/>
                    <a:pt x="140" y="92"/>
                  </a:cubicBezTo>
                  <a:cubicBezTo>
                    <a:pt x="139" y="92"/>
                    <a:pt x="139" y="92"/>
                    <a:pt x="139" y="92"/>
                  </a:cubicBezTo>
                  <a:cubicBezTo>
                    <a:pt x="139" y="92"/>
                    <a:pt x="139" y="92"/>
                    <a:pt x="139" y="92"/>
                  </a:cubicBezTo>
                  <a:cubicBezTo>
                    <a:pt x="139" y="92"/>
                    <a:pt x="139" y="92"/>
                    <a:pt x="139" y="92"/>
                  </a:cubicBezTo>
                  <a:cubicBezTo>
                    <a:pt x="139" y="92"/>
                    <a:pt x="139" y="92"/>
                    <a:pt x="139" y="92"/>
                  </a:cubicBezTo>
                  <a:cubicBezTo>
                    <a:pt x="139" y="93"/>
                    <a:pt x="139" y="93"/>
                    <a:pt x="139" y="93"/>
                  </a:cubicBezTo>
                  <a:cubicBezTo>
                    <a:pt x="139" y="93"/>
                    <a:pt x="139" y="93"/>
                    <a:pt x="139" y="93"/>
                  </a:cubicBezTo>
                  <a:cubicBezTo>
                    <a:pt x="139" y="93"/>
                    <a:pt x="139" y="93"/>
                    <a:pt x="139" y="93"/>
                  </a:cubicBezTo>
                  <a:cubicBezTo>
                    <a:pt x="138" y="93"/>
                    <a:pt x="138" y="93"/>
                    <a:pt x="138" y="93"/>
                  </a:cubicBezTo>
                  <a:cubicBezTo>
                    <a:pt x="138" y="93"/>
                    <a:pt x="138" y="93"/>
                    <a:pt x="138" y="93"/>
                  </a:cubicBezTo>
                  <a:cubicBezTo>
                    <a:pt x="138" y="93"/>
                    <a:pt x="138" y="93"/>
                    <a:pt x="138" y="93"/>
                  </a:cubicBezTo>
                  <a:cubicBezTo>
                    <a:pt x="138" y="93"/>
                    <a:pt x="138" y="93"/>
                    <a:pt x="138" y="93"/>
                  </a:cubicBezTo>
                  <a:cubicBezTo>
                    <a:pt x="138" y="94"/>
                    <a:pt x="138" y="94"/>
                    <a:pt x="138" y="94"/>
                  </a:cubicBezTo>
                  <a:cubicBezTo>
                    <a:pt x="138" y="94"/>
                    <a:pt x="138" y="94"/>
                    <a:pt x="138" y="94"/>
                  </a:cubicBezTo>
                  <a:cubicBezTo>
                    <a:pt x="138" y="58"/>
                    <a:pt x="138" y="58"/>
                    <a:pt x="138" y="58"/>
                  </a:cubicBezTo>
                  <a:cubicBezTo>
                    <a:pt x="145" y="65"/>
                    <a:pt x="145" y="65"/>
                    <a:pt x="145" y="65"/>
                  </a:cubicBezTo>
                  <a:cubicBezTo>
                    <a:pt x="152" y="58"/>
                    <a:pt x="152" y="58"/>
                    <a:pt x="152" y="58"/>
                  </a:cubicBezTo>
                  <a:close/>
                  <a:moveTo>
                    <a:pt x="152" y="129"/>
                  </a:moveTo>
                  <a:cubicBezTo>
                    <a:pt x="152" y="150"/>
                    <a:pt x="152" y="150"/>
                    <a:pt x="152" y="150"/>
                  </a:cubicBezTo>
                  <a:cubicBezTo>
                    <a:pt x="146" y="156"/>
                    <a:pt x="146" y="156"/>
                    <a:pt x="146" y="156"/>
                  </a:cubicBezTo>
                  <a:cubicBezTo>
                    <a:pt x="152" y="163"/>
                    <a:pt x="152" y="163"/>
                    <a:pt x="152" y="163"/>
                  </a:cubicBezTo>
                  <a:cubicBezTo>
                    <a:pt x="152" y="187"/>
                    <a:pt x="152" y="187"/>
                    <a:pt x="152" y="187"/>
                  </a:cubicBezTo>
                  <a:cubicBezTo>
                    <a:pt x="138" y="173"/>
                    <a:pt x="138" y="173"/>
                    <a:pt x="138" y="173"/>
                  </a:cubicBezTo>
                  <a:cubicBezTo>
                    <a:pt x="138" y="143"/>
                    <a:pt x="138" y="143"/>
                    <a:pt x="138" y="143"/>
                  </a:cubicBezTo>
                  <a:cubicBezTo>
                    <a:pt x="138" y="143"/>
                    <a:pt x="138" y="143"/>
                    <a:pt x="138" y="143"/>
                  </a:cubicBezTo>
                  <a:cubicBezTo>
                    <a:pt x="138" y="143"/>
                    <a:pt x="138" y="143"/>
                    <a:pt x="138" y="143"/>
                  </a:cubicBezTo>
                  <a:cubicBezTo>
                    <a:pt x="138" y="142"/>
                    <a:pt x="138" y="142"/>
                    <a:pt x="138" y="142"/>
                  </a:cubicBezTo>
                  <a:cubicBezTo>
                    <a:pt x="139" y="142"/>
                    <a:pt x="139" y="142"/>
                    <a:pt x="139" y="142"/>
                  </a:cubicBezTo>
                  <a:cubicBezTo>
                    <a:pt x="139" y="142"/>
                    <a:pt x="139" y="142"/>
                    <a:pt x="139" y="142"/>
                  </a:cubicBezTo>
                  <a:cubicBezTo>
                    <a:pt x="139" y="142"/>
                    <a:pt x="139" y="142"/>
                    <a:pt x="139" y="142"/>
                  </a:cubicBezTo>
                  <a:cubicBezTo>
                    <a:pt x="139" y="142"/>
                    <a:pt x="139" y="142"/>
                    <a:pt x="139" y="142"/>
                  </a:cubicBezTo>
                  <a:cubicBezTo>
                    <a:pt x="139" y="142"/>
                    <a:pt x="139" y="142"/>
                    <a:pt x="139" y="142"/>
                  </a:cubicBezTo>
                  <a:cubicBezTo>
                    <a:pt x="139" y="142"/>
                    <a:pt x="139" y="142"/>
                    <a:pt x="139" y="142"/>
                  </a:cubicBezTo>
                  <a:cubicBezTo>
                    <a:pt x="139" y="141"/>
                    <a:pt x="139" y="141"/>
                    <a:pt x="139" y="141"/>
                  </a:cubicBezTo>
                  <a:cubicBezTo>
                    <a:pt x="140" y="141"/>
                    <a:pt x="140" y="141"/>
                    <a:pt x="140" y="141"/>
                  </a:cubicBezTo>
                  <a:cubicBezTo>
                    <a:pt x="140" y="141"/>
                    <a:pt x="140" y="141"/>
                    <a:pt x="140" y="141"/>
                  </a:cubicBezTo>
                  <a:cubicBezTo>
                    <a:pt x="140" y="141"/>
                    <a:pt x="140" y="141"/>
                    <a:pt x="140" y="141"/>
                  </a:cubicBezTo>
                  <a:cubicBezTo>
                    <a:pt x="140" y="141"/>
                    <a:pt x="140" y="141"/>
                    <a:pt x="140" y="141"/>
                  </a:cubicBezTo>
                  <a:cubicBezTo>
                    <a:pt x="140" y="141"/>
                    <a:pt x="140" y="141"/>
                    <a:pt x="140" y="141"/>
                  </a:cubicBezTo>
                  <a:cubicBezTo>
                    <a:pt x="140" y="140"/>
                    <a:pt x="140" y="140"/>
                    <a:pt x="140" y="140"/>
                  </a:cubicBezTo>
                  <a:cubicBezTo>
                    <a:pt x="141" y="140"/>
                    <a:pt x="141" y="140"/>
                    <a:pt x="141" y="140"/>
                  </a:cubicBezTo>
                  <a:cubicBezTo>
                    <a:pt x="141" y="140"/>
                    <a:pt x="141" y="140"/>
                    <a:pt x="141" y="140"/>
                  </a:cubicBezTo>
                  <a:cubicBezTo>
                    <a:pt x="141" y="140"/>
                    <a:pt x="141" y="140"/>
                    <a:pt x="141" y="140"/>
                  </a:cubicBezTo>
                  <a:cubicBezTo>
                    <a:pt x="141" y="140"/>
                    <a:pt x="141" y="140"/>
                    <a:pt x="141" y="140"/>
                  </a:cubicBezTo>
                  <a:cubicBezTo>
                    <a:pt x="141" y="140"/>
                    <a:pt x="141" y="140"/>
                    <a:pt x="141" y="140"/>
                  </a:cubicBezTo>
                  <a:cubicBezTo>
                    <a:pt x="141" y="139"/>
                    <a:pt x="141" y="139"/>
                    <a:pt x="141" y="139"/>
                  </a:cubicBezTo>
                  <a:cubicBezTo>
                    <a:pt x="142" y="139"/>
                    <a:pt x="142" y="139"/>
                    <a:pt x="142" y="139"/>
                  </a:cubicBezTo>
                  <a:cubicBezTo>
                    <a:pt x="142" y="139"/>
                    <a:pt x="142" y="139"/>
                    <a:pt x="142" y="139"/>
                  </a:cubicBezTo>
                  <a:cubicBezTo>
                    <a:pt x="142" y="139"/>
                    <a:pt x="142" y="139"/>
                    <a:pt x="142" y="139"/>
                  </a:cubicBezTo>
                  <a:cubicBezTo>
                    <a:pt x="142" y="139"/>
                    <a:pt x="142" y="139"/>
                    <a:pt x="142" y="139"/>
                  </a:cubicBezTo>
                  <a:cubicBezTo>
                    <a:pt x="142" y="139"/>
                    <a:pt x="142" y="139"/>
                    <a:pt x="142" y="139"/>
                  </a:cubicBezTo>
                  <a:cubicBezTo>
                    <a:pt x="142" y="139"/>
                    <a:pt x="142" y="139"/>
                    <a:pt x="142" y="139"/>
                  </a:cubicBezTo>
                  <a:cubicBezTo>
                    <a:pt x="143" y="138"/>
                    <a:pt x="143" y="138"/>
                    <a:pt x="143" y="138"/>
                  </a:cubicBezTo>
                  <a:cubicBezTo>
                    <a:pt x="143" y="138"/>
                    <a:pt x="143" y="138"/>
                    <a:pt x="143" y="138"/>
                  </a:cubicBezTo>
                  <a:cubicBezTo>
                    <a:pt x="143" y="138"/>
                    <a:pt x="143" y="138"/>
                    <a:pt x="143" y="138"/>
                  </a:cubicBezTo>
                  <a:cubicBezTo>
                    <a:pt x="143" y="138"/>
                    <a:pt x="143" y="138"/>
                    <a:pt x="143" y="138"/>
                  </a:cubicBezTo>
                  <a:cubicBezTo>
                    <a:pt x="143" y="138"/>
                    <a:pt x="143" y="138"/>
                    <a:pt x="143" y="138"/>
                  </a:cubicBezTo>
                  <a:cubicBezTo>
                    <a:pt x="143" y="138"/>
                    <a:pt x="143" y="138"/>
                    <a:pt x="143" y="138"/>
                  </a:cubicBezTo>
                  <a:cubicBezTo>
                    <a:pt x="143" y="137"/>
                    <a:pt x="143" y="137"/>
                    <a:pt x="143" y="137"/>
                  </a:cubicBezTo>
                  <a:cubicBezTo>
                    <a:pt x="144" y="137"/>
                    <a:pt x="144" y="137"/>
                    <a:pt x="144" y="137"/>
                  </a:cubicBezTo>
                  <a:cubicBezTo>
                    <a:pt x="144" y="137"/>
                    <a:pt x="144" y="137"/>
                    <a:pt x="144" y="137"/>
                  </a:cubicBezTo>
                  <a:cubicBezTo>
                    <a:pt x="144" y="137"/>
                    <a:pt x="144" y="137"/>
                    <a:pt x="144" y="137"/>
                  </a:cubicBezTo>
                  <a:cubicBezTo>
                    <a:pt x="144" y="137"/>
                    <a:pt x="144" y="137"/>
                    <a:pt x="144" y="137"/>
                  </a:cubicBezTo>
                  <a:cubicBezTo>
                    <a:pt x="144" y="137"/>
                    <a:pt x="144" y="137"/>
                    <a:pt x="144" y="137"/>
                  </a:cubicBezTo>
                  <a:cubicBezTo>
                    <a:pt x="144" y="136"/>
                    <a:pt x="144" y="136"/>
                    <a:pt x="144" y="136"/>
                  </a:cubicBezTo>
                  <a:cubicBezTo>
                    <a:pt x="145" y="136"/>
                    <a:pt x="145" y="136"/>
                    <a:pt x="145" y="136"/>
                  </a:cubicBezTo>
                  <a:cubicBezTo>
                    <a:pt x="145" y="136"/>
                    <a:pt x="145" y="136"/>
                    <a:pt x="145" y="136"/>
                  </a:cubicBezTo>
                  <a:cubicBezTo>
                    <a:pt x="145" y="136"/>
                    <a:pt x="145" y="136"/>
                    <a:pt x="145" y="136"/>
                  </a:cubicBezTo>
                  <a:cubicBezTo>
                    <a:pt x="145" y="136"/>
                    <a:pt x="145" y="136"/>
                    <a:pt x="145" y="136"/>
                  </a:cubicBezTo>
                  <a:cubicBezTo>
                    <a:pt x="145" y="136"/>
                    <a:pt x="145" y="136"/>
                    <a:pt x="145" y="136"/>
                  </a:cubicBezTo>
                  <a:cubicBezTo>
                    <a:pt x="145" y="135"/>
                    <a:pt x="145" y="135"/>
                    <a:pt x="145" y="135"/>
                  </a:cubicBezTo>
                  <a:cubicBezTo>
                    <a:pt x="146" y="135"/>
                    <a:pt x="146" y="135"/>
                    <a:pt x="146" y="135"/>
                  </a:cubicBezTo>
                  <a:cubicBezTo>
                    <a:pt x="152" y="129"/>
                    <a:pt x="152" y="129"/>
                    <a:pt x="152" y="129"/>
                  </a:cubicBezTo>
                  <a:close/>
                  <a:moveTo>
                    <a:pt x="152" y="199"/>
                  </a:moveTo>
                  <a:cubicBezTo>
                    <a:pt x="152" y="232"/>
                    <a:pt x="152" y="232"/>
                    <a:pt x="152" y="232"/>
                  </a:cubicBezTo>
                  <a:cubicBezTo>
                    <a:pt x="147" y="227"/>
                    <a:pt x="147" y="227"/>
                    <a:pt x="147" y="227"/>
                  </a:cubicBezTo>
                  <a:cubicBezTo>
                    <a:pt x="138" y="235"/>
                    <a:pt x="138" y="235"/>
                    <a:pt x="138" y="235"/>
                  </a:cubicBezTo>
                  <a:cubicBezTo>
                    <a:pt x="138" y="214"/>
                    <a:pt x="138" y="214"/>
                    <a:pt x="138" y="214"/>
                  </a:cubicBezTo>
                  <a:cubicBezTo>
                    <a:pt x="148" y="204"/>
                    <a:pt x="148" y="204"/>
                    <a:pt x="148" y="204"/>
                  </a:cubicBezTo>
                  <a:cubicBezTo>
                    <a:pt x="148" y="204"/>
                    <a:pt x="148" y="204"/>
                    <a:pt x="148" y="204"/>
                  </a:cubicBezTo>
                  <a:cubicBezTo>
                    <a:pt x="148" y="204"/>
                    <a:pt x="148" y="204"/>
                    <a:pt x="148" y="204"/>
                  </a:cubicBezTo>
                  <a:cubicBezTo>
                    <a:pt x="148" y="203"/>
                    <a:pt x="148" y="203"/>
                    <a:pt x="148" y="203"/>
                  </a:cubicBezTo>
                  <a:cubicBezTo>
                    <a:pt x="149" y="203"/>
                    <a:pt x="149" y="203"/>
                    <a:pt x="149" y="203"/>
                  </a:cubicBezTo>
                  <a:cubicBezTo>
                    <a:pt x="149" y="203"/>
                    <a:pt x="149" y="203"/>
                    <a:pt x="149" y="203"/>
                  </a:cubicBezTo>
                  <a:cubicBezTo>
                    <a:pt x="149" y="203"/>
                    <a:pt x="149" y="203"/>
                    <a:pt x="149" y="203"/>
                  </a:cubicBezTo>
                  <a:cubicBezTo>
                    <a:pt x="149" y="203"/>
                    <a:pt x="149" y="203"/>
                    <a:pt x="149" y="203"/>
                  </a:cubicBezTo>
                  <a:cubicBezTo>
                    <a:pt x="149" y="203"/>
                    <a:pt x="149" y="203"/>
                    <a:pt x="149" y="203"/>
                  </a:cubicBezTo>
                  <a:cubicBezTo>
                    <a:pt x="149" y="203"/>
                    <a:pt x="149" y="203"/>
                    <a:pt x="149" y="203"/>
                  </a:cubicBezTo>
                  <a:cubicBezTo>
                    <a:pt x="149" y="203"/>
                    <a:pt x="149" y="203"/>
                    <a:pt x="149" y="203"/>
                  </a:cubicBezTo>
                  <a:cubicBezTo>
                    <a:pt x="149" y="202"/>
                    <a:pt x="149" y="202"/>
                    <a:pt x="149" y="202"/>
                  </a:cubicBezTo>
                  <a:cubicBezTo>
                    <a:pt x="150" y="202"/>
                    <a:pt x="150" y="202"/>
                    <a:pt x="150" y="202"/>
                  </a:cubicBezTo>
                  <a:cubicBezTo>
                    <a:pt x="150" y="202"/>
                    <a:pt x="150" y="202"/>
                    <a:pt x="150" y="202"/>
                  </a:cubicBezTo>
                  <a:cubicBezTo>
                    <a:pt x="150" y="202"/>
                    <a:pt x="150" y="202"/>
                    <a:pt x="150" y="202"/>
                  </a:cubicBezTo>
                  <a:cubicBezTo>
                    <a:pt x="150" y="202"/>
                    <a:pt x="150" y="202"/>
                    <a:pt x="150" y="202"/>
                  </a:cubicBezTo>
                  <a:cubicBezTo>
                    <a:pt x="150" y="202"/>
                    <a:pt x="150" y="202"/>
                    <a:pt x="150" y="202"/>
                  </a:cubicBezTo>
                  <a:cubicBezTo>
                    <a:pt x="150" y="202"/>
                    <a:pt x="150" y="202"/>
                    <a:pt x="150" y="202"/>
                  </a:cubicBezTo>
                  <a:cubicBezTo>
                    <a:pt x="150" y="202"/>
                    <a:pt x="150" y="202"/>
                    <a:pt x="150" y="202"/>
                  </a:cubicBezTo>
                  <a:cubicBezTo>
                    <a:pt x="150" y="201"/>
                    <a:pt x="150" y="201"/>
                    <a:pt x="150" y="201"/>
                  </a:cubicBezTo>
                  <a:cubicBezTo>
                    <a:pt x="151" y="201"/>
                    <a:pt x="151" y="201"/>
                    <a:pt x="151" y="201"/>
                  </a:cubicBezTo>
                  <a:cubicBezTo>
                    <a:pt x="151" y="201"/>
                    <a:pt x="151" y="201"/>
                    <a:pt x="151" y="201"/>
                  </a:cubicBezTo>
                  <a:cubicBezTo>
                    <a:pt x="151" y="201"/>
                    <a:pt x="151" y="201"/>
                    <a:pt x="151" y="201"/>
                  </a:cubicBezTo>
                  <a:cubicBezTo>
                    <a:pt x="151" y="201"/>
                    <a:pt x="151" y="201"/>
                    <a:pt x="151" y="201"/>
                  </a:cubicBezTo>
                  <a:cubicBezTo>
                    <a:pt x="151" y="201"/>
                    <a:pt x="151" y="201"/>
                    <a:pt x="151" y="201"/>
                  </a:cubicBezTo>
                  <a:cubicBezTo>
                    <a:pt x="151" y="201"/>
                    <a:pt x="151" y="201"/>
                    <a:pt x="151" y="201"/>
                  </a:cubicBezTo>
                  <a:cubicBezTo>
                    <a:pt x="151" y="201"/>
                    <a:pt x="151" y="201"/>
                    <a:pt x="151" y="201"/>
                  </a:cubicBezTo>
                  <a:cubicBezTo>
                    <a:pt x="151" y="200"/>
                    <a:pt x="151" y="200"/>
                    <a:pt x="151" y="200"/>
                  </a:cubicBezTo>
                  <a:cubicBezTo>
                    <a:pt x="151" y="200"/>
                    <a:pt x="151" y="200"/>
                    <a:pt x="151" y="200"/>
                  </a:cubicBezTo>
                  <a:cubicBezTo>
                    <a:pt x="152" y="200"/>
                    <a:pt x="152" y="200"/>
                    <a:pt x="152" y="200"/>
                  </a:cubicBezTo>
                  <a:cubicBezTo>
                    <a:pt x="152" y="200"/>
                    <a:pt x="152" y="200"/>
                    <a:pt x="152" y="200"/>
                  </a:cubicBezTo>
                  <a:cubicBezTo>
                    <a:pt x="152" y="200"/>
                    <a:pt x="152" y="200"/>
                    <a:pt x="152" y="200"/>
                  </a:cubicBezTo>
                  <a:cubicBezTo>
                    <a:pt x="152" y="200"/>
                    <a:pt x="152" y="200"/>
                    <a:pt x="152" y="200"/>
                  </a:cubicBezTo>
                  <a:cubicBezTo>
                    <a:pt x="152" y="200"/>
                    <a:pt x="152" y="200"/>
                    <a:pt x="152" y="200"/>
                  </a:cubicBezTo>
                  <a:cubicBezTo>
                    <a:pt x="152" y="200"/>
                    <a:pt x="152" y="200"/>
                    <a:pt x="152" y="200"/>
                  </a:cubicBezTo>
                  <a:cubicBezTo>
                    <a:pt x="152" y="200"/>
                    <a:pt x="152" y="200"/>
                    <a:pt x="152" y="200"/>
                  </a:cubicBezTo>
                  <a:lnTo>
                    <a:pt x="152" y="199"/>
                  </a:lnTo>
                  <a:close/>
                  <a:moveTo>
                    <a:pt x="138" y="267"/>
                  </a:moveTo>
                  <a:cubicBezTo>
                    <a:pt x="127" y="255"/>
                    <a:pt x="127" y="255"/>
                    <a:pt x="127" y="255"/>
                  </a:cubicBezTo>
                  <a:cubicBezTo>
                    <a:pt x="127" y="225"/>
                    <a:pt x="127" y="225"/>
                    <a:pt x="127" y="225"/>
                  </a:cubicBezTo>
                  <a:cubicBezTo>
                    <a:pt x="138" y="214"/>
                    <a:pt x="138" y="214"/>
                    <a:pt x="138" y="214"/>
                  </a:cubicBezTo>
                  <a:cubicBezTo>
                    <a:pt x="138" y="235"/>
                    <a:pt x="138" y="235"/>
                    <a:pt x="138" y="235"/>
                  </a:cubicBezTo>
                  <a:cubicBezTo>
                    <a:pt x="136" y="237"/>
                    <a:pt x="136" y="237"/>
                    <a:pt x="136" y="237"/>
                  </a:cubicBezTo>
                  <a:cubicBezTo>
                    <a:pt x="138" y="238"/>
                    <a:pt x="138" y="238"/>
                    <a:pt x="138" y="238"/>
                  </a:cubicBezTo>
                  <a:cubicBezTo>
                    <a:pt x="138" y="267"/>
                    <a:pt x="138" y="267"/>
                    <a:pt x="138" y="267"/>
                  </a:cubicBezTo>
                  <a:close/>
                  <a:moveTo>
                    <a:pt x="127" y="3"/>
                  </a:moveTo>
                  <a:cubicBezTo>
                    <a:pt x="129" y="0"/>
                    <a:pt x="129" y="0"/>
                    <a:pt x="129" y="0"/>
                  </a:cubicBezTo>
                  <a:cubicBezTo>
                    <a:pt x="138" y="9"/>
                    <a:pt x="138" y="9"/>
                    <a:pt x="138" y="9"/>
                  </a:cubicBezTo>
                  <a:cubicBezTo>
                    <a:pt x="138" y="37"/>
                    <a:pt x="138" y="37"/>
                    <a:pt x="138" y="37"/>
                  </a:cubicBezTo>
                  <a:cubicBezTo>
                    <a:pt x="131" y="30"/>
                    <a:pt x="131" y="30"/>
                    <a:pt x="131" y="30"/>
                  </a:cubicBezTo>
                  <a:cubicBezTo>
                    <a:pt x="127" y="34"/>
                    <a:pt x="127" y="34"/>
                    <a:pt x="127" y="34"/>
                  </a:cubicBezTo>
                  <a:cubicBezTo>
                    <a:pt x="127" y="3"/>
                    <a:pt x="127" y="3"/>
                    <a:pt x="127" y="3"/>
                  </a:cubicBezTo>
                  <a:close/>
                  <a:moveTo>
                    <a:pt x="138" y="58"/>
                  </a:moveTo>
                  <a:cubicBezTo>
                    <a:pt x="138" y="94"/>
                    <a:pt x="138" y="94"/>
                    <a:pt x="138" y="94"/>
                  </a:cubicBezTo>
                  <a:cubicBezTo>
                    <a:pt x="138" y="94"/>
                    <a:pt x="138" y="94"/>
                    <a:pt x="138" y="94"/>
                  </a:cubicBezTo>
                  <a:cubicBezTo>
                    <a:pt x="138" y="94"/>
                    <a:pt x="138" y="94"/>
                    <a:pt x="138" y="94"/>
                  </a:cubicBezTo>
                  <a:cubicBezTo>
                    <a:pt x="138" y="94"/>
                    <a:pt x="138" y="94"/>
                    <a:pt x="138" y="94"/>
                  </a:cubicBezTo>
                  <a:cubicBezTo>
                    <a:pt x="138" y="94"/>
                    <a:pt x="138" y="94"/>
                    <a:pt x="138" y="94"/>
                  </a:cubicBezTo>
                  <a:cubicBezTo>
                    <a:pt x="137" y="94"/>
                    <a:pt x="137" y="94"/>
                    <a:pt x="137" y="94"/>
                  </a:cubicBezTo>
                  <a:cubicBezTo>
                    <a:pt x="137" y="94"/>
                    <a:pt x="137" y="94"/>
                    <a:pt x="137" y="94"/>
                  </a:cubicBezTo>
                  <a:cubicBezTo>
                    <a:pt x="137" y="94"/>
                    <a:pt x="137" y="94"/>
                    <a:pt x="137" y="94"/>
                  </a:cubicBezTo>
                  <a:cubicBezTo>
                    <a:pt x="137" y="95"/>
                    <a:pt x="137" y="95"/>
                    <a:pt x="137" y="95"/>
                  </a:cubicBezTo>
                  <a:cubicBezTo>
                    <a:pt x="137" y="95"/>
                    <a:pt x="137" y="95"/>
                    <a:pt x="137" y="95"/>
                  </a:cubicBezTo>
                  <a:cubicBezTo>
                    <a:pt x="137" y="95"/>
                    <a:pt x="137" y="95"/>
                    <a:pt x="137" y="95"/>
                  </a:cubicBezTo>
                  <a:cubicBezTo>
                    <a:pt x="137" y="95"/>
                    <a:pt x="137" y="95"/>
                    <a:pt x="137" y="95"/>
                  </a:cubicBezTo>
                  <a:cubicBezTo>
                    <a:pt x="136" y="95"/>
                    <a:pt x="136" y="95"/>
                    <a:pt x="136" y="95"/>
                  </a:cubicBezTo>
                  <a:cubicBezTo>
                    <a:pt x="136" y="95"/>
                    <a:pt x="136" y="95"/>
                    <a:pt x="136" y="95"/>
                  </a:cubicBezTo>
                  <a:cubicBezTo>
                    <a:pt x="136" y="95"/>
                    <a:pt x="136" y="95"/>
                    <a:pt x="136" y="95"/>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7"/>
                    <a:pt x="135" y="97"/>
                    <a:pt x="135" y="97"/>
                  </a:cubicBezTo>
                  <a:cubicBezTo>
                    <a:pt x="135" y="97"/>
                    <a:pt x="135" y="97"/>
                    <a:pt x="135" y="97"/>
                  </a:cubicBezTo>
                  <a:cubicBezTo>
                    <a:pt x="135" y="97"/>
                    <a:pt x="135" y="97"/>
                    <a:pt x="135" y="97"/>
                  </a:cubicBezTo>
                  <a:cubicBezTo>
                    <a:pt x="135" y="97"/>
                    <a:pt x="135" y="97"/>
                    <a:pt x="135" y="97"/>
                  </a:cubicBezTo>
                  <a:cubicBezTo>
                    <a:pt x="134" y="97"/>
                    <a:pt x="134" y="97"/>
                    <a:pt x="134" y="97"/>
                  </a:cubicBezTo>
                  <a:cubicBezTo>
                    <a:pt x="134" y="97"/>
                    <a:pt x="134" y="97"/>
                    <a:pt x="134" y="97"/>
                  </a:cubicBezTo>
                  <a:cubicBezTo>
                    <a:pt x="134" y="97"/>
                    <a:pt x="134" y="97"/>
                    <a:pt x="134" y="97"/>
                  </a:cubicBezTo>
                  <a:cubicBezTo>
                    <a:pt x="134" y="97"/>
                    <a:pt x="134" y="97"/>
                    <a:pt x="134" y="97"/>
                  </a:cubicBezTo>
                  <a:cubicBezTo>
                    <a:pt x="134" y="98"/>
                    <a:pt x="134" y="98"/>
                    <a:pt x="134" y="98"/>
                  </a:cubicBezTo>
                  <a:cubicBezTo>
                    <a:pt x="134" y="98"/>
                    <a:pt x="134" y="98"/>
                    <a:pt x="134" y="98"/>
                  </a:cubicBezTo>
                  <a:cubicBezTo>
                    <a:pt x="134" y="98"/>
                    <a:pt x="134" y="98"/>
                    <a:pt x="134" y="98"/>
                  </a:cubicBezTo>
                  <a:cubicBezTo>
                    <a:pt x="133" y="98"/>
                    <a:pt x="133" y="98"/>
                    <a:pt x="133" y="98"/>
                  </a:cubicBezTo>
                  <a:cubicBezTo>
                    <a:pt x="127" y="105"/>
                    <a:pt x="127" y="105"/>
                    <a:pt x="127" y="105"/>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2"/>
                    <a:pt x="127" y="82"/>
                    <a:pt x="127" y="82"/>
                  </a:cubicBezTo>
                  <a:cubicBezTo>
                    <a:pt x="128" y="82"/>
                    <a:pt x="128" y="82"/>
                    <a:pt x="128" y="82"/>
                  </a:cubicBezTo>
                  <a:cubicBezTo>
                    <a:pt x="128" y="82"/>
                    <a:pt x="128" y="82"/>
                    <a:pt x="128" y="82"/>
                  </a:cubicBezTo>
                  <a:cubicBezTo>
                    <a:pt x="128" y="82"/>
                    <a:pt x="128" y="82"/>
                    <a:pt x="128" y="82"/>
                  </a:cubicBezTo>
                  <a:cubicBezTo>
                    <a:pt x="128" y="82"/>
                    <a:pt x="128" y="82"/>
                    <a:pt x="128" y="82"/>
                  </a:cubicBezTo>
                  <a:cubicBezTo>
                    <a:pt x="128" y="82"/>
                    <a:pt x="128" y="82"/>
                    <a:pt x="128" y="82"/>
                  </a:cubicBezTo>
                  <a:cubicBezTo>
                    <a:pt x="128" y="82"/>
                    <a:pt x="128" y="82"/>
                    <a:pt x="128" y="82"/>
                  </a:cubicBezTo>
                  <a:cubicBezTo>
                    <a:pt x="128" y="82"/>
                    <a:pt x="128" y="82"/>
                    <a:pt x="128" y="82"/>
                  </a:cubicBezTo>
                  <a:cubicBezTo>
                    <a:pt x="128" y="81"/>
                    <a:pt x="128" y="81"/>
                    <a:pt x="128" y="81"/>
                  </a:cubicBezTo>
                  <a:cubicBezTo>
                    <a:pt x="129" y="81"/>
                    <a:pt x="129" y="81"/>
                    <a:pt x="129" y="81"/>
                  </a:cubicBezTo>
                  <a:cubicBezTo>
                    <a:pt x="129" y="81"/>
                    <a:pt x="129" y="81"/>
                    <a:pt x="129" y="81"/>
                  </a:cubicBezTo>
                  <a:cubicBezTo>
                    <a:pt x="129" y="81"/>
                    <a:pt x="129" y="81"/>
                    <a:pt x="129" y="81"/>
                  </a:cubicBezTo>
                  <a:cubicBezTo>
                    <a:pt x="129" y="81"/>
                    <a:pt x="129" y="81"/>
                    <a:pt x="129" y="81"/>
                  </a:cubicBezTo>
                  <a:cubicBezTo>
                    <a:pt x="129" y="81"/>
                    <a:pt x="129" y="81"/>
                    <a:pt x="129" y="81"/>
                  </a:cubicBezTo>
                  <a:cubicBezTo>
                    <a:pt x="129" y="81"/>
                    <a:pt x="129" y="81"/>
                    <a:pt x="129" y="81"/>
                  </a:cubicBezTo>
                  <a:cubicBezTo>
                    <a:pt x="129" y="80"/>
                    <a:pt x="129" y="80"/>
                    <a:pt x="129" y="80"/>
                  </a:cubicBezTo>
                  <a:cubicBezTo>
                    <a:pt x="130" y="80"/>
                    <a:pt x="130" y="80"/>
                    <a:pt x="130" y="80"/>
                  </a:cubicBezTo>
                  <a:cubicBezTo>
                    <a:pt x="130" y="80"/>
                    <a:pt x="130" y="80"/>
                    <a:pt x="130" y="80"/>
                  </a:cubicBezTo>
                  <a:cubicBezTo>
                    <a:pt x="130" y="80"/>
                    <a:pt x="130" y="80"/>
                    <a:pt x="130" y="80"/>
                  </a:cubicBezTo>
                  <a:cubicBezTo>
                    <a:pt x="130" y="80"/>
                    <a:pt x="130" y="80"/>
                    <a:pt x="130" y="80"/>
                  </a:cubicBezTo>
                  <a:cubicBezTo>
                    <a:pt x="130" y="80"/>
                    <a:pt x="130" y="80"/>
                    <a:pt x="130" y="80"/>
                  </a:cubicBezTo>
                  <a:cubicBezTo>
                    <a:pt x="130" y="79"/>
                    <a:pt x="130" y="79"/>
                    <a:pt x="130" y="79"/>
                  </a:cubicBezTo>
                  <a:cubicBezTo>
                    <a:pt x="130" y="79"/>
                    <a:pt x="130" y="79"/>
                    <a:pt x="130" y="79"/>
                  </a:cubicBezTo>
                  <a:cubicBezTo>
                    <a:pt x="131" y="79"/>
                    <a:pt x="131" y="79"/>
                    <a:pt x="131" y="79"/>
                  </a:cubicBezTo>
                  <a:cubicBezTo>
                    <a:pt x="131" y="79"/>
                    <a:pt x="131" y="79"/>
                    <a:pt x="131" y="79"/>
                  </a:cubicBezTo>
                  <a:cubicBezTo>
                    <a:pt x="131" y="79"/>
                    <a:pt x="131" y="79"/>
                    <a:pt x="131" y="79"/>
                  </a:cubicBezTo>
                  <a:cubicBezTo>
                    <a:pt x="131" y="79"/>
                    <a:pt x="131" y="79"/>
                    <a:pt x="131" y="79"/>
                  </a:cubicBezTo>
                  <a:cubicBezTo>
                    <a:pt x="131" y="79"/>
                    <a:pt x="131" y="79"/>
                    <a:pt x="131" y="79"/>
                  </a:cubicBezTo>
                  <a:cubicBezTo>
                    <a:pt x="131" y="79"/>
                    <a:pt x="131" y="79"/>
                    <a:pt x="131" y="79"/>
                  </a:cubicBezTo>
                  <a:cubicBezTo>
                    <a:pt x="132" y="78"/>
                    <a:pt x="132" y="78"/>
                    <a:pt x="132" y="78"/>
                  </a:cubicBezTo>
                  <a:cubicBezTo>
                    <a:pt x="132" y="78"/>
                    <a:pt x="132" y="78"/>
                    <a:pt x="132" y="78"/>
                  </a:cubicBezTo>
                  <a:cubicBezTo>
                    <a:pt x="132" y="78"/>
                    <a:pt x="132" y="78"/>
                    <a:pt x="132" y="78"/>
                  </a:cubicBezTo>
                  <a:cubicBezTo>
                    <a:pt x="132" y="78"/>
                    <a:pt x="132" y="78"/>
                    <a:pt x="132" y="78"/>
                  </a:cubicBezTo>
                  <a:cubicBezTo>
                    <a:pt x="132" y="78"/>
                    <a:pt x="132" y="78"/>
                    <a:pt x="132" y="78"/>
                  </a:cubicBezTo>
                  <a:cubicBezTo>
                    <a:pt x="132" y="78"/>
                    <a:pt x="132" y="78"/>
                    <a:pt x="132" y="78"/>
                  </a:cubicBezTo>
                  <a:cubicBezTo>
                    <a:pt x="132" y="78"/>
                    <a:pt x="132" y="78"/>
                    <a:pt x="132" y="78"/>
                  </a:cubicBezTo>
                  <a:cubicBezTo>
                    <a:pt x="133" y="77"/>
                    <a:pt x="133" y="77"/>
                    <a:pt x="133" y="77"/>
                  </a:cubicBezTo>
                  <a:cubicBezTo>
                    <a:pt x="133" y="77"/>
                    <a:pt x="133" y="77"/>
                    <a:pt x="133" y="77"/>
                  </a:cubicBezTo>
                  <a:cubicBezTo>
                    <a:pt x="133" y="77"/>
                    <a:pt x="133" y="77"/>
                    <a:pt x="133" y="77"/>
                  </a:cubicBezTo>
                  <a:cubicBezTo>
                    <a:pt x="127" y="71"/>
                    <a:pt x="127" y="71"/>
                    <a:pt x="127" y="71"/>
                  </a:cubicBezTo>
                  <a:cubicBezTo>
                    <a:pt x="127" y="46"/>
                    <a:pt x="127" y="46"/>
                    <a:pt x="127" y="46"/>
                  </a:cubicBezTo>
                  <a:cubicBezTo>
                    <a:pt x="138" y="58"/>
                    <a:pt x="138" y="58"/>
                    <a:pt x="138" y="58"/>
                  </a:cubicBezTo>
                  <a:close/>
                  <a:moveTo>
                    <a:pt x="138" y="143"/>
                  </a:moveTo>
                  <a:cubicBezTo>
                    <a:pt x="138" y="173"/>
                    <a:pt x="138" y="173"/>
                    <a:pt x="138" y="173"/>
                  </a:cubicBezTo>
                  <a:cubicBezTo>
                    <a:pt x="134" y="168"/>
                    <a:pt x="134" y="168"/>
                    <a:pt x="134" y="168"/>
                  </a:cubicBezTo>
                  <a:cubicBezTo>
                    <a:pt x="134" y="169"/>
                    <a:pt x="134" y="169"/>
                    <a:pt x="134" y="169"/>
                  </a:cubicBezTo>
                  <a:cubicBezTo>
                    <a:pt x="134" y="169"/>
                    <a:pt x="134" y="169"/>
                    <a:pt x="134" y="169"/>
                  </a:cubicBezTo>
                  <a:cubicBezTo>
                    <a:pt x="133" y="169"/>
                    <a:pt x="133" y="169"/>
                    <a:pt x="133" y="169"/>
                  </a:cubicBezTo>
                  <a:cubicBezTo>
                    <a:pt x="133" y="169"/>
                    <a:pt x="133" y="169"/>
                    <a:pt x="133" y="169"/>
                  </a:cubicBezTo>
                  <a:cubicBezTo>
                    <a:pt x="133" y="169"/>
                    <a:pt x="133" y="169"/>
                    <a:pt x="133" y="169"/>
                  </a:cubicBezTo>
                  <a:cubicBezTo>
                    <a:pt x="133" y="169"/>
                    <a:pt x="133" y="169"/>
                    <a:pt x="133" y="169"/>
                  </a:cubicBezTo>
                  <a:cubicBezTo>
                    <a:pt x="133" y="169"/>
                    <a:pt x="133" y="169"/>
                    <a:pt x="133" y="169"/>
                  </a:cubicBezTo>
                  <a:cubicBezTo>
                    <a:pt x="133" y="169"/>
                    <a:pt x="133" y="169"/>
                    <a:pt x="133" y="169"/>
                  </a:cubicBezTo>
                  <a:cubicBezTo>
                    <a:pt x="133" y="170"/>
                    <a:pt x="133" y="170"/>
                    <a:pt x="133" y="170"/>
                  </a:cubicBezTo>
                  <a:cubicBezTo>
                    <a:pt x="133" y="170"/>
                    <a:pt x="133" y="170"/>
                    <a:pt x="133" y="170"/>
                  </a:cubicBezTo>
                  <a:cubicBezTo>
                    <a:pt x="132" y="170"/>
                    <a:pt x="132" y="170"/>
                    <a:pt x="132" y="170"/>
                  </a:cubicBezTo>
                  <a:cubicBezTo>
                    <a:pt x="132" y="170"/>
                    <a:pt x="132" y="170"/>
                    <a:pt x="132" y="170"/>
                  </a:cubicBezTo>
                  <a:cubicBezTo>
                    <a:pt x="132" y="170"/>
                    <a:pt x="132" y="170"/>
                    <a:pt x="132" y="170"/>
                  </a:cubicBezTo>
                  <a:cubicBezTo>
                    <a:pt x="132" y="170"/>
                    <a:pt x="132" y="170"/>
                    <a:pt x="132" y="170"/>
                  </a:cubicBezTo>
                  <a:cubicBezTo>
                    <a:pt x="132" y="170"/>
                    <a:pt x="132" y="170"/>
                    <a:pt x="132" y="170"/>
                  </a:cubicBezTo>
                  <a:cubicBezTo>
                    <a:pt x="132" y="171"/>
                    <a:pt x="132" y="171"/>
                    <a:pt x="132" y="171"/>
                  </a:cubicBezTo>
                  <a:cubicBezTo>
                    <a:pt x="132" y="171"/>
                    <a:pt x="132" y="171"/>
                    <a:pt x="132" y="171"/>
                  </a:cubicBezTo>
                  <a:cubicBezTo>
                    <a:pt x="132" y="171"/>
                    <a:pt x="132" y="171"/>
                    <a:pt x="132" y="171"/>
                  </a:cubicBezTo>
                  <a:cubicBezTo>
                    <a:pt x="131" y="171"/>
                    <a:pt x="131" y="171"/>
                    <a:pt x="131" y="171"/>
                  </a:cubicBezTo>
                  <a:cubicBezTo>
                    <a:pt x="131" y="171"/>
                    <a:pt x="131" y="171"/>
                    <a:pt x="131" y="171"/>
                  </a:cubicBezTo>
                  <a:cubicBezTo>
                    <a:pt x="131" y="171"/>
                    <a:pt x="131" y="171"/>
                    <a:pt x="131" y="171"/>
                  </a:cubicBezTo>
                  <a:cubicBezTo>
                    <a:pt x="131" y="171"/>
                    <a:pt x="131" y="171"/>
                    <a:pt x="131" y="171"/>
                  </a:cubicBezTo>
                  <a:cubicBezTo>
                    <a:pt x="131" y="171"/>
                    <a:pt x="131" y="171"/>
                    <a:pt x="131" y="171"/>
                  </a:cubicBezTo>
                  <a:cubicBezTo>
                    <a:pt x="131" y="172"/>
                    <a:pt x="131" y="172"/>
                    <a:pt x="131" y="172"/>
                  </a:cubicBezTo>
                  <a:cubicBezTo>
                    <a:pt x="131" y="172"/>
                    <a:pt x="131" y="172"/>
                    <a:pt x="131" y="172"/>
                  </a:cubicBezTo>
                  <a:cubicBezTo>
                    <a:pt x="131" y="172"/>
                    <a:pt x="131" y="172"/>
                    <a:pt x="131" y="172"/>
                  </a:cubicBezTo>
                  <a:cubicBezTo>
                    <a:pt x="130" y="172"/>
                    <a:pt x="130" y="172"/>
                    <a:pt x="130" y="172"/>
                  </a:cubicBezTo>
                  <a:cubicBezTo>
                    <a:pt x="130" y="172"/>
                    <a:pt x="130" y="172"/>
                    <a:pt x="130" y="172"/>
                  </a:cubicBezTo>
                  <a:cubicBezTo>
                    <a:pt x="130" y="172"/>
                    <a:pt x="130" y="172"/>
                    <a:pt x="130" y="172"/>
                  </a:cubicBezTo>
                  <a:cubicBezTo>
                    <a:pt x="130" y="172"/>
                    <a:pt x="130" y="172"/>
                    <a:pt x="130" y="172"/>
                  </a:cubicBezTo>
                  <a:cubicBezTo>
                    <a:pt x="130" y="172"/>
                    <a:pt x="130" y="172"/>
                    <a:pt x="130" y="172"/>
                  </a:cubicBezTo>
                  <a:cubicBezTo>
                    <a:pt x="130" y="173"/>
                    <a:pt x="130" y="173"/>
                    <a:pt x="130" y="173"/>
                  </a:cubicBezTo>
                  <a:cubicBezTo>
                    <a:pt x="130" y="173"/>
                    <a:pt x="130" y="173"/>
                    <a:pt x="130" y="173"/>
                  </a:cubicBezTo>
                  <a:cubicBezTo>
                    <a:pt x="130" y="173"/>
                    <a:pt x="130" y="173"/>
                    <a:pt x="130" y="173"/>
                  </a:cubicBezTo>
                  <a:cubicBezTo>
                    <a:pt x="129" y="173"/>
                    <a:pt x="129" y="173"/>
                    <a:pt x="129" y="173"/>
                  </a:cubicBezTo>
                  <a:cubicBezTo>
                    <a:pt x="129" y="173"/>
                    <a:pt x="129" y="173"/>
                    <a:pt x="129" y="173"/>
                  </a:cubicBezTo>
                  <a:cubicBezTo>
                    <a:pt x="129" y="173"/>
                    <a:pt x="129" y="173"/>
                    <a:pt x="129" y="173"/>
                  </a:cubicBezTo>
                  <a:cubicBezTo>
                    <a:pt x="129" y="173"/>
                    <a:pt x="129" y="173"/>
                    <a:pt x="129" y="173"/>
                  </a:cubicBezTo>
                  <a:cubicBezTo>
                    <a:pt x="129" y="173"/>
                    <a:pt x="129" y="173"/>
                    <a:pt x="129" y="173"/>
                  </a:cubicBezTo>
                  <a:cubicBezTo>
                    <a:pt x="129" y="174"/>
                    <a:pt x="129" y="174"/>
                    <a:pt x="129" y="174"/>
                  </a:cubicBezTo>
                  <a:cubicBezTo>
                    <a:pt x="129" y="174"/>
                    <a:pt x="129" y="174"/>
                    <a:pt x="129" y="174"/>
                  </a:cubicBezTo>
                  <a:cubicBezTo>
                    <a:pt x="129" y="174"/>
                    <a:pt x="129" y="174"/>
                    <a:pt x="129" y="174"/>
                  </a:cubicBezTo>
                  <a:cubicBezTo>
                    <a:pt x="128" y="174"/>
                    <a:pt x="128" y="174"/>
                    <a:pt x="128" y="174"/>
                  </a:cubicBezTo>
                  <a:cubicBezTo>
                    <a:pt x="128" y="174"/>
                    <a:pt x="128" y="174"/>
                    <a:pt x="128" y="174"/>
                  </a:cubicBezTo>
                  <a:cubicBezTo>
                    <a:pt x="128" y="174"/>
                    <a:pt x="128" y="174"/>
                    <a:pt x="128" y="174"/>
                  </a:cubicBezTo>
                  <a:cubicBezTo>
                    <a:pt x="128" y="174"/>
                    <a:pt x="128" y="174"/>
                    <a:pt x="128" y="174"/>
                  </a:cubicBezTo>
                  <a:cubicBezTo>
                    <a:pt x="128" y="174"/>
                    <a:pt x="128" y="174"/>
                    <a:pt x="128" y="174"/>
                  </a:cubicBezTo>
                  <a:cubicBezTo>
                    <a:pt x="128" y="174"/>
                    <a:pt x="128" y="174"/>
                    <a:pt x="128" y="174"/>
                  </a:cubicBezTo>
                  <a:cubicBezTo>
                    <a:pt x="128" y="175"/>
                    <a:pt x="128" y="175"/>
                    <a:pt x="128" y="175"/>
                  </a:cubicBezTo>
                  <a:cubicBezTo>
                    <a:pt x="128" y="175"/>
                    <a:pt x="128" y="175"/>
                    <a:pt x="128" y="175"/>
                  </a:cubicBezTo>
                  <a:cubicBezTo>
                    <a:pt x="127" y="175"/>
                    <a:pt x="127" y="175"/>
                    <a:pt x="127" y="175"/>
                  </a:cubicBezTo>
                  <a:cubicBezTo>
                    <a:pt x="127" y="175"/>
                    <a:pt x="127" y="175"/>
                    <a:pt x="127" y="175"/>
                  </a:cubicBezTo>
                  <a:cubicBezTo>
                    <a:pt x="127" y="175"/>
                    <a:pt x="127" y="175"/>
                    <a:pt x="127" y="175"/>
                  </a:cubicBezTo>
                  <a:cubicBezTo>
                    <a:pt x="127" y="175"/>
                    <a:pt x="127" y="175"/>
                    <a:pt x="127" y="175"/>
                  </a:cubicBezTo>
                  <a:cubicBezTo>
                    <a:pt x="127" y="175"/>
                    <a:pt x="127" y="175"/>
                    <a:pt x="127" y="175"/>
                  </a:cubicBezTo>
                  <a:cubicBezTo>
                    <a:pt x="127" y="175"/>
                    <a:pt x="127" y="175"/>
                    <a:pt x="127" y="175"/>
                  </a:cubicBezTo>
                  <a:cubicBezTo>
                    <a:pt x="127" y="176"/>
                    <a:pt x="127" y="176"/>
                    <a:pt x="127" y="176"/>
                  </a:cubicBezTo>
                  <a:cubicBezTo>
                    <a:pt x="127" y="137"/>
                    <a:pt x="127" y="137"/>
                    <a:pt x="127" y="137"/>
                  </a:cubicBezTo>
                  <a:cubicBezTo>
                    <a:pt x="135" y="145"/>
                    <a:pt x="135" y="145"/>
                    <a:pt x="135" y="145"/>
                  </a:cubicBezTo>
                  <a:cubicBezTo>
                    <a:pt x="136" y="145"/>
                    <a:pt x="136" y="145"/>
                    <a:pt x="136" y="145"/>
                  </a:cubicBezTo>
                  <a:cubicBezTo>
                    <a:pt x="136" y="145"/>
                    <a:pt x="136" y="145"/>
                    <a:pt x="136" y="145"/>
                  </a:cubicBezTo>
                  <a:cubicBezTo>
                    <a:pt x="136" y="145"/>
                    <a:pt x="136" y="145"/>
                    <a:pt x="136" y="145"/>
                  </a:cubicBezTo>
                  <a:cubicBezTo>
                    <a:pt x="136" y="145"/>
                    <a:pt x="136" y="145"/>
                    <a:pt x="136" y="145"/>
                  </a:cubicBezTo>
                  <a:cubicBezTo>
                    <a:pt x="136" y="145"/>
                    <a:pt x="136" y="145"/>
                    <a:pt x="136" y="145"/>
                  </a:cubicBezTo>
                  <a:cubicBezTo>
                    <a:pt x="136" y="145"/>
                    <a:pt x="136" y="145"/>
                    <a:pt x="136" y="145"/>
                  </a:cubicBezTo>
                  <a:cubicBezTo>
                    <a:pt x="137" y="144"/>
                    <a:pt x="137" y="144"/>
                    <a:pt x="137" y="144"/>
                  </a:cubicBezTo>
                  <a:cubicBezTo>
                    <a:pt x="137" y="144"/>
                    <a:pt x="137" y="144"/>
                    <a:pt x="137" y="144"/>
                  </a:cubicBezTo>
                  <a:cubicBezTo>
                    <a:pt x="137" y="144"/>
                    <a:pt x="137" y="144"/>
                    <a:pt x="137" y="144"/>
                  </a:cubicBezTo>
                  <a:cubicBezTo>
                    <a:pt x="137" y="144"/>
                    <a:pt x="137" y="144"/>
                    <a:pt x="137" y="144"/>
                  </a:cubicBezTo>
                  <a:cubicBezTo>
                    <a:pt x="137" y="144"/>
                    <a:pt x="137" y="144"/>
                    <a:pt x="137" y="144"/>
                  </a:cubicBezTo>
                  <a:cubicBezTo>
                    <a:pt x="137" y="144"/>
                    <a:pt x="137" y="144"/>
                    <a:pt x="137" y="144"/>
                  </a:cubicBezTo>
                  <a:cubicBezTo>
                    <a:pt x="137" y="143"/>
                    <a:pt x="137" y="143"/>
                    <a:pt x="137" y="143"/>
                  </a:cubicBezTo>
                  <a:cubicBezTo>
                    <a:pt x="138" y="143"/>
                    <a:pt x="138" y="143"/>
                    <a:pt x="138" y="143"/>
                  </a:cubicBezTo>
                  <a:cubicBezTo>
                    <a:pt x="138" y="143"/>
                    <a:pt x="138" y="143"/>
                    <a:pt x="138" y="143"/>
                  </a:cubicBezTo>
                  <a:cubicBezTo>
                    <a:pt x="138" y="143"/>
                    <a:pt x="138" y="143"/>
                    <a:pt x="138" y="143"/>
                  </a:cubicBezTo>
                  <a:close/>
                  <a:moveTo>
                    <a:pt x="127" y="255"/>
                  </a:moveTo>
                  <a:cubicBezTo>
                    <a:pt x="117" y="245"/>
                    <a:pt x="117" y="245"/>
                    <a:pt x="117" y="245"/>
                  </a:cubicBezTo>
                  <a:cubicBezTo>
                    <a:pt x="117" y="217"/>
                    <a:pt x="117" y="217"/>
                    <a:pt x="117" y="217"/>
                  </a:cubicBezTo>
                  <a:cubicBezTo>
                    <a:pt x="126" y="226"/>
                    <a:pt x="126" y="226"/>
                    <a:pt x="126" y="226"/>
                  </a:cubicBezTo>
                  <a:cubicBezTo>
                    <a:pt x="127" y="225"/>
                    <a:pt x="127" y="225"/>
                    <a:pt x="127" y="225"/>
                  </a:cubicBezTo>
                  <a:cubicBezTo>
                    <a:pt x="127" y="255"/>
                    <a:pt x="127" y="255"/>
                    <a:pt x="127" y="255"/>
                  </a:cubicBezTo>
                  <a:close/>
                  <a:moveTo>
                    <a:pt x="117" y="12"/>
                  </a:moveTo>
                  <a:cubicBezTo>
                    <a:pt x="127" y="3"/>
                    <a:pt x="127" y="3"/>
                    <a:pt x="127" y="3"/>
                  </a:cubicBezTo>
                  <a:cubicBezTo>
                    <a:pt x="127" y="34"/>
                    <a:pt x="127" y="34"/>
                    <a:pt x="127" y="34"/>
                  </a:cubicBezTo>
                  <a:cubicBezTo>
                    <a:pt x="120" y="40"/>
                    <a:pt x="120" y="40"/>
                    <a:pt x="120" y="40"/>
                  </a:cubicBezTo>
                  <a:cubicBezTo>
                    <a:pt x="127" y="46"/>
                    <a:pt x="127" y="46"/>
                    <a:pt x="127" y="46"/>
                  </a:cubicBezTo>
                  <a:cubicBezTo>
                    <a:pt x="127" y="71"/>
                    <a:pt x="127" y="71"/>
                    <a:pt x="127" y="71"/>
                  </a:cubicBezTo>
                  <a:cubicBezTo>
                    <a:pt x="117" y="61"/>
                    <a:pt x="117" y="61"/>
                    <a:pt x="117" y="61"/>
                  </a:cubicBezTo>
                  <a:cubicBezTo>
                    <a:pt x="117" y="12"/>
                    <a:pt x="117" y="12"/>
                    <a:pt x="117" y="12"/>
                  </a:cubicBezTo>
                  <a:close/>
                  <a:moveTo>
                    <a:pt x="127" y="83"/>
                  </a:moveTo>
                  <a:cubicBezTo>
                    <a:pt x="127" y="105"/>
                    <a:pt x="127" y="105"/>
                    <a:pt x="127" y="105"/>
                  </a:cubicBezTo>
                  <a:cubicBezTo>
                    <a:pt x="121" y="110"/>
                    <a:pt x="121" y="110"/>
                    <a:pt x="121" y="110"/>
                  </a:cubicBezTo>
                  <a:cubicBezTo>
                    <a:pt x="121" y="111"/>
                    <a:pt x="121" y="111"/>
                    <a:pt x="121" y="111"/>
                  </a:cubicBezTo>
                  <a:cubicBezTo>
                    <a:pt x="121" y="111"/>
                    <a:pt x="121" y="111"/>
                    <a:pt x="121" y="111"/>
                  </a:cubicBezTo>
                  <a:cubicBezTo>
                    <a:pt x="120" y="111"/>
                    <a:pt x="120" y="111"/>
                    <a:pt x="120" y="111"/>
                  </a:cubicBezTo>
                  <a:cubicBezTo>
                    <a:pt x="120" y="111"/>
                    <a:pt x="120" y="111"/>
                    <a:pt x="120" y="111"/>
                  </a:cubicBezTo>
                  <a:cubicBezTo>
                    <a:pt x="120" y="111"/>
                    <a:pt x="120" y="111"/>
                    <a:pt x="120" y="111"/>
                  </a:cubicBezTo>
                  <a:cubicBezTo>
                    <a:pt x="120" y="111"/>
                    <a:pt x="120" y="111"/>
                    <a:pt x="120" y="111"/>
                  </a:cubicBezTo>
                  <a:cubicBezTo>
                    <a:pt x="120" y="112"/>
                    <a:pt x="120" y="112"/>
                    <a:pt x="120" y="112"/>
                  </a:cubicBezTo>
                  <a:cubicBezTo>
                    <a:pt x="120" y="112"/>
                    <a:pt x="120" y="112"/>
                    <a:pt x="120" y="112"/>
                  </a:cubicBezTo>
                  <a:cubicBezTo>
                    <a:pt x="119" y="112"/>
                    <a:pt x="119" y="112"/>
                    <a:pt x="119" y="112"/>
                  </a:cubicBezTo>
                  <a:cubicBezTo>
                    <a:pt x="119" y="112"/>
                    <a:pt x="119" y="112"/>
                    <a:pt x="119" y="112"/>
                  </a:cubicBezTo>
                  <a:cubicBezTo>
                    <a:pt x="119" y="112"/>
                    <a:pt x="119" y="112"/>
                    <a:pt x="119" y="112"/>
                  </a:cubicBezTo>
                  <a:cubicBezTo>
                    <a:pt x="119" y="112"/>
                    <a:pt x="119" y="112"/>
                    <a:pt x="119" y="112"/>
                  </a:cubicBezTo>
                  <a:cubicBezTo>
                    <a:pt x="119" y="113"/>
                    <a:pt x="119" y="113"/>
                    <a:pt x="119" y="113"/>
                  </a:cubicBezTo>
                  <a:cubicBezTo>
                    <a:pt x="119" y="113"/>
                    <a:pt x="119" y="113"/>
                    <a:pt x="119" y="113"/>
                  </a:cubicBezTo>
                  <a:cubicBezTo>
                    <a:pt x="118" y="113"/>
                    <a:pt x="118" y="113"/>
                    <a:pt x="118" y="113"/>
                  </a:cubicBezTo>
                  <a:cubicBezTo>
                    <a:pt x="118" y="113"/>
                    <a:pt x="118" y="113"/>
                    <a:pt x="118" y="113"/>
                  </a:cubicBezTo>
                  <a:cubicBezTo>
                    <a:pt x="118" y="113"/>
                    <a:pt x="118" y="113"/>
                    <a:pt x="118" y="113"/>
                  </a:cubicBezTo>
                  <a:cubicBezTo>
                    <a:pt x="118" y="113"/>
                    <a:pt x="118" y="113"/>
                    <a:pt x="118" y="113"/>
                  </a:cubicBezTo>
                  <a:cubicBezTo>
                    <a:pt x="118" y="113"/>
                    <a:pt x="118" y="113"/>
                    <a:pt x="118" y="113"/>
                  </a:cubicBezTo>
                  <a:cubicBezTo>
                    <a:pt x="118" y="114"/>
                    <a:pt x="118" y="114"/>
                    <a:pt x="118" y="114"/>
                  </a:cubicBezTo>
                  <a:cubicBezTo>
                    <a:pt x="118" y="114"/>
                    <a:pt x="118" y="114"/>
                    <a:pt x="118" y="114"/>
                  </a:cubicBezTo>
                  <a:cubicBezTo>
                    <a:pt x="117" y="114"/>
                    <a:pt x="117" y="114"/>
                    <a:pt x="117" y="114"/>
                  </a:cubicBezTo>
                  <a:cubicBezTo>
                    <a:pt x="117" y="114"/>
                    <a:pt x="117" y="114"/>
                    <a:pt x="117" y="114"/>
                  </a:cubicBezTo>
                  <a:cubicBezTo>
                    <a:pt x="117" y="114"/>
                    <a:pt x="117" y="114"/>
                    <a:pt x="117" y="114"/>
                  </a:cubicBezTo>
                  <a:cubicBezTo>
                    <a:pt x="117" y="114"/>
                    <a:pt x="117" y="114"/>
                    <a:pt x="117" y="114"/>
                  </a:cubicBezTo>
                  <a:cubicBezTo>
                    <a:pt x="117" y="93"/>
                    <a:pt x="117" y="93"/>
                    <a:pt x="117" y="93"/>
                  </a:cubicBezTo>
                  <a:cubicBezTo>
                    <a:pt x="123" y="87"/>
                    <a:pt x="123" y="87"/>
                    <a:pt x="123" y="87"/>
                  </a:cubicBezTo>
                  <a:cubicBezTo>
                    <a:pt x="123" y="87"/>
                    <a:pt x="123" y="87"/>
                    <a:pt x="123" y="87"/>
                  </a:cubicBezTo>
                  <a:cubicBezTo>
                    <a:pt x="123" y="87"/>
                    <a:pt x="123" y="87"/>
                    <a:pt x="123" y="87"/>
                  </a:cubicBezTo>
                  <a:cubicBezTo>
                    <a:pt x="123" y="87"/>
                    <a:pt x="123" y="87"/>
                    <a:pt x="123" y="87"/>
                  </a:cubicBezTo>
                  <a:cubicBezTo>
                    <a:pt x="123" y="87"/>
                    <a:pt x="123" y="87"/>
                    <a:pt x="123" y="87"/>
                  </a:cubicBezTo>
                  <a:cubicBezTo>
                    <a:pt x="123" y="87"/>
                    <a:pt x="123" y="87"/>
                    <a:pt x="123" y="87"/>
                  </a:cubicBezTo>
                  <a:cubicBezTo>
                    <a:pt x="123" y="86"/>
                    <a:pt x="123" y="86"/>
                    <a:pt x="123" y="86"/>
                  </a:cubicBezTo>
                  <a:cubicBezTo>
                    <a:pt x="124" y="86"/>
                    <a:pt x="124" y="86"/>
                    <a:pt x="124" y="86"/>
                  </a:cubicBezTo>
                  <a:cubicBezTo>
                    <a:pt x="124" y="86"/>
                    <a:pt x="124" y="86"/>
                    <a:pt x="124" y="86"/>
                  </a:cubicBezTo>
                  <a:cubicBezTo>
                    <a:pt x="124" y="86"/>
                    <a:pt x="124" y="86"/>
                    <a:pt x="124" y="86"/>
                  </a:cubicBezTo>
                  <a:cubicBezTo>
                    <a:pt x="124" y="86"/>
                    <a:pt x="124" y="86"/>
                    <a:pt x="124" y="86"/>
                  </a:cubicBezTo>
                  <a:cubicBezTo>
                    <a:pt x="124" y="86"/>
                    <a:pt x="124" y="86"/>
                    <a:pt x="124" y="86"/>
                  </a:cubicBezTo>
                  <a:cubicBezTo>
                    <a:pt x="124" y="86"/>
                    <a:pt x="124" y="86"/>
                    <a:pt x="124" y="86"/>
                  </a:cubicBezTo>
                  <a:cubicBezTo>
                    <a:pt x="124" y="85"/>
                    <a:pt x="124" y="85"/>
                    <a:pt x="124"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5"/>
                    <a:pt x="125" y="85"/>
                    <a:pt x="125" y="85"/>
                  </a:cubicBezTo>
                  <a:cubicBezTo>
                    <a:pt x="125" y="84"/>
                    <a:pt x="125" y="84"/>
                    <a:pt x="125" y="84"/>
                  </a:cubicBezTo>
                  <a:cubicBezTo>
                    <a:pt x="126" y="84"/>
                    <a:pt x="126" y="84"/>
                    <a:pt x="126" y="84"/>
                  </a:cubicBezTo>
                  <a:cubicBezTo>
                    <a:pt x="126" y="84"/>
                    <a:pt x="126" y="84"/>
                    <a:pt x="126" y="84"/>
                  </a:cubicBezTo>
                  <a:cubicBezTo>
                    <a:pt x="126" y="84"/>
                    <a:pt x="126" y="84"/>
                    <a:pt x="126" y="84"/>
                  </a:cubicBezTo>
                  <a:cubicBezTo>
                    <a:pt x="126" y="84"/>
                    <a:pt x="126" y="84"/>
                    <a:pt x="126" y="84"/>
                  </a:cubicBezTo>
                  <a:cubicBezTo>
                    <a:pt x="126" y="84"/>
                    <a:pt x="126" y="84"/>
                    <a:pt x="126" y="84"/>
                  </a:cubicBezTo>
                  <a:cubicBezTo>
                    <a:pt x="126" y="84"/>
                    <a:pt x="126" y="84"/>
                    <a:pt x="126" y="84"/>
                  </a:cubicBezTo>
                  <a:cubicBezTo>
                    <a:pt x="126" y="83"/>
                    <a:pt x="126" y="83"/>
                    <a:pt x="126" y="83"/>
                  </a:cubicBezTo>
                  <a:cubicBezTo>
                    <a:pt x="127" y="83"/>
                    <a:pt x="127" y="83"/>
                    <a:pt x="127" y="83"/>
                  </a:cubicBezTo>
                  <a:cubicBezTo>
                    <a:pt x="127" y="83"/>
                    <a:pt x="127" y="83"/>
                    <a:pt x="127" y="83"/>
                  </a:cubicBezTo>
                  <a:close/>
                  <a:moveTo>
                    <a:pt x="127" y="137"/>
                  </a:moveTo>
                  <a:cubicBezTo>
                    <a:pt x="127" y="176"/>
                    <a:pt x="127" y="176"/>
                    <a:pt x="127" y="176"/>
                  </a:cubicBezTo>
                  <a:cubicBezTo>
                    <a:pt x="127" y="176"/>
                    <a:pt x="127" y="176"/>
                    <a:pt x="127" y="176"/>
                  </a:cubicBezTo>
                  <a:cubicBezTo>
                    <a:pt x="127" y="176"/>
                    <a:pt x="127" y="176"/>
                    <a:pt x="127" y="176"/>
                  </a:cubicBezTo>
                  <a:cubicBezTo>
                    <a:pt x="126" y="176"/>
                    <a:pt x="126" y="176"/>
                    <a:pt x="126" y="176"/>
                  </a:cubicBezTo>
                  <a:cubicBezTo>
                    <a:pt x="126" y="176"/>
                    <a:pt x="126" y="176"/>
                    <a:pt x="126" y="176"/>
                  </a:cubicBezTo>
                  <a:cubicBezTo>
                    <a:pt x="126" y="176"/>
                    <a:pt x="126" y="176"/>
                    <a:pt x="126" y="176"/>
                  </a:cubicBezTo>
                  <a:cubicBezTo>
                    <a:pt x="126" y="176"/>
                    <a:pt x="126" y="176"/>
                    <a:pt x="126" y="176"/>
                  </a:cubicBezTo>
                  <a:cubicBezTo>
                    <a:pt x="126" y="176"/>
                    <a:pt x="126" y="176"/>
                    <a:pt x="126" y="176"/>
                  </a:cubicBezTo>
                  <a:cubicBezTo>
                    <a:pt x="126" y="176"/>
                    <a:pt x="126" y="176"/>
                    <a:pt x="126" y="176"/>
                  </a:cubicBezTo>
                  <a:cubicBezTo>
                    <a:pt x="126" y="177"/>
                    <a:pt x="126" y="177"/>
                    <a:pt x="126" y="177"/>
                  </a:cubicBezTo>
                  <a:cubicBezTo>
                    <a:pt x="126" y="177"/>
                    <a:pt x="126" y="177"/>
                    <a:pt x="126" y="177"/>
                  </a:cubicBezTo>
                  <a:cubicBezTo>
                    <a:pt x="126" y="177"/>
                    <a:pt x="126" y="177"/>
                    <a:pt x="126" y="177"/>
                  </a:cubicBezTo>
                  <a:cubicBezTo>
                    <a:pt x="125" y="177"/>
                    <a:pt x="125" y="177"/>
                    <a:pt x="125" y="177"/>
                  </a:cubicBezTo>
                  <a:cubicBezTo>
                    <a:pt x="125" y="177"/>
                    <a:pt x="125" y="177"/>
                    <a:pt x="125" y="177"/>
                  </a:cubicBezTo>
                  <a:cubicBezTo>
                    <a:pt x="125" y="177"/>
                    <a:pt x="125" y="177"/>
                    <a:pt x="125" y="177"/>
                  </a:cubicBezTo>
                  <a:cubicBezTo>
                    <a:pt x="125" y="177"/>
                    <a:pt x="125" y="177"/>
                    <a:pt x="125" y="177"/>
                  </a:cubicBezTo>
                  <a:cubicBezTo>
                    <a:pt x="125" y="177"/>
                    <a:pt x="125" y="177"/>
                    <a:pt x="125" y="177"/>
                  </a:cubicBezTo>
                  <a:cubicBezTo>
                    <a:pt x="125" y="178"/>
                    <a:pt x="125" y="178"/>
                    <a:pt x="125" y="178"/>
                  </a:cubicBezTo>
                  <a:cubicBezTo>
                    <a:pt x="125" y="178"/>
                    <a:pt x="125" y="178"/>
                    <a:pt x="125" y="178"/>
                  </a:cubicBezTo>
                  <a:cubicBezTo>
                    <a:pt x="125" y="178"/>
                    <a:pt x="125" y="178"/>
                    <a:pt x="125"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9"/>
                    <a:pt x="124" y="179"/>
                    <a:pt x="124" y="179"/>
                  </a:cubicBezTo>
                  <a:cubicBezTo>
                    <a:pt x="124" y="179"/>
                    <a:pt x="124" y="179"/>
                    <a:pt x="124" y="179"/>
                  </a:cubicBezTo>
                  <a:cubicBezTo>
                    <a:pt x="123" y="179"/>
                    <a:pt x="123" y="179"/>
                    <a:pt x="123" y="179"/>
                  </a:cubicBezTo>
                  <a:cubicBezTo>
                    <a:pt x="117" y="185"/>
                    <a:pt x="117" y="185"/>
                    <a:pt x="117" y="185"/>
                  </a:cubicBezTo>
                  <a:cubicBezTo>
                    <a:pt x="117" y="164"/>
                    <a:pt x="117" y="164"/>
                    <a:pt x="117" y="164"/>
                  </a:cubicBezTo>
                  <a:cubicBezTo>
                    <a:pt x="123" y="158"/>
                    <a:pt x="123" y="158"/>
                    <a:pt x="123" y="158"/>
                  </a:cubicBezTo>
                  <a:cubicBezTo>
                    <a:pt x="117" y="151"/>
                    <a:pt x="117" y="151"/>
                    <a:pt x="117" y="151"/>
                  </a:cubicBezTo>
                  <a:cubicBezTo>
                    <a:pt x="117" y="127"/>
                    <a:pt x="117" y="127"/>
                    <a:pt x="117" y="127"/>
                  </a:cubicBezTo>
                  <a:lnTo>
                    <a:pt x="127" y="137"/>
                  </a:lnTo>
                  <a:close/>
                  <a:moveTo>
                    <a:pt x="117" y="245"/>
                  </a:moveTo>
                  <a:cubicBezTo>
                    <a:pt x="106" y="234"/>
                    <a:pt x="106" y="234"/>
                    <a:pt x="106" y="234"/>
                  </a:cubicBezTo>
                  <a:cubicBezTo>
                    <a:pt x="106" y="206"/>
                    <a:pt x="106" y="206"/>
                    <a:pt x="106" y="206"/>
                  </a:cubicBezTo>
                  <a:cubicBezTo>
                    <a:pt x="117" y="217"/>
                    <a:pt x="117" y="217"/>
                    <a:pt x="117" y="217"/>
                  </a:cubicBezTo>
                  <a:cubicBezTo>
                    <a:pt x="117" y="245"/>
                    <a:pt x="117" y="245"/>
                    <a:pt x="117" y="245"/>
                  </a:cubicBezTo>
                  <a:close/>
                  <a:moveTo>
                    <a:pt x="106" y="24"/>
                  </a:moveTo>
                  <a:cubicBezTo>
                    <a:pt x="117" y="12"/>
                    <a:pt x="117" y="12"/>
                    <a:pt x="117" y="12"/>
                  </a:cubicBezTo>
                  <a:cubicBezTo>
                    <a:pt x="117" y="61"/>
                    <a:pt x="117" y="61"/>
                    <a:pt x="117" y="61"/>
                  </a:cubicBezTo>
                  <a:cubicBezTo>
                    <a:pt x="108" y="52"/>
                    <a:pt x="108" y="52"/>
                    <a:pt x="108" y="52"/>
                  </a:cubicBezTo>
                  <a:cubicBezTo>
                    <a:pt x="108" y="52"/>
                    <a:pt x="108" y="52"/>
                    <a:pt x="108" y="52"/>
                  </a:cubicBezTo>
                  <a:cubicBezTo>
                    <a:pt x="108" y="52"/>
                    <a:pt x="108" y="52"/>
                    <a:pt x="108" y="52"/>
                  </a:cubicBezTo>
                  <a:cubicBezTo>
                    <a:pt x="108" y="53"/>
                    <a:pt x="108" y="53"/>
                    <a:pt x="108" y="53"/>
                  </a:cubicBezTo>
                  <a:cubicBezTo>
                    <a:pt x="108" y="53"/>
                    <a:pt x="108" y="53"/>
                    <a:pt x="108" y="53"/>
                  </a:cubicBezTo>
                  <a:cubicBezTo>
                    <a:pt x="107" y="53"/>
                    <a:pt x="107" y="53"/>
                    <a:pt x="107" y="53"/>
                  </a:cubicBezTo>
                  <a:cubicBezTo>
                    <a:pt x="107" y="53"/>
                    <a:pt x="107" y="53"/>
                    <a:pt x="107" y="53"/>
                  </a:cubicBezTo>
                  <a:cubicBezTo>
                    <a:pt x="107" y="53"/>
                    <a:pt x="107" y="53"/>
                    <a:pt x="107" y="53"/>
                  </a:cubicBezTo>
                  <a:cubicBezTo>
                    <a:pt x="107" y="53"/>
                    <a:pt x="107" y="53"/>
                    <a:pt x="107" y="53"/>
                  </a:cubicBezTo>
                  <a:cubicBezTo>
                    <a:pt x="107" y="53"/>
                    <a:pt x="107" y="53"/>
                    <a:pt x="107" y="53"/>
                  </a:cubicBezTo>
                  <a:cubicBezTo>
                    <a:pt x="107" y="54"/>
                    <a:pt x="107" y="54"/>
                    <a:pt x="107" y="54"/>
                  </a:cubicBezTo>
                  <a:cubicBezTo>
                    <a:pt x="107" y="54"/>
                    <a:pt x="107" y="54"/>
                    <a:pt x="107" y="54"/>
                  </a:cubicBezTo>
                  <a:cubicBezTo>
                    <a:pt x="106" y="54"/>
                    <a:pt x="106" y="54"/>
                    <a:pt x="106" y="54"/>
                  </a:cubicBezTo>
                  <a:cubicBezTo>
                    <a:pt x="106" y="54"/>
                    <a:pt x="106" y="54"/>
                    <a:pt x="106" y="54"/>
                  </a:cubicBezTo>
                  <a:cubicBezTo>
                    <a:pt x="106" y="54"/>
                    <a:pt x="106" y="54"/>
                    <a:pt x="106" y="54"/>
                  </a:cubicBezTo>
                  <a:cubicBezTo>
                    <a:pt x="106" y="54"/>
                    <a:pt x="106" y="54"/>
                    <a:pt x="106" y="54"/>
                  </a:cubicBezTo>
                  <a:cubicBezTo>
                    <a:pt x="106" y="55"/>
                    <a:pt x="106" y="55"/>
                    <a:pt x="106" y="55"/>
                  </a:cubicBezTo>
                  <a:cubicBezTo>
                    <a:pt x="106" y="55"/>
                    <a:pt x="106" y="55"/>
                    <a:pt x="106" y="55"/>
                  </a:cubicBezTo>
                  <a:cubicBezTo>
                    <a:pt x="106" y="55"/>
                    <a:pt x="106" y="55"/>
                    <a:pt x="106" y="55"/>
                  </a:cubicBezTo>
                  <a:cubicBezTo>
                    <a:pt x="106" y="55"/>
                    <a:pt x="106" y="55"/>
                    <a:pt x="106" y="55"/>
                  </a:cubicBezTo>
                  <a:cubicBezTo>
                    <a:pt x="106" y="24"/>
                    <a:pt x="106" y="24"/>
                    <a:pt x="106" y="24"/>
                  </a:cubicBezTo>
                  <a:close/>
                  <a:moveTo>
                    <a:pt x="117" y="93"/>
                  </a:moveTo>
                  <a:cubicBezTo>
                    <a:pt x="117" y="114"/>
                    <a:pt x="117" y="114"/>
                    <a:pt x="117" y="114"/>
                  </a:cubicBezTo>
                  <a:cubicBezTo>
                    <a:pt x="117" y="114"/>
                    <a:pt x="117" y="114"/>
                    <a:pt x="117" y="114"/>
                  </a:cubicBezTo>
                  <a:cubicBezTo>
                    <a:pt x="117" y="115"/>
                    <a:pt x="117" y="115"/>
                    <a:pt x="117" y="115"/>
                  </a:cubicBezTo>
                  <a:cubicBezTo>
                    <a:pt x="117" y="115"/>
                    <a:pt x="117" y="115"/>
                    <a:pt x="117" y="115"/>
                  </a:cubicBezTo>
                  <a:cubicBezTo>
                    <a:pt x="116" y="115"/>
                    <a:pt x="116" y="115"/>
                    <a:pt x="116" y="115"/>
                  </a:cubicBezTo>
                  <a:cubicBezTo>
                    <a:pt x="116" y="115"/>
                    <a:pt x="116" y="115"/>
                    <a:pt x="116" y="115"/>
                  </a:cubicBezTo>
                  <a:cubicBezTo>
                    <a:pt x="116" y="115"/>
                    <a:pt x="116" y="115"/>
                    <a:pt x="116" y="115"/>
                  </a:cubicBezTo>
                  <a:cubicBezTo>
                    <a:pt x="116" y="115"/>
                    <a:pt x="116" y="115"/>
                    <a:pt x="116" y="115"/>
                  </a:cubicBezTo>
                  <a:cubicBezTo>
                    <a:pt x="116" y="116"/>
                    <a:pt x="116" y="116"/>
                    <a:pt x="116" y="116"/>
                  </a:cubicBezTo>
                  <a:cubicBezTo>
                    <a:pt x="116" y="116"/>
                    <a:pt x="116" y="116"/>
                    <a:pt x="116" y="116"/>
                  </a:cubicBezTo>
                  <a:cubicBezTo>
                    <a:pt x="115" y="116"/>
                    <a:pt x="115" y="116"/>
                    <a:pt x="115" y="116"/>
                  </a:cubicBezTo>
                  <a:cubicBezTo>
                    <a:pt x="115" y="116"/>
                    <a:pt x="115" y="116"/>
                    <a:pt x="115" y="116"/>
                  </a:cubicBezTo>
                  <a:cubicBezTo>
                    <a:pt x="115" y="116"/>
                    <a:pt x="115" y="116"/>
                    <a:pt x="115" y="116"/>
                  </a:cubicBezTo>
                  <a:cubicBezTo>
                    <a:pt x="115" y="116"/>
                    <a:pt x="115" y="116"/>
                    <a:pt x="115" y="116"/>
                  </a:cubicBezTo>
                  <a:cubicBezTo>
                    <a:pt x="115" y="116"/>
                    <a:pt x="115" y="116"/>
                    <a:pt x="115" y="116"/>
                  </a:cubicBezTo>
                  <a:cubicBezTo>
                    <a:pt x="115" y="117"/>
                    <a:pt x="115" y="117"/>
                    <a:pt x="115" y="117"/>
                  </a:cubicBezTo>
                  <a:cubicBezTo>
                    <a:pt x="115" y="117"/>
                    <a:pt x="115" y="117"/>
                    <a:pt x="115" y="117"/>
                  </a:cubicBezTo>
                  <a:cubicBezTo>
                    <a:pt x="114" y="117"/>
                    <a:pt x="114" y="117"/>
                    <a:pt x="114" y="117"/>
                  </a:cubicBezTo>
                  <a:cubicBezTo>
                    <a:pt x="114" y="117"/>
                    <a:pt x="114" y="117"/>
                    <a:pt x="114" y="117"/>
                  </a:cubicBezTo>
                  <a:cubicBezTo>
                    <a:pt x="114" y="117"/>
                    <a:pt x="114" y="117"/>
                    <a:pt x="114" y="117"/>
                  </a:cubicBezTo>
                  <a:cubicBezTo>
                    <a:pt x="114" y="117"/>
                    <a:pt x="114" y="117"/>
                    <a:pt x="114" y="117"/>
                  </a:cubicBezTo>
                  <a:cubicBezTo>
                    <a:pt x="114" y="118"/>
                    <a:pt x="114" y="118"/>
                    <a:pt x="114" y="118"/>
                  </a:cubicBezTo>
                  <a:cubicBezTo>
                    <a:pt x="114" y="118"/>
                    <a:pt x="114" y="118"/>
                    <a:pt x="114" y="118"/>
                  </a:cubicBezTo>
                  <a:cubicBezTo>
                    <a:pt x="113" y="118"/>
                    <a:pt x="113" y="118"/>
                    <a:pt x="113" y="118"/>
                  </a:cubicBezTo>
                  <a:cubicBezTo>
                    <a:pt x="113" y="118"/>
                    <a:pt x="113" y="118"/>
                    <a:pt x="113" y="118"/>
                  </a:cubicBezTo>
                  <a:cubicBezTo>
                    <a:pt x="113" y="118"/>
                    <a:pt x="113" y="118"/>
                    <a:pt x="113" y="118"/>
                  </a:cubicBezTo>
                  <a:cubicBezTo>
                    <a:pt x="113" y="118"/>
                    <a:pt x="113" y="118"/>
                    <a:pt x="113" y="118"/>
                  </a:cubicBezTo>
                  <a:cubicBezTo>
                    <a:pt x="113" y="119"/>
                    <a:pt x="113" y="119"/>
                    <a:pt x="113" y="119"/>
                  </a:cubicBezTo>
                  <a:cubicBezTo>
                    <a:pt x="113" y="119"/>
                    <a:pt x="113" y="119"/>
                    <a:pt x="113" y="119"/>
                  </a:cubicBezTo>
                  <a:cubicBezTo>
                    <a:pt x="112" y="119"/>
                    <a:pt x="112" y="119"/>
                    <a:pt x="112" y="119"/>
                  </a:cubicBezTo>
                  <a:cubicBezTo>
                    <a:pt x="112" y="119"/>
                    <a:pt x="112" y="119"/>
                    <a:pt x="112" y="119"/>
                  </a:cubicBezTo>
                  <a:cubicBezTo>
                    <a:pt x="112" y="119"/>
                    <a:pt x="112" y="119"/>
                    <a:pt x="112" y="119"/>
                  </a:cubicBezTo>
                  <a:cubicBezTo>
                    <a:pt x="112" y="119"/>
                    <a:pt x="112" y="119"/>
                    <a:pt x="112" y="119"/>
                  </a:cubicBezTo>
                  <a:cubicBezTo>
                    <a:pt x="112" y="119"/>
                    <a:pt x="112" y="119"/>
                    <a:pt x="112" y="119"/>
                  </a:cubicBezTo>
                  <a:cubicBezTo>
                    <a:pt x="112" y="120"/>
                    <a:pt x="112" y="120"/>
                    <a:pt x="112" y="120"/>
                  </a:cubicBezTo>
                  <a:cubicBezTo>
                    <a:pt x="112" y="120"/>
                    <a:pt x="112" y="120"/>
                    <a:pt x="112" y="120"/>
                  </a:cubicBezTo>
                  <a:cubicBezTo>
                    <a:pt x="111" y="120"/>
                    <a:pt x="111" y="120"/>
                    <a:pt x="111" y="120"/>
                  </a:cubicBezTo>
                  <a:cubicBezTo>
                    <a:pt x="111" y="120"/>
                    <a:pt x="111" y="120"/>
                    <a:pt x="111" y="120"/>
                  </a:cubicBezTo>
                  <a:cubicBezTo>
                    <a:pt x="111" y="120"/>
                    <a:pt x="111" y="120"/>
                    <a:pt x="111" y="120"/>
                  </a:cubicBezTo>
                  <a:cubicBezTo>
                    <a:pt x="111" y="120"/>
                    <a:pt x="111" y="120"/>
                    <a:pt x="111" y="120"/>
                  </a:cubicBezTo>
                  <a:cubicBezTo>
                    <a:pt x="111" y="121"/>
                    <a:pt x="111" y="121"/>
                    <a:pt x="111" y="121"/>
                  </a:cubicBezTo>
                  <a:cubicBezTo>
                    <a:pt x="117" y="127"/>
                    <a:pt x="117" y="127"/>
                    <a:pt x="117" y="127"/>
                  </a:cubicBezTo>
                  <a:cubicBezTo>
                    <a:pt x="117" y="151"/>
                    <a:pt x="117" y="151"/>
                    <a:pt x="117" y="151"/>
                  </a:cubicBezTo>
                  <a:cubicBezTo>
                    <a:pt x="106" y="140"/>
                    <a:pt x="106" y="140"/>
                    <a:pt x="106" y="140"/>
                  </a:cubicBezTo>
                  <a:cubicBezTo>
                    <a:pt x="106" y="104"/>
                    <a:pt x="106" y="104"/>
                    <a:pt x="106" y="104"/>
                  </a:cubicBezTo>
                  <a:cubicBezTo>
                    <a:pt x="106" y="104"/>
                    <a:pt x="106" y="104"/>
                    <a:pt x="106" y="104"/>
                  </a:cubicBezTo>
                  <a:cubicBezTo>
                    <a:pt x="106" y="104"/>
                    <a:pt x="106" y="104"/>
                    <a:pt x="106" y="104"/>
                  </a:cubicBezTo>
                  <a:cubicBezTo>
                    <a:pt x="106" y="104"/>
                    <a:pt x="106" y="104"/>
                    <a:pt x="106" y="104"/>
                  </a:cubicBezTo>
                  <a:cubicBezTo>
                    <a:pt x="106" y="104"/>
                    <a:pt x="106" y="104"/>
                    <a:pt x="106" y="104"/>
                  </a:cubicBezTo>
                  <a:cubicBezTo>
                    <a:pt x="106" y="104"/>
                    <a:pt x="106" y="104"/>
                    <a:pt x="106" y="104"/>
                  </a:cubicBezTo>
                  <a:cubicBezTo>
                    <a:pt x="106" y="103"/>
                    <a:pt x="106" y="103"/>
                    <a:pt x="106" y="103"/>
                  </a:cubicBezTo>
                  <a:cubicBezTo>
                    <a:pt x="106" y="103"/>
                    <a:pt x="106" y="103"/>
                    <a:pt x="106" y="103"/>
                  </a:cubicBezTo>
                  <a:cubicBezTo>
                    <a:pt x="107" y="103"/>
                    <a:pt x="107" y="103"/>
                    <a:pt x="107" y="103"/>
                  </a:cubicBezTo>
                  <a:cubicBezTo>
                    <a:pt x="107" y="103"/>
                    <a:pt x="107" y="103"/>
                    <a:pt x="107" y="103"/>
                  </a:cubicBezTo>
                  <a:cubicBezTo>
                    <a:pt x="107" y="103"/>
                    <a:pt x="107" y="103"/>
                    <a:pt x="107" y="103"/>
                  </a:cubicBezTo>
                  <a:cubicBezTo>
                    <a:pt x="107" y="103"/>
                    <a:pt x="107" y="103"/>
                    <a:pt x="107" y="103"/>
                  </a:cubicBezTo>
                  <a:cubicBezTo>
                    <a:pt x="107" y="102"/>
                    <a:pt x="107" y="102"/>
                    <a:pt x="107" y="102"/>
                  </a:cubicBezTo>
                  <a:cubicBezTo>
                    <a:pt x="107" y="102"/>
                    <a:pt x="107" y="102"/>
                    <a:pt x="107" y="102"/>
                  </a:cubicBezTo>
                  <a:cubicBezTo>
                    <a:pt x="107" y="102"/>
                    <a:pt x="107" y="102"/>
                    <a:pt x="107" y="102"/>
                  </a:cubicBezTo>
                  <a:cubicBezTo>
                    <a:pt x="108" y="102"/>
                    <a:pt x="108" y="102"/>
                    <a:pt x="108" y="102"/>
                  </a:cubicBezTo>
                  <a:cubicBezTo>
                    <a:pt x="108" y="102"/>
                    <a:pt x="108" y="102"/>
                    <a:pt x="108" y="102"/>
                  </a:cubicBezTo>
                  <a:cubicBezTo>
                    <a:pt x="108" y="102"/>
                    <a:pt x="108" y="102"/>
                    <a:pt x="108" y="102"/>
                  </a:cubicBezTo>
                  <a:cubicBezTo>
                    <a:pt x="108" y="102"/>
                    <a:pt x="108" y="102"/>
                    <a:pt x="108" y="102"/>
                  </a:cubicBezTo>
                  <a:cubicBezTo>
                    <a:pt x="108" y="101"/>
                    <a:pt x="108" y="101"/>
                    <a:pt x="108" y="101"/>
                  </a:cubicBezTo>
                  <a:cubicBezTo>
                    <a:pt x="108" y="101"/>
                    <a:pt x="108" y="101"/>
                    <a:pt x="108" y="101"/>
                  </a:cubicBezTo>
                  <a:cubicBezTo>
                    <a:pt x="108" y="101"/>
                    <a:pt x="108" y="101"/>
                    <a:pt x="108" y="101"/>
                  </a:cubicBezTo>
                  <a:cubicBezTo>
                    <a:pt x="109" y="101"/>
                    <a:pt x="109" y="101"/>
                    <a:pt x="109" y="101"/>
                  </a:cubicBezTo>
                  <a:cubicBezTo>
                    <a:pt x="109" y="101"/>
                    <a:pt x="109" y="101"/>
                    <a:pt x="109" y="101"/>
                  </a:cubicBezTo>
                  <a:cubicBezTo>
                    <a:pt x="109" y="101"/>
                    <a:pt x="109" y="101"/>
                    <a:pt x="109" y="101"/>
                  </a:cubicBezTo>
                  <a:cubicBezTo>
                    <a:pt x="109" y="101"/>
                    <a:pt x="109" y="101"/>
                    <a:pt x="109" y="101"/>
                  </a:cubicBezTo>
                  <a:cubicBezTo>
                    <a:pt x="109" y="101"/>
                    <a:pt x="109" y="101"/>
                    <a:pt x="109" y="101"/>
                  </a:cubicBezTo>
                  <a:cubicBezTo>
                    <a:pt x="109" y="100"/>
                    <a:pt x="109" y="100"/>
                    <a:pt x="109" y="100"/>
                  </a:cubicBezTo>
                  <a:cubicBezTo>
                    <a:pt x="110" y="100"/>
                    <a:pt x="110" y="100"/>
                    <a:pt x="110" y="100"/>
                  </a:cubicBezTo>
                  <a:cubicBezTo>
                    <a:pt x="110" y="100"/>
                    <a:pt x="110" y="100"/>
                    <a:pt x="110" y="100"/>
                  </a:cubicBezTo>
                  <a:cubicBezTo>
                    <a:pt x="110" y="100"/>
                    <a:pt x="110" y="100"/>
                    <a:pt x="110" y="100"/>
                  </a:cubicBezTo>
                  <a:cubicBezTo>
                    <a:pt x="110" y="100"/>
                    <a:pt x="110" y="100"/>
                    <a:pt x="110" y="100"/>
                  </a:cubicBezTo>
                  <a:cubicBezTo>
                    <a:pt x="110" y="100"/>
                    <a:pt x="110" y="100"/>
                    <a:pt x="110" y="100"/>
                  </a:cubicBezTo>
                  <a:cubicBezTo>
                    <a:pt x="110" y="100"/>
                    <a:pt x="110" y="100"/>
                    <a:pt x="110" y="100"/>
                  </a:cubicBezTo>
                  <a:cubicBezTo>
                    <a:pt x="117" y="93"/>
                    <a:pt x="117" y="93"/>
                    <a:pt x="117" y="93"/>
                  </a:cubicBezTo>
                  <a:close/>
                  <a:moveTo>
                    <a:pt x="117" y="164"/>
                  </a:moveTo>
                  <a:cubicBezTo>
                    <a:pt x="117" y="185"/>
                    <a:pt x="117" y="185"/>
                    <a:pt x="117" y="185"/>
                  </a:cubicBezTo>
                  <a:cubicBezTo>
                    <a:pt x="106" y="196"/>
                    <a:pt x="106" y="196"/>
                    <a:pt x="106" y="196"/>
                  </a:cubicBezTo>
                  <a:cubicBezTo>
                    <a:pt x="106" y="161"/>
                    <a:pt x="106" y="161"/>
                    <a:pt x="106" y="161"/>
                  </a:cubicBezTo>
                  <a:cubicBezTo>
                    <a:pt x="113" y="168"/>
                    <a:pt x="113" y="168"/>
                    <a:pt x="113" y="168"/>
                  </a:cubicBezTo>
                  <a:lnTo>
                    <a:pt x="117" y="164"/>
                  </a:lnTo>
                  <a:close/>
                  <a:moveTo>
                    <a:pt x="106" y="234"/>
                  </a:moveTo>
                  <a:cubicBezTo>
                    <a:pt x="94" y="222"/>
                    <a:pt x="94" y="222"/>
                    <a:pt x="94" y="222"/>
                  </a:cubicBezTo>
                  <a:cubicBezTo>
                    <a:pt x="94" y="186"/>
                    <a:pt x="94" y="186"/>
                    <a:pt x="94" y="186"/>
                  </a:cubicBezTo>
                  <a:cubicBezTo>
                    <a:pt x="100" y="180"/>
                    <a:pt x="100" y="180"/>
                    <a:pt x="100" y="180"/>
                  </a:cubicBezTo>
                  <a:cubicBezTo>
                    <a:pt x="94" y="174"/>
                    <a:pt x="94" y="174"/>
                    <a:pt x="94" y="174"/>
                  </a:cubicBezTo>
                  <a:cubicBezTo>
                    <a:pt x="94" y="149"/>
                    <a:pt x="94" y="149"/>
                    <a:pt x="94" y="149"/>
                  </a:cubicBezTo>
                  <a:cubicBezTo>
                    <a:pt x="106" y="161"/>
                    <a:pt x="106" y="161"/>
                    <a:pt x="106" y="161"/>
                  </a:cubicBezTo>
                  <a:cubicBezTo>
                    <a:pt x="106" y="196"/>
                    <a:pt x="106" y="196"/>
                    <a:pt x="106" y="196"/>
                  </a:cubicBezTo>
                  <a:cubicBezTo>
                    <a:pt x="101" y="201"/>
                    <a:pt x="101" y="201"/>
                    <a:pt x="101" y="201"/>
                  </a:cubicBezTo>
                  <a:cubicBezTo>
                    <a:pt x="106" y="206"/>
                    <a:pt x="106" y="206"/>
                    <a:pt x="106" y="206"/>
                  </a:cubicBezTo>
                  <a:cubicBezTo>
                    <a:pt x="106" y="234"/>
                    <a:pt x="106" y="234"/>
                    <a:pt x="106" y="234"/>
                  </a:cubicBezTo>
                  <a:close/>
                  <a:moveTo>
                    <a:pt x="94" y="35"/>
                  </a:moveTo>
                  <a:cubicBezTo>
                    <a:pt x="106" y="24"/>
                    <a:pt x="106" y="24"/>
                    <a:pt x="106" y="24"/>
                  </a:cubicBezTo>
                  <a:cubicBezTo>
                    <a:pt x="106" y="55"/>
                    <a:pt x="106" y="55"/>
                    <a:pt x="106" y="55"/>
                  </a:cubicBezTo>
                  <a:cubicBezTo>
                    <a:pt x="105" y="55"/>
                    <a:pt x="105" y="55"/>
                    <a:pt x="105" y="55"/>
                  </a:cubicBezTo>
                  <a:cubicBezTo>
                    <a:pt x="105" y="55"/>
                    <a:pt x="105" y="55"/>
                    <a:pt x="105" y="55"/>
                  </a:cubicBezTo>
                  <a:cubicBezTo>
                    <a:pt x="105" y="55"/>
                    <a:pt x="105" y="55"/>
                    <a:pt x="105" y="55"/>
                  </a:cubicBezTo>
                  <a:cubicBezTo>
                    <a:pt x="105" y="55"/>
                    <a:pt x="105" y="55"/>
                    <a:pt x="105" y="55"/>
                  </a:cubicBezTo>
                  <a:cubicBezTo>
                    <a:pt x="105" y="56"/>
                    <a:pt x="105" y="56"/>
                    <a:pt x="105" y="56"/>
                  </a:cubicBezTo>
                  <a:cubicBezTo>
                    <a:pt x="105" y="56"/>
                    <a:pt x="105" y="56"/>
                    <a:pt x="105" y="56"/>
                  </a:cubicBezTo>
                  <a:cubicBezTo>
                    <a:pt x="105" y="56"/>
                    <a:pt x="105" y="56"/>
                    <a:pt x="105" y="56"/>
                  </a:cubicBezTo>
                  <a:cubicBezTo>
                    <a:pt x="104" y="56"/>
                    <a:pt x="104" y="56"/>
                    <a:pt x="104" y="56"/>
                  </a:cubicBezTo>
                  <a:cubicBezTo>
                    <a:pt x="104" y="56"/>
                    <a:pt x="104" y="56"/>
                    <a:pt x="104" y="56"/>
                  </a:cubicBezTo>
                  <a:cubicBezTo>
                    <a:pt x="104" y="56"/>
                    <a:pt x="104" y="56"/>
                    <a:pt x="104" y="56"/>
                  </a:cubicBezTo>
                  <a:cubicBezTo>
                    <a:pt x="104" y="56"/>
                    <a:pt x="104" y="56"/>
                    <a:pt x="104" y="56"/>
                  </a:cubicBezTo>
                  <a:cubicBezTo>
                    <a:pt x="104" y="56"/>
                    <a:pt x="104" y="56"/>
                    <a:pt x="104" y="56"/>
                  </a:cubicBezTo>
                  <a:cubicBezTo>
                    <a:pt x="104" y="57"/>
                    <a:pt x="104" y="57"/>
                    <a:pt x="104" y="57"/>
                  </a:cubicBezTo>
                  <a:cubicBezTo>
                    <a:pt x="103" y="57"/>
                    <a:pt x="103" y="57"/>
                    <a:pt x="103" y="57"/>
                  </a:cubicBezTo>
                  <a:cubicBezTo>
                    <a:pt x="103" y="57"/>
                    <a:pt x="103" y="57"/>
                    <a:pt x="103" y="57"/>
                  </a:cubicBezTo>
                  <a:cubicBezTo>
                    <a:pt x="103" y="57"/>
                    <a:pt x="103" y="57"/>
                    <a:pt x="103" y="57"/>
                  </a:cubicBezTo>
                  <a:cubicBezTo>
                    <a:pt x="103" y="57"/>
                    <a:pt x="103" y="57"/>
                    <a:pt x="103" y="57"/>
                  </a:cubicBezTo>
                  <a:cubicBezTo>
                    <a:pt x="103" y="57"/>
                    <a:pt x="103" y="57"/>
                    <a:pt x="103" y="57"/>
                  </a:cubicBezTo>
                  <a:cubicBezTo>
                    <a:pt x="103" y="57"/>
                    <a:pt x="103" y="57"/>
                    <a:pt x="103" y="57"/>
                  </a:cubicBezTo>
                  <a:cubicBezTo>
                    <a:pt x="103" y="58"/>
                    <a:pt x="103" y="58"/>
                    <a:pt x="103" y="58"/>
                  </a:cubicBezTo>
                  <a:cubicBezTo>
                    <a:pt x="103" y="58"/>
                    <a:pt x="103" y="58"/>
                    <a:pt x="103" y="58"/>
                  </a:cubicBezTo>
                  <a:cubicBezTo>
                    <a:pt x="102" y="58"/>
                    <a:pt x="102" y="58"/>
                    <a:pt x="102" y="58"/>
                  </a:cubicBezTo>
                  <a:cubicBezTo>
                    <a:pt x="102" y="58"/>
                    <a:pt x="102" y="58"/>
                    <a:pt x="102" y="58"/>
                  </a:cubicBezTo>
                  <a:cubicBezTo>
                    <a:pt x="102" y="58"/>
                    <a:pt x="102" y="58"/>
                    <a:pt x="102" y="58"/>
                  </a:cubicBezTo>
                  <a:cubicBezTo>
                    <a:pt x="102" y="58"/>
                    <a:pt x="102" y="58"/>
                    <a:pt x="102" y="58"/>
                  </a:cubicBezTo>
                  <a:cubicBezTo>
                    <a:pt x="102" y="58"/>
                    <a:pt x="102" y="58"/>
                    <a:pt x="102" y="58"/>
                  </a:cubicBezTo>
                  <a:cubicBezTo>
                    <a:pt x="102" y="59"/>
                    <a:pt x="102" y="59"/>
                    <a:pt x="102" y="59"/>
                  </a:cubicBezTo>
                  <a:cubicBezTo>
                    <a:pt x="102" y="59"/>
                    <a:pt x="102" y="59"/>
                    <a:pt x="102" y="59"/>
                  </a:cubicBezTo>
                  <a:cubicBezTo>
                    <a:pt x="101" y="59"/>
                    <a:pt x="101" y="59"/>
                    <a:pt x="101" y="59"/>
                  </a:cubicBezTo>
                  <a:cubicBezTo>
                    <a:pt x="101" y="59"/>
                    <a:pt x="101" y="59"/>
                    <a:pt x="101" y="59"/>
                  </a:cubicBezTo>
                  <a:cubicBezTo>
                    <a:pt x="101" y="59"/>
                    <a:pt x="101" y="59"/>
                    <a:pt x="101" y="59"/>
                  </a:cubicBezTo>
                  <a:cubicBezTo>
                    <a:pt x="101" y="59"/>
                    <a:pt x="101" y="59"/>
                    <a:pt x="101" y="59"/>
                  </a:cubicBezTo>
                  <a:cubicBezTo>
                    <a:pt x="101" y="59"/>
                    <a:pt x="101" y="59"/>
                    <a:pt x="101" y="59"/>
                  </a:cubicBezTo>
                  <a:cubicBezTo>
                    <a:pt x="101" y="59"/>
                    <a:pt x="101" y="59"/>
                    <a:pt x="101" y="59"/>
                  </a:cubicBezTo>
                  <a:cubicBezTo>
                    <a:pt x="101" y="60"/>
                    <a:pt x="101" y="60"/>
                    <a:pt x="101" y="60"/>
                  </a:cubicBezTo>
                  <a:cubicBezTo>
                    <a:pt x="100" y="60"/>
                    <a:pt x="100" y="60"/>
                    <a:pt x="100" y="60"/>
                  </a:cubicBezTo>
                  <a:cubicBezTo>
                    <a:pt x="100" y="60"/>
                    <a:pt x="100" y="60"/>
                    <a:pt x="100" y="60"/>
                  </a:cubicBezTo>
                  <a:cubicBezTo>
                    <a:pt x="100" y="60"/>
                    <a:pt x="100" y="60"/>
                    <a:pt x="100" y="60"/>
                  </a:cubicBezTo>
                  <a:cubicBezTo>
                    <a:pt x="100" y="60"/>
                    <a:pt x="100" y="60"/>
                    <a:pt x="100" y="60"/>
                  </a:cubicBezTo>
                  <a:cubicBezTo>
                    <a:pt x="100" y="60"/>
                    <a:pt x="100" y="60"/>
                    <a:pt x="100" y="60"/>
                  </a:cubicBezTo>
                  <a:cubicBezTo>
                    <a:pt x="100" y="61"/>
                    <a:pt x="100" y="61"/>
                    <a:pt x="100" y="61"/>
                  </a:cubicBezTo>
                  <a:cubicBezTo>
                    <a:pt x="100" y="61"/>
                    <a:pt x="100" y="61"/>
                    <a:pt x="100" y="61"/>
                  </a:cubicBezTo>
                  <a:cubicBezTo>
                    <a:pt x="100" y="61"/>
                    <a:pt x="100" y="61"/>
                    <a:pt x="100" y="61"/>
                  </a:cubicBezTo>
                  <a:cubicBezTo>
                    <a:pt x="99" y="61"/>
                    <a:pt x="99" y="61"/>
                    <a:pt x="99" y="61"/>
                  </a:cubicBezTo>
                  <a:cubicBezTo>
                    <a:pt x="99" y="61"/>
                    <a:pt x="99" y="61"/>
                    <a:pt x="99" y="61"/>
                  </a:cubicBezTo>
                  <a:cubicBezTo>
                    <a:pt x="99" y="61"/>
                    <a:pt x="99" y="61"/>
                    <a:pt x="99" y="61"/>
                  </a:cubicBezTo>
                  <a:cubicBezTo>
                    <a:pt x="99" y="61"/>
                    <a:pt x="99" y="61"/>
                    <a:pt x="99" y="61"/>
                  </a:cubicBezTo>
                  <a:cubicBezTo>
                    <a:pt x="99" y="62"/>
                    <a:pt x="99" y="62"/>
                    <a:pt x="99" y="62"/>
                  </a:cubicBezTo>
                  <a:cubicBezTo>
                    <a:pt x="99" y="62"/>
                    <a:pt x="99" y="62"/>
                    <a:pt x="99" y="62"/>
                  </a:cubicBezTo>
                  <a:cubicBezTo>
                    <a:pt x="98" y="62"/>
                    <a:pt x="98" y="62"/>
                    <a:pt x="98" y="62"/>
                  </a:cubicBezTo>
                  <a:cubicBezTo>
                    <a:pt x="98" y="62"/>
                    <a:pt x="98" y="62"/>
                    <a:pt x="98" y="62"/>
                  </a:cubicBezTo>
                  <a:cubicBezTo>
                    <a:pt x="98" y="62"/>
                    <a:pt x="98" y="62"/>
                    <a:pt x="98" y="62"/>
                  </a:cubicBezTo>
                  <a:cubicBezTo>
                    <a:pt x="98" y="62"/>
                    <a:pt x="98" y="62"/>
                    <a:pt x="98" y="62"/>
                  </a:cubicBezTo>
                  <a:cubicBezTo>
                    <a:pt x="98" y="62"/>
                    <a:pt x="98" y="62"/>
                    <a:pt x="98" y="62"/>
                  </a:cubicBezTo>
                  <a:cubicBezTo>
                    <a:pt x="94" y="66"/>
                    <a:pt x="94" y="66"/>
                    <a:pt x="94" y="66"/>
                  </a:cubicBezTo>
                  <a:cubicBezTo>
                    <a:pt x="94" y="35"/>
                    <a:pt x="94" y="35"/>
                    <a:pt x="94" y="35"/>
                  </a:cubicBezTo>
                  <a:close/>
                  <a:moveTo>
                    <a:pt x="106" y="104"/>
                  </a:moveTo>
                  <a:cubicBezTo>
                    <a:pt x="106" y="140"/>
                    <a:pt x="106" y="140"/>
                    <a:pt x="106" y="140"/>
                  </a:cubicBezTo>
                  <a:cubicBezTo>
                    <a:pt x="98" y="133"/>
                    <a:pt x="98" y="133"/>
                    <a:pt x="98" y="133"/>
                  </a:cubicBezTo>
                  <a:cubicBezTo>
                    <a:pt x="94" y="137"/>
                    <a:pt x="94" y="137"/>
                    <a:pt x="94" y="137"/>
                  </a:cubicBezTo>
                  <a:cubicBezTo>
                    <a:pt x="94" y="115"/>
                    <a:pt x="94" y="115"/>
                    <a:pt x="94" y="115"/>
                  </a:cubicBezTo>
                  <a:cubicBezTo>
                    <a:pt x="100" y="110"/>
                    <a:pt x="100" y="110"/>
                    <a:pt x="100" y="110"/>
                  </a:cubicBezTo>
                  <a:cubicBezTo>
                    <a:pt x="100" y="110"/>
                    <a:pt x="100" y="110"/>
                    <a:pt x="100" y="110"/>
                  </a:cubicBezTo>
                  <a:cubicBezTo>
                    <a:pt x="100" y="109"/>
                    <a:pt x="100" y="109"/>
                    <a:pt x="100" y="109"/>
                  </a:cubicBezTo>
                  <a:cubicBezTo>
                    <a:pt x="100" y="109"/>
                    <a:pt x="100" y="109"/>
                    <a:pt x="100" y="109"/>
                  </a:cubicBezTo>
                  <a:cubicBezTo>
                    <a:pt x="101" y="109"/>
                    <a:pt x="101" y="109"/>
                    <a:pt x="101" y="109"/>
                  </a:cubicBezTo>
                  <a:cubicBezTo>
                    <a:pt x="101" y="109"/>
                    <a:pt x="101" y="109"/>
                    <a:pt x="101" y="109"/>
                  </a:cubicBezTo>
                  <a:cubicBezTo>
                    <a:pt x="101" y="109"/>
                    <a:pt x="101" y="109"/>
                    <a:pt x="101" y="109"/>
                  </a:cubicBezTo>
                  <a:cubicBezTo>
                    <a:pt x="101" y="109"/>
                    <a:pt x="101" y="109"/>
                    <a:pt x="101" y="109"/>
                  </a:cubicBezTo>
                  <a:cubicBezTo>
                    <a:pt x="101" y="109"/>
                    <a:pt x="101" y="109"/>
                    <a:pt x="101" y="109"/>
                  </a:cubicBezTo>
                  <a:cubicBezTo>
                    <a:pt x="101" y="108"/>
                    <a:pt x="101" y="108"/>
                    <a:pt x="101" y="108"/>
                  </a:cubicBezTo>
                  <a:cubicBezTo>
                    <a:pt x="101" y="108"/>
                    <a:pt x="101" y="108"/>
                    <a:pt x="101" y="108"/>
                  </a:cubicBezTo>
                  <a:cubicBezTo>
                    <a:pt x="102" y="108"/>
                    <a:pt x="102" y="108"/>
                    <a:pt x="102" y="108"/>
                  </a:cubicBezTo>
                  <a:cubicBezTo>
                    <a:pt x="102" y="108"/>
                    <a:pt x="102" y="108"/>
                    <a:pt x="102" y="108"/>
                  </a:cubicBezTo>
                  <a:cubicBezTo>
                    <a:pt x="102" y="108"/>
                    <a:pt x="102" y="108"/>
                    <a:pt x="102" y="108"/>
                  </a:cubicBezTo>
                  <a:cubicBezTo>
                    <a:pt x="102" y="108"/>
                    <a:pt x="102" y="108"/>
                    <a:pt x="102" y="108"/>
                  </a:cubicBezTo>
                  <a:cubicBezTo>
                    <a:pt x="102" y="107"/>
                    <a:pt x="102" y="107"/>
                    <a:pt x="102" y="107"/>
                  </a:cubicBezTo>
                  <a:cubicBezTo>
                    <a:pt x="102" y="107"/>
                    <a:pt x="102" y="107"/>
                    <a:pt x="102" y="107"/>
                  </a:cubicBezTo>
                  <a:cubicBezTo>
                    <a:pt x="102" y="107"/>
                    <a:pt x="102" y="107"/>
                    <a:pt x="102" y="107"/>
                  </a:cubicBezTo>
                  <a:cubicBezTo>
                    <a:pt x="102" y="107"/>
                    <a:pt x="102" y="107"/>
                    <a:pt x="102" y="107"/>
                  </a:cubicBezTo>
                  <a:cubicBezTo>
                    <a:pt x="103" y="107"/>
                    <a:pt x="103" y="107"/>
                    <a:pt x="103" y="107"/>
                  </a:cubicBezTo>
                  <a:cubicBezTo>
                    <a:pt x="103" y="107"/>
                    <a:pt x="103" y="107"/>
                    <a:pt x="103" y="107"/>
                  </a:cubicBezTo>
                  <a:cubicBezTo>
                    <a:pt x="103" y="107"/>
                    <a:pt x="103" y="107"/>
                    <a:pt x="103" y="107"/>
                  </a:cubicBezTo>
                  <a:cubicBezTo>
                    <a:pt x="103" y="107"/>
                    <a:pt x="103" y="107"/>
                    <a:pt x="103" y="107"/>
                  </a:cubicBezTo>
                  <a:cubicBezTo>
                    <a:pt x="103" y="106"/>
                    <a:pt x="103" y="106"/>
                    <a:pt x="103" y="106"/>
                  </a:cubicBezTo>
                  <a:cubicBezTo>
                    <a:pt x="103" y="106"/>
                    <a:pt x="103" y="106"/>
                    <a:pt x="103"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5"/>
                    <a:pt x="104" y="105"/>
                    <a:pt x="104" y="105"/>
                  </a:cubicBezTo>
                  <a:cubicBezTo>
                    <a:pt x="104" y="105"/>
                    <a:pt x="104" y="105"/>
                    <a:pt x="104" y="105"/>
                  </a:cubicBezTo>
                  <a:cubicBezTo>
                    <a:pt x="105" y="105"/>
                    <a:pt x="105" y="105"/>
                    <a:pt x="105" y="105"/>
                  </a:cubicBezTo>
                  <a:cubicBezTo>
                    <a:pt x="105" y="105"/>
                    <a:pt x="105" y="105"/>
                    <a:pt x="105" y="105"/>
                  </a:cubicBezTo>
                  <a:cubicBezTo>
                    <a:pt x="105" y="105"/>
                    <a:pt x="105" y="105"/>
                    <a:pt x="105" y="105"/>
                  </a:cubicBezTo>
                  <a:cubicBezTo>
                    <a:pt x="105" y="105"/>
                    <a:pt x="105" y="105"/>
                    <a:pt x="105" y="105"/>
                  </a:cubicBezTo>
                  <a:cubicBezTo>
                    <a:pt x="105" y="105"/>
                    <a:pt x="105" y="105"/>
                    <a:pt x="105" y="105"/>
                  </a:cubicBezTo>
                  <a:cubicBezTo>
                    <a:pt x="105" y="105"/>
                    <a:pt x="105" y="105"/>
                    <a:pt x="105" y="105"/>
                  </a:cubicBezTo>
                  <a:cubicBezTo>
                    <a:pt x="105" y="104"/>
                    <a:pt x="105" y="104"/>
                    <a:pt x="105" y="104"/>
                  </a:cubicBezTo>
                  <a:cubicBezTo>
                    <a:pt x="105" y="104"/>
                    <a:pt x="105" y="104"/>
                    <a:pt x="105" y="104"/>
                  </a:cubicBezTo>
                  <a:lnTo>
                    <a:pt x="106" y="104"/>
                  </a:lnTo>
                  <a:close/>
                  <a:moveTo>
                    <a:pt x="94" y="222"/>
                  </a:moveTo>
                  <a:cubicBezTo>
                    <a:pt x="81" y="210"/>
                    <a:pt x="81" y="210"/>
                    <a:pt x="81" y="210"/>
                  </a:cubicBezTo>
                  <a:cubicBezTo>
                    <a:pt x="81" y="181"/>
                    <a:pt x="81" y="181"/>
                    <a:pt x="81" y="181"/>
                  </a:cubicBezTo>
                  <a:cubicBezTo>
                    <a:pt x="90" y="190"/>
                    <a:pt x="90" y="190"/>
                    <a:pt x="90" y="190"/>
                  </a:cubicBezTo>
                  <a:cubicBezTo>
                    <a:pt x="94" y="186"/>
                    <a:pt x="94" y="186"/>
                    <a:pt x="94" y="186"/>
                  </a:cubicBezTo>
                  <a:cubicBezTo>
                    <a:pt x="94" y="222"/>
                    <a:pt x="94" y="222"/>
                    <a:pt x="94" y="222"/>
                  </a:cubicBezTo>
                  <a:close/>
                  <a:moveTo>
                    <a:pt x="81" y="48"/>
                  </a:moveTo>
                  <a:cubicBezTo>
                    <a:pt x="94" y="35"/>
                    <a:pt x="94" y="35"/>
                    <a:pt x="94" y="35"/>
                  </a:cubicBezTo>
                  <a:cubicBezTo>
                    <a:pt x="94" y="66"/>
                    <a:pt x="94" y="66"/>
                    <a:pt x="94" y="66"/>
                  </a:cubicBezTo>
                  <a:cubicBezTo>
                    <a:pt x="85" y="75"/>
                    <a:pt x="85" y="75"/>
                    <a:pt x="85" y="75"/>
                  </a:cubicBezTo>
                  <a:cubicBezTo>
                    <a:pt x="85" y="75"/>
                    <a:pt x="85" y="75"/>
                    <a:pt x="85" y="75"/>
                  </a:cubicBezTo>
                  <a:cubicBezTo>
                    <a:pt x="85" y="75"/>
                    <a:pt x="85" y="75"/>
                    <a:pt x="85" y="75"/>
                  </a:cubicBezTo>
                  <a:cubicBezTo>
                    <a:pt x="85" y="75"/>
                    <a:pt x="85" y="75"/>
                    <a:pt x="85" y="75"/>
                  </a:cubicBezTo>
                  <a:cubicBezTo>
                    <a:pt x="85" y="75"/>
                    <a:pt x="85" y="75"/>
                    <a:pt x="85" y="75"/>
                  </a:cubicBezTo>
                  <a:cubicBezTo>
                    <a:pt x="85" y="75"/>
                    <a:pt x="85" y="75"/>
                    <a:pt x="85" y="75"/>
                  </a:cubicBezTo>
                  <a:cubicBezTo>
                    <a:pt x="85" y="75"/>
                    <a:pt x="85" y="75"/>
                    <a:pt x="85" y="75"/>
                  </a:cubicBezTo>
                  <a:cubicBezTo>
                    <a:pt x="85" y="76"/>
                    <a:pt x="85" y="76"/>
                    <a:pt x="85" y="76"/>
                  </a:cubicBezTo>
                  <a:cubicBezTo>
                    <a:pt x="84" y="76"/>
                    <a:pt x="84" y="76"/>
                    <a:pt x="84" y="76"/>
                  </a:cubicBezTo>
                  <a:cubicBezTo>
                    <a:pt x="84" y="76"/>
                    <a:pt x="84" y="76"/>
                    <a:pt x="84" y="76"/>
                  </a:cubicBezTo>
                  <a:cubicBezTo>
                    <a:pt x="84" y="76"/>
                    <a:pt x="84" y="76"/>
                    <a:pt x="84" y="76"/>
                  </a:cubicBezTo>
                  <a:cubicBezTo>
                    <a:pt x="84" y="76"/>
                    <a:pt x="84" y="76"/>
                    <a:pt x="84" y="76"/>
                  </a:cubicBezTo>
                  <a:cubicBezTo>
                    <a:pt x="84" y="76"/>
                    <a:pt x="84" y="76"/>
                    <a:pt x="84" y="76"/>
                  </a:cubicBezTo>
                  <a:cubicBezTo>
                    <a:pt x="84" y="76"/>
                    <a:pt x="84" y="76"/>
                    <a:pt x="84" y="76"/>
                  </a:cubicBezTo>
                  <a:cubicBezTo>
                    <a:pt x="84" y="77"/>
                    <a:pt x="84" y="77"/>
                    <a:pt x="84" y="77"/>
                  </a:cubicBezTo>
                  <a:cubicBezTo>
                    <a:pt x="83" y="77"/>
                    <a:pt x="83" y="77"/>
                    <a:pt x="83" y="77"/>
                  </a:cubicBezTo>
                  <a:cubicBezTo>
                    <a:pt x="83" y="77"/>
                    <a:pt x="83" y="77"/>
                    <a:pt x="83" y="77"/>
                  </a:cubicBezTo>
                  <a:cubicBezTo>
                    <a:pt x="83" y="77"/>
                    <a:pt x="83" y="77"/>
                    <a:pt x="83" y="77"/>
                  </a:cubicBezTo>
                  <a:cubicBezTo>
                    <a:pt x="83" y="77"/>
                    <a:pt x="83" y="77"/>
                    <a:pt x="83" y="77"/>
                  </a:cubicBezTo>
                  <a:cubicBezTo>
                    <a:pt x="83" y="77"/>
                    <a:pt x="83" y="77"/>
                    <a:pt x="83" y="77"/>
                  </a:cubicBezTo>
                  <a:cubicBezTo>
                    <a:pt x="83" y="78"/>
                    <a:pt x="83" y="78"/>
                    <a:pt x="83" y="78"/>
                  </a:cubicBezTo>
                  <a:cubicBezTo>
                    <a:pt x="83" y="78"/>
                    <a:pt x="83" y="78"/>
                    <a:pt x="83" y="78"/>
                  </a:cubicBezTo>
                  <a:cubicBezTo>
                    <a:pt x="82" y="78"/>
                    <a:pt x="82" y="78"/>
                    <a:pt x="82" y="78"/>
                  </a:cubicBezTo>
                  <a:cubicBezTo>
                    <a:pt x="82" y="78"/>
                    <a:pt x="82" y="78"/>
                    <a:pt x="82" y="78"/>
                  </a:cubicBezTo>
                  <a:cubicBezTo>
                    <a:pt x="82" y="78"/>
                    <a:pt x="82" y="78"/>
                    <a:pt x="82" y="78"/>
                  </a:cubicBezTo>
                  <a:cubicBezTo>
                    <a:pt x="82" y="78"/>
                    <a:pt x="82" y="78"/>
                    <a:pt x="82" y="78"/>
                  </a:cubicBezTo>
                  <a:cubicBezTo>
                    <a:pt x="82" y="78"/>
                    <a:pt x="82" y="78"/>
                    <a:pt x="82" y="78"/>
                  </a:cubicBezTo>
                  <a:cubicBezTo>
                    <a:pt x="82" y="79"/>
                    <a:pt x="82" y="79"/>
                    <a:pt x="82" y="79"/>
                  </a:cubicBezTo>
                  <a:cubicBezTo>
                    <a:pt x="81" y="79"/>
                    <a:pt x="81" y="79"/>
                    <a:pt x="81" y="79"/>
                  </a:cubicBezTo>
                  <a:cubicBezTo>
                    <a:pt x="81" y="48"/>
                    <a:pt x="81" y="48"/>
                    <a:pt x="81" y="48"/>
                  </a:cubicBezTo>
                  <a:close/>
                  <a:moveTo>
                    <a:pt x="94" y="115"/>
                  </a:moveTo>
                  <a:cubicBezTo>
                    <a:pt x="94" y="137"/>
                    <a:pt x="94" y="137"/>
                    <a:pt x="94" y="137"/>
                  </a:cubicBezTo>
                  <a:cubicBezTo>
                    <a:pt x="88" y="143"/>
                    <a:pt x="88" y="143"/>
                    <a:pt x="88" y="143"/>
                  </a:cubicBezTo>
                  <a:cubicBezTo>
                    <a:pt x="94" y="149"/>
                    <a:pt x="94" y="149"/>
                    <a:pt x="94" y="149"/>
                  </a:cubicBezTo>
                  <a:cubicBezTo>
                    <a:pt x="94" y="174"/>
                    <a:pt x="94" y="174"/>
                    <a:pt x="94" y="174"/>
                  </a:cubicBezTo>
                  <a:cubicBezTo>
                    <a:pt x="81" y="161"/>
                    <a:pt x="81" y="161"/>
                    <a:pt x="81" y="161"/>
                  </a:cubicBezTo>
                  <a:cubicBezTo>
                    <a:pt x="81" y="128"/>
                    <a:pt x="81" y="128"/>
                    <a:pt x="81"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7"/>
                    <a:pt x="82" y="127"/>
                    <a:pt x="82" y="127"/>
                  </a:cubicBezTo>
                  <a:cubicBezTo>
                    <a:pt x="82" y="127"/>
                    <a:pt x="82" y="127"/>
                    <a:pt x="82" y="127"/>
                  </a:cubicBezTo>
                  <a:cubicBezTo>
                    <a:pt x="82" y="127"/>
                    <a:pt x="82" y="127"/>
                    <a:pt x="82"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6"/>
                    <a:pt x="83" y="126"/>
                    <a:pt x="83" y="126"/>
                  </a:cubicBezTo>
                  <a:cubicBezTo>
                    <a:pt x="83" y="126"/>
                    <a:pt x="83" y="126"/>
                    <a:pt x="83" y="126"/>
                  </a:cubicBezTo>
                  <a:cubicBezTo>
                    <a:pt x="83" y="126"/>
                    <a:pt x="83" y="126"/>
                    <a:pt x="83" y="126"/>
                  </a:cubicBezTo>
                  <a:cubicBezTo>
                    <a:pt x="84" y="126"/>
                    <a:pt x="84" y="126"/>
                    <a:pt x="84" y="126"/>
                  </a:cubicBezTo>
                  <a:cubicBezTo>
                    <a:pt x="84" y="126"/>
                    <a:pt x="84" y="126"/>
                    <a:pt x="84" y="126"/>
                  </a:cubicBezTo>
                  <a:cubicBezTo>
                    <a:pt x="84" y="126"/>
                    <a:pt x="84" y="126"/>
                    <a:pt x="84" y="126"/>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5" y="125"/>
                    <a:pt x="85" y="125"/>
                    <a:pt x="85" y="125"/>
                  </a:cubicBezTo>
                  <a:cubicBezTo>
                    <a:pt x="85" y="125"/>
                    <a:pt x="85" y="125"/>
                    <a:pt x="85" y="125"/>
                  </a:cubicBezTo>
                  <a:cubicBezTo>
                    <a:pt x="85" y="125"/>
                    <a:pt x="85" y="125"/>
                    <a:pt x="85" y="125"/>
                  </a:cubicBezTo>
                  <a:cubicBezTo>
                    <a:pt x="85" y="124"/>
                    <a:pt x="85" y="124"/>
                    <a:pt x="85" y="124"/>
                  </a:cubicBezTo>
                  <a:cubicBezTo>
                    <a:pt x="85" y="124"/>
                    <a:pt x="85" y="124"/>
                    <a:pt x="85" y="124"/>
                  </a:cubicBezTo>
                  <a:cubicBezTo>
                    <a:pt x="85" y="124"/>
                    <a:pt x="85" y="124"/>
                    <a:pt x="85" y="124"/>
                  </a:cubicBezTo>
                  <a:cubicBezTo>
                    <a:pt x="85" y="124"/>
                    <a:pt x="85" y="124"/>
                    <a:pt x="85"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3"/>
                    <a:pt x="86" y="123"/>
                    <a:pt x="86" y="123"/>
                  </a:cubicBezTo>
                  <a:cubicBezTo>
                    <a:pt x="86" y="123"/>
                    <a:pt x="86" y="123"/>
                    <a:pt x="86" y="123"/>
                  </a:cubicBezTo>
                  <a:cubicBezTo>
                    <a:pt x="86" y="123"/>
                    <a:pt x="86" y="123"/>
                    <a:pt x="86" y="123"/>
                  </a:cubicBezTo>
                  <a:cubicBezTo>
                    <a:pt x="86" y="123"/>
                    <a:pt x="86" y="123"/>
                    <a:pt x="86" y="123"/>
                  </a:cubicBezTo>
                  <a:cubicBezTo>
                    <a:pt x="87" y="123"/>
                    <a:pt x="87" y="123"/>
                    <a:pt x="87" y="123"/>
                  </a:cubicBezTo>
                  <a:cubicBezTo>
                    <a:pt x="87" y="123"/>
                    <a:pt x="87" y="123"/>
                    <a:pt x="87" y="123"/>
                  </a:cubicBezTo>
                  <a:cubicBezTo>
                    <a:pt x="87" y="123"/>
                    <a:pt x="87" y="123"/>
                    <a:pt x="87" y="123"/>
                  </a:cubicBezTo>
                  <a:cubicBezTo>
                    <a:pt x="87" y="122"/>
                    <a:pt x="87" y="122"/>
                    <a:pt x="87" y="122"/>
                  </a:cubicBezTo>
                  <a:cubicBezTo>
                    <a:pt x="87" y="122"/>
                    <a:pt x="87" y="122"/>
                    <a:pt x="87" y="122"/>
                  </a:cubicBezTo>
                  <a:cubicBezTo>
                    <a:pt x="87" y="122"/>
                    <a:pt x="87" y="122"/>
                    <a:pt x="87" y="122"/>
                  </a:cubicBezTo>
                  <a:cubicBezTo>
                    <a:pt x="88" y="122"/>
                    <a:pt x="88" y="122"/>
                    <a:pt x="88" y="122"/>
                  </a:cubicBezTo>
                  <a:lnTo>
                    <a:pt x="94" y="115"/>
                  </a:lnTo>
                  <a:close/>
                  <a:moveTo>
                    <a:pt x="81" y="210"/>
                  </a:moveTo>
                  <a:cubicBezTo>
                    <a:pt x="0" y="128"/>
                    <a:pt x="0" y="128"/>
                    <a:pt x="0" y="128"/>
                  </a:cubicBezTo>
                  <a:cubicBezTo>
                    <a:pt x="81" y="48"/>
                    <a:pt x="81" y="48"/>
                    <a:pt x="81" y="48"/>
                  </a:cubicBezTo>
                  <a:cubicBezTo>
                    <a:pt x="81" y="79"/>
                    <a:pt x="81" y="79"/>
                    <a:pt x="81" y="79"/>
                  </a:cubicBezTo>
                  <a:cubicBezTo>
                    <a:pt x="81" y="79"/>
                    <a:pt x="81" y="79"/>
                    <a:pt x="81" y="79"/>
                  </a:cubicBezTo>
                  <a:cubicBezTo>
                    <a:pt x="81" y="79"/>
                    <a:pt x="81" y="79"/>
                    <a:pt x="81" y="79"/>
                  </a:cubicBezTo>
                  <a:cubicBezTo>
                    <a:pt x="81" y="79"/>
                    <a:pt x="81" y="79"/>
                    <a:pt x="81" y="79"/>
                  </a:cubicBezTo>
                  <a:cubicBezTo>
                    <a:pt x="81" y="79"/>
                    <a:pt x="81" y="79"/>
                    <a:pt x="81" y="79"/>
                  </a:cubicBezTo>
                  <a:cubicBezTo>
                    <a:pt x="81" y="79"/>
                    <a:pt x="81" y="79"/>
                    <a:pt x="81" y="79"/>
                  </a:cubicBezTo>
                  <a:cubicBezTo>
                    <a:pt x="81" y="79"/>
                    <a:pt x="81" y="79"/>
                    <a:pt x="81" y="79"/>
                  </a:cubicBezTo>
                  <a:cubicBezTo>
                    <a:pt x="81" y="79"/>
                    <a:pt x="81" y="79"/>
                    <a:pt x="81" y="79"/>
                  </a:cubicBezTo>
                  <a:cubicBezTo>
                    <a:pt x="80" y="80"/>
                    <a:pt x="80" y="80"/>
                    <a:pt x="80" y="80"/>
                  </a:cubicBezTo>
                  <a:cubicBezTo>
                    <a:pt x="80" y="80"/>
                    <a:pt x="80" y="80"/>
                    <a:pt x="80" y="80"/>
                  </a:cubicBezTo>
                  <a:cubicBezTo>
                    <a:pt x="80" y="80"/>
                    <a:pt x="80" y="80"/>
                    <a:pt x="80" y="80"/>
                  </a:cubicBezTo>
                  <a:cubicBezTo>
                    <a:pt x="80" y="80"/>
                    <a:pt x="80" y="80"/>
                    <a:pt x="80" y="80"/>
                  </a:cubicBezTo>
                  <a:cubicBezTo>
                    <a:pt x="80" y="80"/>
                    <a:pt x="80" y="80"/>
                    <a:pt x="80" y="80"/>
                  </a:cubicBezTo>
                  <a:cubicBezTo>
                    <a:pt x="80" y="80"/>
                    <a:pt x="80" y="80"/>
                    <a:pt x="80" y="80"/>
                  </a:cubicBezTo>
                  <a:cubicBezTo>
                    <a:pt x="80" y="80"/>
                    <a:pt x="80" y="80"/>
                    <a:pt x="80" y="80"/>
                  </a:cubicBezTo>
                  <a:cubicBezTo>
                    <a:pt x="80" y="81"/>
                    <a:pt x="80" y="81"/>
                    <a:pt x="80" y="81"/>
                  </a:cubicBezTo>
                  <a:cubicBezTo>
                    <a:pt x="79" y="81"/>
                    <a:pt x="79" y="81"/>
                    <a:pt x="79" y="81"/>
                  </a:cubicBezTo>
                  <a:cubicBezTo>
                    <a:pt x="79" y="81"/>
                    <a:pt x="79" y="81"/>
                    <a:pt x="79" y="81"/>
                  </a:cubicBezTo>
                  <a:cubicBezTo>
                    <a:pt x="79" y="81"/>
                    <a:pt x="79" y="81"/>
                    <a:pt x="79" y="81"/>
                  </a:cubicBezTo>
                  <a:cubicBezTo>
                    <a:pt x="79" y="81"/>
                    <a:pt x="79" y="81"/>
                    <a:pt x="79" y="81"/>
                  </a:cubicBezTo>
                  <a:cubicBezTo>
                    <a:pt x="79" y="81"/>
                    <a:pt x="79" y="81"/>
                    <a:pt x="79" y="81"/>
                  </a:cubicBezTo>
                  <a:cubicBezTo>
                    <a:pt x="79" y="81"/>
                    <a:pt x="79" y="81"/>
                    <a:pt x="79" y="81"/>
                  </a:cubicBezTo>
                  <a:cubicBezTo>
                    <a:pt x="79" y="82"/>
                    <a:pt x="79" y="82"/>
                    <a:pt x="79" y="82"/>
                  </a:cubicBezTo>
                  <a:cubicBezTo>
                    <a:pt x="78" y="82"/>
                    <a:pt x="78" y="82"/>
                    <a:pt x="78" y="82"/>
                  </a:cubicBezTo>
                  <a:cubicBezTo>
                    <a:pt x="78" y="82"/>
                    <a:pt x="78" y="82"/>
                    <a:pt x="78" y="82"/>
                  </a:cubicBezTo>
                  <a:cubicBezTo>
                    <a:pt x="78" y="82"/>
                    <a:pt x="78" y="82"/>
                    <a:pt x="78" y="82"/>
                  </a:cubicBezTo>
                  <a:cubicBezTo>
                    <a:pt x="78" y="82"/>
                    <a:pt x="78" y="82"/>
                    <a:pt x="78" y="82"/>
                  </a:cubicBezTo>
                  <a:cubicBezTo>
                    <a:pt x="78" y="82"/>
                    <a:pt x="78" y="82"/>
                    <a:pt x="78" y="82"/>
                  </a:cubicBezTo>
                  <a:cubicBezTo>
                    <a:pt x="78" y="82"/>
                    <a:pt x="78" y="82"/>
                    <a:pt x="78" y="82"/>
                  </a:cubicBezTo>
                  <a:cubicBezTo>
                    <a:pt x="78" y="82"/>
                    <a:pt x="78" y="82"/>
                    <a:pt x="78" y="82"/>
                  </a:cubicBezTo>
                  <a:cubicBezTo>
                    <a:pt x="77" y="83"/>
                    <a:pt x="77" y="83"/>
                    <a:pt x="77" y="83"/>
                  </a:cubicBezTo>
                  <a:cubicBezTo>
                    <a:pt x="77" y="83"/>
                    <a:pt x="77" y="83"/>
                    <a:pt x="77" y="83"/>
                  </a:cubicBezTo>
                  <a:cubicBezTo>
                    <a:pt x="77" y="83"/>
                    <a:pt x="77" y="83"/>
                    <a:pt x="77" y="83"/>
                  </a:cubicBezTo>
                  <a:cubicBezTo>
                    <a:pt x="77" y="83"/>
                    <a:pt x="77" y="83"/>
                    <a:pt x="77" y="83"/>
                  </a:cubicBezTo>
                  <a:cubicBezTo>
                    <a:pt x="77" y="83"/>
                    <a:pt x="77" y="83"/>
                    <a:pt x="77" y="83"/>
                  </a:cubicBezTo>
                  <a:cubicBezTo>
                    <a:pt x="77" y="83"/>
                    <a:pt x="77" y="83"/>
                    <a:pt x="77" y="83"/>
                  </a:cubicBezTo>
                  <a:cubicBezTo>
                    <a:pt x="77" y="84"/>
                    <a:pt x="77" y="84"/>
                    <a:pt x="77" y="84"/>
                  </a:cubicBezTo>
                  <a:cubicBezTo>
                    <a:pt x="76" y="84"/>
                    <a:pt x="76" y="84"/>
                    <a:pt x="76" y="84"/>
                  </a:cubicBezTo>
                  <a:cubicBezTo>
                    <a:pt x="76" y="84"/>
                    <a:pt x="76" y="84"/>
                    <a:pt x="76" y="84"/>
                  </a:cubicBezTo>
                  <a:cubicBezTo>
                    <a:pt x="76" y="84"/>
                    <a:pt x="76" y="84"/>
                    <a:pt x="76" y="84"/>
                  </a:cubicBezTo>
                  <a:cubicBezTo>
                    <a:pt x="76" y="84"/>
                    <a:pt x="76" y="84"/>
                    <a:pt x="76" y="84"/>
                  </a:cubicBezTo>
                  <a:cubicBezTo>
                    <a:pt x="76" y="84"/>
                    <a:pt x="76" y="84"/>
                    <a:pt x="76" y="84"/>
                  </a:cubicBezTo>
                  <a:cubicBezTo>
                    <a:pt x="76" y="84"/>
                    <a:pt x="76" y="84"/>
                    <a:pt x="76" y="84"/>
                  </a:cubicBezTo>
                  <a:cubicBezTo>
                    <a:pt x="76" y="84"/>
                    <a:pt x="76" y="84"/>
                    <a:pt x="76" y="84"/>
                  </a:cubicBezTo>
                  <a:cubicBezTo>
                    <a:pt x="75" y="85"/>
                    <a:pt x="75" y="85"/>
                    <a:pt x="75" y="85"/>
                  </a:cubicBezTo>
                  <a:cubicBezTo>
                    <a:pt x="75" y="85"/>
                    <a:pt x="75" y="85"/>
                    <a:pt x="75" y="85"/>
                  </a:cubicBezTo>
                  <a:cubicBezTo>
                    <a:pt x="63" y="97"/>
                    <a:pt x="63" y="97"/>
                    <a:pt x="63" y="97"/>
                  </a:cubicBezTo>
                  <a:cubicBezTo>
                    <a:pt x="63" y="97"/>
                    <a:pt x="63" y="97"/>
                    <a:pt x="63" y="97"/>
                  </a:cubicBezTo>
                  <a:cubicBezTo>
                    <a:pt x="63" y="97"/>
                    <a:pt x="63" y="97"/>
                    <a:pt x="63" y="97"/>
                  </a:cubicBezTo>
                  <a:cubicBezTo>
                    <a:pt x="62" y="97"/>
                    <a:pt x="62" y="97"/>
                    <a:pt x="62" y="97"/>
                  </a:cubicBezTo>
                  <a:cubicBezTo>
                    <a:pt x="62" y="98"/>
                    <a:pt x="62" y="98"/>
                    <a:pt x="62" y="98"/>
                  </a:cubicBezTo>
                  <a:cubicBezTo>
                    <a:pt x="62" y="98"/>
                    <a:pt x="62" y="98"/>
                    <a:pt x="62" y="98"/>
                  </a:cubicBezTo>
                  <a:cubicBezTo>
                    <a:pt x="62" y="98"/>
                    <a:pt x="62" y="98"/>
                    <a:pt x="62" y="98"/>
                  </a:cubicBezTo>
                  <a:cubicBezTo>
                    <a:pt x="62" y="98"/>
                    <a:pt x="62" y="98"/>
                    <a:pt x="62" y="98"/>
                  </a:cubicBezTo>
                  <a:cubicBezTo>
                    <a:pt x="62" y="98"/>
                    <a:pt x="62" y="98"/>
                    <a:pt x="62" y="98"/>
                  </a:cubicBezTo>
                  <a:cubicBezTo>
                    <a:pt x="62" y="98"/>
                    <a:pt x="62" y="98"/>
                    <a:pt x="62" y="98"/>
                  </a:cubicBezTo>
                  <a:cubicBezTo>
                    <a:pt x="61" y="98"/>
                    <a:pt x="61" y="98"/>
                    <a:pt x="61" y="98"/>
                  </a:cubicBezTo>
                  <a:cubicBezTo>
                    <a:pt x="61" y="99"/>
                    <a:pt x="61" y="99"/>
                    <a:pt x="61" y="99"/>
                  </a:cubicBezTo>
                  <a:cubicBezTo>
                    <a:pt x="61" y="99"/>
                    <a:pt x="61" y="99"/>
                    <a:pt x="61" y="99"/>
                  </a:cubicBezTo>
                  <a:cubicBezTo>
                    <a:pt x="61" y="99"/>
                    <a:pt x="61" y="99"/>
                    <a:pt x="61" y="99"/>
                  </a:cubicBezTo>
                  <a:cubicBezTo>
                    <a:pt x="61" y="99"/>
                    <a:pt x="61" y="99"/>
                    <a:pt x="61" y="99"/>
                  </a:cubicBezTo>
                  <a:cubicBezTo>
                    <a:pt x="61" y="99"/>
                    <a:pt x="61" y="99"/>
                    <a:pt x="61" y="99"/>
                  </a:cubicBezTo>
                  <a:cubicBezTo>
                    <a:pt x="61" y="99"/>
                    <a:pt x="61" y="99"/>
                    <a:pt x="61" y="99"/>
                  </a:cubicBezTo>
                  <a:cubicBezTo>
                    <a:pt x="60" y="99"/>
                    <a:pt x="60" y="99"/>
                    <a:pt x="60" y="99"/>
                  </a:cubicBezTo>
                  <a:cubicBezTo>
                    <a:pt x="60" y="100"/>
                    <a:pt x="60" y="100"/>
                    <a:pt x="60" y="100"/>
                  </a:cubicBezTo>
                  <a:cubicBezTo>
                    <a:pt x="60" y="100"/>
                    <a:pt x="60" y="100"/>
                    <a:pt x="60" y="100"/>
                  </a:cubicBezTo>
                  <a:cubicBezTo>
                    <a:pt x="60" y="100"/>
                    <a:pt x="60" y="100"/>
                    <a:pt x="60" y="100"/>
                  </a:cubicBezTo>
                  <a:cubicBezTo>
                    <a:pt x="60" y="100"/>
                    <a:pt x="60" y="100"/>
                    <a:pt x="60" y="100"/>
                  </a:cubicBezTo>
                  <a:cubicBezTo>
                    <a:pt x="60" y="100"/>
                    <a:pt x="60" y="100"/>
                    <a:pt x="60" y="100"/>
                  </a:cubicBezTo>
                  <a:cubicBezTo>
                    <a:pt x="60" y="100"/>
                    <a:pt x="60" y="100"/>
                    <a:pt x="60" y="100"/>
                  </a:cubicBezTo>
                  <a:cubicBezTo>
                    <a:pt x="59" y="101"/>
                    <a:pt x="59" y="101"/>
                    <a:pt x="59" y="101"/>
                  </a:cubicBezTo>
                  <a:cubicBezTo>
                    <a:pt x="59" y="101"/>
                    <a:pt x="59" y="101"/>
                    <a:pt x="59" y="101"/>
                  </a:cubicBezTo>
                  <a:cubicBezTo>
                    <a:pt x="59" y="101"/>
                    <a:pt x="59" y="101"/>
                    <a:pt x="59" y="101"/>
                  </a:cubicBezTo>
                  <a:cubicBezTo>
                    <a:pt x="59" y="101"/>
                    <a:pt x="59" y="101"/>
                    <a:pt x="59" y="101"/>
                  </a:cubicBezTo>
                  <a:cubicBezTo>
                    <a:pt x="59" y="101"/>
                    <a:pt x="59" y="101"/>
                    <a:pt x="59" y="101"/>
                  </a:cubicBezTo>
                  <a:cubicBezTo>
                    <a:pt x="59" y="101"/>
                    <a:pt x="59" y="101"/>
                    <a:pt x="59" y="101"/>
                  </a:cubicBezTo>
                  <a:cubicBezTo>
                    <a:pt x="59" y="101"/>
                    <a:pt x="59" y="101"/>
                    <a:pt x="59" y="101"/>
                  </a:cubicBezTo>
                  <a:cubicBezTo>
                    <a:pt x="58" y="102"/>
                    <a:pt x="58" y="102"/>
                    <a:pt x="58" y="102"/>
                  </a:cubicBezTo>
                  <a:cubicBezTo>
                    <a:pt x="58" y="102"/>
                    <a:pt x="58" y="102"/>
                    <a:pt x="58" y="102"/>
                  </a:cubicBezTo>
                  <a:cubicBezTo>
                    <a:pt x="58" y="102"/>
                    <a:pt x="58" y="102"/>
                    <a:pt x="58" y="102"/>
                  </a:cubicBezTo>
                  <a:cubicBezTo>
                    <a:pt x="58" y="102"/>
                    <a:pt x="58" y="102"/>
                    <a:pt x="58" y="102"/>
                  </a:cubicBezTo>
                  <a:cubicBezTo>
                    <a:pt x="58" y="102"/>
                    <a:pt x="58" y="102"/>
                    <a:pt x="58" y="102"/>
                  </a:cubicBezTo>
                  <a:cubicBezTo>
                    <a:pt x="58" y="102"/>
                    <a:pt x="58" y="102"/>
                    <a:pt x="58" y="102"/>
                  </a:cubicBezTo>
                  <a:cubicBezTo>
                    <a:pt x="58" y="102"/>
                    <a:pt x="58" y="102"/>
                    <a:pt x="58" y="102"/>
                  </a:cubicBezTo>
                  <a:cubicBezTo>
                    <a:pt x="57" y="103"/>
                    <a:pt x="57" y="103"/>
                    <a:pt x="57" y="103"/>
                  </a:cubicBezTo>
                  <a:cubicBezTo>
                    <a:pt x="57" y="103"/>
                    <a:pt x="57" y="103"/>
                    <a:pt x="57" y="103"/>
                  </a:cubicBezTo>
                  <a:cubicBezTo>
                    <a:pt x="57" y="103"/>
                    <a:pt x="57" y="103"/>
                    <a:pt x="57" y="103"/>
                  </a:cubicBezTo>
                  <a:cubicBezTo>
                    <a:pt x="57" y="103"/>
                    <a:pt x="57" y="103"/>
                    <a:pt x="57" y="103"/>
                  </a:cubicBezTo>
                  <a:cubicBezTo>
                    <a:pt x="57" y="103"/>
                    <a:pt x="57" y="103"/>
                    <a:pt x="57" y="103"/>
                  </a:cubicBezTo>
                  <a:cubicBezTo>
                    <a:pt x="57" y="103"/>
                    <a:pt x="57" y="103"/>
                    <a:pt x="57" y="103"/>
                  </a:cubicBezTo>
                  <a:cubicBezTo>
                    <a:pt x="57" y="103"/>
                    <a:pt x="57" y="103"/>
                    <a:pt x="57" y="103"/>
                  </a:cubicBezTo>
                  <a:cubicBezTo>
                    <a:pt x="56" y="103"/>
                    <a:pt x="56" y="103"/>
                    <a:pt x="56" y="103"/>
                  </a:cubicBezTo>
                  <a:cubicBezTo>
                    <a:pt x="56" y="104"/>
                    <a:pt x="56" y="104"/>
                    <a:pt x="56" y="104"/>
                  </a:cubicBezTo>
                  <a:cubicBezTo>
                    <a:pt x="56" y="104"/>
                    <a:pt x="56" y="104"/>
                    <a:pt x="56" y="104"/>
                  </a:cubicBezTo>
                  <a:cubicBezTo>
                    <a:pt x="56" y="104"/>
                    <a:pt x="56" y="104"/>
                    <a:pt x="56" y="104"/>
                  </a:cubicBezTo>
                  <a:cubicBezTo>
                    <a:pt x="56" y="104"/>
                    <a:pt x="56" y="104"/>
                    <a:pt x="56" y="104"/>
                  </a:cubicBezTo>
                  <a:cubicBezTo>
                    <a:pt x="56" y="104"/>
                    <a:pt x="56" y="104"/>
                    <a:pt x="56" y="104"/>
                  </a:cubicBezTo>
                  <a:cubicBezTo>
                    <a:pt x="56" y="104"/>
                    <a:pt x="56" y="104"/>
                    <a:pt x="56" y="104"/>
                  </a:cubicBezTo>
                  <a:cubicBezTo>
                    <a:pt x="55" y="104"/>
                    <a:pt x="55" y="104"/>
                    <a:pt x="55" y="104"/>
                  </a:cubicBezTo>
                  <a:cubicBezTo>
                    <a:pt x="55" y="105"/>
                    <a:pt x="55" y="105"/>
                    <a:pt x="55" y="105"/>
                  </a:cubicBezTo>
                  <a:cubicBezTo>
                    <a:pt x="55" y="105"/>
                    <a:pt x="55" y="105"/>
                    <a:pt x="55" y="105"/>
                  </a:cubicBezTo>
                  <a:cubicBezTo>
                    <a:pt x="55" y="105"/>
                    <a:pt x="55" y="105"/>
                    <a:pt x="55" y="105"/>
                  </a:cubicBezTo>
                  <a:cubicBezTo>
                    <a:pt x="55" y="105"/>
                    <a:pt x="55" y="105"/>
                    <a:pt x="55" y="105"/>
                  </a:cubicBezTo>
                  <a:cubicBezTo>
                    <a:pt x="55" y="105"/>
                    <a:pt x="55" y="105"/>
                    <a:pt x="55" y="105"/>
                  </a:cubicBezTo>
                  <a:cubicBezTo>
                    <a:pt x="54" y="105"/>
                    <a:pt x="54" y="105"/>
                    <a:pt x="54" y="105"/>
                  </a:cubicBezTo>
                  <a:cubicBezTo>
                    <a:pt x="54" y="105"/>
                    <a:pt x="54" y="105"/>
                    <a:pt x="54" y="105"/>
                  </a:cubicBezTo>
                  <a:cubicBezTo>
                    <a:pt x="54" y="106"/>
                    <a:pt x="54" y="106"/>
                    <a:pt x="54" y="106"/>
                  </a:cubicBezTo>
                  <a:cubicBezTo>
                    <a:pt x="54" y="106"/>
                    <a:pt x="54" y="106"/>
                    <a:pt x="54" y="106"/>
                  </a:cubicBezTo>
                  <a:cubicBezTo>
                    <a:pt x="54" y="106"/>
                    <a:pt x="54" y="106"/>
                    <a:pt x="54" y="106"/>
                  </a:cubicBezTo>
                  <a:cubicBezTo>
                    <a:pt x="54" y="106"/>
                    <a:pt x="54" y="106"/>
                    <a:pt x="54" y="106"/>
                  </a:cubicBezTo>
                  <a:cubicBezTo>
                    <a:pt x="54" y="106"/>
                    <a:pt x="54" y="106"/>
                    <a:pt x="54" y="106"/>
                  </a:cubicBezTo>
                  <a:cubicBezTo>
                    <a:pt x="54" y="106"/>
                    <a:pt x="54" y="106"/>
                    <a:pt x="54" y="106"/>
                  </a:cubicBezTo>
                  <a:cubicBezTo>
                    <a:pt x="53" y="106"/>
                    <a:pt x="53" y="106"/>
                    <a:pt x="53" y="106"/>
                  </a:cubicBezTo>
                  <a:cubicBezTo>
                    <a:pt x="53" y="107"/>
                    <a:pt x="53" y="107"/>
                    <a:pt x="53" y="107"/>
                  </a:cubicBezTo>
                  <a:cubicBezTo>
                    <a:pt x="53" y="107"/>
                    <a:pt x="53" y="107"/>
                    <a:pt x="53" y="107"/>
                  </a:cubicBezTo>
                  <a:cubicBezTo>
                    <a:pt x="53" y="107"/>
                    <a:pt x="53" y="107"/>
                    <a:pt x="53" y="107"/>
                  </a:cubicBezTo>
                  <a:cubicBezTo>
                    <a:pt x="53" y="107"/>
                    <a:pt x="53" y="107"/>
                    <a:pt x="53" y="107"/>
                  </a:cubicBezTo>
                  <a:cubicBezTo>
                    <a:pt x="53" y="107"/>
                    <a:pt x="53" y="107"/>
                    <a:pt x="53" y="107"/>
                  </a:cubicBezTo>
                  <a:cubicBezTo>
                    <a:pt x="53" y="107"/>
                    <a:pt x="53" y="107"/>
                    <a:pt x="53" y="107"/>
                  </a:cubicBezTo>
                  <a:cubicBezTo>
                    <a:pt x="30" y="130"/>
                    <a:pt x="30" y="130"/>
                    <a:pt x="30" y="130"/>
                  </a:cubicBezTo>
                  <a:cubicBezTo>
                    <a:pt x="38" y="138"/>
                    <a:pt x="47" y="146"/>
                    <a:pt x="55" y="155"/>
                  </a:cubicBezTo>
                  <a:cubicBezTo>
                    <a:pt x="77" y="132"/>
                    <a:pt x="77" y="132"/>
                    <a:pt x="77" y="132"/>
                  </a:cubicBezTo>
                  <a:cubicBezTo>
                    <a:pt x="77" y="132"/>
                    <a:pt x="77" y="132"/>
                    <a:pt x="77" y="132"/>
                  </a:cubicBezTo>
                  <a:cubicBezTo>
                    <a:pt x="78" y="132"/>
                    <a:pt x="78" y="132"/>
                    <a:pt x="78" y="132"/>
                  </a:cubicBezTo>
                  <a:cubicBezTo>
                    <a:pt x="78" y="132"/>
                    <a:pt x="78" y="132"/>
                    <a:pt x="78" y="132"/>
                  </a:cubicBezTo>
                  <a:cubicBezTo>
                    <a:pt x="78" y="132"/>
                    <a:pt x="78" y="132"/>
                    <a:pt x="78" y="132"/>
                  </a:cubicBezTo>
                  <a:cubicBezTo>
                    <a:pt x="78" y="132"/>
                    <a:pt x="78" y="132"/>
                    <a:pt x="78" y="132"/>
                  </a:cubicBezTo>
                  <a:cubicBezTo>
                    <a:pt x="78" y="131"/>
                    <a:pt x="78" y="131"/>
                    <a:pt x="78" y="131"/>
                  </a:cubicBezTo>
                  <a:cubicBezTo>
                    <a:pt x="78" y="131"/>
                    <a:pt x="78" y="131"/>
                    <a:pt x="78" y="131"/>
                  </a:cubicBezTo>
                  <a:cubicBezTo>
                    <a:pt x="78" y="131"/>
                    <a:pt x="78" y="131"/>
                    <a:pt x="78" y="131"/>
                  </a:cubicBezTo>
                  <a:cubicBezTo>
                    <a:pt x="79" y="131"/>
                    <a:pt x="79" y="131"/>
                    <a:pt x="79" y="131"/>
                  </a:cubicBezTo>
                  <a:cubicBezTo>
                    <a:pt x="79" y="131"/>
                    <a:pt x="79" y="131"/>
                    <a:pt x="79" y="131"/>
                  </a:cubicBezTo>
                  <a:cubicBezTo>
                    <a:pt x="79" y="131"/>
                    <a:pt x="79" y="131"/>
                    <a:pt x="79" y="131"/>
                  </a:cubicBezTo>
                  <a:cubicBezTo>
                    <a:pt x="79" y="130"/>
                    <a:pt x="79" y="130"/>
                    <a:pt x="79" y="130"/>
                  </a:cubicBezTo>
                  <a:cubicBezTo>
                    <a:pt x="79" y="130"/>
                    <a:pt x="79" y="130"/>
                    <a:pt x="79" y="130"/>
                  </a:cubicBezTo>
                  <a:cubicBezTo>
                    <a:pt x="79" y="130"/>
                    <a:pt x="79" y="130"/>
                    <a:pt x="79" y="130"/>
                  </a:cubicBezTo>
                  <a:cubicBezTo>
                    <a:pt x="79" y="130"/>
                    <a:pt x="79" y="130"/>
                    <a:pt x="79" y="130"/>
                  </a:cubicBezTo>
                  <a:cubicBezTo>
                    <a:pt x="79" y="130"/>
                    <a:pt x="79" y="130"/>
                    <a:pt x="79" y="130"/>
                  </a:cubicBezTo>
                  <a:cubicBezTo>
                    <a:pt x="80" y="130"/>
                    <a:pt x="80" y="130"/>
                    <a:pt x="80" y="130"/>
                  </a:cubicBezTo>
                  <a:cubicBezTo>
                    <a:pt x="80" y="130"/>
                    <a:pt x="80" y="130"/>
                    <a:pt x="80" y="130"/>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1" y="129"/>
                    <a:pt x="81" y="129"/>
                    <a:pt x="81" y="129"/>
                  </a:cubicBezTo>
                  <a:cubicBezTo>
                    <a:pt x="81" y="129"/>
                    <a:pt x="81" y="129"/>
                    <a:pt x="81" y="129"/>
                  </a:cubicBezTo>
                  <a:cubicBezTo>
                    <a:pt x="81" y="129"/>
                    <a:pt x="81" y="129"/>
                    <a:pt x="81" y="129"/>
                  </a:cubicBezTo>
                  <a:cubicBezTo>
                    <a:pt x="81" y="128"/>
                    <a:pt x="81" y="128"/>
                    <a:pt x="81" y="128"/>
                  </a:cubicBezTo>
                  <a:cubicBezTo>
                    <a:pt x="81" y="128"/>
                    <a:pt x="81" y="128"/>
                    <a:pt x="81" y="128"/>
                  </a:cubicBezTo>
                  <a:cubicBezTo>
                    <a:pt x="81" y="128"/>
                    <a:pt x="81" y="128"/>
                    <a:pt x="81" y="128"/>
                  </a:cubicBezTo>
                  <a:cubicBezTo>
                    <a:pt x="81" y="128"/>
                    <a:pt x="81" y="128"/>
                    <a:pt x="81" y="128"/>
                  </a:cubicBezTo>
                  <a:cubicBezTo>
                    <a:pt x="81" y="161"/>
                    <a:pt x="81" y="161"/>
                    <a:pt x="81" y="161"/>
                  </a:cubicBezTo>
                  <a:cubicBezTo>
                    <a:pt x="76" y="155"/>
                    <a:pt x="76" y="155"/>
                    <a:pt x="76" y="155"/>
                  </a:cubicBezTo>
                  <a:cubicBezTo>
                    <a:pt x="72" y="159"/>
                    <a:pt x="69" y="162"/>
                    <a:pt x="66" y="165"/>
                  </a:cubicBezTo>
                  <a:cubicBezTo>
                    <a:pt x="81" y="181"/>
                    <a:pt x="81" y="181"/>
                    <a:pt x="81" y="181"/>
                  </a:cubicBezTo>
                  <a:lnTo>
                    <a:pt x="81" y="210"/>
                  </a:ln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26"/>
            <p:cNvSpPr>
              <a:spLocks noEditPoints="1"/>
            </p:cNvSpPr>
            <p:nvPr/>
          </p:nvSpPr>
          <p:spPr bwMode="auto">
            <a:xfrm>
              <a:off x="1725673" y="3328550"/>
              <a:ext cx="474328" cy="472080"/>
            </a:xfrm>
            <a:custGeom>
              <a:avLst/>
              <a:gdLst>
                <a:gd name="T0" fmla="*/ 213 w 262"/>
                <a:gd name="T1" fmla="*/ 161 h 261"/>
                <a:gd name="T2" fmla="*/ 223 w 262"/>
                <a:gd name="T3" fmla="*/ 132 h 261"/>
                <a:gd name="T4" fmla="*/ 234 w 262"/>
                <a:gd name="T5" fmla="*/ 98 h 261"/>
                <a:gd name="T6" fmla="*/ 213 w 262"/>
                <a:gd name="T7" fmla="*/ 50 h 261"/>
                <a:gd name="T8" fmla="*/ 210 w 262"/>
                <a:gd name="T9" fmla="*/ 90 h 261"/>
                <a:gd name="T10" fmla="*/ 198 w 262"/>
                <a:gd name="T11" fmla="*/ 124 h 261"/>
                <a:gd name="T12" fmla="*/ 189 w 262"/>
                <a:gd name="T13" fmla="*/ 150 h 261"/>
                <a:gd name="T14" fmla="*/ 189 w 262"/>
                <a:gd name="T15" fmla="*/ 66 h 261"/>
                <a:gd name="T16" fmla="*/ 189 w 262"/>
                <a:gd name="T17" fmla="*/ 258 h 261"/>
                <a:gd name="T18" fmla="*/ 189 w 262"/>
                <a:gd name="T19" fmla="*/ 197 h 261"/>
                <a:gd name="T20" fmla="*/ 189 w 262"/>
                <a:gd name="T21" fmla="*/ 159 h 261"/>
                <a:gd name="T22" fmla="*/ 143 w 262"/>
                <a:gd name="T23" fmla="*/ 26 h 261"/>
                <a:gd name="T24" fmla="*/ 180 w 262"/>
                <a:gd name="T25" fmla="*/ 62 h 261"/>
                <a:gd name="T26" fmla="*/ 187 w 262"/>
                <a:gd name="T27" fmla="*/ 158 h 261"/>
                <a:gd name="T28" fmla="*/ 175 w 262"/>
                <a:gd name="T29" fmla="*/ 192 h 261"/>
                <a:gd name="T30" fmla="*/ 164 w 262"/>
                <a:gd name="T31" fmla="*/ 226 h 261"/>
                <a:gd name="T32" fmla="*/ 143 w 262"/>
                <a:gd name="T33" fmla="*/ 242 h 261"/>
                <a:gd name="T34" fmla="*/ 146 w 262"/>
                <a:gd name="T35" fmla="*/ 165 h 261"/>
                <a:gd name="T36" fmla="*/ 143 w 262"/>
                <a:gd name="T37" fmla="*/ 126 h 261"/>
                <a:gd name="T38" fmla="*/ 143 w 262"/>
                <a:gd name="T39" fmla="*/ 88 h 261"/>
                <a:gd name="T40" fmla="*/ 145 w 262"/>
                <a:gd name="T41" fmla="*/ 51 h 261"/>
                <a:gd name="T42" fmla="*/ 143 w 262"/>
                <a:gd name="T43" fmla="*/ 26 h 261"/>
                <a:gd name="T44" fmla="*/ 143 w 262"/>
                <a:gd name="T45" fmla="*/ 88 h 261"/>
                <a:gd name="T46" fmla="*/ 143 w 262"/>
                <a:gd name="T47" fmla="*/ 126 h 261"/>
                <a:gd name="T48" fmla="*/ 129 w 262"/>
                <a:gd name="T49" fmla="*/ 63 h 261"/>
                <a:gd name="T50" fmla="*/ 143 w 262"/>
                <a:gd name="T51" fmla="*/ 242 h 261"/>
                <a:gd name="T52" fmla="*/ 119 w 262"/>
                <a:gd name="T53" fmla="*/ 194 h 261"/>
                <a:gd name="T54" fmla="*/ 119 w 262"/>
                <a:gd name="T55" fmla="*/ 156 h 261"/>
                <a:gd name="T56" fmla="*/ 143 w 262"/>
                <a:gd name="T57" fmla="*/ 172 h 261"/>
                <a:gd name="T58" fmla="*/ 96 w 262"/>
                <a:gd name="T59" fmla="*/ 11 h 261"/>
                <a:gd name="T60" fmla="*/ 105 w 262"/>
                <a:gd name="T61" fmla="*/ 54 h 261"/>
                <a:gd name="T62" fmla="*/ 119 w 262"/>
                <a:gd name="T63" fmla="*/ 135 h 261"/>
                <a:gd name="T64" fmla="*/ 119 w 262"/>
                <a:gd name="T65" fmla="*/ 173 h 261"/>
                <a:gd name="T66" fmla="*/ 96 w 262"/>
                <a:gd name="T67" fmla="*/ 128 h 261"/>
                <a:gd name="T68" fmla="*/ 96 w 262"/>
                <a:gd name="T69" fmla="*/ 43 h 261"/>
                <a:gd name="T70" fmla="*/ 119 w 262"/>
                <a:gd name="T71" fmla="*/ 235 h 261"/>
                <a:gd name="T72" fmla="*/ 118 w 262"/>
                <a:gd name="T73" fmla="*/ 211 h 261"/>
                <a:gd name="T74" fmla="*/ 96 w 262"/>
                <a:gd name="T75" fmla="*/ 11 h 261"/>
                <a:gd name="T76" fmla="*/ 73 w 262"/>
                <a:gd name="T77" fmla="*/ 3 h 261"/>
                <a:gd name="T78" fmla="*/ 83 w 262"/>
                <a:gd name="T79" fmla="*/ 199 h 261"/>
                <a:gd name="T80" fmla="*/ 83 w 262"/>
                <a:gd name="T81" fmla="*/ 85 h 261"/>
                <a:gd name="T82" fmla="*/ 94 w 262"/>
                <a:gd name="T83" fmla="*/ 51 h 261"/>
                <a:gd name="T84" fmla="*/ 82 w 262"/>
                <a:gd name="T85" fmla="*/ 123 h 261"/>
                <a:gd name="T86" fmla="*/ 96 w 262"/>
                <a:gd name="T87" fmla="*/ 203 h 261"/>
                <a:gd name="T88" fmla="*/ 73 w 262"/>
                <a:gd name="T89" fmla="*/ 3 h 261"/>
                <a:gd name="T90" fmla="*/ 73 w 262"/>
                <a:gd name="T91" fmla="*/ 64 h 261"/>
                <a:gd name="T92" fmla="*/ 73 w 262"/>
                <a:gd name="T93" fmla="*/ 178 h 261"/>
                <a:gd name="T94" fmla="*/ 73 w 262"/>
                <a:gd name="T95" fmla="*/ 219 h 261"/>
                <a:gd name="T96" fmla="*/ 53 w 262"/>
                <a:gd name="T97" fmla="*/ 172 h 261"/>
                <a:gd name="T98" fmla="*/ 65 w 262"/>
                <a:gd name="T99" fmla="*/ 138 h 261"/>
                <a:gd name="T100" fmla="*/ 0 w 262"/>
                <a:gd name="T101" fmla="*/ 195 h 261"/>
                <a:gd name="T102" fmla="*/ 39 w 262"/>
                <a:gd name="T103" fmla="*/ 146 h 261"/>
                <a:gd name="T104" fmla="*/ 39 w 262"/>
                <a:gd name="T105" fmla="*/ 18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2" h="261">
                  <a:moveTo>
                    <a:pt x="213" y="50"/>
                  </a:moveTo>
                  <a:cubicBezTo>
                    <a:pt x="262" y="66"/>
                    <a:pt x="262" y="66"/>
                    <a:pt x="262" y="66"/>
                  </a:cubicBezTo>
                  <a:cubicBezTo>
                    <a:pt x="213" y="212"/>
                    <a:pt x="213" y="212"/>
                    <a:pt x="213" y="212"/>
                  </a:cubicBezTo>
                  <a:cubicBezTo>
                    <a:pt x="213" y="161"/>
                    <a:pt x="213" y="161"/>
                    <a:pt x="213" y="161"/>
                  </a:cubicBezTo>
                  <a:cubicBezTo>
                    <a:pt x="216" y="151"/>
                    <a:pt x="216" y="151"/>
                    <a:pt x="216" y="151"/>
                  </a:cubicBezTo>
                  <a:cubicBezTo>
                    <a:pt x="213" y="149"/>
                    <a:pt x="213" y="149"/>
                    <a:pt x="213" y="149"/>
                  </a:cubicBezTo>
                  <a:cubicBezTo>
                    <a:pt x="213" y="129"/>
                    <a:pt x="213" y="129"/>
                    <a:pt x="213" y="129"/>
                  </a:cubicBezTo>
                  <a:cubicBezTo>
                    <a:pt x="223" y="132"/>
                    <a:pt x="223" y="132"/>
                    <a:pt x="223" y="132"/>
                  </a:cubicBezTo>
                  <a:cubicBezTo>
                    <a:pt x="224" y="127"/>
                    <a:pt x="226" y="122"/>
                    <a:pt x="228" y="117"/>
                  </a:cubicBezTo>
                  <a:cubicBezTo>
                    <a:pt x="213" y="112"/>
                    <a:pt x="213" y="112"/>
                    <a:pt x="213" y="112"/>
                  </a:cubicBezTo>
                  <a:cubicBezTo>
                    <a:pt x="213" y="91"/>
                    <a:pt x="213" y="91"/>
                    <a:pt x="213" y="91"/>
                  </a:cubicBezTo>
                  <a:cubicBezTo>
                    <a:pt x="234" y="98"/>
                    <a:pt x="234" y="98"/>
                    <a:pt x="234" y="98"/>
                  </a:cubicBezTo>
                  <a:cubicBezTo>
                    <a:pt x="236" y="93"/>
                    <a:pt x="238" y="88"/>
                    <a:pt x="239" y="82"/>
                  </a:cubicBezTo>
                  <a:cubicBezTo>
                    <a:pt x="231" y="80"/>
                    <a:pt x="223" y="77"/>
                    <a:pt x="215" y="74"/>
                  </a:cubicBezTo>
                  <a:cubicBezTo>
                    <a:pt x="213" y="80"/>
                    <a:pt x="213" y="80"/>
                    <a:pt x="213" y="80"/>
                  </a:cubicBezTo>
                  <a:lnTo>
                    <a:pt x="213" y="50"/>
                  </a:lnTo>
                  <a:close/>
                  <a:moveTo>
                    <a:pt x="189" y="42"/>
                  </a:moveTo>
                  <a:cubicBezTo>
                    <a:pt x="213" y="50"/>
                    <a:pt x="213" y="50"/>
                    <a:pt x="213" y="50"/>
                  </a:cubicBezTo>
                  <a:cubicBezTo>
                    <a:pt x="213" y="80"/>
                    <a:pt x="213" y="80"/>
                    <a:pt x="213" y="80"/>
                  </a:cubicBezTo>
                  <a:cubicBezTo>
                    <a:pt x="210" y="90"/>
                    <a:pt x="210" y="90"/>
                    <a:pt x="210" y="90"/>
                  </a:cubicBezTo>
                  <a:cubicBezTo>
                    <a:pt x="213" y="91"/>
                    <a:pt x="213" y="91"/>
                    <a:pt x="213" y="91"/>
                  </a:cubicBezTo>
                  <a:cubicBezTo>
                    <a:pt x="213" y="112"/>
                    <a:pt x="213" y="112"/>
                    <a:pt x="213" y="112"/>
                  </a:cubicBezTo>
                  <a:cubicBezTo>
                    <a:pt x="203" y="108"/>
                    <a:pt x="203" y="108"/>
                    <a:pt x="203" y="108"/>
                  </a:cubicBezTo>
                  <a:cubicBezTo>
                    <a:pt x="202" y="113"/>
                    <a:pt x="200" y="119"/>
                    <a:pt x="198" y="124"/>
                  </a:cubicBezTo>
                  <a:cubicBezTo>
                    <a:pt x="213" y="129"/>
                    <a:pt x="213" y="129"/>
                    <a:pt x="213" y="129"/>
                  </a:cubicBezTo>
                  <a:cubicBezTo>
                    <a:pt x="213" y="149"/>
                    <a:pt x="213" y="149"/>
                    <a:pt x="213" y="149"/>
                  </a:cubicBezTo>
                  <a:cubicBezTo>
                    <a:pt x="192" y="142"/>
                    <a:pt x="192" y="142"/>
                    <a:pt x="192" y="142"/>
                  </a:cubicBezTo>
                  <a:cubicBezTo>
                    <a:pt x="189" y="150"/>
                    <a:pt x="189" y="150"/>
                    <a:pt x="189" y="150"/>
                  </a:cubicBezTo>
                  <a:cubicBezTo>
                    <a:pt x="189" y="83"/>
                    <a:pt x="189" y="83"/>
                    <a:pt x="189" y="83"/>
                  </a:cubicBezTo>
                  <a:cubicBezTo>
                    <a:pt x="199" y="86"/>
                    <a:pt x="199" y="86"/>
                    <a:pt x="199" y="86"/>
                  </a:cubicBezTo>
                  <a:cubicBezTo>
                    <a:pt x="201" y="81"/>
                    <a:pt x="203" y="76"/>
                    <a:pt x="204" y="71"/>
                  </a:cubicBezTo>
                  <a:cubicBezTo>
                    <a:pt x="189" y="66"/>
                    <a:pt x="189" y="66"/>
                    <a:pt x="189" y="66"/>
                  </a:cubicBezTo>
                  <a:cubicBezTo>
                    <a:pt x="189" y="42"/>
                    <a:pt x="189" y="42"/>
                    <a:pt x="189" y="42"/>
                  </a:cubicBezTo>
                  <a:close/>
                  <a:moveTo>
                    <a:pt x="213" y="212"/>
                  </a:moveTo>
                  <a:cubicBezTo>
                    <a:pt x="197" y="261"/>
                    <a:pt x="197" y="261"/>
                    <a:pt x="197" y="261"/>
                  </a:cubicBezTo>
                  <a:cubicBezTo>
                    <a:pt x="189" y="258"/>
                    <a:pt x="189" y="258"/>
                    <a:pt x="189" y="258"/>
                  </a:cubicBezTo>
                  <a:cubicBezTo>
                    <a:pt x="189" y="231"/>
                    <a:pt x="189" y="231"/>
                    <a:pt x="189" y="231"/>
                  </a:cubicBezTo>
                  <a:cubicBezTo>
                    <a:pt x="194" y="219"/>
                    <a:pt x="194" y="219"/>
                    <a:pt x="194" y="219"/>
                  </a:cubicBezTo>
                  <a:cubicBezTo>
                    <a:pt x="189" y="217"/>
                    <a:pt x="189" y="217"/>
                    <a:pt x="189" y="217"/>
                  </a:cubicBezTo>
                  <a:cubicBezTo>
                    <a:pt x="189" y="197"/>
                    <a:pt x="189" y="197"/>
                    <a:pt x="189" y="197"/>
                  </a:cubicBezTo>
                  <a:cubicBezTo>
                    <a:pt x="200" y="200"/>
                    <a:pt x="200" y="200"/>
                    <a:pt x="200" y="200"/>
                  </a:cubicBezTo>
                  <a:cubicBezTo>
                    <a:pt x="202" y="195"/>
                    <a:pt x="203" y="190"/>
                    <a:pt x="205" y="185"/>
                  </a:cubicBezTo>
                  <a:cubicBezTo>
                    <a:pt x="189" y="179"/>
                    <a:pt x="189" y="179"/>
                    <a:pt x="189" y="179"/>
                  </a:cubicBezTo>
                  <a:cubicBezTo>
                    <a:pt x="189" y="159"/>
                    <a:pt x="189" y="159"/>
                    <a:pt x="189" y="159"/>
                  </a:cubicBezTo>
                  <a:cubicBezTo>
                    <a:pt x="211" y="166"/>
                    <a:pt x="211" y="166"/>
                    <a:pt x="211" y="166"/>
                  </a:cubicBezTo>
                  <a:cubicBezTo>
                    <a:pt x="213" y="161"/>
                    <a:pt x="213" y="161"/>
                    <a:pt x="213" y="161"/>
                  </a:cubicBezTo>
                  <a:lnTo>
                    <a:pt x="213" y="212"/>
                  </a:lnTo>
                  <a:close/>
                  <a:moveTo>
                    <a:pt x="143" y="26"/>
                  </a:moveTo>
                  <a:cubicBezTo>
                    <a:pt x="164" y="33"/>
                    <a:pt x="164" y="33"/>
                    <a:pt x="164" y="33"/>
                  </a:cubicBezTo>
                  <a:cubicBezTo>
                    <a:pt x="189" y="42"/>
                    <a:pt x="189" y="42"/>
                    <a:pt x="189" y="42"/>
                  </a:cubicBezTo>
                  <a:cubicBezTo>
                    <a:pt x="189" y="66"/>
                    <a:pt x="189" y="66"/>
                    <a:pt x="189" y="66"/>
                  </a:cubicBezTo>
                  <a:cubicBezTo>
                    <a:pt x="180" y="62"/>
                    <a:pt x="180" y="62"/>
                    <a:pt x="180" y="62"/>
                  </a:cubicBezTo>
                  <a:cubicBezTo>
                    <a:pt x="178" y="68"/>
                    <a:pt x="176" y="73"/>
                    <a:pt x="175" y="78"/>
                  </a:cubicBezTo>
                  <a:cubicBezTo>
                    <a:pt x="189" y="83"/>
                    <a:pt x="189" y="83"/>
                    <a:pt x="189" y="83"/>
                  </a:cubicBezTo>
                  <a:cubicBezTo>
                    <a:pt x="189" y="150"/>
                    <a:pt x="189" y="150"/>
                    <a:pt x="189" y="150"/>
                  </a:cubicBezTo>
                  <a:cubicBezTo>
                    <a:pt x="187" y="158"/>
                    <a:pt x="187" y="158"/>
                    <a:pt x="187" y="158"/>
                  </a:cubicBezTo>
                  <a:cubicBezTo>
                    <a:pt x="189" y="159"/>
                    <a:pt x="189" y="159"/>
                    <a:pt x="189" y="159"/>
                  </a:cubicBezTo>
                  <a:cubicBezTo>
                    <a:pt x="189" y="179"/>
                    <a:pt x="189" y="179"/>
                    <a:pt x="189" y="179"/>
                  </a:cubicBezTo>
                  <a:cubicBezTo>
                    <a:pt x="181" y="176"/>
                    <a:pt x="181" y="176"/>
                    <a:pt x="181" y="176"/>
                  </a:cubicBezTo>
                  <a:cubicBezTo>
                    <a:pt x="179" y="182"/>
                    <a:pt x="177" y="187"/>
                    <a:pt x="175" y="192"/>
                  </a:cubicBezTo>
                  <a:cubicBezTo>
                    <a:pt x="189" y="197"/>
                    <a:pt x="189" y="197"/>
                    <a:pt x="189" y="197"/>
                  </a:cubicBezTo>
                  <a:cubicBezTo>
                    <a:pt x="189" y="217"/>
                    <a:pt x="189" y="217"/>
                    <a:pt x="189" y="217"/>
                  </a:cubicBezTo>
                  <a:cubicBezTo>
                    <a:pt x="169" y="211"/>
                    <a:pt x="169" y="211"/>
                    <a:pt x="169" y="211"/>
                  </a:cubicBezTo>
                  <a:cubicBezTo>
                    <a:pt x="167" y="216"/>
                    <a:pt x="166" y="221"/>
                    <a:pt x="164" y="226"/>
                  </a:cubicBezTo>
                  <a:cubicBezTo>
                    <a:pt x="172" y="229"/>
                    <a:pt x="180" y="231"/>
                    <a:pt x="188" y="234"/>
                  </a:cubicBezTo>
                  <a:cubicBezTo>
                    <a:pt x="189" y="231"/>
                    <a:pt x="189" y="231"/>
                    <a:pt x="189" y="231"/>
                  </a:cubicBezTo>
                  <a:cubicBezTo>
                    <a:pt x="189" y="258"/>
                    <a:pt x="189" y="258"/>
                    <a:pt x="189" y="258"/>
                  </a:cubicBezTo>
                  <a:cubicBezTo>
                    <a:pt x="143" y="242"/>
                    <a:pt x="143" y="242"/>
                    <a:pt x="143" y="242"/>
                  </a:cubicBezTo>
                  <a:cubicBezTo>
                    <a:pt x="143" y="181"/>
                    <a:pt x="143" y="181"/>
                    <a:pt x="143" y="181"/>
                  </a:cubicBezTo>
                  <a:cubicBezTo>
                    <a:pt x="165" y="188"/>
                    <a:pt x="165" y="188"/>
                    <a:pt x="165" y="188"/>
                  </a:cubicBezTo>
                  <a:cubicBezTo>
                    <a:pt x="166" y="183"/>
                    <a:pt x="168" y="178"/>
                    <a:pt x="170" y="173"/>
                  </a:cubicBezTo>
                  <a:cubicBezTo>
                    <a:pt x="162" y="170"/>
                    <a:pt x="154" y="167"/>
                    <a:pt x="146" y="165"/>
                  </a:cubicBezTo>
                  <a:cubicBezTo>
                    <a:pt x="143" y="172"/>
                    <a:pt x="143" y="172"/>
                    <a:pt x="143" y="172"/>
                  </a:cubicBezTo>
                  <a:cubicBezTo>
                    <a:pt x="143" y="137"/>
                    <a:pt x="143" y="137"/>
                    <a:pt x="143" y="137"/>
                  </a:cubicBezTo>
                  <a:cubicBezTo>
                    <a:pt x="146" y="127"/>
                    <a:pt x="146" y="127"/>
                    <a:pt x="146" y="127"/>
                  </a:cubicBezTo>
                  <a:cubicBezTo>
                    <a:pt x="143" y="126"/>
                    <a:pt x="143" y="126"/>
                    <a:pt x="143" y="126"/>
                  </a:cubicBezTo>
                  <a:cubicBezTo>
                    <a:pt x="143" y="105"/>
                    <a:pt x="143" y="105"/>
                    <a:pt x="143" y="105"/>
                  </a:cubicBezTo>
                  <a:cubicBezTo>
                    <a:pt x="153" y="108"/>
                    <a:pt x="153" y="108"/>
                    <a:pt x="153" y="108"/>
                  </a:cubicBezTo>
                  <a:cubicBezTo>
                    <a:pt x="154" y="103"/>
                    <a:pt x="156" y="98"/>
                    <a:pt x="158" y="93"/>
                  </a:cubicBezTo>
                  <a:cubicBezTo>
                    <a:pt x="143" y="88"/>
                    <a:pt x="143" y="88"/>
                    <a:pt x="143" y="88"/>
                  </a:cubicBezTo>
                  <a:cubicBezTo>
                    <a:pt x="143" y="67"/>
                    <a:pt x="143" y="67"/>
                    <a:pt x="143" y="67"/>
                  </a:cubicBezTo>
                  <a:cubicBezTo>
                    <a:pt x="164" y="74"/>
                    <a:pt x="164" y="74"/>
                    <a:pt x="164" y="74"/>
                  </a:cubicBezTo>
                  <a:cubicBezTo>
                    <a:pt x="166" y="69"/>
                    <a:pt x="168" y="64"/>
                    <a:pt x="169" y="59"/>
                  </a:cubicBezTo>
                  <a:cubicBezTo>
                    <a:pt x="161" y="56"/>
                    <a:pt x="153" y="53"/>
                    <a:pt x="145" y="51"/>
                  </a:cubicBezTo>
                  <a:cubicBezTo>
                    <a:pt x="143" y="56"/>
                    <a:pt x="143" y="56"/>
                    <a:pt x="143" y="56"/>
                  </a:cubicBezTo>
                  <a:lnTo>
                    <a:pt x="143" y="26"/>
                  </a:lnTo>
                  <a:close/>
                  <a:moveTo>
                    <a:pt x="119" y="19"/>
                  </a:moveTo>
                  <a:cubicBezTo>
                    <a:pt x="143" y="26"/>
                    <a:pt x="143" y="26"/>
                    <a:pt x="143" y="26"/>
                  </a:cubicBezTo>
                  <a:cubicBezTo>
                    <a:pt x="143" y="56"/>
                    <a:pt x="143" y="56"/>
                    <a:pt x="143" y="56"/>
                  </a:cubicBezTo>
                  <a:cubicBezTo>
                    <a:pt x="140" y="66"/>
                    <a:pt x="140" y="66"/>
                    <a:pt x="140" y="66"/>
                  </a:cubicBezTo>
                  <a:cubicBezTo>
                    <a:pt x="143" y="67"/>
                    <a:pt x="143" y="67"/>
                    <a:pt x="143" y="67"/>
                  </a:cubicBezTo>
                  <a:cubicBezTo>
                    <a:pt x="143" y="88"/>
                    <a:pt x="143" y="88"/>
                    <a:pt x="143" y="88"/>
                  </a:cubicBezTo>
                  <a:cubicBezTo>
                    <a:pt x="133" y="85"/>
                    <a:pt x="133" y="85"/>
                    <a:pt x="133" y="85"/>
                  </a:cubicBezTo>
                  <a:cubicBezTo>
                    <a:pt x="132" y="90"/>
                    <a:pt x="130" y="95"/>
                    <a:pt x="128" y="100"/>
                  </a:cubicBezTo>
                  <a:cubicBezTo>
                    <a:pt x="143" y="105"/>
                    <a:pt x="143" y="105"/>
                    <a:pt x="143" y="105"/>
                  </a:cubicBezTo>
                  <a:cubicBezTo>
                    <a:pt x="143" y="126"/>
                    <a:pt x="143" y="126"/>
                    <a:pt x="143" y="126"/>
                  </a:cubicBezTo>
                  <a:cubicBezTo>
                    <a:pt x="122" y="119"/>
                    <a:pt x="122" y="119"/>
                    <a:pt x="122" y="119"/>
                  </a:cubicBezTo>
                  <a:cubicBezTo>
                    <a:pt x="119" y="126"/>
                    <a:pt x="119" y="126"/>
                    <a:pt x="119" y="126"/>
                  </a:cubicBezTo>
                  <a:cubicBezTo>
                    <a:pt x="119" y="59"/>
                    <a:pt x="119" y="59"/>
                    <a:pt x="119" y="59"/>
                  </a:cubicBezTo>
                  <a:cubicBezTo>
                    <a:pt x="129" y="63"/>
                    <a:pt x="129" y="63"/>
                    <a:pt x="129" y="63"/>
                  </a:cubicBezTo>
                  <a:cubicBezTo>
                    <a:pt x="131" y="57"/>
                    <a:pt x="132" y="52"/>
                    <a:pt x="134" y="47"/>
                  </a:cubicBezTo>
                  <a:cubicBezTo>
                    <a:pt x="119" y="42"/>
                    <a:pt x="119" y="42"/>
                    <a:pt x="119" y="42"/>
                  </a:cubicBezTo>
                  <a:cubicBezTo>
                    <a:pt x="119" y="19"/>
                    <a:pt x="119" y="19"/>
                    <a:pt x="119" y="19"/>
                  </a:cubicBezTo>
                  <a:close/>
                  <a:moveTo>
                    <a:pt x="143" y="242"/>
                  </a:moveTo>
                  <a:cubicBezTo>
                    <a:pt x="119" y="235"/>
                    <a:pt x="119" y="235"/>
                    <a:pt x="119" y="235"/>
                  </a:cubicBezTo>
                  <a:cubicBezTo>
                    <a:pt x="119" y="207"/>
                    <a:pt x="119" y="207"/>
                    <a:pt x="119" y="207"/>
                  </a:cubicBezTo>
                  <a:cubicBezTo>
                    <a:pt x="123" y="195"/>
                    <a:pt x="123" y="195"/>
                    <a:pt x="123" y="195"/>
                  </a:cubicBezTo>
                  <a:cubicBezTo>
                    <a:pt x="119" y="194"/>
                    <a:pt x="119" y="194"/>
                    <a:pt x="119" y="194"/>
                  </a:cubicBezTo>
                  <a:cubicBezTo>
                    <a:pt x="119" y="173"/>
                    <a:pt x="119" y="173"/>
                    <a:pt x="119" y="173"/>
                  </a:cubicBezTo>
                  <a:cubicBezTo>
                    <a:pt x="130" y="177"/>
                    <a:pt x="130" y="177"/>
                    <a:pt x="130" y="177"/>
                  </a:cubicBezTo>
                  <a:cubicBezTo>
                    <a:pt x="131" y="171"/>
                    <a:pt x="133" y="166"/>
                    <a:pt x="135" y="161"/>
                  </a:cubicBezTo>
                  <a:cubicBezTo>
                    <a:pt x="119" y="156"/>
                    <a:pt x="119" y="156"/>
                    <a:pt x="119" y="156"/>
                  </a:cubicBezTo>
                  <a:cubicBezTo>
                    <a:pt x="119" y="135"/>
                    <a:pt x="119" y="135"/>
                    <a:pt x="119" y="135"/>
                  </a:cubicBezTo>
                  <a:cubicBezTo>
                    <a:pt x="141" y="142"/>
                    <a:pt x="141" y="142"/>
                    <a:pt x="141" y="142"/>
                  </a:cubicBezTo>
                  <a:cubicBezTo>
                    <a:pt x="143" y="137"/>
                    <a:pt x="143" y="137"/>
                    <a:pt x="143" y="137"/>
                  </a:cubicBezTo>
                  <a:cubicBezTo>
                    <a:pt x="143" y="172"/>
                    <a:pt x="143" y="172"/>
                    <a:pt x="143" y="172"/>
                  </a:cubicBezTo>
                  <a:cubicBezTo>
                    <a:pt x="140" y="180"/>
                    <a:pt x="140" y="180"/>
                    <a:pt x="140" y="180"/>
                  </a:cubicBezTo>
                  <a:cubicBezTo>
                    <a:pt x="143" y="181"/>
                    <a:pt x="143" y="181"/>
                    <a:pt x="143" y="181"/>
                  </a:cubicBezTo>
                  <a:lnTo>
                    <a:pt x="143" y="242"/>
                  </a:lnTo>
                  <a:close/>
                  <a:moveTo>
                    <a:pt x="96" y="11"/>
                  </a:moveTo>
                  <a:cubicBezTo>
                    <a:pt x="119" y="19"/>
                    <a:pt x="119" y="19"/>
                    <a:pt x="119" y="19"/>
                  </a:cubicBezTo>
                  <a:cubicBezTo>
                    <a:pt x="119" y="42"/>
                    <a:pt x="119" y="42"/>
                    <a:pt x="119" y="42"/>
                  </a:cubicBezTo>
                  <a:cubicBezTo>
                    <a:pt x="110" y="39"/>
                    <a:pt x="110" y="39"/>
                    <a:pt x="110" y="39"/>
                  </a:cubicBezTo>
                  <a:cubicBezTo>
                    <a:pt x="108" y="44"/>
                    <a:pt x="106" y="49"/>
                    <a:pt x="105" y="54"/>
                  </a:cubicBezTo>
                  <a:cubicBezTo>
                    <a:pt x="119" y="59"/>
                    <a:pt x="119" y="59"/>
                    <a:pt x="119" y="59"/>
                  </a:cubicBezTo>
                  <a:cubicBezTo>
                    <a:pt x="119" y="126"/>
                    <a:pt x="119" y="126"/>
                    <a:pt x="119" y="126"/>
                  </a:cubicBezTo>
                  <a:cubicBezTo>
                    <a:pt x="117" y="134"/>
                    <a:pt x="117" y="134"/>
                    <a:pt x="117" y="134"/>
                  </a:cubicBezTo>
                  <a:cubicBezTo>
                    <a:pt x="119" y="135"/>
                    <a:pt x="119" y="135"/>
                    <a:pt x="119" y="135"/>
                  </a:cubicBezTo>
                  <a:cubicBezTo>
                    <a:pt x="119" y="156"/>
                    <a:pt x="119" y="156"/>
                    <a:pt x="119" y="156"/>
                  </a:cubicBezTo>
                  <a:cubicBezTo>
                    <a:pt x="110" y="153"/>
                    <a:pt x="110" y="153"/>
                    <a:pt x="110" y="153"/>
                  </a:cubicBezTo>
                  <a:cubicBezTo>
                    <a:pt x="109" y="158"/>
                    <a:pt x="107" y="163"/>
                    <a:pt x="105" y="168"/>
                  </a:cubicBezTo>
                  <a:cubicBezTo>
                    <a:pt x="119" y="173"/>
                    <a:pt x="119" y="173"/>
                    <a:pt x="119" y="173"/>
                  </a:cubicBezTo>
                  <a:cubicBezTo>
                    <a:pt x="119" y="194"/>
                    <a:pt x="119" y="194"/>
                    <a:pt x="119" y="194"/>
                  </a:cubicBezTo>
                  <a:cubicBezTo>
                    <a:pt x="99" y="187"/>
                    <a:pt x="99" y="187"/>
                    <a:pt x="99" y="187"/>
                  </a:cubicBezTo>
                  <a:cubicBezTo>
                    <a:pt x="96" y="195"/>
                    <a:pt x="96" y="195"/>
                    <a:pt x="96" y="195"/>
                  </a:cubicBezTo>
                  <a:cubicBezTo>
                    <a:pt x="96" y="128"/>
                    <a:pt x="96" y="128"/>
                    <a:pt x="96" y="128"/>
                  </a:cubicBezTo>
                  <a:cubicBezTo>
                    <a:pt x="106" y="131"/>
                    <a:pt x="106" y="131"/>
                    <a:pt x="106" y="131"/>
                  </a:cubicBezTo>
                  <a:cubicBezTo>
                    <a:pt x="108" y="126"/>
                    <a:pt x="110" y="120"/>
                    <a:pt x="111" y="115"/>
                  </a:cubicBezTo>
                  <a:cubicBezTo>
                    <a:pt x="96" y="110"/>
                    <a:pt x="96" y="110"/>
                    <a:pt x="96" y="110"/>
                  </a:cubicBezTo>
                  <a:cubicBezTo>
                    <a:pt x="96" y="43"/>
                    <a:pt x="96" y="43"/>
                    <a:pt x="96" y="43"/>
                  </a:cubicBezTo>
                  <a:cubicBezTo>
                    <a:pt x="99" y="35"/>
                    <a:pt x="99" y="35"/>
                    <a:pt x="99" y="35"/>
                  </a:cubicBezTo>
                  <a:cubicBezTo>
                    <a:pt x="96" y="34"/>
                    <a:pt x="96" y="34"/>
                    <a:pt x="96" y="34"/>
                  </a:cubicBezTo>
                  <a:cubicBezTo>
                    <a:pt x="96" y="11"/>
                    <a:pt x="96" y="11"/>
                    <a:pt x="96" y="11"/>
                  </a:cubicBezTo>
                  <a:close/>
                  <a:moveTo>
                    <a:pt x="119" y="235"/>
                  </a:moveTo>
                  <a:cubicBezTo>
                    <a:pt x="99" y="228"/>
                    <a:pt x="99" y="228"/>
                    <a:pt x="99" y="228"/>
                  </a:cubicBezTo>
                  <a:cubicBezTo>
                    <a:pt x="96" y="227"/>
                    <a:pt x="96" y="227"/>
                    <a:pt x="96" y="227"/>
                  </a:cubicBezTo>
                  <a:cubicBezTo>
                    <a:pt x="96" y="203"/>
                    <a:pt x="96" y="203"/>
                    <a:pt x="96" y="203"/>
                  </a:cubicBezTo>
                  <a:cubicBezTo>
                    <a:pt x="118" y="211"/>
                    <a:pt x="118" y="211"/>
                    <a:pt x="118" y="211"/>
                  </a:cubicBezTo>
                  <a:cubicBezTo>
                    <a:pt x="119" y="207"/>
                    <a:pt x="119" y="207"/>
                    <a:pt x="119" y="207"/>
                  </a:cubicBezTo>
                  <a:lnTo>
                    <a:pt x="119" y="235"/>
                  </a:lnTo>
                  <a:close/>
                  <a:moveTo>
                    <a:pt x="73" y="3"/>
                  </a:moveTo>
                  <a:cubicBezTo>
                    <a:pt x="96" y="11"/>
                    <a:pt x="96" y="11"/>
                    <a:pt x="96" y="11"/>
                  </a:cubicBezTo>
                  <a:cubicBezTo>
                    <a:pt x="96" y="34"/>
                    <a:pt x="96" y="34"/>
                    <a:pt x="96" y="34"/>
                  </a:cubicBezTo>
                  <a:cubicBezTo>
                    <a:pt x="75" y="27"/>
                    <a:pt x="75" y="27"/>
                    <a:pt x="75" y="27"/>
                  </a:cubicBezTo>
                  <a:cubicBezTo>
                    <a:pt x="73" y="33"/>
                    <a:pt x="73" y="33"/>
                    <a:pt x="73" y="33"/>
                  </a:cubicBezTo>
                  <a:cubicBezTo>
                    <a:pt x="73" y="3"/>
                    <a:pt x="73" y="3"/>
                    <a:pt x="73" y="3"/>
                  </a:cubicBezTo>
                  <a:close/>
                  <a:moveTo>
                    <a:pt x="96" y="227"/>
                  </a:moveTo>
                  <a:cubicBezTo>
                    <a:pt x="73" y="219"/>
                    <a:pt x="73" y="219"/>
                    <a:pt x="73" y="219"/>
                  </a:cubicBezTo>
                  <a:cubicBezTo>
                    <a:pt x="73" y="195"/>
                    <a:pt x="73" y="195"/>
                    <a:pt x="73" y="195"/>
                  </a:cubicBezTo>
                  <a:cubicBezTo>
                    <a:pt x="83" y="199"/>
                    <a:pt x="83" y="199"/>
                    <a:pt x="83" y="199"/>
                  </a:cubicBezTo>
                  <a:cubicBezTo>
                    <a:pt x="85" y="194"/>
                    <a:pt x="87" y="189"/>
                    <a:pt x="88" y="184"/>
                  </a:cubicBezTo>
                  <a:cubicBezTo>
                    <a:pt x="73" y="178"/>
                    <a:pt x="73" y="178"/>
                    <a:pt x="73" y="178"/>
                  </a:cubicBezTo>
                  <a:cubicBezTo>
                    <a:pt x="73" y="82"/>
                    <a:pt x="73" y="82"/>
                    <a:pt x="73" y="82"/>
                  </a:cubicBezTo>
                  <a:cubicBezTo>
                    <a:pt x="83" y="85"/>
                    <a:pt x="83" y="85"/>
                    <a:pt x="83" y="85"/>
                  </a:cubicBezTo>
                  <a:cubicBezTo>
                    <a:pt x="84" y="80"/>
                    <a:pt x="86" y="75"/>
                    <a:pt x="88" y="69"/>
                  </a:cubicBezTo>
                  <a:cubicBezTo>
                    <a:pt x="73" y="64"/>
                    <a:pt x="73" y="64"/>
                    <a:pt x="73" y="64"/>
                  </a:cubicBezTo>
                  <a:cubicBezTo>
                    <a:pt x="73" y="44"/>
                    <a:pt x="73" y="44"/>
                    <a:pt x="73" y="44"/>
                  </a:cubicBezTo>
                  <a:cubicBezTo>
                    <a:pt x="94" y="51"/>
                    <a:pt x="94" y="51"/>
                    <a:pt x="94" y="51"/>
                  </a:cubicBezTo>
                  <a:cubicBezTo>
                    <a:pt x="96" y="43"/>
                    <a:pt x="96" y="43"/>
                    <a:pt x="96" y="43"/>
                  </a:cubicBezTo>
                  <a:cubicBezTo>
                    <a:pt x="96" y="110"/>
                    <a:pt x="96" y="110"/>
                    <a:pt x="96" y="110"/>
                  </a:cubicBezTo>
                  <a:cubicBezTo>
                    <a:pt x="87" y="107"/>
                    <a:pt x="87" y="107"/>
                    <a:pt x="87" y="107"/>
                  </a:cubicBezTo>
                  <a:cubicBezTo>
                    <a:pt x="85" y="112"/>
                    <a:pt x="83" y="117"/>
                    <a:pt x="82" y="123"/>
                  </a:cubicBezTo>
                  <a:cubicBezTo>
                    <a:pt x="96" y="128"/>
                    <a:pt x="96" y="128"/>
                    <a:pt x="96" y="128"/>
                  </a:cubicBezTo>
                  <a:cubicBezTo>
                    <a:pt x="96" y="195"/>
                    <a:pt x="96" y="195"/>
                    <a:pt x="96" y="195"/>
                  </a:cubicBezTo>
                  <a:cubicBezTo>
                    <a:pt x="94" y="202"/>
                    <a:pt x="94" y="202"/>
                    <a:pt x="94" y="202"/>
                  </a:cubicBezTo>
                  <a:cubicBezTo>
                    <a:pt x="96" y="203"/>
                    <a:pt x="96" y="203"/>
                    <a:pt x="96" y="203"/>
                  </a:cubicBezTo>
                  <a:lnTo>
                    <a:pt x="96" y="227"/>
                  </a:lnTo>
                  <a:close/>
                  <a:moveTo>
                    <a:pt x="39" y="81"/>
                  </a:moveTo>
                  <a:cubicBezTo>
                    <a:pt x="65" y="0"/>
                    <a:pt x="65" y="0"/>
                    <a:pt x="65" y="0"/>
                  </a:cubicBezTo>
                  <a:cubicBezTo>
                    <a:pt x="73" y="3"/>
                    <a:pt x="73" y="3"/>
                    <a:pt x="73" y="3"/>
                  </a:cubicBezTo>
                  <a:cubicBezTo>
                    <a:pt x="73" y="33"/>
                    <a:pt x="73" y="33"/>
                    <a:pt x="73" y="33"/>
                  </a:cubicBezTo>
                  <a:cubicBezTo>
                    <a:pt x="69" y="43"/>
                    <a:pt x="69" y="43"/>
                    <a:pt x="69" y="43"/>
                  </a:cubicBezTo>
                  <a:cubicBezTo>
                    <a:pt x="73" y="44"/>
                    <a:pt x="73" y="44"/>
                    <a:pt x="73" y="44"/>
                  </a:cubicBezTo>
                  <a:cubicBezTo>
                    <a:pt x="73" y="64"/>
                    <a:pt x="73" y="64"/>
                    <a:pt x="73" y="64"/>
                  </a:cubicBezTo>
                  <a:cubicBezTo>
                    <a:pt x="63" y="61"/>
                    <a:pt x="63" y="61"/>
                    <a:pt x="63" y="61"/>
                  </a:cubicBezTo>
                  <a:cubicBezTo>
                    <a:pt x="62" y="66"/>
                    <a:pt x="60" y="72"/>
                    <a:pt x="58" y="77"/>
                  </a:cubicBezTo>
                  <a:cubicBezTo>
                    <a:pt x="73" y="82"/>
                    <a:pt x="73" y="82"/>
                    <a:pt x="73" y="82"/>
                  </a:cubicBezTo>
                  <a:cubicBezTo>
                    <a:pt x="73" y="178"/>
                    <a:pt x="73" y="178"/>
                    <a:pt x="73" y="178"/>
                  </a:cubicBezTo>
                  <a:cubicBezTo>
                    <a:pt x="64" y="175"/>
                    <a:pt x="64" y="175"/>
                    <a:pt x="64" y="175"/>
                  </a:cubicBezTo>
                  <a:cubicBezTo>
                    <a:pt x="62" y="181"/>
                    <a:pt x="60" y="186"/>
                    <a:pt x="59" y="191"/>
                  </a:cubicBezTo>
                  <a:cubicBezTo>
                    <a:pt x="73" y="195"/>
                    <a:pt x="73" y="195"/>
                    <a:pt x="73" y="195"/>
                  </a:cubicBezTo>
                  <a:cubicBezTo>
                    <a:pt x="73" y="219"/>
                    <a:pt x="73" y="219"/>
                    <a:pt x="73" y="219"/>
                  </a:cubicBezTo>
                  <a:cubicBezTo>
                    <a:pt x="39" y="207"/>
                    <a:pt x="39" y="207"/>
                    <a:pt x="39" y="207"/>
                  </a:cubicBezTo>
                  <a:cubicBezTo>
                    <a:pt x="39" y="184"/>
                    <a:pt x="39" y="184"/>
                    <a:pt x="39" y="184"/>
                  </a:cubicBezTo>
                  <a:cubicBezTo>
                    <a:pt x="48" y="187"/>
                    <a:pt x="48" y="187"/>
                    <a:pt x="48" y="187"/>
                  </a:cubicBezTo>
                  <a:cubicBezTo>
                    <a:pt x="50" y="182"/>
                    <a:pt x="52" y="177"/>
                    <a:pt x="53" y="172"/>
                  </a:cubicBezTo>
                  <a:cubicBezTo>
                    <a:pt x="39" y="167"/>
                    <a:pt x="39" y="167"/>
                    <a:pt x="39" y="167"/>
                  </a:cubicBezTo>
                  <a:cubicBezTo>
                    <a:pt x="39" y="146"/>
                    <a:pt x="39" y="146"/>
                    <a:pt x="39" y="146"/>
                  </a:cubicBezTo>
                  <a:cubicBezTo>
                    <a:pt x="60" y="153"/>
                    <a:pt x="60" y="153"/>
                    <a:pt x="60" y="153"/>
                  </a:cubicBezTo>
                  <a:cubicBezTo>
                    <a:pt x="61" y="148"/>
                    <a:pt x="63" y="143"/>
                    <a:pt x="65" y="138"/>
                  </a:cubicBezTo>
                  <a:cubicBezTo>
                    <a:pt x="57" y="135"/>
                    <a:pt x="49" y="132"/>
                    <a:pt x="40" y="129"/>
                  </a:cubicBezTo>
                  <a:cubicBezTo>
                    <a:pt x="39" y="135"/>
                    <a:pt x="39" y="135"/>
                    <a:pt x="39" y="135"/>
                  </a:cubicBezTo>
                  <a:lnTo>
                    <a:pt x="39" y="81"/>
                  </a:lnTo>
                  <a:close/>
                  <a:moveTo>
                    <a:pt x="0" y="195"/>
                  </a:moveTo>
                  <a:cubicBezTo>
                    <a:pt x="39" y="81"/>
                    <a:pt x="39" y="81"/>
                    <a:pt x="39" y="81"/>
                  </a:cubicBezTo>
                  <a:cubicBezTo>
                    <a:pt x="39" y="135"/>
                    <a:pt x="39" y="135"/>
                    <a:pt x="39" y="135"/>
                  </a:cubicBezTo>
                  <a:cubicBezTo>
                    <a:pt x="35" y="145"/>
                    <a:pt x="35" y="145"/>
                    <a:pt x="35" y="145"/>
                  </a:cubicBezTo>
                  <a:cubicBezTo>
                    <a:pt x="39" y="146"/>
                    <a:pt x="39" y="146"/>
                    <a:pt x="39" y="146"/>
                  </a:cubicBezTo>
                  <a:cubicBezTo>
                    <a:pt x="39" y="167"/>
                    <a:pt x="39" y="167"/>
                    <a:pt x="39" y="167"/>
                  </a:cubicBezTo>
                  <a:cubicBezTo>
                    <a:pt x="29" y="164"/>
                    <a:pt x="29" y="164"/>
                    <a:pt x="29" y="164"/>
                  </a:cubicBezTo>
                  <a:cubicBezTo>
                    <a:pt x="27" y="169"/>
                    <a:pt x="25" y="174"/>
                    <a:pt x="24" y="179"/>
                  </a:cubicBezTo>
                  <a:cubicBezTo>
                    <a:pt x="39" y="184"/>
                    <a:pt x="39" y="184"/>
                    <a:pt x="39" y="184"/>
                  </a:cubicBezTo>
                  <a:cubicBezTo>
                    <a:pt x="39" y="207"/>
                    <a:pt x="39" y="207"/>
                    <a:pt x="39" y="207"/>
                  </a:cubicBezTo>
                  <a:lnTo>
                    <a:pt x="0" y="195"/>
                  </a:ln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7"/>
            <p:cNvSpPr/>
            <p:nvPr/>
          </p:nvSpPr>
          <p:spPr bwMode="auto">
            <a:xfrm>
              <a:off x="4404167" y="2182069"/>
              <a:ext cx="313596" cy="202320"/>
            </a:xfrm>
            <a:custGeom>
              <a:avLst/>
              <a:gdLst>
                <a:gd name="T0" fmla="*/ 121 w 173"/>
                <a:gd name="T1" fmla="*/ 14 h 112"/>
                <a:gd name="T2" fmla="*/ 173 w 173"/>
                <a:gd name="T3" fmla="*/ 53 h 112"/>
                <a:gd name="T4" fmla="*/ 121 w 173"/>
                <a:gd name="T5" fmla="*/ 91 h 112"/>
                <a:gd name="T6" fmla="*/ 101 w 173"/>
                <a:gd name="T7" fmla="*/ 88 h 112"/>
                <a:gd name="T8" fmla="*/ 52 w 173"/>
                <a:gd name="T9" fmla="*/ 112 h 112"/>
                <a:gd name="T10" fmla="*/ 0 w 173"/>
                <a:gd name="T11" fmla="*/ 74 h 112"/>
                <a:gd name="T12" fmla="*/ 12 w 173"/>
                <a:gd name="T13" fmla="*/ 50 h 112"/>
                <a:gd name="T14" fmla="*/ 9 w 173"/>
                <a:gd name="T15" fmla="*/ 38 h 112"/>
                <a:gd name="T16" fmla="*/ 61 w 173"/>
                <a:gd name="T17" fmla="*/ 0 h 112"/>
                <a:gd name="T18" fmla="*/ 104 w 173"/>
                <a:gd name="T19" fmla="*/ 16 h 112"/>
                <a:gd name="T20" fmla="*/ 121 w 173"/>
                <a:gd name="T21" fmla="*/ 1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12">
                  <a:moveTo>
                    <a:pt x="121" y="14"/>
                  </a:moveTo>
                  <a:cubicBezTo>
                    <a:pt x="150" y="14"/>
                    <a:pt x="173" y="31"/>
                    <a:pt x="173" y="53"/>
                  </a:cubicBezTo>
                  <a:cubicBezTo>
                    <a:pt x="173" y="74"/>
                    <a:pt x="150" y="91"/>
                    <a:pt x="121" y="91"/>
                  </a:cubicBezTo>
                  <a:cubicBezTo>
                    <a:pt x="114" y="91"/>
                    <a:pt x="107" y="90"/>
                    <a:pt x="101" y="88"/>
                  </a:cubicBezTo>
                  <a:cubicBezTo>
                    <a:pt x="93" y="102"/>
                    <a:pt x="74" y="112"/>
                    <a:pt x="52" y="112"/>
                  </a:cubicBezTo>
                  <a:cubicBezTo>
                    <a:pt x="23" y="112"/>
                    <a:pt x="0" y="95"/>
                    <a:pt x="0" y="74"/>
                  </a:cubicBezTo>
                  <a:cubicBezTo>
                    <a:pt x="0" y="65"/>
                    <a:pt x="4" y="56"/>
                    <a:pt x="12" y="50"/>
                  </a:cubicBezTo>
                  <a:cubicBezTo>
                    <a:pt x="10" y="46"/>
                    <a:pt x="9" y="42"/>
                    <a:pt x="9" y="38"/>
                  </a:cubicBezTo>
                  <a:cubicBezTo>
                    <a:pt x="9" y="17"/>
                    <a:pt x="33" y="0"/>
                    <a:pt x="61" y="0"/>
                  </a:cubicBezTo>
                  <a:cubicBezTo>
                    <a:pt x="79" y="0"/>
                    <a:pt x="95" y="7"/>
                    <a:pt x="104" y="16"/>
                  </a:cubicBezTo>
                  <a:cubicBezTo>
                    <a:pt x="109" y="15"/>
                    <a:pt x="115" y="14"/>
                    <a:pt x="121" y="14"/>
                  </a:cubicBezTo>
                  <a:close/>
                </a:path>
              </a:pathLst>
            </a:custGeom>
            <a:solidFill>
              <a:schemeClr val="accent5"/>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8"/>
            <p:cNvSpPr/>
            <p:nvPr/>
          </p:nvSpPr>
          <p:spPr bwMode="auto">
            <a:xfrm>
              <a:off x="4010766" y="1959517"/>
              <a:ext cx="252900" cy="164104"/>
            </a:xfrm>
            <a:custGeom>
              <a:avLst/>
              <a:gdLst>
                <a:gd name="T0" fmla="*/ 98 w 140"/>
                <a:gd name="T1" fmla="*/ 11 h 91"/>
                <a:gd name="T2" fmla="*/ 140 w 140"/>
                <a:gd name="T3" fmla="*/ 42 h 91"/>
                <a:gd name="T4" fmla="*/ 98 w 140"/>
                <a:gd name="T5" fmla="*/ 73 h 91"/>
                <a:gd name="T6" fmla="*/ 82 w 140"/>
                <a:gd name="T7" fmla="*/ 71 h 91"/>
                <a:gd name="T8" fmla="*/ 42 w 140"/>
                <a:gd name="T9" fmla="*/ 91 h 91"/>
                <a:gd name="T10" fmla="*/ 0 w 140"/>
                <a:gd name="T11" fmla="*/ 59 h 91"/>
                <a:gd name="T12" fmla="*/ 9 w 140"/>
                <a:gd name="T13" fmla="*/ 40 h 91"/>
                <a:gd name="T14" fmla="*/ 7 w 140"/>
                <a:gd name="T15" fmla="*/ 31 h 91"/>
                <a:gd name="T16" fmla="*/ 50 w 140"/>
                <a:gd name="T17" fmla="*/ 0 h 91"/>
                <a:gd name="T18" fmla="*/ 84 w 140"/>
                <a:gd name="T19" fmla="*/ 13 h 91"/>
                <a:gd name="T20" fmla="*/ 98 w 140"/>
                <a:gd name="T2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91">
                  <a:moveTo>
                    <a:pt x="98" y="11"/>
                  </a:moveTo>
                  <a:cubicBezTo>
                    <a:pt x="121" y="11"/>
                    <a:pt x="140" y="25"/>
                    <a:pt x="140" y="42"/>
                  </a:cubicBezTo>
                  <a:cubicBezTo>
                    <a:pt x="140" y="59"/>
                    <a:pt x="121" y="73"/>
                    <a:pt x="98" y="73"/>
                  </a:cubicBezTo>
                  <a:cubicBezTo>
                    <a:pt x="92" y="73"/>
                    <a:pt x="87" y="73"/>
                    <a:pt x="82" y="71"/>
                  </a:cubicBezTo>
                  <a:cubicBezTo>
                    <a:pt x="75" y="82"/>
                    <a:pt x="60" y="91"/>
                    <a:pt x="42" y="91"/>
                  </a:cubicBezTo>
                  <a:cubicBezTo>
                    <a:pt x="19" y="91"/>
                    <a:pt x="0" y="77"/>
                    <a:pt x="0" y="59"/>
                  </a:cubicBezTo>
                  <a:cubicBezTo>
                    <a:pt x="0" y="52"/>
                    <a:pt x="3" y="45"/>
                    <a:pt x="9" y="40"/>
                  </a:cubicBezTo>
                  <a:cubicBezTo>
                    <a:pt x="8" y="37"/>
                    <a:pt x="7" y="34"/>
                    <a:pt x="7" y="31"/>
                  </a:cubicBezTo>
                  <a:cubicBezTo>
                    <a:pt x="7" y="14"/>
                    <a:pt x="26" y="0"/>
                    <a:pt x="50" y="0"/>
                  </a:cubicBezTo>
                  <a:cubicBezTo>
                    <a:pt x="64" y="0"/>
                    <a:pt x="77" y="5"/>
                    <a:pt x="84" y="13"/>
                  </a:cubicBezTo>
                  <a:cubicBezTo>
                    <a:pt x="89" y="12"/>
                    <a:pt x="93" y="11"/>
                    <a:pt x="98" y="11"/>
                  </a:cubicBezTo>
                  <a:close/>
                </a:path>
              </a:pathLst>
            </a:custGeom>
            <a:solidFill>
              <a:schemeClr val="accent5"/>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29"/>
            <p:cNvSpPr/>
            <p:nvPr/>
          </p:nvSpPr>
          <p:spPr bwMode="auto">
            <a:xfrm>
              <a:off x="2603518" y="1895449"/>
              <a:ext cx="312472" cy="203444"/>
            </a:xfrm>
            <a:custGeom>
              <a:avLst/>
              <a:gdLst>
                <a:gd name="T0" fmla="*/ 121 w 173"/>
                <a:gd name="T1" fmla="*/ 14 h 112"/>
                <a:gd name="T2" fmla="*/ 173 w 173"/>
                <a:gd name="T3" fmla="*/ 53 h 112"/>
                <a:gd name="T4" fmla="*/ 121 w 173"/>
                <a:gd name="T5" fmla="*/ 91 h 112"/>
                <a:gd name="T6" fmla="*/ 101 w 173"/>
                <a:gd name="T7" fmla="*/ 88 h 112"/>
                <a:gd name="T8" fmla="*/ 52 w 173"/>
                <a:gd name="T9" fmla="*/ 112 h 112"/>
                <a:gd name="T10" fmla="*/ 0 w 173"/>
                <a:gd name="T11" fmla="*/ 74 h 112"/>
                <a:gd name="T12" fmla="*/ 12 w 173"/>
                <a:gd name="T13" fmla="*/ 50 h 112"/>
                <a:gd name="T14" fmla="*/ 9 w 173"/>
                <a:gd name="T15" fmla="*/ 39 h 112"/>
                <a:gd name="T16" fmla="*/ 61 w 173"/>
                <a:gd name="T17" fmla="*/ 0 h 112"/>
                <a:gd name="T18" fmla="*/ 104 w 173"/>
                <a:gd name="T19" fmla="*/ 16 h 112"/>
                <a:gd name="T20" fmla="*/ 121 w 173"/>
                <a:gd name="T21" fmla="*/ 1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12">
                  <a:moveTo>
                    <a:pt x="121" y="14"/>
                  </a:moveTo>
                  <a:cubicBezTo>
                    <a:pt x="150" y="14"/>
                    <a:pt x="173" y="32"/>
                    <a:pt x="173" y="53"/>
                  </a:cubicBezTo>
                  <a:cubicBezTo>
                    <a:pt x="173" y="74"/>
                    <a:pt x="150" y="91"/>
                    <a:pt x="121" y="91"/>
                  </a:cubicBezTo>
                  <a:cubicBezTo>
                    <a:pt x="114" y="91"/>
                    <a:pt x="107" y="90"/>
                    <a:pt x="101" y="88"/>
                  </a:cubicBezTo>
                  <a:cubicBezTo>
                    <a:pt x="93" y="102"/>
                    <a:pt x="74" y="112"/>
                    <a:pt x="52" y="112"/>
                  </a:cubicBezTo>
                  <a:cubicBezTo>
                    <a:pt x="23" y="112"/>
                    <a:pt x="0" y="95"/>
                    <a:pt x="0" y="74"/>
                  </a:cubicBezTo>
                  <a:cubicBezTo>
                    <a:pt x="0" y="65"/>
                    <a:pt x="4" y="56"/>
                    <a:pt x="12" y="50"/>
                  </a:cubicBezTo>
                  <a:cubicBezTo>
                    <a:pt x="10" y="46"/>
                    <a:pt x="9" y="42"/>
                    <a:pt x="9" y="39"/>
                  </a:cubicBezTo>
                  <a:cubicBezTo>
                    <a:pt x="9" y="17"/>
                    <a:pt x="33" y="0"/>
                    <a:pt x="61" y="0"/>
                  </a:cubicBezTo>
                  <a:cubicBezTo>
                    <a:pt x="79" y="0"/>
                    <a:pt x="95" y="7"/>
                    <a:pt x="104" y="16"/>
                  </a:cubicBezTo>
                  <a:cubicBezTo>
                    <a:pt x="109" y="15"/>
                    <a:pt x="115" y="14"/>
                    <a:pt x="121" y="14"/>
                  </a:cubicBezTo>
                  <a:close/>
                </a:path>
              </a:pathLst>
            </a:custGeom>
            <a:solidFill>
              <a:schemeClr val="accent5"/>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0"/>
            <p:cNvSpPr/>
            <p:nvPr/>
          </p:nvSpPr>
          <p:spPr bwMode="auto">
            <a:xfrm>
              <a:off x="2377594" y="2129241"/>
              <a:ext cx="254024" cy="164104"/>
            </a:xfrm>
            <a:custGeom>
              <a:avLst/>
              <a:gdLst>
                <a:gd name="T0" fmla="*/ 99 w 141"/>
                <a:gd name="T1" fmla="*/ 11 h 91"/>
                <a:gd name="T2" fmla="*/ 141 w 141"/>
                <a:gd name="T3" fmla="*/ 42 h 91"/>
                <a:gd name="T4" fmla="*/ 99 w 141"/>
                <a:gd name="T5" fmla="*/ 73 h 91"/>
                <a:gd name="T6" fmla="*/ 82 w 141"/>
                <a:gd name="T7" fmla="*/ 71 h 91"/>
                <a:gd name="T8" fmla="*/ 43 w 141"/>
                <a:gd name="T9" fmla="*/ 91 h 91"/>
                <a:gd name="T10" fmla="*/ 0 w 141"/>
                <a:gd name="T11" fmla="*/ 59 h 91"/>
                <a:gd name="T12" fmla="*/ 10 w 141"/>
                <a:gd name="T13" fmla="*/ 40 h 91"/>
                <a:gd name="T14" fmla="*/ 8 w 141"/>
                <a:gd name="T15" fmla="*/ 31 h 91"/>
                <a:gd name="T16" fmla="*/ 50 w 141"/>
                <a:gd name="T17" fmla="*/ 0 h 91"/>
                <a:gd name="T18" fmla="*/ 85 w 141"/>
                <a:gd name="T19" fmla="*/ 13 h 91"/>
                <a:gd name="T20" fmla="*/ 99 w 141"/>
                <a:gd name="T21" fmla="*/ 1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91">
                  <a:moveTo>
                    <a:pt x="99" y="11"/>
                  </a:moveTo>
                  <a:cubicBezTo>
                    <a:pt x="122" y="11"/>
                    <a:pt x="141" y="25"/>
                    <a:pt x="141" y="42"/>
                  </a:cubicBezTo>
                  <a:cubicBezTo>
                    <a:pt x="141" y="60"/>
                    <a:pt x="122" y="73"/>
                    <a:pt x="99" y="73"/>
                  </a:cubicBezTo>
                  <a:cubicBezTo>
                    <a:pt x="93" y="73"/>
                    <a:pt x="87" y="73"/>
                    <a:pt x="82" y="71"/>
                  </a:cubicBezTo>
                  <a:cubicBezTo>
                    <a:pt x="76" y="83"/>
                    <a:pt x="61" y="91"/>
                    <a:pt x="43" y="91"/>
                  </a:cubicBezTo>
                  <a:cubicBezTo>
                    <a:pt x="19" y="91"/>
                    <a:pt x="0" y="77"/>
                    <a:pt x="0" y="59"/>
                  </a:cubicBezTo>
                  <a:cubicBezTo>
                    <a:pt x="0" y="52"/>
                    <a:pt x="4" y="45"/>
                    <a:pt x="10" y="40"/>
                  </a:cubicBezTo>
                  <a:cubicBezTo>
                    <a:pt x="8" y="37"/>
                    <a:pt x="8" y="34"/>
                    <a:pt x="8" y="31"/>
                  </a:cubicBezTo>
                  <a:cubicBezTo>
                    <a:pt x="8" y="14"/>
                    <a:pt x="27" y="0"/>
                    <a:pt x="50" y="0"/>
                  </a:cubicBezTo>
                  <a:cubicBezTo>
                    <a:pt x="65" y="0"/>
                    <a:pt x="77" y="5"/>
                    <a:pt x="85" y="13"/>
                  </a:cubicBezTo>
                  <a:cubicBezTo>
                    <a:pt x="89" y="12"/>
                    <a:pt x="94" y="11"/>
                    <a:pt x="99" y="11"/>
                  </a:cubicBezTo>
                  <a:close/>
                </a:path>
              </a:pathLst>
            </a:custGeom>
            <a:solidFill>
              <a:schemeClr val="accent5"/>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1"/>
            <p:cNvSpPr/>
            <p:nvPr/>
          </p:nvSpPr>
          <p:spPr bwMode="auto">
            <a:xfrm>
              <a:off x="1853809" y="2678877"/>
              <a:ext cx="3337158" cy="4072254"/>
            </a:xfrm>
            <a:custGeom>
              <a:avLst/>
              <a:gdLst>
                <a:gd name="T0" fmla="*/ 1410 w 1845"/>
                <a:gd name="T1" fmla="*/ 260 h 2252"/>
                <a:gd name="T2" fmla="*/ 1671 w 1845"/>
                <a:gd name="T3" fmla="*/ 641 h 2252"/>
                <a:gd name="T4" fmla="*/ 1674 w 1845"/>
                <a:gd name="T5" fmla="*/ 913 h 2252"/>
                <a:gd name="T6" fmla="*/ 1743 w 1845"/>
                <a:gd name="T7" fmla="*/ 1178 h 2252"/>
                <a:gd name="T8" fmla="*/ 1783 w 1845"/>
                <a:gd name="T9" fmla="*/ 1341 h 2252"/>
                <a:gd name="T10" fmla="*/ 1685 w 1845"/>
                <a:gd name="T11" fmla="*/ 1428 h 2252"/>
                <a:gd name="T12" fmla="*/ 1698 w 1845"/>
                <a:gd name="T13" fmla="*/ 1503 h 2252"/>
                <a:gd name="T14" fmla="*/ 1675 w 1845"/>
                <a:gd name="T15" fmla="*/ 1535 h 2252"/>
                <a:gd name="T16" fmla="*/ 1691 w 1845"/>
                <a:gd name="T17" fmla="*/ 1609 h 2252"/>
                <a:gd name="T18" fmla="*/ 1627 w 1845"/>
                <a:gd name="T19" fmla="*/ 1663 h 2252"/>
                <a:gd name="T20" fmla="*/ 1582 w 1845"/>
                <a:gd name="T21" fmla="*/ 1824 h 2252"/>
                <a:gd name="T22" fmla="*/ 1276 w 1845"/>
                <a:gd name="T23" fmla="*/ 1808 h 2252"/>
                <a:gd name="T24" fmla="*/ 1080 w 1845"/>
                <a:gd name="T25" fmla="*/ 1953 h 2252"/>
                <a:gd name="T26" fmla="*/ 993 w 1845"/>
                <a:gd name="T27" fmla="*/ 2252 h 2252"/>
                <a:gd name="T28" fmla="*/ 689 w 1845"/>
                <a:gd name="T29" fmla="*/ 2050 h 2252"/>
                <a:gd name="T30" fmla="*/ 321 w 1845"/>
                <a:gd name="T31" fmla="*/ 2252 h 2252"/>
                <a:gd name="T32" fmla="*/ 782 w 1845"/>
                <a:gd name="T33" fmla="*/ 1399 h 2252"/>
                <a:gd name="T34" fmla="*/ 1355 w 1845"/>
                <a:gd name="T35" fmla="*/ 1130 h 2252"/>
                <a:gd name="T36" fmla="*/ 1446 w 1845"/>
                <a:gd name="T37" fmla="*/ 551 h 2252"/>
                <a:gd name="T38" fmla="*/ 648 w 1845"/>
                <a:gd name="T39" fmla="*/ 177 h 2252"/>
                <a:gd name="T40" fmla="*/ 292 w 1845"/>
                <a:gd name="T41" fmla="*/ 651 h 2252"/>
                <a:gd name="T42" fmla="*/ 415 w 1845"/>
                <a:gd name="T43" fmla="*/ 661 h 2252"/>
                <a:gd name="T44" fmla="*/ 185 w 1845"/>
                <a:gd name="T45" fmla="*/ 914 h 2252"/>
                <a:gd name="T46" fmla="*/ 0 w 1845"/>
                <a:gd name="T47" fmla="*/ 626 h 2252"/>
                <a:gd name="T48" fmla="*/ 115 w 1845"/>
                <a:gd name="T49" fmla="*/ 636 h 2252"/>
                <a:gd name="T50" fmla="*/ 451 w 1845"/>
                <a:gd name="T51" fmla="*/ 177 h 2252"/>
                <a:gd name="T52" fmla="*/ 1410 w 1845"/>
                <a:gd name="T53" fmla="*/ 260 h 2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5" h="2252">
                  <a:moveTo>
                    <a:pt x="1410" y="260"/>
                  </a:moveTo>
                  <a:cubicBezTo>
                    <a:pt x="1536" y="361"/>
                    <a:pt x="1649" y="540"/>
                    <a:pt x="1671" y="641"/>
                  </a:cubicBezTo>
                  <a:cubicBezTo>
                    <a:pt x="1693" y="743"/>
                    <a:pt x="1689" y="815"/>
                    <a:pt x="1674" y="913"/>
                  </a:cubicBezTo>
                  <a:cubicBezTo>
                    <a:pt x="1660" y="1011"/>
                    <a:pt x="1682" y="1102"/>
                    <a:pt x="1743" y="1178"/>
                  </a:cubicBezTo>
                  <a:cubicBezTo>
                    <a:pt x="1805" y="1254"/>
                    <a:pt x="1845" y="1298"/>
                    <a:pt x="1783" y="1341"/>
                  </a:cubicBezTo>
                  <a:cubicBezTo>
                    <a:pt x="1722" y="1385"/>
                    <a:pt x="1667" y="1392"/>
                    <a:pt x="1685" y="1428"/>
                  </a:cubicBezTo>
                  <a:cubicBezTo>
                    <a:pt x="1703" y="1465"/>
                    <a:pt x="1710" y="1480"/>
                    <a:pt x="1698" y="1503"/>
                  </a:cubicBezTo>
                  <a:cubicBezTo>
                    <a:pt x="1685" y="1525"/>
                    <a:pt x="1675" y="1535"/>
                    <a:pt x="1675" y="1535"/>
                  </a:cubicBezTo>
                  <a:cubicBezTo>
                    <a:pt x="1675" y="1535"/>
                    <a:pt x="1710" y="1583"/>
                    <a:pt x="1691" y="1609"/>
                  </a:cubicBezTo>
                  <a:cubicBezTo>
                    <a:pt x="1672" y="1635"/>
                    <a:pt x="1633" y="1609"/>
                    <a:pt x="1627" y="1663"/>
                  </a:cubicBezTo>
                  <a:cubicBezTo>
                    <a:pt x="1620" y="1718"/>
                    <a:pt x="1649" y="1786"/>
                    <a:pt x="1582" y="1824"/>
                  </a:cubicBezTo>
                  <a:cubicBezTo>
                    <a:pt x="1514" y="1863"/>
                    <a:pt x="1344" y="1824"/>
                    <a:pt x="1276" y="1808"/>
                  </a:cubicBezTo>
                  <a:cubicBezTo>
                    <a:pt x="1209" y="1792"/>
                    <a:pt x="1141" y="1792"/>
                    <a:pt x="1080" y="1953"/>
                  </a:cubicBezTo>
                  <a:cubicBezTo>
                    <a:pt x="1041" y="2056"/>
                    <a:pt x="1000" y="2159"/>
                    <a:pt x="993" y="2252"/>
                  </a:cubicBezTo>
                  <a:cubicBezTo>
                    <a:pt x="689" y="2050"/>
                    <a:pt x="689" y="2050"/>
                    <a:pt x="689" y="2050"/>
                  </a:cubicBezTo>
                  <a:cubicBezTo>
                    <a:pt x="321" y="2252"/>
                    <a:pt x="321" y="2252"/>
                    <a:pt x="321" y="2252"/>
                  </a:cubicBezTo>
                  <a:cubicBezTo>
                    <a:pt x="390" y="1972"/>
                    <a:pt x="534" y="1584"/>
                    <a:pt x="782" y="1399"/>
                  </a:cubicBezTo>
                  <a:cubicBezTo>
                    <a:pt x="988" y="1245"/>
                    <a:pt x="1203" y="1307"/>
                    <a:pt x="1355" y="1130"/>
                  </a:cubicBezTo>
                  <a:cubicBezTo>
                    <a:pt x="1495" y="968"/>
                    <a:pt x="1484" y="659"/>
                    <a:pt x="1446" y="551"/>
                  </a:cubicBezTo>
                  <a:cubicBezTo>
                    <a:pt x="1322" y="203"/>
                    <a:pt x="975" y="102"/>
                    <a:pt x="648" y="177"/>
                  </a:cubicBezTo>
                  <a:cubicBezTo>
                    <a:pt x="439" y="225"/>
                    <a:pt x="319" y="397"/>
                    <a:pt x="292" y="651"/>
                  </a:cubicBezTo>
                  <a:cubicBezTo>
                    <a:pt x="415" y="661"/>
                    <a:pt x="415" y="661"/>
                    <a:pt x="415" y="661"/>
                  </a:cubicBezTo>
                  <a:cubicBezTo>
                    <a:pt x="185" y="914"/>
                    <a:pt x="185" y="914"/>
                    <a:pt x="185" y="914"/>
                  </a:cubicBezTo>
                  <a:cubicBezTo>
                    <a:pt x="0" y="626"/>
                    <a:pt x="0" y="626"/>
                    <a:pt x="0" y="626"/>
                  </a:cubicBezTo>
                  <a:cubicBezTo>
                    <a:pt x="115" y="636"/>
                    <a:pt x="115" y="636"/>
                    <a:pt x="115" y="636"/>
                  </a:cubicBezTo>
                  <a:cubicBezTo>
                    <a:pt x="151" y="450"/>
                    <a:pt x="248" y="275"/>
                    <a:pt x="451" y="177"/>
                  </a:cubicBezTo>
                  <a:cubicBezTo>
                    <a:pt x="817" y="0"/>
                    <a:pt x="1217" y="106"/>
                    <a:pt x="1410" y="260"/>
                  </a:cubicBezTo>
                  <a:close/>
                </a:path>
              </a:pathLst>
            </a:custGeom>
            <a:solidFill>
              <a:srgbClr val="434A5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2"/>
            <p:cNvSpPr/>
            <p:nvPr/>
          </p:nvSpPr>
          <p:spPr bwMode="auto">
            <a:xfrm>
              <a:off x="1892025" y="2802517"/>
              <a:ext cx="3191037" cy="3869934"/>
            </a:xfrm>
            <a:custGeom>
              <a:avLst/>
              <a:gdLst>
                <a:gd name="T0" fmla="*/ 0 w 1764"/>
                <a:gd name="T1" fmla="*/ 564 h 2140"/>
                <a:gd name="T2" fmla="*/ 153 w 1764"/>
                <a:gd name="T3" fmla="*/ 803 h 2140"/>
                <a:gd name="T4" fmla="*/ 345 w 1764"/>
                <a:gd name="T5" fmla="*/ 594 h 2140"/>
                <a:gd name="T6" fmla="*/ 239 w 1764"/>
                <a:gd name="T7" fmla="*/ 585 h 2140"/>
                <a:gd name="T8" fmla="*/ 241 w 1764"/>
                <a:gd name="T9" fmla="*/ 567 h 2140"/>
                <a:gd name="T10" fmla="*/ 610 w 1764"/>
                <a:gd name="T11" fmla="*/ 79 h 2140"/>
                <a:gd name="T12" fmla="*/ 1428 w 1764"/>
                <a:gd name="T13" fmla="*/ 464 h 2140"/>
                <a:gd name="T14" fmla="*/ 1445 w 1764"/>
                <a:gd name="T15" fmla="*/ 533 h 2140"/>
                <a:gd name="T16" fmla="*/ 1454 w 1764"/>
                <a:gd name="T17" fmla="*/ 624 h 2140"/>
                <a:gd name="T18" fmla="*/ 1436 w 1764"/>
                <a:gd name="T19" fmla="*/ 839 h 2140"/>
                <a:gd name="T20" fmla="*/ 1335 w 1764"/>
                <a:gd name="T21" fmla="*/ 1060 h 2140"/>
                <a:gd name="T22" fmla="*/ 1173 w 1764"/>
                <a:gd name="T23" fmla="*/ 1173 h 2140"/>
                <a:gd name="T24" fmla="*/ 968 w 1764"/>
                <a:gd name="T25" fmla="*/ 1232 h 2140"/>
                <a:gd name="T26" fmla="*/ 759 w 1764"/>
                <a:gd name="T27" fmla="*/ 1331 h 2140"/>
                <a:gd name="T28" fmla="*/ 314 w 1764"/>
                <a:gd name="T29" fmla="*/ 2135 h 2140"/>
                <a:gd name="T30" fmla="*/ 656 w 1764"/>
                <a:gd name="T31" fmla="*/ 1947 h 2140"/>
                <a:gd name="T32" fmla="*/ 945 w 1764"/>
                <a:gd name="T33" fmla="*/ 2140 h 2140"/>
                <a:gd name="T34" fmla="*/ 974 w 1764"/>
                <a:gd name="T35" fmla="*/ 2019 h 2140"/>
                <a:gd name="T36" fmla="*/ 1030 w 1764"/>
                <a:gd name="T37" fmla="*/ 1865 h 2140"/>
                <a:gd name="T38" fmla="*/ 1105 w 1764"/>
                <a:gd name="T39" fmla="*/ 1739 h 2140"/>
                <a:gd name="T40" fmla="*/ 1189 w 1764"/>
                <a:gd name="T41" fmla="*/ 1702 h 2140"/>
                <a:gd name="T42" fmla="*/ 1247 w 1764"/>
                <a:gd name="T43" fmla="*/ 1709 h 2140"/>
                <a:gd name="T44" fmla="*/ 1539 w 1764"/>
                <a:gd name="T45" fmla="*/ 1727 h 2140"/>
                <a:gd name="T46" fmla="*/ 1573 w 1764"/>
                <a:gd name="T47" fmla="*/ 1687 h 2140"/>
                <a:gd name="T48" fmla="*/ 1576 w 1764"/>
                <a:gd name="T49" fmla="*/ 1634 h 2140"/>
                <a:gd name="T50" fmla="*/ 1576 w 1764"/>
                <a:gd name="T51" fmla="*/ 1580 h 2140"/>
                <a:gd name="T52" fmla="*/ 1608 w 1764"/>
                <a:gd name="T53" fmla="*/ 1529 h 2140"/>
                <a:gd name="T54" fmla="*/ 1628 w 1764"/>
                <a:gd name="T55" fmla="*/ 1524 h 2140"/>
                <a:gd name="T56" fmla="*/ 1643 w 1764"/>
                <a:gd name="T57" fmla="*/ 1517 h 2140"/>
                <a:gd name="T58" fmla="*/ 1627 w 1764"/>
                <a:gd name="T59" fmla="*/ 1463 h 2140"/>
                <a:gd name="T60" fmla="*/ 1618 w 1764"/>
                <a:gd name="T61" fmla="*/ 1451 h 2140"/>
                <a:gd name="T62" fmla="*/ 1629 w 1764"/>
                <a:gd name="T63" fmla="*/ 1441 h 2140"/>
                <a:gd name="T64" fmla="*/ 1649 w 1764"/>
                <a:gd name="T65" fmla="*/ 1412 h 2140"/>
                <a:gd name="T66" fmla="*/ 1653 w 1764"/>
                <a:gd name="T67" fmla="*/ 1400 h 2140"/>
                <a:gd name="T68" fmla="*/ 1636 w 1764"/>
                <a:gd name="T69" fmla="*/ 1354 h 2140"/>
                <a:gd name="T70" fmla="*/ 1632 w 1764"/>
                <a:gd name="T71" fmla="*/ 1324 h 2140"/>
                <a:gd name="T72" fmla="*/ 1674 w 1764"/>
                <a:gd name="T73" fmla="*/ 1284 h 2140"/>
                <a:gd name="T74" fmla="*/ 1739 w 1764"/>
                <a:gd name="T75" fmla="*/ 1245 h 2140"/>
                <a:gd name="T76" fmla="*/ 1763 w 1764"/>
                <a:gd name="T77" fmla="*/ 1216 h 2140"/>
                <a:gd name="T78" fmla="*/ 1748 w 1764"/>
                <a:gd name="T79" fmla="*/ 1174 h 2140"/>
                <a:gd name="T80" fmla="*/ 1696 w 1764"/>
                <a:gd name="T81" fmla="*/ 1107 h 2140"/>
                <a:gd name="T82" fmla="*/ 1623 w 1764"/>
                <a:gd name="T83" fmla="*/ 829 h 2140"/>
                <a:gd name="T84" fmla="*/ 1635 w 1764"/>
                <a:gd name="T85" fmla="*/ 704 h 2140"/>
                <a:gd name="T86" fmla="*/ 1620 w 1764"/>
                <a:gd name="T87" fmla="*/ 563 h 2140"/>
                <a:gd name="T88" fmla="*/ 1569 w 1764"/>
                <a:gd name="T89" fmla="*/ 440 h 2140"/>
                <a:gd name="T90" fmla="*/ 1471 w 1764"/>
                <a:gd name="T91" fmla="*/ 298 h 2140"/>
                <a:gd name="T92" fmla="*/ 1365 w 1764"/>
                <a:gd name="T93" fmla="*/ 192 h 2140"/>
                <a:gd name="T94" fmla="*/ 959 w 1764"/>
                <a:gd name="T95" fmla="*/ 30 h 2140"/>
                <a:gd name="T96" fmla="*/ 425 w 1764"/>
                <a:gd name="T97" fmla="*/ 111 h 2140"/>
                <a:gd name="T98" fmla="*/ 98 w 1764"/>
                <a:gd name="T99" fmla="*/ 557 h 2140"/>
                <a:gd name="T100" fmla="*/ 95 w 1764"/>
                <a:gd name="T101" fmla="*/ 572 h 2140"/>
                <a:gd name="T102" fmla="*/ 0 w 1764"/>
                <a:gd name="T103" fmla="*/ 564 h 2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64" h="2140">
                  <a:moveTo>
                    <a:pt x="0" y="564"/>
                  </a:moveTo>
                  <a:cubicBezTo>
                    <a:pt x="153" y="803"/>
                    <a:pt x="153" y="803"/>
                    <a:pt x="153" y="803"/>
                  </a:cubicBezTo>
                  <a:cubicBezTo>
                    <a:pt x="345" y="594"/>
                    <a:pt x="345" y="594"/>
                    <a:pt x="345" y="594"/>
                  </a:cubicBezTo>
                  <a:cubicBezTo>
                    <a:pt x="239" y="585"/>
                    <a:pt x="239" y="585"/>
                    <a:pt x="239" y="585"/>
                  </a:cubicBezTo>
                  <a:cubicBezTo>
                    <a:pt x="241" y="567"/>
                    <a:pt x="241" y="567"/>
                    <a:pt x="241" y="567"/>
                  </a:cubicBezTo>
                  <a:cubicBezTo>
                    <a:pt x="265" y="337"/>
                    <a:pt x="371" y="134"/>
                    <a:pt x="610" y="79"/>
                  </a:cubicBezTo>
                  <a:cubicBezTo>
                    <a:pt x="952" y="0"/>
                    <a:pt x="1303" y="112"/>
                    <a:pt x="1428" y="464"/>
                  </a:cubicBezTo>
                  <a:cubicBezTo>
                    <a:pt x="1436" y="486"/>
                    <a:pt x="1441" y="510"/>
                    <a:pt x="1445" y="533"/>
                  </a:cubicBezTo>
                  <a:cubicBezTo>
                    <a:pt x="1450" y="563"/>
                    <a:pt x="1453" y="594"/>
                    <a:pt x="1454" y="624"/>
                  </a:cubicBezTo>
                  <a:cubicBezTo>
                    <a:pt x="1457" y="695"/>
                    <a:pt x="1451" y="769"/>
                    <a:pt x="1436" y="839"/>
                  </a:cubicBezTo>
                  <a:cubicBezTo>
                    <a:pt x="1419" y="918"/>
                    <a:pt x="1388" y="998"/>
                    <a:pt x="1335" y="1060"/>
                  </a:cubicBezTo>
                  <a:cubicBezTo>
                    <a:pt x="1290" y="1112"/>
                    <a:pt x="1237" y="1147"/>
                    <a:pt x="1173" y="1173"/>
                  </a:cubicBezTo>
                  <a:cubicBezTo>
                    <a:pt x="1107" y="1199"/>
                    <a:pt x="1036" y="1213"/>
                    <a:pt x="968" y="1232"/>
                  </a:cubicBezTo>
                  <a:cubicBezTo>
                    <a:pt x="891" y="1255"/>
                    <a:pt x="823" y="1283"/>
                    <a:pt x="759" y="1331"/>
                  </a:cubicBezTo>
                  <a:cubicBezTo>
                    <a:pt x="528" y="1503"/>
                    <a:pt x="387" y="1857"/>
                    <a:pt x="314" y="2135"/>
                  </a:cubicBezTo>
                  <a:cubicBezTo>
                    <a:pt x="656" y="1947"/>
                    <a:pt x="656" y="1947"/>
                    <a:pt x="656" y="1947"/>
                  </a:cubicBezTo>
                  <a:cubicBezTo>
                    <a:pt x="945" y="2140"/>
                    <a:pt x="945" y="2140"/>
                    <a:pt x="945" y="2140"/>
                  </a:cubicBezTo>
                  <a:cubicBezTo>
                    <a:pt x="951" y="2099"/>
                    <a:pt x="962" y="2058"/>
                    <a:pt x="974" y="2019"/>
                  </a:cubicBezTo>
                  <a:cubicBezTo>
                    <a:pt x="991" y="1967"/>
                    <a:pt x="1011" y="1916"/>
                    <a:pt x="1030" y="1865"/>
                  </a:cubicBezTo>
                  <a:cubicBezTo>
                    <a:pt x="1047" y="1821"/>
                    <a:pt x="1070" y="1771"/>
                    <a:pt x="1105" y="1739"/>
                  </a:cubicBezTo>
                  <a:cubicBezTo>
                    <a:pt x="1129" y="1716"/>
                    <a:pt x="1156" y="1703"/>
                    <a:pt x="1189" y="1702"/>
                  </a:cubicBezTo>
                  <a:cubicBezTo>
                    <a:pt x="1209" y="1702"/>
                    <a:pt x="1228" y="1705"/>
                    <a:pt x="1247" y="1709"/>
                  </a:cubicBezTo>
                  <a:cubicBezTo>
                    <a:pt x="1313" y="1725"/>
                    <a:pt x="1479" y="1762"/>
                    <a:pt x="1539" y="1727"/>
                  </a:cubicBezTo>
                  <a:cubicBezTo>
                    <a:pt x="1556" y="1718"/>
                    <a:pt x="1568" y="1706"/>
                    <a:pt x="1573" y="1687"/>
                  </a:cubicBezTo>
                  <a:cubicBezTo>
                    <a:pt x="1577" y="1670"/>
                    <a:pt x="1577" y="1651"/>
                    <a:pt x="1576" y="1634"/>
                  </a:cubicBezTo>
                  <a:cubicBezTo>
                    <a:pt x="1575" y="1616"/>
                    <a:pt x="1574" y="1598"/>
                    <a:pt x="1576" y="1580"/>
                  </a:cubicBezTo>
                  <a:cubicBezTo>
                    <a:pt x="1578" y="1558"/>
                    <a:pt x="1586" y="1538"/>
                    <a:pt x="1608" y="1529"/>
                  </a:cubicBezTo>
                  <a:cubicBezTo>
                    <a:pt x="1614" y="1527"/>
                    <a:pt x="1621" y="1525"/>
                    <a:pt x="1628" y="1524"/>
                  </a:cubicBezTo>
                  <a:cubicBezTo>
                    <a:pt x="1634" y="1523"/>
                    <a:pt x="1640" y="1521"/>
                    <a:pt x="1643" y="1517"/>
                  </a:cubicBezTo>
                  <a:cubicBezTo>
                    <a:pt x="1652" y="1505"/>
                    <a:pt x="1634" y="1473"/>
                    <a:pt x="1627" y="1463"/>
                  </a:cubicBezTo>
                  <a:cubicBezTo>
                    <a:pt x="1618" y="1451"/>
                    <a:pt x="1618" y="1451"/>
                    <a:pt x="1618" y="1451"/>
                  </a:cubicBezTo>
                  <a:cubicBezTo>
                    <a:pt x="1629" y="1441"/>
                    <a:pt x="1629" y="1441"/>
                    <a:pt x="1629" y="1441"/>
                  </a:cubicBezTo>
                  <a:cubicBezTo>
                    <a:pt x="1636" y="1433"/>
                    <a:pt x="1644" y="1421"/>
                    <a:pt x="1649" y="1412"/>
                  </a:cubicBezTo>
                  <a:cubicBezTo>
                    <a:pt x="1651" y="1409"/>
                    <a:pt x="1653" y="1405"/>
                    <a:pt x="1653" y="1400"/>
                  </a:cubicBezTo>
                  <a:cubicBezTo>
                    <a:pt x="1654" y="1388"/>
                    <a:pt x="1641" y="1365"/>
                    <a:pt x="1636" y="1354"/>
                  </a:cubicBezTo>
                  <a:cubicBezTo>
                    <a:pt x="1631" y="1345"/>
                    <a:pt x="1629" y="1334"/>
                    <a:pt x="1632" y="1324"/>
                  </a:cubicBezTo>
                  <a:cubicBezTo>
                    <a:pt x="1637" y="1304"/>
                    <a:pt x="1658" y="1293"/>
                    <a:pt x="1674" y="1284"/>
                  </a:cubicBezTo>
                  <a:cubicBezTo>
                    <a:pt x="1697" y="1271"/>
                    <a:pt x="1718" y="1260"/>
                    <a:pt x="1739" y="1245"/>
                  </a:cubicBezTo>
                  <a:cubicBezTo>
                    <a:pt x="1749" y="1238"/>
                    <a:pt x="1761" y="1228"/>
                    <a:pt x="1763" y="1216"/>
                  </a:cubicBezTo>
                  <a:cubicBezTo>
                    <a:pt x="1764" y="1202"/>
                    <a:pt x="1755" y="1185"/>
                    <a:pt x="1748" y="1174"/>
                  </a:cubicBezTo>
                  <a:cubicBezTo>
                    <a:pt x="1733" y="1151"/>
                    <a:pt x="1713" y="1129"/>
                    <a:pt x="1696" y="1107"/>
                  </a:cubicBezTo>
                  <a:cubicBezTo>
                    <a:pt x="1631" y="1027"/>
                    <a:pt x="1608" y="931"/>
                    <a:pt x="1623" y="829"/>
                  </a:cubicBezTo>
                  <a:cubicBezTo>
                    <a:pt x="1629" y="787"/>
                    <a:pt x="1634" y="746"/>
                    <a:pt x="1635" y="704"/>
                  </a:cubicBezTo>
                  <a:cubicBezTo>
                    <a:pt x="1635" y="656"/>
                    <a:pt x="1630" y="610"/>
                    <a:pt x="1620" y="563"/>
                  </a:cubicBezTo>
                  <a:cubicBezTo>
                    <a:pt x="1611" y="522"/>
                    <a:pt x="1589" y="477"/>
                    <a:pt x="1569" y="440"/>
                  </a:cubicBezTo>
                  <a:cubicBezTo>
                    <a:pt x="1541" y="390"/>
                    <a:pt x="1508" y="342"/>
                    <a:pt x="1471" y="298"/>
                  </a:cubicBezTo>
                  <a:cubicBezTo>
                    <a:pt x="1440" y="260"/>
                    <a:pt x="1404" y="223"/>
                    <a:pt x="1365" y="192"/>
                  </a:cubicBezTo>
                  <a:cubicBezTo>
                    <a:pt x="1253" y="103"/>
                    <a:pt x="1099" y="49"/>
                    <a:pt x="959" y="30"/>
                  </a:cubicBezTo>
                  <a:cubicBezTo>
                    <a:pt x="777" y="4"/>
                    <a:pt x="590" y="30"/>
                    <a:pt x="425" y="111"/>
                  </a:cubicBezTo>
                  <a:cubicBezTo>
                    <a:pt x="240" y="200"/>
                    <a:pt x="137" y="359"/>
                    <a:pt x="98" y="557"/>
                  </a:cubicBezTo>
                  <a:cubicBezTo>
                    <a:pt x="95" y="572"/>
                    <a:pt x="95" y="572"/>
                    <a:pt x="95" y="572"/>
                  </a:cubicBezTo>
                  <a:lnTo>
                    <a:pt x="0" y="56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TextBox 170"/>
          <p:cNvSpPr txBox="1"/>
          <p:nvPr/>
        </p:nvSpPr>
        <p:spPr>
          <a:xfrm>
            <a:off x="5973224" y="2057710"/>
            <a:ext cx="5309628" cy="1159228"/>
          </a:xfrm>
          <a:prstGeom prst="rect">
            <a:avLst/>
          </a:prstGeom>
          <a:noFill/>
        </p:spPr>
        <p:txBody>
          <a:bodyPr wrap="square" rtlCol="0">
            <a:spAutoFit/>
          </a:bodyPr>
          <a:lstStyle/>
          <a:p>
            <a:r>
              <a:rPr lang="en-US" sz="1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Element</a:t>
            </a:r>
            <a:endParaRPr lang="en-US" sz="1400"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r>
              <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Eco</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a:p>
            <a:endParaRPr lang="en-US" sz="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pPr>
            <a:r>
              <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rPr>
              <a:t>这里是您的标题</a:t>
            </a:r>
            <a:endPar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171"/>
          <p:cNvSpPr txBox="1"/>
          <p:nvPr/>
        </p:nvSpPr>
        <p:spPr>
          <a:xfrm>
            <a:off x="5989126" y="3541179"/>
            <a:ext cx="5592664" cy="570284"/>
          </a:xfrm>
          <a:prstGeom prst="rect">
            <a:avLst/>
          </a:prstGeom>
          <a:noFill/>
        </p:spPr>
        <p:txBody>
          <a:bodyPr wrap="square" rtlCol="0">
            <a:spAutoFit/>
          </a:bodyPr>
          <a:lstStyle/>
          <a:p>
            <a:pPr algn="just">
              <a:lnSpc>
                <a:spcPct val="150000"/>
              </a:lnSpc>
            </a:pP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用户可以在投影仪或者计算机上进行演示，也可以将演示文稿打印出来，制作成胶片，以便应用到更广泛的领域中。利用</a:t>
            </a:r>
            <a:r>
              <a:rPr lang="id-ID"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Microsoft Office PowerPoint</a:t>
            </a:r>
            <a:r>
              <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不仅可以创建演示文稿</a:t>
            </a:r>
            <a:endParaRPr lang="zh-CN" altLang="en-US" sz="1100" dirty="0">
              <a:solidFill>
                <a:srgbClr val="656D78"/>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7" name="Rectangle 172"/>
          <p:cNvSpPr/>
          <p:nvPr/>
        </p:nvSpPr>
        <p:spPr>
          <a:xfrm>
            <a:off x="5983406" y="3220904"/>
            <a:ext cx="1873492" cy="297454"/>
          </a:xfrm>
          <a:prstGeom prst="rect">
            <a:avLst/>
          </a:prstGeom>
        </p:spPr>
        <p:txBody>
          <a:bodyPr wrap="square">
            <a:spAutoFit/>
          </a:bodyPr>
          <a:lstStyle/>
          <a:p>
            <a:r>
              <a:rPr lang="en-US" sz="1335" b="1"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CONTENT TITLE</a:t>
            </a:r>
            <a:endParaRPr lang="en-US" sz="1335" b="1" dirty="0">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38" name="Freeform 17"/>
          <p:cNvSpPr/>
          <p:nvPr/>
        </p:nvSpPr>
        <p:spPr bwMode="auto">
          <a:xfrm>
            <a:off x="6113469" y="4547938"/>
            <a:ext cx="914400" cy="914400"/>
          </a:xfrm>
          <a:custGeom>
            <a:avLst/>
            <a:gdLst>
              <a:gd name="T0" fmla="*/ 0 w 217"/>
              <a:gd name="T1" fmla="*/ 108 h 217"/>
              <a:gd name="T2" fmla="*/ 32 w 217"/>
              <a:gd name="T3" fmla="*/ 31 h 217"/>
              <a:gd name="T4" fmla="*/ 108 w 217"/>
              <a:gd name="T5" fmla="*/ 0 h 217"/>
              <a:gd name="T6" fmla="*/ 185 w 217"/>
              <a:gd name="T7" fmla="*/ 31 h 217"/>
              <a:gd name="T8" fmla="*/ 217 w 217"/>
              <a:gd name="T9" fmla="*/ 108 h 217"/>
              <a:gd name="T10" fmla="*/ 185 w 217"/>
              <a:gd name="T11" fmla="*/ 185 h 217"/>
              <a:gd name="T12" fmla="*/ 108 w 217"/>
              <a:gd name="T13" fmla="*/ 217 h 217"/>
              <a:gd name="T14" fmla="*/ 32 w 217"/>
              <a:gd name="T15" fmla="*/ 185 h 217"/>
              <a:gd name="T16" fmla="*/ 0 w 217"/>
              <a:gd name="T17" fmla="*/ 10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217">
                <a:moveTo>
                  <a:pt x="0" y="108"/>
                </a:moveTo>
                <a:cubicBezTo>
                  <a:pt x="0" y="78"/>
                  <a:pt x="12" y="51"/>
                  <a:pt x="32" y="31"/>
                </a:cubicBezTo>
                <a:cubicBezTo>
                  <a:pt x="51" y="12"/>
                  <a:pt x="78" y="0"/>
                  <a:pt x="108" y="0"/>
                </a:cubicBezTo>
                <a:cubicBezTo>
                  <a:pt x="138" y="0"/>
                  <a:pt x="165" y="12"/>
                  <a:pt x="185" y="31"/>
                </a:cubicBezTo>
                <a:cubicBezTo>
                  <a:pt x="205" y="51"/>
                  <a:pt x="217" y="78"/>
                  <a:pt x="217" y="108"/>
                </a:cubicBezTo>
                <a:cubicBezTo>
                  <a:pt x="217" y="138"/>
                  <a:pt x="205" y="165"/>
                  <a:pt x="185" y="185"/>
                </a:cubicBezTo>
                <a:cubicBezTo>
                  <a:pt x="165" y="204"/>
                  <a:pt x="138" y="217"/>
                  <a:pt x="108" y="217"/>
                </a:cubicBezTo>
                <a:cubicBezTo>
                  <a:pt x="78" y="217"/>
                  <a:pt x="51" y="204"/>
                  <a:pt x="32" y="185"/>
                </a:cubicBezTo>
                <a:cubicBezTo>
                  <a:pt x="12" y="165"/>
                  <a:pt x="0" y="138"/>
                  <a:pt x="0" y="108"/>
                </a:cubicBezTo>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18"/>
          <p:cNvSpPr/>
          <p:nvPr/>
        </p:nvSpPr>
        <p:spPr bwMode="auto">
          <a:xfrm>
            <a:off x="6188318" y="4623827"/>
            <a:ext cx="759713" cy="757646"/>
          </a:xfrm>
          <a:custGeom>
            <a:avLst/>
            <a:gdLst>
              <a:gd name="T0" fmla="*/ 180 w 180"/>
              <a:gd name="T1" fmla="*/ 90 h 180"/>
              <a:gd name="T2" fmla="*/ 154 w 180"/>
              <a:gd name="T3" fmla="*/ 154 h 180"/>
              <a:gd name="T4" fmla="*/ 90 w 180"/>
              <a:gd name="T5" fmla="*/ 180 h 180"/>
              <a:gd name="T6" fmla="*/ 27 w 180"/>
              <a:gd name="T7" fmla="*/ 154 h 180"/>
              <a:gd name="T8" fmla="*/ 0 w 180"/>
              <a:gd name="T9" fmla="*/ 90 h 180"/>
              <a:gd name="T10" fmla="*/ 27 w 180"/>
              <a:gd name="T11" fmla="*/ 26 h 180"/>
              <a:gd name="T12" fmla="*/ 90 w 180"/>
              <a:gd name="T13" fmla="*/ 0 h 180"/>
              <a:gd name="T14" fmla="*/ 154 w 180"/>
              <a:gd name="T15" fmla="*/ 26 h 180"/>
              <a:gd name="T16" fmla="*/ 180 w 180"/>
              <a:gd name="T17" fmla="*/ 9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80">
                <a:moveTo>
                  <a:pt x="180" y="90"/>
                </a:moveTo>
                <a:cubicBezTo>
                  <a:pt x="180" y="115"/>
                  <a:pt x="170" y="137"/>
                  <a:pt x="154" y="154"/>
                </a:cubicBezTo>
                <a:cubicBezTo>
                  <a:pt x="138" y="170"/>
                  <a:pt x="115" y="180"/>
                  <a:pt x="90" y="180"/>
                </a:cubicBezTo>
                <a:cubicBezTo>
                  <a:pt x="65" y="180"/>
                  <a:pt x="43" y="170"/>
                  <a:pt x="27" y="154"/>
                </a:cubicBezTo>
                <a:cubicBezTo>
                  <a:pt x="10" y="137"/>
                  <a:pt x="0" y="115"/>
                  <a:pt x="0" y="90"/>
                </a:cubicBezTo>
                <a:cubicBezTo>
                  <a:pt x="0" y="65"/>
                  <a:pt x="10" y="43"/>
                  <a:pt x="27" y="26"/>
                </a:cubicBezTo>
                <a:cubicBezTo>
                  <a:pt x="43" y="10"/>
                  <a:pt x="65" y="0"/>
                  <a:pt x="90" y="0"/>
                </a:cubicBezTo>
                <a:cubicBezTo>
                  <a:pt x="115" y="0"/>
                  <a:pt x="138" y="10"/>
                  <a:pt x="154" y="26"/>
                </a:cubicBezTo>
                <a:cubicBezTo>
                  <a:pt x="170" y="43"/>
                  <a:pt x="180" y="65"/>
                  <a:pt x="180" y="90"/>
                </a:cubicBezTo>
                <a:close/>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19"/>
          <p:cNvSpPr/>
          <p:nvPr/>
        </p:nvSpPr>
        <p:spPr bwMode="auto">
          <a:xfrm>
            <a:off x="6269403" y="4704692"/>
            <a:ext cx="602531" cy="600892"/>
          </a:xfrm>
          <a:custGeom>
            <a:avLst/>
            <a:gdLst>
              <a:gd name="T0" fmla="*/ 143 w 143"/>
              <a:gd name="T1" fmla="*/ 71 h 143"/>
              <a:gd name="T2" fmla="*/ 122 w 143"/>
              <a:gd name="T3" fmla="*/ 122 h 143"/>
              <a:gd name="T4" fmla="*/ 71 w 143"/>
              <a:gd name="T5" fmla="*/ 143 h 143"/>
              <a:gd name="T6" fmla="*/ 21 w 143"/>
              <a:gd name="T7" fmla="*/ 122 h 143"/>
              <a:gd name="T8" fmla="*/ 0 w 143"/>
              <a:gd name="T9" fmla="*/ 71 h 143"/>
              <a:gd name="T10" fmla="*/ 21 w 143"/>
              <a:gd name="T11" fmla="*/ 21 h 143"/>
              <a:gd name="T12" fmla="*/ 71 w 143"/>
              <a:gd name="T13" fmla="*/ 0 h 143"/>
              <a:gd name="T14" fmla="*/ 122 w 143"/>
              <a:gd name="T15" fmla="*/ 21 h 143"/>
              <a:gd name="T16" fmla="*/ 143 w 143"/>
              <a:gd name="T17" fmla="*/ 7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43">
                <a:moveTo>
                  <a:pt x="143" y="71"/>
                </a:moveTo>
                <a:cubicBezTo>
                  <a:pt x="143" y="91"/>
                  <a:pt x="135" y="109"/>
                  <a:pt x="122" y="122"/>
                </a:cubicBezTo>
                <a:cubicBezTo>
                  <a:pt x="109" y="135"/>
                  <a:pt x="91" y="143"/>
                  <a:pt x="71" y="143"/>
                </a:cubicBezTo>
                <a:cubicBezTo>
                  <a:pt x="52" y="143"/>
                  <a:pt x="34" y="135"/>
                  <a:pt x="21" y="122"/>
                </a:cubicBezTo>
                <a:cubicBezTo>
                  <a:pt x="8" y="109"/>
                  <a:pt x="0" y="91"/>
                  <a:pt x="0" y="71"/>
                </a:cubicBezTo>
                <a:cubicBezTo>
                  <a:pt x="0" y="51"/>
                  <a:pt x="8" y="33"/>
                  <a:pt x="21" y="21"/>
                </a:cubicBezTo>
                <a:cubicBezTo>
                  <a:pt x="34" y="8"/>
                  <a:pt x="52" y="0"/>
                  <a:pt x="71" y="0"/>
                </a:cubicBezTo>
                <a:cubicBezTo>
                  <a:pt x="91" y="0"/>
                  <a:pt x="109" y="8"/>
                  <a:pt x="122" y="21"/>
                </a:cubicBezTo>
                <a:cubicBezTo>
                  <a:pt x="135" y="33"/>
                  <a:pt x="143" y="51"/>
                  <a:pt x="143" y="71"/>
                </a:cubicBezTo>
                <a:close/>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20"/>
          <p:cNvSpPr/>
          <p:nvPr/>
        </p:nvSpPr>
        <p:spPr bwMode="auto">
          <a:xfrm>
            <a:off x="6248196" y="4547938"/>
            <a:ext cx="779673" cy="914400"/>
          </a:xfrm>
          <a:custGeom>
            <a:avLst/>
            <a:gdLst>
              <a:gd name="T0" fmla="*/ 76 w 185"/>
              <a:gd name="T1" fmla="*/ 0 h 217"/>
              <a:gd name="T2" fmla="*/ 119 w 185"/>
              <a:gd name="T3" fmla="*/ 8 h 217"/>
              <a:gd name="T4" fmla="*/ 153 w 185"/>
              <a:gd name="T5" fmla="*/ 31 h 217"/>
              <a:gd name="T6" fmla="*/ 176 w 185"/>
              <a:gd name="T7" fmla="*/ 66 h 217"/>
              <a:gd name="T8" fmla="*/ 185 w 185"/>
              <a:gd name="T9" fmla="*/ 108 h 217"/>
              <a:gd name="T10" fmla="*/ 176 w 185"/>
              <a:gd name="T11" fmla="*/ 150 h 217"/>
              <a:gd name="T12" fmla="*/ 153 w 185"/>
              <a:gd name="T13" fmla="*/ 185 h 217"/>
              <a:gd name="T14" fmla="*/ 119 w 185"/>
              <a:gd name="T15" fmla="*/ 208 h 217"/>
              <a:gd name="T16" fmla="*/ 76 w 185"/>
              <a:gd name="T17" fmla="*/ 217 h 217"/>
              <a:gd name="T18" fmla="*/ 34 w 185"/>
              <a:gd name="T19" fmla="*/ 208 h 217"/>
              <a:gd name="T20" fmla="*/ 0 w 185"/>
              <a:gd name="T21" fmla="*/ 185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217">
                <a:moveTo>
                  <a:pt x="76" y="0"/>
                </a:moveTo>
                <a:cubicBezTo>
                  <a:pt x="91" y="0"/>
                  <a:pt x="106" y="3"/>
                  <a:pt x="119" y="8"/>
                </a:cubicBezTo>
                <a:cubicBezTo>
                  <a:pt x="132" y="14"/>
                  <a:pt x="143" y="22"/>
                  <a:pt x="153" y="31"/>
                </a:cubicBezTo>
                <a:cubicBezTo>
                  <a:pt x="163" y="41"/>
                  <a:pt x="171" y="53"/>
                  <a:pt x="176" y="66"/>
                </a:cubicBezTo>
                <a:cubicBezTo>
                  <a:pt x="182" y="79"/>
                  <a:pt x="185" y="93"/>
                  <a:pt x="185" y="108"/>
                </a:cubicBezTo>
                <a:cubicBezTo>
                  <a:pt x="185" y="123"/>
                  <a:pt x="182" y="137"/>
                  <a:pt x="176" y="150"/>
                </a:cubicBezTo>
                <a:cubicBezTo>
                  <a:pt x="171" y="163"/>
                  <a:pt x="163" y="175"/>
                  <a:pt x="153" y="185"/>
                </a:cubicBezTo>
                <a:cubicBezTo>
                  <a:pt x="143" y="195"/>
                  <a:pt x="132" y="203"/>
                  <a:pt x="119" y="208"/>
                </a:cubicBezTo>
                <a:cubicBezTo>
                  <a:pt x="106" y="214"/>
                  <a:pt x="91" y="217"/>
                  <a:pt x="76" y="217"/>
                </a:cubicBezTo>
                <a:cubicBezTo>
                  <a:pt x="61" y="217"/>
                  <a:pt x="47" y="214"/>
                  <a:pt x="34" y="208"/>
                </a:cubicBezTo>
                <a:cubicBezTo>
                  <a:pt x="21" y="203"/>
                  <a:pt x="9" y="195"/>
                  <a:pt x="0" y="185"/>
                </a:cubicBezTo>
              </a:path>
            </a:pathLst>
          </a:custGeom>
          <a:noFill/>
          <a:ln w="53975" cap="rnd">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21"/>
          <p:cNvSpPr/>
          <p:nvPr/>
        </p:nvSpPr>
        <p:spPr bwMode="auto">
          <a:xfrm>
            <a:off x="6188318" y="4733306"/>
            <a:ext cx="759713" cy="648167"/>
          </a:xfrm>
          <a:custGeom>
            <a:avLst/>
            <a:gdLst>
              <a:gd name="T0" fmla="*/ 154 w 180"/>
              <a:gd name="T1" fmla="*/ 0 h 154"/>
              <a:gd name="T2" fmla="*/ 180 w 180"/>
              <a:gd name="T3" fmla="*/ 64 h 154"/>
              <a:gd name="T4" fmla="*/ 154 w 180"/>
              <a:gd name="T5" fmla="*/ 128 h 154"/>
              <a:gd name="T6" fmla="*/ 90 w 180"/>
              <a:gd name="T7" fmla="*/ 154 h 154"/>
              <a:gd name="T8" fmla="*/ 27 w 180"/>
              <a:gd name="T9" fmla="*/ 128 h 154"/>
              <a:gd name="T10" fmla="*/ 0 w 180"/>
              <a:gd name="T11" fmla="*/ 64 h 154"/>
            </a:gdLst>
            <a:ahLst/>
            <a:cxnLst>
              <a:cxn ang="0">
                <a:pos x="T0" y="T1"/>
              </a:cxn>
              <a:cxn ang="0">
                <a:pos x="T2" y="T3"/>
              </a:cxn>
              <a:cxn ang="0">
                <a:pos x="T4" y="T5"/>
              </a:cxn>
              <a:cxn ang="0">
                <a:pos x="T6" y="T7"/>
              </a:cxn>
              <a:cxn ang="0">
                <a:pos x="T8" y="T9"/>
              </a:cxn>
              <a:cxn ang="0">
                <a:pos x="T10" y="T11"/>
              </a:cxn>
            </a:cxnLst>
            <a:rect l="0" t="0" r="r" b="b"/>
            <a:pathLst>
              <a:path w="180" h="154">
                <a:moveTo>
                  <a:pt x="154" y="0"/>
                </a:moveTo>
                <a:cubicBezTo>
                  <a:pt x="170" y="17"/>
                  <a:pt x="180" y="39"/>
                  <a:pt x="180" y="64"/>
                </a:cubicBezTo>
                <a:cubicBezTo>
                  <a:pt x="180" y="89"/>
                  <a:pt x="170" y="111"/>
                  <a:pt x="154" y="128"/>
                </a:cubicBezTo>
                <a:cubicBezTo>
                  <a:pt x="138" y="144"/>
                  <a:pt x="115" y="154"/>
                  <a:pt x="90" y="154"/>
                </a:cubicBezTo>
                <a:cubicBezTo>
                  <a:pt x="65" y="154"/>
                  <a:pt x="43" y="144"/>
                  <a:pt x="27" y="128"/>
                </a:cubicBezTo>
                <a:cubicBezTo>
                  <a:pt x="10" y="111"/>
                  <a:pt x="0" y="89"/>
                  <a:pt x="0" y="64"/>
                </a:cubicBezTo>
              </a:path>
            </a:pathLst>
          </a:custGeom>
          <a:noFill/>
          <a:ln w="53975" cap="rnd">
            <a:solidFill>
              <a:schemeClr val="accent4">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22"/>
          <p:cNvSpPr/>
          <p:nvPr/>
        </p:nvSpPr>
        <p:spPr bwMode="auto">
          <a:xfrm>
            <a:off x="6357974" y="4704692"/>
            <a:ext cx="513960" cy="600892"/>
          </a:xfrm>
          <a:custGeom>
            <a:avLst/>
            <a:gdLst>
              <a:gd name="T0" fmla="*/ 50 w 122"/>
              <a:gd name="T1" fmla="*/ 0 h 143"/>
              <a:gd name="T2" fmla="*/ 101 w 122"/>
              <a:gd name="T3" fmla="*/ 21 h 143"/>
              <a:gd name="T4" fmla="*/ 122 w 122"/>
              <a:gd name="T5" fmla="*/ 71 h 143"/>
              <a:gd name="T6" fmla="*/ 101 w 122"/>
              <a:gd name="T7" fmla="*/ 122 h 143"/>
              <a:gd name="T8" fmla="*/ 50 w 122"/>
              <a:gd name="T9" fmla="*/ 143 h 143"/>
              <a:gd name="T10" fmla="*/ 0 w 122"/>
              <a:gd name="T11" fmla="*/ 122 h 143"/>
            </a:gdLst>
            <a:ahLst/>
            <a:cxnLst>
              <a:cxn ang="0">
                <a:pos x="T0" y="T1"/>
              </a:cxn>
              <a:cxn ang="0">
                <a:pos x="T2" y="T3"/>
              </a:cxn>
              <a:cxn ang="0">
                <a:pos x="T4" y="T5"/>
              </a:cxn>
              <a:cxn ang="0">
                <a:pos x="T6" y="T7"/>
              </a:cxn>
              <a:cxn ang="0">
                <a:pos x="T8" y="T9"/>
              </a:cxn>
              <a:cxn ang="0">
                <a:pos x="T10" y="T11"/>
              </a:cxn>
            </a:cxnLst>
            <a:rect l="0" t="0" r="r" b="b"/>
            <a:pathLst>
              <a:path w="122" h="143">
                <a:moveTo>
                  <a:pt x="50" y="0"/>
                </a:moveTo>
                <a:cubicBezTo>
                  <a:pt x="70" y="0"/>
                  <a:pt x="88" y="8"/>
                  <a:pt x="101" y="21"/>
                </a:cubicBezTo>
                <a:cubicBezTo>
                  <a:pt x="114" y="33"/>
                  <a:pt x="122" y="51"/>
                  <a:pt x="122" y="71"/>
                </a:cubicBezTo>
                <a:cubicBezTo>
                  <a:pt x="122" y="91"/>
                  <a:pt x="114" y="109"/>
                  <a:pt x="101" y="122"/>
                </a:cubicBezTo>
                <a:cubicBezTo>
                  <a:pt x="88" y="135"/>
                  <a:pt x="70" y="143"/>
                  <a:pt x="50" y="143"/>
                </a:cubicBezTo>
                <a:cubicBezTo>
                  <a:pt x="31" y="143"/>
                  <a:pt x="13" y="135"/>
                  <a:pt x="0" y="122"/>
                </a:cubicBezTo>
              </a:path>
            </a:pathLst>
          </a:custGeom>
          <a:noFill/>
          <a:ln w="53975" cap="rnd">
            <a:solidFill>
              <a:schemeClr val="accent5"/>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26"/>
          <p:cNvSpPr/>
          <p:nvPr/>
        </p:nvSpPr>
        <p:spPr bwMode="auto">
          <a:xfrm>
            <a:off x="10016343" y="4516873"/>
            <a:ext cx="914400" cy="914400"/>
          </a:xfrm>
          <a:custGeom>
            <a:avLst/>
            <a:gdLst>
              <a:gd name="T0" fmla="*/ 3 w 222"/>
              <a:gd name="T1" fmla="*/ 122 h 222"/>
              <a:gd name="T2" fmla="*/ 28 w 222"/>
              <a:gd name="T3" fmla="*/ 42 h 222"/>
              <a:gd name="T4" fmla="*/ 101 w 222"/>
              <a:gd name="T5" fmla="*/ 3 h 222"/>
              <a:gd name="T6" fmla="*/ 180 w 222"/>
              <a:gd name="T7" fmla="*/ 28 h 222"/>
              <a:gd name="T8" fmla="*/ 219 w 222"/>
              <a:gd name="T9" fmla="*/ 101 h 222"/>
              <a:gd name="T10" fmla="*/ 195 w 222"/>
              <a:gd name="T11" fmla="*/ 180 h 222"/>
              <a:gd name="T12" fmla="*/ 122 w 222"/>
              <a:gd name="T13" fmla="*/ 219 h 222"/>
              <a:gd name="T14" fmla="*/ 42 w 222"/>
              <a:gd name="T15" fmla="*/ 195 h 222"/>
              <a:gd name="T16" fmla="*/ 3 w 222"/>
              <a:gd name="T17" fmla="*/ 1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222">
                <a:moveTo>
                  <a:pt x="3" y="122"/>
                </a:moveTo>
                <a:cubicBezTo>
                  <a:pt x="0" y="92"/>
                  <a:pt x="10" y="64"/>
                  <a:pt x="28" y="42"/>
                </a:cubicBezTo>
                <a:cubicBezTo>
                  <a:pt x="45" y="21"/>
                  <a:pt x="71" y="6"/>
                  <a:pt x="101" y="3"/>
                </a:cubicBezTo>
                <a:cubicBezTo>
                  <a:pt x="131" y="0"/>
                  <a:pt x="159" y="10"/>
                  <a:pt x="180" y="28"/>
                </a:cubicBezTo>
                <a:cubicBezTo>
                  <a:pt x="202" y="45"/>
                  <a:pt x="216" y="71"/>
                  <a:pt x="219" y="101"/>
                </a:cubicBezTo>
                <a:cubicBezTo>
                  <a:pt x="222" y="131"/>
                  <a:pt x="213" y="159"/>
                  <a:pt x="195" y="180"/>
                </a:cubicBezTo>
                <a:cubicBezTo>
                  <a:pt x="177" y="202"/>
                  <a:pt x="152" y="216"/>
                  <a:pt x="122" y="219"/>
                </a:cubicBezTo>
                <a:cubicBezTo>
                  <a:pt x="92" y="222"/>
                  <a:pt x="64" y="213"/>
                  <a:pt x="42" y="195"/>
                </a:cubicBezTo>
                <a:cubicBezTo>
                  <a:pt x="21" y="177"/>
                  <a:pt x="6" y="151"/>
                  <a:pt x="3" y="122"/>
                </a:cubicBezTo>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27"/>
          <p:cNvSpPr/>
          <p:nvPr/>
        </p:nvSpPr>
        <p:spPr bwMode="auto">
          <a:xfrm>
            <a:off x="10095486" y="4594798"/>
            <a:ext cx="757332" cy="758550"/>
          </a:xfrm>
          <a:custGeom>
            <a:avLst/>
            <a:gdLst>
              <a:gd name="T0" fmla="*/ 101 w 184"/>
              <a:gd name="T1" fmla="*/ 182 h 184"/>
              <a:gd name="T2" fmla="*/ 35 w 184"/>
              <a:gd name="T3" fmla="*/ 162 h 184"/>
              <a:gd name="T4" fmla="*/ 3 w 184"/>
              <a:gd name="T5" fmla="*/ 101 h 184"/>
              <a:gd name="T6" fmla="*/ 23 w 184"/>
              <a:gd name="T7" fmla="*/ 35 h 184"/>
              <a:gd name="T8" fmla="*/ 84 w 184"/>
              <a:gd name="T9" fmla="*/ 3 h 184"/>
              <a:gd name="T10" fmla="*/ 150 w 184"/>
              <a:gd name="T11" fmla="*/ 23 h 184"/>
              <a:gd name="T12" fmla="*/ 182 w 184"/>
              <a:gd name="T13" fmla="*/ 84 h 184"/>
              <a:gd name="T14" fmla="*/ 162 w 184"/>
              <a:gd name="T15" fmla="*/ 150 h 184"/>
              <a:gd name="T16" fmla="*/ 101 w 184"/>
              <a:gd name="T17" fmla="*/ 18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101" y="182"/>
                </a:moveTo>
                <a:cubicBezTo>
                  <a:pt x="76" y="184"/>
                  <a:pt x="53" y="176"/>
                  <a:pt x="35" y="162"/>
                </a:cubicBezTo>
                <a:cubicBezTo>
                  <a:pt x="17" y="147"/>
                  <a:pt x="5" y="126"/>
                  <a:pt x="3" y="101"/>
                </a:cubicBezTo>
                <a:cubicBezTo>
                  <a:pt x="0" y="76"/>
                  <a:pt x="8" y="53"/>
                  <a:pt x="23" y="35"/>
                </a:cubicBezTo>
                <a:cubicBezTo>
                  <a:pt x="38" y="17"/>
                  <a:pt x="59" y="5"/>
                  <a:pt x="84" y="3"/>
                </a:cubicBezTo>
                <a:cubicBezTo>
                  <a:pt x="108" y="0"/>
                  <a:pt x="132" y="8"/>
                  <a:pt x="150" y="23"/>
                </a:cubicBezTo>
                <a:cubicBezTo>
                  <a:pt x="167" y="38"/>
                  <a:pt x="180" y="59"/>
                  <a:pt x="182" y="84"/>
                </a:cubicBezTo>
                <a:cubicBezTo>
                  <a:pt x="184" y="108"/>
                  <a:pt x="176" y="132"/>
                  <a:pt x="162" y="150"/>
                </a:cubicBezTo>
                <a:cubicBezTo>
                  <a:pt x="147" y="167"/>
                  <a:pt x="126" y="179"/>
                  <a:pt x="101" y="182"/>
                </a:cubicBezTo>
                <a:close/>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28"/>
          <p:cNvSpPr/>
          <p:nvPr/>
        </p:nvSpPr>
        <p:spPr bwMode="auto">
          <a:xfrm>
            <a:off x="10173411" y="4673941"/>
            <a:ext cx="601483" cy="601483"/>
          </a:xfrm>
          <a:custGeom>
            <a:avLst/>
            <a:gdLst>
              <a:gd name="T0" fmla="*/ 80 w 146"/>
              <a:gd name="T1" fmla="*/ 144 h 146"/>
              <a:gd name="T2" fmla="*/ 28 w 146"/>
              <a:gd name="T3" fmla="*/ 128 h 146"/>
              <a:gd name="T4" fmla="*/ 2 w 146"/>
              <a:gd name="T5" fmla="*/ 80 h 146"/>
              <a:gd name="T6" fmla="*/ 18 w 146"/>
              <a:gd name="T7" fmla="*/ 28 h 146"/>
              <a:gd name="T8" fmla="*/ 66 w 146"/>
              <a:gd name="T9" fmla="*/ 2 h 146"/>
              <a:gd name="T10" fmla="*/ 119 w 146"/>
              <a:gd name="T11" fmla="*/ 18 h 146"/>
              <a:gd name="T12" fmla="*/ 144 w 146"/>
              <a:gd name="T13" fmla="*/ 66 h 146"/>
              <a:gd name="T14" fmla="*/ 128 w 146"/>
              <a:gd name="T15" fmla="*/ 119 h 146"/>
              <a:gd name="T16" fmla="*/ 80 w 146"/>
              <a:gd name="T17"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6">
                <a:moveTo>
                  <a:pt x="80" y="144"/>
                </a:moveTo>
                <a:cubicBezTo>
                  <a:pt x="61" y="146"/>
                  <a:pt x="42" y="140"/>
                  <a:pt x="28" y="128"/>
                </a:cubicBezTo>
                <a:cubicBezTo>
                  <a:pt x="14" y="117"/>
                  <a:pt x="4" y="100"/>
                  <a:pt x="2" y="80"/>
                </a:cubicBezTo>
                <a:cubicBezTo>
                  <a:pt x="0" y="60"/>
                  <a:pt x="7" y="42"/>
                  <a:pt x="18" y="28"/>
                </a:cubicBezTo>
                <a:cubicBezTo>
                  <a:pt x="30" y="14"/>
                  <a:pt x="47" y="4"/>
                  <a:pt x="66" y="2"/>
                </a:cubicBezTo>
                <a:cubicBezTo>
                  <a:pt x="86" y="0"/>
                  <a:pt x="105" y="6"/>
                  <a:pt x="119" y="18"/>
                </a:cubicBezTo>
                <a:cubicBezTo>
                  <a:pt x="133" y="30"/>
                  <a:pt x="143" y="47"/>
                  <a:pt x="144" y="66"/>
                </a:cubicBezTo>
                <a:cubicBezTo>
                  <a:pt x="146" y="86"/>
                  <a:pt x="140" y="105"/>
                  <a:pt x="128" y="119"/>
                </a:cubicBezTo>
                <a:cubicBezTo>
                  <a:pt x="117" y="133"/>
                  <a:pt x="100" y="143"/>
                  <a:pt x="80" y="144"/>
                </a:cubicBezTo>
                <a:close/>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29"/>
          <p:cNvSpPr/>
          <p:nvPr/>
        </p:nvSpPr>
        <p:spPr bwMode="auto">
          <a:xfrm>
            <a:off x="10049218" y="4689769"/>
            <a:ext cx="82795" cy="152197"/>
          </a:xfrm>
          <a:custGeom>
            <a:avLst/>
            <a:gdLst>
              <a:gd name="T0" fmla="*/ 0 w 20"/>
              <a:gd name="T1" fmla="*/ 37 h 37"/>
              <a:gd name="T2" fmla="*/ 20 w 20"/>
              <a:gd name="T3" fmla="*/ 0 h 37"/>
            </a:gdLst>
            <a:ahLst/>
            <a:cxnLst>
              <a:cxn ang="0">
                <a:pos x="T0" y="T1"/>
              </a:cxn>
              <a:cxn ang="0">
                <a:pos x="T2" y="T3"/>
              </a:cxn>
            </a:cxnLst>
            <a:rect l="0" t="0" r="r" b="b"/>
            <a:pathLst>
              <a:path w="20" h="37">
                <a:moveTo>
                  <a:pt x="0" y="37"/>
                </a:moveTo>
                <a:cubicBezTo>
                  <a:pt x="4" y="23"/>
                  <a:pt x="11" y="11"/>
                  <a:pt x="20" y="0"/>
                </a:cubicBezTo>
              </a:path>
            </a:pathLst>
          </a:custGeom>
          <a:noFill/>
          <a:ln w="53975" cap="rnd">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30"/>
          <p:cNvSpPr/>
          <p:nvPr/>
        </p:nvSpPr>
        <p:spPr bwMode="auto">
          <a:xfrm>
            <a:off x="10029737" y="4933284"/>
            <a:ext cx="897354" cy="494336"/>
          </a:xfrm>
          <a:custGeom>
            <a:avLst/>
            <a:gdLst>
              <a:gd name="T0" fmla="*/ 216 w 218"/>
              <a:gd name="T1" fmla="*/ 0 h 120"/>
              <a:gd name="T2" fmla="*/ 212 w 218"/>
              <a:gd name="T3" fmla="*/ 43 h 120"/>
              <a:gd name="T4" fmla="*/ 192 w 218"/>
              <a:gd name="T5" fmla="*/ 79 h 120"/>
              <a:gd name="T6" fmla="*/ 160 w 218"/>
              <a:gd name="T7" fmla="*/ 106 h 120"/>
              <a:gd name="T8" fmla="*/ 119 w 218"/>
              <a:gd name="T9" fmla="*/ 118 h 120"/>
              <a:gd name="T10" fmla="*/ 76 w 218"/>
              <a:gd name="T11" fmla="*/ 114 h 120"/>
              <a:gd name="T12" fmla="*/ 39 w 218"/>
              <a:gd name="T13" fmla="*/ 94 h 120"/>
              <a:gd name="T14" fmla="*/ 13 w 218"/>
              <a:gd name="T15" fmla="*/ 62 h 120"/>
              <a:gd name="T16" fmla="*/ 0 w 218"/>
              <a:gd name="T17" fmla="*/ 2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120">
                <a:moveTo>
                  <a:pt x="216" y="0"/>
                </a:moveTo>
                <a:cubicBezTo>
                  <a:pt x="218" y="15"/>
                  <a:pt x="216" y="29"/>
                  <a:pt x="212" y="43"/>
                </a:cubicBezTo>
                <a:cubicBezTo>
                  <a:pt x="208" y="56"/>
                  <a:pt x="201" y="69"/>
                  <a:pt x="192" y="79"/>
                </a:cubicBezTo>
                <a:cubicBezTo>
                  <a:pt x="183" y="90"/>
                  <a:pt x="172" y="99"/>
                  <a:pt x="160" y="106"/>
                </a:cubicBezTo>
                <a:cubicBezTo>
                  <a:pt x="148" y="112"/>
                  <a:pt x="134" y="117"/>
                  <a:pt x="119" y="118"/>
                </a:cubicBezTo>
                <a:cubicBezTo>
                  <a:pt x="104" y="120"/>
                  <a:pt x="89" y="118"/>
                  <a:pt x="76" y="114"/>
                </a:cubicBezTo>
                <a:cubicBezTo>
                  <a:pt x="62" y="110"/>
                  <a:pt x="50" y="103"/>
                  <a:pt x="39" y="94"/>
                </a:cubicBezTo>
                <a:cubicBezTo>
                  <a:pt x="29" y="85"/>
                  <a:pt x="20" y="74"/>
                  <a:pt x="13" y="62"/>
                </a:cubicBezTo>
                <a:cubicBezTo>
                  <a:pt x="6" y="49"/>
                  <a:pt x="2" y="36"/>
                  <a:pt x="0" y="21"/>
                </a:cubicBezTo>
              </a:path>
            </a:pathLst>
          </a:custGeom>
          <a:noFill/>
          <a:ln w="53975" cap="rnd">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31"/>
          <p:cNvSpPr/>
          <p:nvPr/>
        </p:nvSpPr>
        <p:spPr bwMode="auto">
          <a:xfrm>
            <a:off x="10095486" y="4608192"/>
            <a:ext cx="667232" cy="745157"/>
          </a:xfrm>
          <a:custGeom>
            <a:avLst/>
            <a:gdLst>
              <a:gd name="T0" fmla="*/ 162 w 162"/>
              <a:gd name="T1" fmla="*/ 147 h 181"/>
              <a:gd name="T2" fmla="*/ 101 w 162"/>
              <a:gd name="T3" fmla="*/ 179 h 181"/>
              <a:gd name="T4" fmla="*/ 35 w 162"/>
              <a:gd name="T5" fmla="*/ 159 h 181"/>
              <a:gd name="T6" fmla="*/ 3 w 162"/>
              <a:gd name="T7" fmla="*/ 98 h 181"/>
              <a:gd name="T8" fmla="*/ 23 w 162"/>
              <a:gd name="T9" fmla="*/ 32 h 181"/>
              <a:gd name="T10" fmla="*/ 84 w 162"/>
              <a:gd name="T11" fmla="*/ 0 h 181"/>
            </a:gdLst>
            <a:ahLst/>
            <a:cxnLst>
              <a:cxn ang="0">
                <a:pos x="T0" y="T1"/>
              </a:cxn>
              <a:cxn ang="0">
                <a:pos x="T2" y="T3"/>
              </a:cxn>
              <a:cxn ang="0">
                <a:pos x="T4" y="T5"/>
              </a:cxn>
              <a:cxn ang="0">
                <a:pos x="T6" y="T7"/>
              </a:cxn>
              <a:cxn ang="0">
                <a:pos x="T8" y="T9"/>
              </a:cxn>
              <a:cxn ang="0">
                <a:pos x="T10" y="T11"/>
              </a:cxn>
            </a:cxnLst>
            <a:rect l="0" t="0" r="r" b="b"/>
            <a:pathLst>
              <a:path w="162" h="181">
                <a:moveTo>
                  <a:pt x="162" y="147"/>
                </a:moveTo>
                <a:cubicBezTo>
                  <a:pt x="147" y="164"/>
                  <a:pt x="126" y="176"/>
                  <a:pt x="101" y="179"/>
                </a:cubicBezTo>
                <a:cubicBezTo>
                  <a:pt x="76" y="181"/>
                  <a:pt x="53" y="173"/>
                  <a:pt x="35" y="159"/>
                </a:cubicBezTo>
                <a:cubicBezTo>
                  <a:pt x="17" y="144"/>
                  <a:pt x="5" y="123"/>
                  <a:pt x="3" y="98"/>
                </a:cubicBezTo>
                <a:cubicBezTo>
                  <a:pt x="0" y="73"/>
                  <a:pt x="8" y="50"/>
                  <a:pt x="23" y="32"/>
                </a:cubicBezTo>
                <a:cubicBezTo>
                  <a:pt x="38" y="14"/>
                  <a:pt x="59" y="2"/>
                  <a:pt x="84" y="0"/>
                </a:cubicBezTo>
              </a:path>
            </a:pathLst>
          </a:custGeom>
          <a:noFill/>
          <a:ln w="53975" cap="rnd">
            <a:solidFill>
              <a:schemeClr val="accent5">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32"/>
          <p:cNvSpPr/>
          <p:nvPr/>
        </p:nvSpPr>
        <p:spPr bwMode="auto">
          <a:xfrm>
            <a:off x="10173411" y="4788393"/>
            <a:ext cx="601483" cy="487030"/>
          </a:xfrm>
          <a:custGeom>
            <a:avLst/>
            <a:gdLst>
              <a:gd name="T0" fmla="*/ 144 w 146"/>
              <a:gd name="T1" fmla="*/ 38 h 118"/>
              <a:gd name="T2" fmla="*/ 128 w 146"/>
              <a:gd name="T3" fmla="*/ 91 h 118"/>
              <a:gd name="T4" fmla="*/ 80 w 146"/>
              <a:gd name="T5" fmla="*/ 116 h 118"/>
              <a:gd name="T6" fmla="*/ 28 w 146"/>
              <a:gd name="T7" fmla="*/ 100 h 118"/>
              <a:gd name="T8" fmla="*/ 2 w 146"/>
              <a:gd name="T9" fmla="*/ 52 h 118"/>
              <a:gd name="T10" fmla="*/ 18 w 146"/>
              <a:gd name="T11" fmla="*/ 0 h 118"/>
            </a:gdLst>
            <a:ahLst/>
            <a:cxnLst>
              <a:cxn ang="0">
                <a:pos x="T0" y="T1"/>
              </a:cxn>
              <a:cxn ang="0">
                <a:pos x="T2" y="T3"/>
              </a:cxn>
              <a:cxn ang="0">
                <a:pos x="T4" y="T5"/>
              </a:cxn>
              <a:cxn ang="0">
                <a:pos x="T6" y="T7"/>
              </a:cxn>
              <a:cxn ang="0">
                <a:pos x="T8" y="T9"/>
              </a:cxn>
              <a:cxn ang="0">
                <a:pos x="T10" y="T11"/>
              </a:cxn>
            </a:cxnLst>
            <a:rect l="0" t="0" r="r" b="b"/>
            <a:pathLst>
              <a:path w="146" h="118">
                <a:moveTo>
                  <a:pt x="144" y="38"/>
                </a:moveTo>
                <a:cubicBezTo>
                  <a:pt x="146" y="58"/>
                  <a:pt x="140" y="77"/>
                  <a:pt x="128" y="91"/>
                </a:cubicBezTo>
                <a:cubicBezTo>
                  <a:pt x="117" y="105"/>
                  <a:pt x="100" y="115"/>
                  <a:pt x="80" y="116"/>
                </a:cubicBezTo>
                <a:cubicBezTo>
                  <a:pt x="61" y="118"/>
                  <a:pt x="42" y="112"/>
                  <a:pt x="28" y="100"/>
                </a:cubicBezTo>
                <a:cubicBezTo>
                  <a:pt x="14" y="89"/>
                  <a:pt x="4" y="72"/>
                  <a:pt x="2" y="52"/>
                </a:cubicBezTo>
                <a:cubicBezTo>
                  <a:pt x="0" y="32"/>
                  <a:pt x="7" y="14"/>
                  <a:pt x="18" y="0"/>
                </a:cubicBezTo>
              </a:path>
            </a:pathLst>
          </a:custGeom>
          <a:noFill/>
          <a:ln w="53975" cap="rnd">
            <a:solidFill>
              <a:schemeClr val="accent5"/>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36"/>
          <p:cNvSpPr/>
          <p:nvPr/>
        </p:nvSpPr>
        <p:spPr bwMode="auto">
          <a:xfrm>
            <a:off x="8053356" y="4546212"/>
            <a:ext cx="914400" cy="914400"/>
          </a:xfrm>
          <a:custGeom>
            <a:avLst/>
            <a:gdLst>
              <a:gd name="T0" fmla="*/ 4 w 223"/>
              <a:gd name="T1" fmla="*/ 96 h 223"/>
              <a:gd name="T2" fmla="*/ 47 w 223"/>
              <a:gd name="T3" fmla="*/ 24 h 223"/>
              <a:gd name="T4" fmla="*/ 127 w 223"/>
              <a:gd name="T5" fmla="*/ 4 h 223"/>
              <a:gd name="T6" fmla="*/ 198 w 223"/>
              <a:gd name="T7" fmla="*/ 47 h 223"/>
              <a:gd name="T8" fmla="*/ 219 w 223"/>
              <a:gd name="T9" fmla="*/ 127 h 223"/>
              <a:gd name="T10" fmla="*/ 176 w 223"/>
              <a:gd name="T11" fmla="*/ 199 h 223"/>
              <a:gd name="T12" fmla="*/ 95 w 223"/>
              <a:gd name="T13" fmla="*/ 219 h 223"/>
              <a:gd name="T14" fmla="*/ 24 w 223"/>
              <a:gd name="T15" fmla="*/ 176 h 223"/>
              <a:gd name="T16" fmla="*/ 4 w 223"/>
              <a:gd name="T17" fmla="*/ 9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3" h="223">
                <a:moveTo>
                  <a:pt x="4" y="96"/>
                </a:moveTo>
                <a:cubicBezTo>
                  <a:pt x="8" y="68"/>
                  <a:pt x="23" y="42"/>
                  <a:pt x="47" y="24"/>
                </a:cubicBezTo>
                <a:cubicBezTo>
                  <a:pt x="71" y="7"/>
                  <a:pt x="100" y="0"/>
                  <a:pt x="127" y="4"/>
                </a:cubicBezTo>
                <a:cubicBezTo>
                  <a:pt x="155" y="8"/>
                  <a:pt x="181" y="23"/>
                  <a:pt x="198" y="47"/>
                </a:cubicBezTo>
                <a:cubicBezTo>
                  <a:pt x="216" y="71"/>
                  <a:pt x="223" y="100"/>
                  <a:pt x="219" y="127"/>
                </a:cubicBezTo>
                <a:cubicBezTo>
                  <a:pt x="215" y="155"/>
                  <a:pt x="200" y="181"/>
                  <a:pt x="176" y="199"/>
                </a:cubicBezTo>
                <a:cubicBezTo>
                  <a:pt x="152" y="216"/>
                  <a:pt x="123" y="223"/>
                  <a:pt x="95" y="219"/>
                </a:cubicBezTo>
                <a:cubicBezTo>
                  <a:pt x="68" y="215"/>
                  <a:pt x="42" y="200"/>
                  <a:pt x="24" y="176"/>
                </a:cubicBezTo>
                <a:cubicBezTo>
                  <a:pt x="6" y="152"/>
                  <a:pt x="0" y="123"/>
                  <a:pt x="4" y="96"/>
                </a:cubicBezTo>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37"/>
          <p:cNvSpPr/>
          <p:nvPr/>
        </p:nvSpPr>
        <p:spPr bwMode="auto">
          <a:xfrm>
            <a:off x="8132080" y="4623827"/>
            <a:ext cx="756954" cy="759170"/>
          </a:xfrm>
          <a:custGeom>
            <a:avLst/>
            <a:gdLst>
              <a:gd name="T0" fmla="*/ 20 w 185"/>
              <a:gd name="T1" fmla="*/ 146 h 185"/>
              <a:gd name="T2" fmla="*/ 3 w 185"/>
              <a:gd name="T3" fmla="*/ 79 h 185"/>
              <a:gd name="T4" fmla="*/ 39 w 185"/>
              <a:gd name="T5" fmla="*/ 20 h 185"/>
              <a:gd name="T6" fmla="*/ 106 w 185"/>
              <a:gd name="T7" fmla="*/ 3 h 185"/>
              <a:gd name="T8" fmla="*/ 165 w 185"/>
              <a:gd name="T9" fmla="*/ 39 h 185"/>
              <a:gd name="T10" fmla="*/ 181 w 185"/>
              <a:gd name="T11" fmla="*/ 106 h 185"/>
              <a:gd name="T12" fmla="*/ 146 w 185"/>
              <a:gd name="T13" fmla="*/ 165 h 185"/>
              <a:gd name="T14" fmla="*/ 79 w 185"/>
              <a:gd name="T15" fmla="*/ 182 h 185"/>
              <a:gd name="T16" fmla="*/ 20 w 185"/>
              <a:gd name="T17" fmla="*/ 14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185">
                <a:moveTo>
                  <a:pt x="20" y="146"/>
                </a:moveTo>
                <a:cubicBezTo>
                  <a:pt x="5" y="126"/>
                  <a:pt x="0" y="102"/>
                  <a:pt x="3" y="79"/>
                </a:cubicBezTo>
                <a:cubicBezTo>
                  <a:pt x="7" y="57"/>
                  <a:pt x="19" y="35"/>
                  <a:pt x="39" y="20"/>
                </a:cubicBezTo>
                <a:cubicBezTo>
                  <a:pt x="59" y="5"/>
                  <a:pt x="83" y="0"/>
                  <a:pt x="106" y="3"/>
                </a:cubicBezTo>
                <a:cubicBezTo>
                  <a:pt x="128" y="7"/>
                  <a:pt x="150" y="19"/>
                  <a:pt x="165" y="39"/>
                </a:cubicBezTo>
                <a:cubicBezTo>
                  <a:pt x="179" y="59"/>
                  <a:pt x="185" y="83"/>
                  <a:pt x="181" y="106"/>
                </a:cubicBezTo>
                <a:cubicBezTo>
                  <a:pt x="178" y="128"/>
                  <a:pt x="166" y="150"/>
                  <a:pt x="146" y="165"/>
                </a:cubicBezTo>
                <a:cubicBezTo>
                  <a:pt x="126" y="180"/>
                  <a:pt x="102" y="185"/>
                  <a:pt x="79" y="182"/>
                </a:cubicBezTo>
                <a:cubicBezTo>
                  <a:pt x="56" y="178"/>
                  <a:pt x="35" y="166"/>
                  <a:pt x="20" y="146"/>
                </a:cubicBezTo>
                <a:close/>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38"/>
          <p:cNvSpPr/>
          <p:nvPr/>
        </p:nvSpPr>
        <p:spPr bwMode="auto">
          <a:xfrm>
            <a:off x="8209592" y="4702655"/>
            <a:ext cx="601930" cy="602728"/>
          </a:xfrm>
          <a:custGeom>
            <a:avLst/>
            <a:gdLst>
              <a:gd name="T0" fmla="*/ 16 w 147"/>
              <a:gd name="T1" fmla="*/ 116 h 147"/>
              <a:gd name="T2" fmla="*/ 3 w 147"/>
              <a:gd name="T3" fmla="*/ 63 h 147"/>
              <a:gd name="T4" fmla="*/ 31 w 147"/>
              <a:gd name="T5" fmla="*/ 16 h 147"/>
              <a:gd name="T6" fmla="*/ 84 w 147"/>
              <a:gd name="T7" fmla="*/ 3 h 147"/>
              <a:gd name="T8" fmla="*/ 131 w 147"/>
              <a:gd name="T9" fmla="*/ 31 h 147"/>
              <a:gd name="T10" fmla="*/ 144 w 147"/>
              <a:gd name="T11" fmla="*/ 84 h 147"/>
              <a:gd name="T12" fmla="*/ 116 w 147"/>
              <a:gd name="T13" fmla="*/ 131 h 147"/>
              <a:gd name="T14" fmla="*/ 63 w 147"/>
              <a:gd name="T15" fmla="*/ 144 h 147"/>
              <a:gd name="T16" fmla="*/ 16 w 147"/>
              <a:gd name="T17" fmla="*/ 11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 h="147">
                <a:moveTo>
                  <a:pt x="16" y="116"/>
                </a:moveTo>
                <a:cubicBezTo>
                  <a:pt x="4" y="100"/>
                  <a:pt x="0" y="81"/>
                  <a:pt x="3" y="63"/>
                </a:cubicBezTo>
                <a:cubicBezTo>
                  <a:pt x="5" y="45"/>
                  <a:pt x="15" y="28"/>
                  <a:pt x="31" y="16"/>
                </a:cubicBezTo>
                <a:cubicBezTo>
                  <a:pt x="47" y="4"/>
                  <a:pt x="66" y="0"/>
                  <a:pt x="84" y="3"/>
                </a:cubicBezTo>
                <a:cubicBezTo>
                  <a:pt x="102" y="5"/>
                  <a:pt x="119" y="15"/>
                  <a:pt x="131" y="31"/>
                </a:cubicBezTo>
                <a:cubicBezTo>
                  <a:pt x="142" y="47"/>
                  <a:pt x="147" y="66"/>
                  <a:pt x="144" y="84"/>
                </a:cubicBezTo>
                <a:cubicBezTo>
                  <a:pt x="141" y="102"/>
                  <a:pt x="132" y="119"/>
                  <a:pt x="116" y="131"/>
                </a:cubicBezTo>
                <a:cubicBezTo>
                  <a:pt x="100" y="143"/>
                  <a:pt x="81" y="147"/>
                  <a:pt x="63" y="144"/>
                </a:cubicBezTo>
                <a:cubicBezTo>
                  <a:pt x="45" y="142"/>
                  <a:pt x="28" y="132"/>
                  <a:pt x="16" y="116"/>
                </a:cubicBezTo>
                <a:close/>
              </a:path>
            </a:pathLst>
          </a:custGeom>
          <a:noFill/>
          <a:ln w="11113" cap="flat">
            <a:solidFill>
              <a:srgbClr val="DAE2E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39"/>
          <p:cNvSpPr/>
          <p:nvPr/>
        </p:nvSpPr>
        <p:spPr bwMode="auto">
          <a:xfrm>
            <a:off x="8070312" y="4554702"/>
            <a:ext cx="503828" cy="385649"/>
          </a:xfrm>
          <a:custGeom>
            <a:avLst/>
            <a:gdLst>
              <a:gd name="T0" fmla="*/ 0 w 123"/>
              <a:gd name="T1" fmla="*/ 94 h 94"/>
              <a:gd name="T2" fmla="*/ 14 w 123"/>
              <a:gd name="T3" fmla="*/ 54 h 94"/>
              <a:gd name="T4" fmla="*/ 43 w 123"/>
              <a:gd name="T5" fmla="*/ 22 h 94"/>
              <a:gd name="T6" fmla="*/ 82 w 123"/>
              <a:gd name="T7" fmla="*/ 4 h 94"/>
              <a:gd name="T8" fmla="*/ 123 w 123"/>
              <a:gd name="T9" fmla="*/ 2 h 94"/>
            </a:gdLst>
            <a:ahLst/>
            <a:cxnLst>
              <a:cxn ang="0">
                <a:pos x="T0" y="T1"/>
              </a:cxn>
              <a:cxn ang="0">
                <a:pos x="T2" y="T3"/>
              </a:cxn>
              <a:cxn ang="0">
                <a:pos x="T4" y="T5"/>
              </a:cxn>
              <a:cxn ang="0">
                <a:pos x="T6" y="T7"/>
              </a:cxn>
              <a:cxn ang="0">
                <a:pos x="T8" y="T9"/>
              </a:cxn>
            </a:cxnLst>
            <a:rect l="0" t="0" r="r" b="b"/>
            <a:pathLst>
              <a:path w="123" h="94">
                <a:moveTo>
                  <a:pt x="0" y="94"/>
                </a:moveTo>
                <a:cubicBezTo>
                  <a:pt x="2" y="80"/>
                  <a:pt x="7" y="67"/>
                  <a:pt x="14" y="54"/>
                </a:cubicBezTo>
                <a:cubicBezTo>
                  <a:pt x="21" y="42"/>
                  <a:pt x="31" y="31"/>
                  <a:pt x="43" y="22"/>
                </a:cubicBezTo>
                <a:cubicBezTo>
                  <a:pt x="55" y="13"/>
                  <a:pt x="68" y="7"/>
                  <a:pt x="82" y="4"/>
                </a:cubicBezTo>
                <a:cubicBezTo>
                  <a:pt x="95" y="1"/>
                  <a:pt x="109" y="0"/>
                  <a:pt x="123" y="2"/>
                </a:cubicBezTo>
              </a:path>
            </a:pathLst>
          </a:custGeom>
          <a:noFill/>
          <a:ln w="53975" cap="rnd">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40"/>
          <p:cNvSpPr/>
          <p:nvPr/>
        </p:nvSpPr>
        <p:spPr bwMode="auto">
          <a:xfrm>
            <a:off x="8078790" y="5107707"/>
            <a:ext cx="696397" cy="345629"/>
          </a:xfrm>
          <a:custGeom>
            <a:avLst/>
            <a:gdLst>
              <a:gd name="T0" fmla="*/ 170 w 170"/>
              <a:gd name="T1" fmla="*/ 62 h 84"/>
              <a:gd name="T2" fmla="*/ 131 w 170"/>
              <a:gd name="T3" fmla="*/ 80 h 84"/>
              <a:gd name="T4" fmla="*/ 89 w 170"/>
              <a:gd name="T5" fmla="*/ 82 h 84"/>
              <a:gd name="T6" fmla="*/ 50 w 170"/>
              <a:gd name="T7" fmla="*/ 68 h 84"/>
              <a:gd name="T8" fmla="*/ 18 w 170"/>
              <a:gd name="T9" fmla="*/ 39 h 84"/>
              <a:gd name="T10" fmla="*/ 0 w 170"/>
              <a:gd name="T11" fmla="*/ 0 h 84"/>
            </a:gdLst>
            <a:ahLst/>
            <a:cxnLst>
              <a:cxn ang="0">
                <a:pos x="T0" y="T1"/>
              </a:cxn>
              <a:cxn ang="0">
                <a:pos x="T2" y="T3"/>
              </a:cxn>
              <a:cxn ang="0">
                <a:pos x="T4" y="T5"/>
              </a:cxn>
              <a:cxn ang="0">
                <a:pos x="T6" y="T7"/>
              </a:cxn>
              <a:cxn ang="0">
                <a:pos x="T8" y="T9"/>
              </a:cxn>
              <a:cxn ang="0">
                <a:pos x="T10" y="T11"/>
              </a:cxn>
            </a:cxnLst>
            <a:rect l="0" t="0" r="r" b="b"/>
            <a:pathLst>
              <a:path w="170" h="84">
                <a:moveTo>
                  <a:pt x="170" y="62"/>
                </a:moveTo>
                <a:cubicBezTo>
                  <a:pt x="158" y="71"/>
                  <a:pt x="145" y="77"/>
                  <a:pt x="131" y="80"/>
                </a:cubicBezTo>
                <a:cubicBezTo>
                  <a:pt x="117" y="83"/>
                  <a:pt x="103" y="84"/>
                  <a:pt x="89" y="82"/>
                </a:cubicBezTo>
                <a:cubicBezTo>
                  <a:pt x="76" y="80"/>
                  <a:pt x="62" y="75"/>
                  <a:pt x="50" y="68"/>
                </a:cubicBezTo>
                <a:cubicBezTo>
                  <a:pt x="38" y="61"/>
                  <a:pt x="27" y="51"/>
                  <a:pt x="18" y="39"/>
                </a:cubicBezTo>
                <a:cubicBezTo>
                  <a:pt x="9" y="27"/>
                  <a:pt x="3" y="14"/>
                  <a:pt x="0" y="0"/>
                </a:cubicBezTo>
              </a:path>
            </a:pathLst>
          </a:custGeom>
          <a:noFill/>
          <a:ln w="53975" cap="rnd">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41"/>
          <p:cNvSpPr/>
          <p:nvPr/>
        </p:nvSpPr>
        <p:spPr bwMode="auto">
          <a:xfrm>
            <a:off x="8132080" y="4623827"/>
            <a:ext cx="675808" cy="747043"/>
          </a:xfrm>
          <a:custGeom>
            <a:avLst/>
            <a:gdLst>
              <a:gd name="T0" fmla="*/ 79 w 165"/>
              <a:gd name="T1" fmla="*/ 182 h 182"/>
              <a:gd name="T2" fmla="*/ 20 w 165"/>
              <a:gd name="T3" fmla="*/ 146 h 182"/>
              <a:gd name="T4" fmla="*/ 3 w 165"/>
              <a:gd name="T5" fmla="*/ 79 h 182"/>
              <a:gd name="T6" fmla="*/ 39 w 165"/>
              <a:gd name="T7" fmla="*/ 20 h 182"/>
              <a:gd name="T8" fmla="*/ 106 w 165"/>
              <a:gd name="T9" fmla="*/ 3 h 182"/>
              <a:gd name="T10" fmla="*/ 165 w 165"/>
              <a:gd name="T11" fmla="*/ 39 h 182"/>
            </a:gdLst>
            <a:ahLst/>
            <a:cxnLst>
              <a:cxn ang="0">
                <a:pos x="T0" y="T1"/>
              </a:cxn>
              <a:cxn ang="0">
                <a:pos x="T2" y="T3"/>
              </a:cxn>
              <a:cxn ang="0">
                <a:pos x="T4" y="T5"/>
              </a:cxn>
              <a:cxn ang="0">
                <a:pos x="T6" y="T7"/>
              </a:cxn>
              <a:cxn ang="0">
                <a:pos x="T8" y="T9"/>
              </a:cxn>
              <a:cxn ang="0">
                <a:pos x="T10" y="T11"/>
              </a:cxn>
            </a:cxnLst>
            <a:rect l="0" t="0" r="r" b="b"/>
            <a:pathLst>
              <a:path w="165" h="182">
                <a:moveTo>
                  <a:pt x="79" y="182"/>
                </a:moveTo>
                <a:cubicBezTo>
                  <a:pt x="56" y="178"/>
                  <a:pt x="35" y="166"/>
                  <a:pt x="20" y="146"/>
                </a:cubicBezTo>
                <a:cubicBezTo>
                  <a:pt x="5" y="126"/>
                  <a:pt x="0" y="102"/>
                  <a:pt x="3" y="79"/>
                </a:cubicBezTo>
                <a:cubicBezTo>
                  <a:pt x="7" y="57"/>
                  <a:pt x="19" y="35"/>
                  <a:pt x="39" y="20"/>
                </a:cubicBezTo>
                <a:cubicBezTo>
                  <a:pt x="59" y="5"/>
                  <a:pt x="83" y="0"/>
                  <a:pt x="106" y="3"/>
                </a:cubicBezTo>
                <a:cubicBezTo>
                  <a:pt x="128" y="7"/>
                  <a:pt x="150" y="19"/>
                  <a:pt x="165" y="39"/>
                </a:cubicBezTo>
              </a:path>
            </a:pathLst>
          </a:custGeom>
          <a:noFill/>
          <a:ln w="53975" cap="rnd">
            <a:solidFill>
              <a:schemeClr val="accent5"/>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42"/>
          <p:cNvSpPr/>
          <p:nvPr/>
        </p:nvSpPr>
        <p:spPr bwMode="auto">
          <a:xfrm>
            <a:off x="8209592" y="4702655"/>
            <a:ext cx="474761" cy="602728"/>
          </a:xfrm>
          <a:custGeom>
            <a:avLst/>
            <a:gdLst>
              <a:gd name="T0" fmla="*/ 116 w 116"/>
              <a:gd name="T1" fmla="*/ 131 h 147"/>
              <a:gd name="T2" fmla="*/ 63 w 116"/>
              <a:gd name="T3" fmla="*/ 144 h 147"/>
              <a:gd name="T4" fmla="*/ 16 w 116"/>
              <a:gd name="T5" fmla="*/ 116 h 147"/>
              <a:gd name="T6" fmla="*/ 3 w 116"/>
              <a:gd name="T7" fmla="*/ 63 h 147"/>
              <a:gd name="T8" fmla="*/ 31 w 116"/>
              <a:gd name="T9" fmla="*/ 16 h 147"/>
              <a:gd name="T10" fmla="*/ 84 w 116"/>
              <a:gd name="T11" fmla="*/ 3 h 147"/>
            </a:gdLst>
            <a:ahLst/>
            <a:cxnLst>
              <a:cxn ang="0">
                <a:pos x="T0" y="T1"/>
              </a:cxn>
              <a:cxn ang="0">
                <a:pos x="T2" y="T3"/>
              </a:cxn>
              <a:cxn ang="0">
                <a:pos x="T4" y="T5"/>
              </a:cxn>
              <a:cxn ang="0">
                <a:pos x="T6" y="T7"/>
              </a:cxn>
              <a:cxn ang="0">
                <a:pos x="T8" y="T9"/>
              </a:cxn>
              <a:cxn ang="0">
                <a:pos x="T10" y="T11"/>
              </a:cxn>
            </a:cxnLst>
            <a:rect l="0" t="0" r="r" b="b"/>
            <a:pathLst>
              <a:path w="116" h="147">
                <a:moveTo>
                  <a:pt x="116" y="131"/>
                </a:moveTo>
                <a:cubicBezTo>
                  <a:pt x="100" y="143"/>
                  <a:pt x="81" y="147"/>
                  <a:pt x="63" y="144"/>
                </a:cubicBezTo>
                <a:cubicBezTo>
                  <a:pt x="45" y="142"/>
                  <a:pt x="28" y="132"/>
                  <a:pt x="16" y="116"/>
                </a:cubicBezTo>
                <a:cubicBezTo>
                  <a:pt x="4" y="100"/>
                  <a:pt x="0" y="81"/>
                  <a:pt x="3" y="63"/>
                </a:cubicBezTo>
                <a:cubicBezTo>
                  <a:pt x="5" y="45"/>
                  <a:pt x="15" y="28"/>
                  <a:pt x="31" y="16"/>
                </a:cubicBezTo>
                <a:cubicBezTo>
                  <a:pt x="47" y="4"/>
                  <a:pt x="66" y="0"/>
                  <a:pt x="84" y="3"/>
                </a:cubicBezTo>
              </a:path>
            </a:pathLst>
          </a:custGeom>
          <a:noFill/>
          <a:ln w="53975" cap="rnd">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8" name="Group 193"/>
          <p:cNvGrpSpPr/>
          <p:nvPr/>
        </p:nvGrpSpPr>
        <p:grpSpPr>
          <a:xfrm>
            <a:off x="7192527" y="4839654"/>
            <a:ext cx="450323" cy="480219"/>
            <a:chOff x="7225375" y="4224903"/>
            <a:chExt cx="450323" cy="480219"/>
          </a:xfrm>
        </p:grpSpPr>
        <p:sp>
          <p:nvSpPr>
            <p:cNvPr id="59" name="Text Placeholder 33"/>
            <p:cNvSpPr txBox="1"/>
            <p:nvPr/>
          </p:nvSpPr>
          <p:spPr>
            <a:xfrm flipH="1">
              <a:off x="7225375" y="4224903"/>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6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54%</a:t>
              </a:r>
              <a:endParaRPr lang="en-AU" sz="16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0" name="Text Placeholder 32"/>
            <p:cNvSpPr txBox="1"/>
            <p:nvPr/>
          </p:nvSpPr>
          <p:spPr>
            <a:xfrm flipH="1">
              <a:off x="7225375" y="4498566"/>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Type A</a:t>
              </a:r>
              <a:endParaRPr lang="en-US" sz="10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61" name="Group 196"/>
          <p:cNvGrpSpPr/>
          <p:nvPr/>
        </p:nvGrpSpPr>
        <p:grpSpPr>
          <a:xfrm>
            <a:off x="9155513" y="4839033"/>
            <a:ext cx="450323" cy="480219"/>
            <a:chOff x="9080365" y="4226008"/>
            <a:chExt cx="450323" cy="480219"/>
          </a:xfrm>
        </p:grpSpPr>
        <p:sp>
          <p:nvSpPr>
            <p:cNvPr id="62" name="Text Placeholder 33"/>
            <p:cNvSpPr txBox="1"/>
            <p:nvPr/>
          </p:nvSpPr>
          <p:spPr>
            <a:xfrm flipH="1">
              <a:off x="9080365" y="4226008"/>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6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85%</a:t>
              </a:r>
              <a:endParaRPr lang="en-AU" sz="16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3" name="Text Placeholder 32"/>
            <p:cNvSpPr txBox="1"/>
            <p:nvPr/>
          </p:nvSpPr>
          <p:spPr>
            <a:xfrm flipH="1">
              <a:off x="9080365" y="4499671"/>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Type A</a:t>
              </a:r>
              <a:endParaRPr lang="en-US" sz="10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grpSp>
        <p:nvGrpSpPr>
          <p:cNvPr id="64" name="Group 199"/>
          <p:cNvGrpSpPr/>
          <p:nvPr/>
        </p:nvGrpSpPr>
        <p:grpSpPr>
          <a:xfrm>
            <a:off x="11131467" y="4843071"/>
            <a:ext cx="450323" cy="480219"/>
            <a:chOff x="10925223" y="4226008"/>
            <a:chExt cx="450323" cy="480219"/>
          </a:xfrm>
        </p:grpSpPr>
        <p:sp>
          <p:nvSpPr>
            <p:cNvPr id="65" name="Text Placeholder 33"/>
            <p:cNvSpPr txBox="1"/>
            <p:nvPr/>
          </p:nvSpPr>
          <p:spPr>
            <a:xfrm flipH="1">
              <a:off x="10925223" y="4226008"/>
              <a:ext cx="450323" cy="26200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6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35%</a:t>
              </a:r>
              <a:endParaRPr lang="en-AU" sz="1600" b="1" dirty="0">
                <a:solidFill>
                  <a:schemeClr val="accent5"/>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66" name="Text Placeholder 32"/>
            <p:cNvSpPr txBox="1"/>
            <p:nvPr/>
          </p:nvSpPr>
          <p:spPr>
            <a:xfrm flipH="1">
              <a:off x="10925223" y="4499671"/>
              <a:ext cx="450323" cy="20655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0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Type A</a:t>
              </a:r>
              <a:endParaRPr lang="en-US" sz="1000" b="1" dirty="0">
                <a:solidFill>
                  <a:srgbClr val="434A54"/>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barn(inVertical)">
                                      <p:cBhvr>
                                        <p:cTn id="16" dur="500"/>
                                        <p:tgtEl>
                                          <p:spTgt spid="35"/>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barn(inVertical)">
                                      <p:cBhvr>
                                        <p:cTn id="23" dur="500"/>
                                        <p:tgtEl>
                                          <p:spTgt spid="36"/>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heel(1)">
                                      <p:cBhvr>
                                        <p:cTn id="27" dur="500"/>
                                        <p:tgtEl>
                                          <p:spTgt spid="38"/>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heel(1)">
                                      <p:cBhvr>
                                        <p:cTn id="30" dur="500"/>
                                        <p:tgtEl>
                                          <p:spTgt spid="39"/>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heel(1)">
                                      <p:cBhvr>
                                        <p:cTn id="33" dur="500"/>
                                        <p:tgtEl>
                                          <p:spTgt spid="40"/>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500"/>
                                        <p:tgtEl>
                                          <p:spTgt spid="41"/>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heel(1)">
                                      <p:cBhvr>
                                        <p:cTn id="39" dur="500"/>
                                        <p:tgtEl>
                                          <p:spTgt spid="42"/>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heel(1)">
                                      <p:cBhvr>
                                        <p:cTn id="42" dur="500"/>
                                        <p:tgtEl>
                                          <p:spTgt spid="43"/>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par>
                          <p:cTn id="47" fill="hold">
                            <p:stCondLst>
                              <p:cond delay="3000"/>
                            </p:stCondLst>
                            <p:childTnLst>
                              <p:par>
                                <p:cTn id="48" presetID="21" presetClass="entr" presetSubtype="1"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heel(1)">
                                      <p:cBhvr>
                                        <p:cTn id="50" dur="500"/>
                                        <p:tgtEl>
                                          <p:spTgt spid="51"/>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wheel(1)">
                                      <p:cBhvr>
                                        <p:cTn id="53" dur="500"/>
                                        <p:tgtEl>
                                          <p:spTgt spid="5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heel(1)">
                                      <p:cBhvr>
                                        <p:cTn id="56" dur="500"/>
                                        <p:tgtEl>
                                          <p:spTgt spid="53"/>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heel(1)">
                                      <p:cBhvr>
                                        <p:cTn id="59" dur="500"/>
                                        <p:tgtEl>
                                          <p:spTgt spid="5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wheel(1)">
                                      <p:cBhvr>
                                        <p:cTn id="62" dur="500"/>
                                        <p:tgtEl>
                                          <p:spTgt spid="5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wheel(1)">
                                      <p:cBhvr>
                                        <p:cTn id="65" dur="500"/>
                                        <p:tgtEl>
                                          <p:spTgt spid="56"/>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heel(1)">
                                      <p:cBhvr>
                                        <p:cTn id="68" dur="500"/>
                                        <p:tgtEl>
                                          <p:spTgt spid="57"/>
                                        </p:tgtEl>
                                      </p:cBhvr>
                                    </p:animEffect>
                                  </p:childTnLst>
                                </p:cTn>
                              </p:par>
                            </p:childTnLst>
                          </p:cTn>
                        </p:par>
                        <p:par>
                          <p:cTn id="69" fill="hold">
                            <p:stCondLst>
                              <p:cond delay="3500"/>
                            </p:stCondLst>
                            <p:childTnLst>
                              <p:par>
                                <p:cTn id="70" presetID="10" presetClass="entr" presetSubtype="0" fill="hold"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par>
                          <p:cTn id="73" fill="hold">
                            <p:stCondLst>
                              <p:cond delay="4000"/>
                            </p:stCondLst>
                            <p:childTnLst>
                              <p:par>
                                <p:cTn id="74" presetID="21" presetClass="entr" presetSubtype="1"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heel(1)">
                                      <p:cBhvr>
                                        <p:cTn id="76" dur="500"/>
                                        <p:tgtEl>
                                          <p:spTgt spid="44"/>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heel(1)">
                                      <p:cBhvr>
                                        <p:cTn id="79" dur="500"/>
                                        <p:tgtEl>
                                          <p:spTgt spid="45"/>
                                        </p:tgtEl>
                                      </p:cBhvr>
                                    </p:animEffect>
                                  </p:childTnLst>
                                </p:cTn>
                              </p:par>
                              <p:par>
                                <p:cTn id="80" presetID="21" presetClass="entr" presetSubtype="1"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heel(1)">
                                      <p:cBhvr>
                                        <p:cTn id="82" dur="500"/>
                                        <p:tgtEl>
                                          <p:spTgt spid="46"/>
                                        </p:tgtEl>
                                      </p:cBhvr>
                                    </p:animEffect>
                                  </p:childTnLst>
                                </p:cTn>
                              </p:par>
                              <p:par>
                                <p:cTn id="83" presetID="21" presetClass="entr" presetSubtype="1"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wheel(1)">
                                      <p:cBhvr>
                                        <p:cTn id="85" dur="500"/>
                                        <p:tgtEl>
                                          <p:spTgt spid="47"/>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heel(1)">
                                      <p:cBhvr>
                                        <p:cTn id="88" dur="500"/>
                                        <p:tgtEl>
                                          <p:spTgt spid="48"/>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heel(1)">
                                      <p:cBhvr>
                                        <p:cTn id="91" dur="500"/>
                                        <p:tgtEl>
                                          <p:spTgt spid="49"/>
                                        </p:tgtEl>
                                      </p:cBhvr>
                                    </p:animEffect>
                                  </p:childTnLst>
                                </p:cTn>
                              </p:par>
                              <p:par>
                                <p:cTn id="92" presetID="21" presetClass="entr" presetSubtype="1"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wheel(1)">
                                      <p:cBhvr>
                                        <p:cTn id="94" dur="500"/>
                                        <p:tgtEl>
                                          <p:spTgt spid="50"/>
                                        </p:tgtEl>
                                      </p:cBhvr>
                                    </p:animEffect>
                                  </p:childTnLst>
                                </p:cTn>
                              </p:par>
                            </p:childTnLst>
                          </p:cTn>
                        </p:par>
                        <p:par>
                          <p:cTn id="95" fill="hold">
                            <p:stCondLst>
                              <p:cond delay="4500"/>
                            </p:stCondLst>
                            <p:childTnLst>
                              <p:par>
                                <p:cTn id="96" presetID="10" presetClass="entr" presetSubtype="0" fill="hold" nodeType="afterEffect">
                                  <p:stCondLst>
                                    <p:cond delay="0"/>
                                  </p:stCondLst>
                                  <p:childTnLst>
                                    <p:set>
                                      <p:cBhvr>
                                        <p:cTn id="97" dur="1" fill="hold">
                                          <p:stCondLst>
                                            <p:cond delay="0"/>
                                          </p:stCondLst>
                                        </p:cTn>
                                        <p:tgtEl>
                                          <p:spTgt spid="64"/>
                                        </p:tgtEl>
                                        <p:attrNameLst>
                                          <p:attrName>style.visibility</p:attrName>
                                        </p:attrNameLst>
                                      </p:cBhvr>
                                      <p:to>
                                        <p:strVal val="visible"/>
                                      </p:to>
                                    </p:set>
                                    <p:animEffect transition="in" filter="fade">
                                      <p:cBhvr>
                                        <p:cTn id="9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8" y="626649"/>
            <a:ext cx="4156009" cy="982216"/>
            <a:chOff x="0" y="212923"/>
            <a:chExt cx="3117007" cy="736661"/>
          </a:xfrm>
        </p:grpSpPr>
        <p:sp>
          <p:nvSpPr>
            <p:cNvPr id="3" name="文本框 2"/>
            <p:cNvSpPr txBox="1"/>
            <p:nvPr/>
          </p:nvSpPr>
          <p:spPr>
            <a:xfrm>
              <a:off x="390798" y="418670"/>
              <a:ext cx="2726209" cy="530914"/>
            </a:xfrm>
            <a:prstGeom prst="rect">
              <a:avLst/>
            </a:prstGeom>
            <a:noFill/>
          </p:spPr>
          <p:txBody>
            <a:bodyPr wrap="square" rtlCol="0">
              <a:spAutoFit/>
            </a:bodyPr>
            <a:lstStyle/>
            <a:p>
              <a:pPr lvl="0">
                <a:defRPr/>
              </a:pPr>
              <a:r>
                <a:rPr lang="zh-CN" altLang="en-US" sz="4000" b="1" dirty="0">
                  <a:solidFill>
                    <a:srgbClr val="CC2922"/>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zh-CN" altLang="en-US" sz="3735" b="1" kern="0" dirty="0">
                <a:solidFill>
                  <a:srgbClr val="C6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文本框 3"/>
            <p:cNvSpPr txBox="1"/>
            <p:nvPr/>
          </p:nvSpPr>
          <p:spPr>
            <a:xfrm>
              <a:off x="419036" y="212923"/>
              <a:ext cx="2249813" cy="284742"/>
            </a:xfrm>
            <a:prstGeom prst="rect">
              <a:avLst/>
            </a:prstGeom>
            <a:noFill/>
          </p:spPr>
          <p:txBody>
            <a:bodyPr wrap="square" rtlCol="0">
              <a:spAutoFit/>
            </a:bodyPr>
            <a:lstStyle/>
            <a:p>
              <a:pPr lvl="0">
                <a:defRPr/>
              </a:pPr>
              <a:r>
                <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ADD THE TITLE HERE</a:t>
              </a:r>
              <a:endParaRPr lang="en-US" altLang="zh-CN" sz="1865" b="1" kern="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a:off x="0" y="303957"/>
              <a:ext cx="308695" cy="576064"/>
            </a:xfrm>
            <a:prstGeom prst="rect">
              <a:avLst/>
            </a:prstGeom>
            <a:solidFill>
              <a:srgbClr val="C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9" name="组合 98"/>
          <p:cNvGrpSpPr/>
          <p:nvPr/>
        </p:nvGrpSpPr>
        <p:grpSpPr>
          <a:xfrm>
            <a:off x="875736" y="1876108"/>
            <a:ext cx="4065129" cy="4522820"/>
            <a:chOff x="824936" y="1812608"/>
            <a:chExt cx="4065129" cy="4522820"/>
          </a:xfrm>
        </p:grpSpPr>
        <p:sp>
          <p:nvSpPr>
            <p:cNvPr id="100" name="矩形 99"/>
            <p:cNvSpPr/>
            <p:nvPr/>
          </p:nvSpPr>
          <p:spPr>
            <a:xfrm>
              <a:off x="1066800" y="2006600"/>
              <a:ext cx="3581400" cy="3581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矩形 100"/>
            <p:cNvSpPr/>
            <p:nvPr/>
          </p:nvSpPr>
          <p:spPr>
            <a:xfrm>
              <a:off x="869632" y="1812608"/>
              <a:ext cx="635635" cy="63563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矩形 101"/>
            <p:cNvSpPr/>
            <p:nvPr/>
          </p:nvSpPr>
          <p:spPr>
            <a:xfrm>
              <a:off x="1307535" y="2231835"/>
              <a:ext cx="3099931" cy="3130930"/>
            </a:xfrm>
            <a:prstGeom prst="rect">
              <a:avLst/>
            </a:prstGeom>
            <a:solidFill>
              <a:schemeClr val="bg1"/>
            </a:solidFill>
            <a:ln>
              <a:noFill/>
            </a:ln>
            <a:effectLst>
              <a:outerShdw blurRad="152400" dist="381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3" name="组合 102"/>
            <p:cNvGrpSpPr/>
            <p:nvPr/>
          </p:nvGrpSpPr>
          <p:grpSpPr>
            <a:xfrm rot="10800000">
              <a:off x="997858" y="1940265"/>
              <a:ext cx="284560" cy="263865"/>
              <a:chOff x="7466272" y="1872118"/>
              <a:chExt cx="530224" cy="491662"/>
            </a:xfrm>
            <a:solidFill>
              <a:schemeClr val="bg1"/>
            </a:solidFill>
          </p:grpSpPr>
          <p:sp>
            <p:nvSpPr>
              <p:cNvPr id="105" name="Freeform 324"/>
              <p:cNvSpPr/>
              <p:nvPr/>
            </p:nvSpPr>
            <p:spPr bwMode="auto">
              <a:xfrm flipH="1" flipV="1">
                <a:off x="7779585" y="1872118"/>
                <a:ext cx="216911" cy="491662"/>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Freeform 325"/>
              <p:cNvSpPr/>
              <p:nvPr/>
            </p:nvSpPr>
            <p:spPr bwMode="auto">
              <a:xfrm flipH="1" flipV="1">
                <a:off x="7466272" y="1872118"/>
                <a:ext cx="221730" cy="491662"/>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4" name="椭圆 103"/>
            <p:cNvSpPr/>
            <p:nvPr/>
          </p:nvSpPr>
          <p:spPr>
            <a:xfrm>
              <a:off x="824936" y="5928915"/>
              <a:ext cx="4065129" cy="406513"/>
            </a:xfrm>
            <a:prstGeom prst="ellipse">
              <a:avLst/>
            </a:prstGeom>
            <a:gradFill flip="none" rotWithShape="1">
              <a:gsLst>
                <a:gs pos="0">
                  <a:schemeClr val="tx1">
                    <a:lumMod val="65000"/>
                    <a:lumOff val="35000"/>
                    <a:alpha val="50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7" name="组合 106"/>
          <p:cNvGrpSpPr/>
          <p:nvPr/>
        </p:nvGrpSpPr>
        <p:grpSpPr>
          <a:xfrm>
            <a:off x="1891773" y="4537620"/>
            <a:ext cx="2271322" cy="565604"/>
            <a:chOff x="2082328" y="4594770"/>
            <a:chExt cx="2271322" cy="565604"/>
          </a:xfrm>
        </p:grpSpPr>
        <p:sp>
          <p:nvSpPr>
            <p:cNvPr id="108" name="文本框 107"/>
            <p:cNvSpPr txBox="1"/>
            <p:nvPr/>
          </p:nvSpPr>
          <p:spPr>
            <a:xfrm flipH="1">
              <a:off x="2082328" y="4594770"/>
              <a:ext cx="2271322" cy="565604"/>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l"/>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这里是标题</a:t>
              </a:r>
              <a:endParaRPr lang="en-US" altLang="zh-CN"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9" name="直接连接符 108"/>
            <p:cNvCxnSpPr/>
            <p:nvPr/>
          </p:nvCxnSpPr>
          <p:spPr>
            <a:xfrm>
              <a:off x="2176462" y="5119688"/>
              <a:ext cx="181451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10" name="矩形 109"/>
          <p:cNvSpPr/>
          <p:nvPr/>
        </p:nvSpPr>
        <p:spPr>
          <a:xfrm>
            <a:off x="1523527" y="2664774"/>
            <a:ext cx="2794472" cy="1384995"/>
          </a:xfrm>
          <a:prstGeom prst="rect">
            <a:avLst/>
          </a:prstGeom>
        </p:spPr>
        <p:txBody>
          <a:bodyPr wrap="square">
            <a:spAutoFit/>
          </a:bodyPr>
          <a:lstStyle/>
          <a:p>
            <a:pPr algn="just">
              <a:lnSpc>
                <a:spcPct val="150000"/>
              </a:lnSpc>
            </a:pPr>
            <a:r>
              <a:rPr lang="zh-CN" altLang="en-US"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用户可以在投影仪或者计算机上进行演示，也可以将演示文稿打印出来，制作成胶片，以便应用到更广泛的领域中</a:t>
            </a:r>
            <a:endParaRPr lang="en-US" altLang="zh-CN" sz="1400" spc="7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11" name="图表 110"/>
          <p:cNvGraphicFramePr/>
          <p:nvPr/>
        </p:nvGraphicFramePr>
        <p:xfrm>
          <a:off x="5499100" y="2070099"/>
          <a:ext cx="6070600" cy="3922316"/>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fade">
                                      <p:cBhvr>
                                        <p:cTn id="11" dur="1000"/>
                                        <p:tgtEl>
                                          <p:spTgt spid="99"/>
                                        </p:tgtEl>
                                      </p:cBhvr>
                                    </p:animEffect>
                                    <p:anim calcmode="lin" valueType="num">
                                      <p:cBhvr>
                                        <p:cTn id="12" dur="1000" fill="hold"/>
                                        <p:tgtEl>
                                          <p:spTgt spid="99"/>
                                        </p:tgtEl>
                                        <p:attrNameLst>
                                          <p:attrName>ppt_x</p:attrName>
                                        </p:attrNameLst>
                                      </p:cBhvr>
                                      <p:tavLst>
                                        <p:tav tm="0">
                                          <p:val>
                                            <p:strVal val="#ppt_x"/>
                                          </p:val>
                                        </p:tav>
                                        <p:tav tm="100000">
                                          <p:val>
                                            <p:strVal val="#ppt_x"/>
                                          </p:val>
                                        </p:tav>
                                      </p:tavLst>
                                    </p:anim>
                                    <p:anim calcmode="lin" valueType="num">
                                      <p:cBhvr>
                                        <p:cTn id="13" dur="900" decel="100000" fill="hold"/>
                                        <p:tgtEl>
                                          <p:spTgt spid="9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99"/>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107"/>
                                        </p:tgtEl>
                                        <p:attrNameLst>
                                          <p:attrName>style.visibility</p:attrName>
                                        </p:attrNameLst>
                                      </p:cBhvr>
                                      <p:to>
                                        <p:strVal val="visible"/>
                                      </p:to>
                                    </p:set>
                                    <p:animEffect transition="in" filter="barn(outVertical)">
                                      <p:cBhvr>
                                        <p:cTn id="18" dur="500"/>
                                        <p:tgtEl>
                                          <p:spTgt spid="107"/>
                                        </p:tgtEl>
                                      </p:cBhvr>
                                    </p:animEffect>
                                  </p:childTnLst>
                                </p:cTn>
                              </p:par>
                              <p:par>
                                <p:cTn id="19" presetID="53" presetClass="entr" presetSubtype="16" fill="hold" grpId="0" nodeType="withEffect">
                                  <p:stCondLst>
                                    <p:cond delay="0"/>
                                  </p:stCondLst>
                                  <p:iterate type="lt">
                                    <p:tmPct val="5057"/>
                                  </p:iterate>
                                  <p:childTnLst>
                                    <p:set>
                                      <p:cBhvr>
                                        <p:cTn id="20" dur="1" fill="hold">
                                          <p:stCondLst>
                                            <p:cond delay="0"/>
                                          </p:stCondLst>
                                        </p:cTn>
                                        <p:tgtEl>
                                          <p:spTgt spid="110"/>
                                        </p:tgtEl>
                                        <p:attrNameLst>
                                          <p:attrName>style.visibility</p:attrName>
                                        </p:attrNameLst>
                                      </p:cBhvr>
                                      <p:to>
                                        <p:strVal val="visible"/>
                                      </p:to>
                                    </p:set>
                                    <p:anim calcmode="lin" valueType="num">
                                      <p:cBhvr>
                                        <p:cTn id="21" dur="500" fill="hold"/>
                                        <p:tgtEl>
                                          <p:spTgt spid="110"/>
                                        </p:tgtEl>
                                        <p:attrNameLst>
                                          <p:attrName>ppt_w</p:attrName>
                                        </p:attrNameLst>
                                      </p:cBhvr>
                                      <p:tavLst>
                                        <p:tav tm="0">
                                          <p:val>
                                            <p:fltVal val="0"/>
                                          </p:val>
                                        </p:tav>
                                        <p:tav tm="100000">
                                          <p:val>
                                            <p:strVal val="#ppt_w"/>
                                          </p:val>
                                        </p:tav>
                                      </p:tavLst>
                                    </p:anim>
                                    <p:anim calcmode="lin" valueType="num">
                                      <p:cBhvr>
                                        <p:cTn id="22" dur="500" fill="hold"/>
                                        <p:tgtEl>
                                          <p:spTgt spid="110"/>
                                        </p:tgtEl>
                                        <p:attrNameLst>
                                          <p:attrName>ppt_h</p:attrName>
                                        </p:attrNameLst>
                                      </p:cBhvr>
                                      <p:tavLst>
                                        <p:tav tm="0">
                                          <p:val>
                                            <p:fltVal val="0"/>
                                          </p:val>
                                        </p:tav>
                                        <p:tav tm="100000">
                                          <p:val>
                                            <p:strVal val="#ppt_h"/>
                                          </p:val>
                                        </p:tav>
                                      </p:tavLst>
                                    </p:anim>
                                    <p:animEffect transition="in" filter="fade">
                                      <p:cBhvr>
                                        <p:cTn id="23" dur="500"/>
                                        <p:tgtEl>
                                          <p:spTgt spid="110"/>
                                        </p:tgtEl>
                                      </p:cBhvr>
                                    </p:animEffect>
                                  </p:childTnLst>
                                </p:cTn>
                              </p:par>
                            </p:childTnLst>
                          </p:cTn>
                        </p:par>
                        <p:par>
                          <p:cTn id="24" fill="hold">
                            <p:stCondLst>
                              <p:cond delay="3238"/>
                            </p:stCondLst>
                            <p:childTnLst>
                              <p:par>
                                <p:cTn id="25" presetID="22" presetClass="entr" presetSubtype="8" fill="hold" grpId="0" nodeType="afterEffect">
                                  <p:stCondLst>
                                    <p:cond delay="0"/>
                                  </p:stCondLst>
                                  <p:childTnLst>
                                    <p:set>
                                      <p:cBhvr>
                                        <p:cTn id="26" dur="1" fill="hold">
                                          <p:stCondLst>
                                            <p:cond delay="0"/>
                                          </p:stCondLst>
                                        </p:cTn>
                                        <p:tgtEl>
                                          <p:spTgt spid="111">
                                            <p:graphicEl>
                                              <a:chart seriesIdx="-3" categoryIdx="-3" bldStep="gridLegend"/>
                                            </p:graphicEl>
                                          </p:spTgt>
                                        </p:tgtEl>
                                        <p:attrNameLst>
                                          <p:attrName>style.visibility</p:attrName>
                                        </p:attrNameLst>
                                      </p:cBhvr>
                                      <p:to>
                                        <p:strVal val="visible"/>
                                      </p:to>
                                    </p:set>
                                    <p:animEffect transition="in" filter="wipe(left)">
                                      <p:cBhvr>
                                        <p:cTn id="27" dur="500"/>
                                        <p:tgtEl>
                                          <p:spTgt spid="111">
                                            <p:graphicEl>
                                              <a:chart seriesIdx="-3" categoryIdx="-3" bldStep="gridLegend"/>
                                            </p:graphicEl>
                                          </p:spTgt>
                                        </p:tgtEl>
                                      </p:cBhvr>
                                    </p:animEffect>
                                  </p:childTnLst>
                                </p:cTn>
                              </p:par>
                            </p:childTnLst>
                          </p:cTn>
                        </p:par>
                        <p:par>
                          <p:cTn id="28" fill="hold">
                            <p:stCondLst>
                              <p:cond delay="3738"/>
                            </p:stCondLst>
                            <p:childTnLst>
                              <p:par>
                                <p:cTn id="29" presetID="22" presetClass="entr" presetSubtype="8" fill="hold" grpId="0" nodeType="afterEffect">
                                  <p:stCondLst>
                                    <p:cond delay="0"/>
                                  </p:stCondLst>
                                  <p:childTnLst>
                                    <p:set>
                                      <p:cBhvr>
                                        <p:cTn id="30" dur="1" fill="hold">
                                          <p:stCondLst>
                                            <p:cond delay="0"/>
                                          </p:stCondLst>
                                        </p:cTn>
                                        <p:tgtEl>
                                          <p:spTgt spid="111">
                                            <p:graphicEl>
                                              <a:chart seriesIdx="0" categoryIdx="-4" bldStep="series"/>
                                            </p:graphicEl>
                                          </p:spTgt>
                                        </p:tgtEl>
                                        <p:attrNameLst>
                                          <p:attrName>style.visibility</p:attrName>
                                        </p:attrNameLst>
                                      </p:cBhvr>
                                      <p:to>
                                        <p:strVal val="visible"/>
                                      </p:to>
                                    </p:set>
                                    <p:animEffect transition="in" filter="wipe(left)">
                                      <p:cBhvr>
                                        <p:cTn id="31" dur="500"/>
                                        <p:tgtEl>
                                          <p:spTgt spid="111">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Graphic spid="111" grpId="0">
        <p:bldSub>
          <a:bldChart bld="series"/>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62404" y="-30710"/>
            <a:ext cx="14619006" cy="4201219"/>
            <a:chOff x="-1262404" y="-30710"/>
            <a:chExt cx="14619006" cy="4201219"/>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10598" y="1"/>
              <a:ext cx="4873002" cy="4170508"/>
            </a:xfrm>
            <a:prstGeom prst="rect">
              <a:avLst/>
            </a:prstGeom>
          </p:spPr>
        </p:pic>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ackgroundRemoval t="0" b="36434" l="249" r="100000"/>
                      </a14:imgEffect>
                    </a14:imgLayer>
                  </a14:imgProps>
                </a:ext>
                <a:ext uri="{28A0092B-C50C-407E-A947-70E740481C1C}">
                  <a14:useLocalDpi xmlns:a14="http://schemas.microsoft.com/office/drawing/2010/main" val="0"/>
                </a:ext>
              </a:extLst>
            </a:blip>
            <a:stretch>
              <a:fillRect/>
            </a:stretch>
          </p:blipFill>
          <p:spPr>
            <a:xfrm flipH="1">
              <a:off x="-1262404" y="-6505"/>
              <a:ext cx="4873002" cy="4170508"/>
            </a:xfrm>
            <a:prstGeom prst="rect">
              <a:avLst/>
            </a:prstGeom>
          </p:spPr>
        </p:pic>
        <p:pic>
          <p:nvPicPr>
            <p:cNvPr id="16" name="图片 15"/>
            <p:cNvPicPr>
              <a:picLocks noChangeAspect="1"/>
            </p:cNvPicPr>
            <p:nvPr/>
          </p:nvPicPr>
          <p:blipFill>
            <a:blip r:embed="rId2" cstate="print">
              <a:extLst>
                <a:ext uri="{BEBA8EAE-BF5A-486C-A8C5-ECC9F3942E4B}">
                  <a14:imgProps xmlns:a14="http://schemas.microsoft.com/office/drawing/2010/main">
                    <a14:imgLayer r:embed="rId3">
                      <a14:imgEffect>
                        <a14:backgroundRemoval t="0" b="36434" l="249" r="100000"/>
                      </a14:imgEffect>
                    </a14:imgLayer>
                  </a14:imgProps>
                </a:ext>
                <a:ext uri="{28A0092B-C50C-407E-A947-70E740481C1C}">
                  <a14:useLocalDpi xmlns:a14="http://schemas.microsoft.com/office/drawing/2010/main" val="0"/>
                </a:ext>
              </a:extLst>
            </a:blip>
            <a:stretch>
              <a:fillRect/>
            </a:stretch>
          </p:blipFill>
          <p:spPr>
            <a:xfrm flipH="1">
              <a:off x="8483600" y="-30710"/>
              <a:ext cx="4873002" cy="4170508"/>
            </a:xfrm>
            <a:prstGeom prst="rect">
              <a:avLst/>
            </a:prstGeom>
          </p:spPr>
        </p:pic>
      </p:gr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84286" y="-2683509"/>
            <a:ext cx="5478629" cy="6858000"/>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t="57228" r="62162"/>
          <a:stretch>
            <a:fillRect/>
          </a:stretch>
        </p:blipFill>
        <p:spPr>
          <a:xfrm>
            <a:off x="-2612736" y="106681"/>
            <a:ext cx="5351900" cy="7572927"/>
          </a:xfrm>
          <a:prstGeom prst="rect">
            <a:avLst/>
          </a:prstGeom>
        </p:spPr>
      </p:pic>
      <p:sp>
        <p:nvSpPr>
          <p:cNvPr id="15" name="TextBox 25"/>
          <p:cNvSpPr txBox="1"/>
          <p:nvPr/>
        </p:nvSpPr>
        <p:spPr>
          <a:xfrm>
            <a:off x="2484298" y="4098106"/>
            <a:ext cx="7263527" cy="144655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8800" kern="0" cap="all" spc="400" noProof="0" dirty="0" smtClean="0">
                <a:solidFill>
                  <a:srgbClr val="FF0000"/>
                </a:solidFill>
                <a:latin typeface="方正粗谭黑简体" panose="02000000000000000000" pitchFamily="2" charset="-122"/>
                <a:ea typeface="方正粗谭黑简体" panose="02000000000000000000" pitchFamily="2" charset="-122"/>
                <a:cs typeface="宋体" panose="02010600030101010101" pitchFamily="2" charset="-122"/>
                <a:sym typeface="Arial" panose="020B0604020202020204" pitchFamily="34" charset="0"/>
              </a:rPr>
              <a:t>感谢你的收看</a:t>
            </a:r>
            <a:endParaRPr kumimoji="0" lang="zh-CN" altLang="zh-CN" sz="8800" b="0" i="0" u="none" strike="noStrike" kern="0" cap="all" spc="400" normalizeH="0" baseline="0" noProof="0" dirty="0">
              <a:ln>
                <a:noFill/>
              </a:ln>
              <a:solidFill>
                <a:srgbClr val="FF0000"/>
              </a:solidFill>
              <a:effectLst/>
              <a:uLnTx/>
              <a:uFillTx/>
              <a:latin typeface="方正粗谭黑简体" panose="02000000000000000000" pitchFamily="2" charset="-122"/>
              <a:ea typeface="方正粗谭黑简体" panose="02000000000000000000" pitchFamily="2" charset="-122"/>
              <a:cs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1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ags/tag1.xml><?xml version="1.0" encoding="utf-8"?>
<p:tagLst xmlns:p="http://schemas.openxmlformats.org/presentationml/2006/main">
  <p:tag name="MH" val="20160830110855"/>
  <p:tag name="MH_LIBRARY" val="CONTENTS"/>
  <p:tag name="MH_TYPE" val="ENTRY"/>
  <p:tag name="ID" val="545820"/>
  <p:tag name="MH_ORDER" val="1"/>
</p:tagLst>
</file>

<file path=ppt/tags/tag2.xml><?xml version="1.0" encoding="utf-8"?>
<p:tagLst xmlns:p="http://schemas.openxmlformats.org/presentationml/2006/main">
  <p:tag name="MH" val="20160830110855"/>
  <p:tag name="MH_LIBRARY" val="CONTENTS"/>
  <p:tag name="MH_TYPE" val="ENTRY"/>
  <p:tag name="ID" val="545820"/>
  <p:tag name="MH_ORDER" val="2"/>
</p:tagLst>
</file>

<file path=ppt/tags/tag3.xml><?xml version="1.0" encoding="utf-8"?>
<p:tagLst xmlns:p="http://schemas.openxmlformats.org/presentationml/2006/main">
  <p:tag name="MH" val="20160830110855"/>
  <p:tag name="MH_LIBRARY" val="CONTENTS"/>
  <p:tag name="MH_TYPE" val="ENTRY"/>
  <p:tag name="ID" val="545820"/>
  <p:tag name="MH_ORDER" val="3"/>
</p:tagLst>
</file>

<file path=ppt/tags/tag4.xml><?xml version="1.0" encoding="utf-8"?>
<p:tagLst xmlns:p="http://schemas.openxmlformats.org/presentationml/2006/main">
  <p:tag name="MH" val="20160830110855"/>
  <p:tag name="MH_LIBRARY" val="CONTENTS"/>
  <p:tag name="MH_TYPE" val="ENTRY"/>
  <p:tag name="ID" val="545820"/>
  <p:tag name="MH_ORDER" val="4"/>
</p:tagLst>
</file>

<file path=ppt/theme/theme1.xml><?xml version="1.0" encoding="utf-8"?>
<a:theme xmlns:a="http://schemas.openxmlformats.org/drawingml/2006/main" name="1_Office 主题">
  <a:themeElements>
    <a:clrScheme name="自定义 10">
      <a:dk1>
        <a:sysClr val="windowText" lastClr="000000"/>
      </a:dk1>
      <a:lt1>
        <a:sysClr val="window" lastClr="FFFFFF"/>
      </a:lt1>
      <a:dk2>
        <a:srgbClr val="44546A"/>
      </a:dk2>
      <a:lt2>
        <a:srgbClr val="E7E6E6"/>
      </a:lt2>
      <a:accent1>
        <a:srgbClr val="C60000"/>
      </a:accent1>
      <a:accent2>
        <a:srgbClr val="C60000"/>
      </a:accent2>
      <a:accent3>
        <a:srgbClr val="C60000"/>
      </a:accent3>
      <a:accent4>
        <a:srgbClr val="C60000"/>
      </a:accent4>
      <a:accent5>
        <a:srgbClr val="C60000"/>
      </a:accent5>
      <a:accent6>
        <a:srgbClr val="C60000"/>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4060</Words>
  <Application>WPS 演示</Application>
  <PresentationFormat>宽屏</PresentationFormat>
  <Paragraphs>470</Paragraphs>
  <Slides>26</Slides>
  <Notes>27</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26</vt:i4>
      </vt:variant>
    </vt:vector>
  </HeadingPairs>
  <TitlesOfParts>
    <vt:vector size="48" baseType="lpstr">
      <vt:lpstr>Arial</vt:lpstr>
      <vt:lpstr>宋体</vt:lpstr>
      <vt:lpstr>Wingdings</vt:lpstr>
      <vt:lpstr>微软雅黑</vt:lpstr>
      <vt:lpstr>方正粗谭黑简体</vt:lpstr>
      <vt:lpstr>Open Sans</vt:lpstr>
      <vt:lpstr>Roboto Light</vt:lpstr>
      <vt:lpstr>Neris Thin</vt:lpstr>
      <vt:lpstr>黑体</vt:lpstr>
      <vt:lpstr>Arial Unicode MS</vt:lpstr>
      <vt:lpstr>Calibri Light</vt:lpstr>
      <vt:lpstr>Calibri</vt:lpstr>
      <vt:lpstr>等线</vt:lpstr>
      <vt:lpstr>仿宋_GB2312</vt:lpstr>
      <vt:lpstr>Calibri</vt:lpstr>
      <vt:lpstr>等线</vt:lpstr>
      <vt:lpstr>等线 Light</vt:lpstr>
      <vt:lpstr>RomanS</vt:lpstr>
      <vt:lpstr>Segoe Print</vt:lpstr>
      <vt:lpstr>Roboto</vt:lpstr>
      <vt:lpstr>1_Office 主题</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策马笑西风</cp:lastModifiedBy>
  <cp:revision>43</cp:revision>
  <dcterms:created xsi:type="dcterms:W3CDTF">2016-12-21T06:20:00Z</dcterms:created>
  <dcterms:modified xsi:type="dcterms:W3CDTF">2017-12-01T03:41:09Z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