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22" r:id="rId2"/>
    <p:sldId id="3224" r:id="rId3"/>
    <p:sldId id="3225" r:id="rId4"/>
    <p:sldId id="3130" r:id="rId5"/>
    <p:sldId id="3117" r:id="rId6"/>
    <p:sldId id="3123" r:id="rId7"/>
    <p:sldId id="3124" r:id="rId8"/>
    <p:sldId id="3226" r:id="rId9"/>
    <p:sldId id="3118" r:id="rId10"/>
    <p:sldId id="3127" r:id="rId11"/>
    <p:sldId id="3132" r:id="rId12"/>
    <p:sldId id="3125" r:id="rId13"/>
    <p:sldId id="3227" r:id="rId14"/>
    <p:sldId id="3119" r:id="rId15"/>
    <p:sldId id="3121" r:id="rId16"/>
    <p:sldId id="3131" r:id="rId17"/>
    <p:sldId id="3120" r:id="rId18"/>
    <p:sldId id="3228" r:id="rId19"/>
    <p:sldId id="3128" r:id="rId20"/>
    <p:sldId id="3122" r:id="rId21"/>
    <p:sldId id="3126" r:id="rId22"/>
    <p:sldId id="3223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EC206C"/>
    <a:srgbClr val="BC148E"/>
    <a:srgbClr val="0A1A3B"/>
    <a:srgbClr val="CE000D"/>
    <a:srgbClr val="FE67BE"/>
    <a:srgbClr val="84004C"/>
    <a:srgbClr val="8B2FC3"/>
    <a:srgbClr val="C9247B"/>
    <a:srgbClr val="F3C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667" autoAdjust="0"/>
  </p:normalViewPr>
  <p:slideViewPr>
    <p:cSldViewPr>
      <p:cViewPr varScale="1">
        <p:scale>
          <a:sx n="103" d="100"/>
          <a:sy n="103" d="100"/>
        </p:scale>
        <p:origin x="-642" y="-102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12839466503"/>
          <c:y val="1.9316848786758802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5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2822030999"/>
          <c:y val="1.93167714500804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2822030999"/>
          <c:y val="1.93167714500804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93708700985201"/>
          <c:y val="1.93168598900012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1E-3"/>
          <c:w val="0.85189873417721496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3000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412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375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3" name="矩形 2"/>
          <p:cNvSpPr/>
          <p:nvPr/>
        </p:nvSpPr>
        <p:spPr>
          <a:xfrm>
            <a:off x="353" y="5428926"/>
            <a:ext cx="12858044" cy="1832165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010088" y="5560541"/>
            <a:ext cx="6838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annual financial data analysis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591012" y="5851729"/>
            <a:ext cx="76767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spc="600" dirty="0" smtClean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年度财务数据分析</a:t>
            </a:r>
            <a:endParaRPr lang="zh-CN" altLang="en-US" sz="6000" spc="6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590643" y="6742145"/>
            <a:ext cx="567746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accent2"/>
                </a:solidFill>
                <a:cs typeface="Arial" panose="020B0604020202020204" pitchFamily="34" charset="0"/>
              </a:rPr>
              <a:t>：代用名   </a:t>
            </a:r>
            <a:r>
              <a:rPr lang="en-US" altLang="zh-CN" sz="1800" dirty="0">
                <a:solidFill>
                  <a:schemeClr val="accent2"/>
                </a:solidFill>
                <a:cs typeface="Arial" panose="020B0604020202020204" pitchFamily="34" charset="0"/>
              </a:rPr>
              <a:t>Report Person: </a:t>
            </a:r>
            <a:r>
              <a:rPr lang="zh-CN" altLang="en-US" sz="1800" dirty="0" smtClean="0">
                <a:solidFill>
                  <a:schemeClr val="accent2"/>
                </a:solidFill>
                <a:cs typeface="Arial" panose="020B0604020202020204" pitchFamily="34" charset="0"/>
              </a:rPr>
              <a:t>代用名</a:t>
            </a:r>
            <a:endParaRPr lang="zh-CN" altLang="en-US" sz="18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93" y="-921452"/>
            <a:ext cx="609566" cy="609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0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1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5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" grpId="0" animBg="1"/>
          <p:bldP spid="3" grpId="0" animBg="1"/>
          <p:bldP spid="9" grpId="0"/>
          <p:bldP spid="9" grpId="1"/>
          <p:bldP spid="10" grpId="0"/>
          <p:bldP spid="10" grpId="1"/>
          <p:bldP spid="11" grpId="0"/>
          <p:bldP spid="1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8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0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1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5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" grpId="0" animBg="1"/>
          <p:bldP spid="3" grpId="0" animBg="1"/>
          <p:bldP spid="9" grpId="0"/>
          <p:bldP spid="9" grpId="1"/>
          <p:bldP spid="10" grpId="0"/>
          <p:bldP spid="10" grpId="1"/>
          <p:bldP spid="11" grpId="0"/>
          <p:bldP spid="11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74" y="2362542"/>
            <a:ext cx="4012975" cy="742357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7925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602" y="2411037"/>
            <a:ext cx="845841" cy="615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802" y="3355942"/>
            <a:ext cx="4011444" cy="74120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3982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63"/>
            <a:ext cx="845841" cy="615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74" y="4290940"/>
            <a:ext cx="4012975" cy="742357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7925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602" y="4339435"/>
            <a:ext cx="845841" cy="615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802" y="5284340"/>
            <a:ext cx="4011444" cy="74120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3982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260"/>
            <a:ext cx="845841" cy="615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253" y="1061039"/>
            <a:ext cx="1679482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60" y="1061059"/>
            <a:ext cx="317063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/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/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/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/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/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/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/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/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/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/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/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/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/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/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2" name="Text Placeholder 7"/>
          <p:cNvSpPr txBox="1"/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3" name="Text Placeholder 7"/>
          <p:cNvSpPr txBox="1"/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8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722524" y="1456085"/>
            <a:ext cx="6731975" cy="4199693"/>
            <a:chOff x="4280204" y="1234493"/>
            <a:chExt cx="7161658" cy="4467748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10%</a:t>
              </a:r>
              <a:endPara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20%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50%</a:t>
              </a:r>
              <a:endPara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70%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algn="ctr" defTabSz="859155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noAutofit/>
            </a:bodyPr>
            <a:lstStyle/>
            <a:p>
              <a:pPr algn="ctr" defTabSz="859155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95103" y="2530499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985" y="2662643"/>
            <a:ext cx="1027525" cy="6707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95104" y="3443363"/>
            <a:ext cx="3076259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02389" y="2761400"/>
            <a:ext cx="2068973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95104" y="4674929"/>
            <a:ext cx="3076259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054962" y="4015778"/>
            <a:ext cx="2510645" cy="1171489"/>
            <a:chOff x="7393782" y="3794125"/>
            <a:chExt cx="1830388" cy="854075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393782" y="3879850"/>
              <a:ext cx="870744" cy="768350"/>
            </a:xfrm>
            <a:custGeom>
              <a:avLst/>
              <a:gdLst>
                <a:gd name="T0" fmla="*/ 187 w 254"/>
                <a:gd name="T1" fmla="*/ 68 h 224"/>
                <a:gd name="T2" fmla="*/ 188 w 254"/>
                <a:gd name="T3" fmla="*/ 81 h 224"/>
                <a:gd name="T4" fmla="*/ 186 w 254"/>
                <a:gd name="T5" fmla="*/ 82 h 224"/>
                <a:gd name="T6" fmla="*/ 148 w 254"/>
                <a:gd name="T7" fmla="*/ 66 h 224"/>
                <a:gd name="T8" fmla="*/ 130 w 254"/>
                <a:gd name="T9" fmla="*/ 69 h 224"/>
                <a:gd name="T10" fmla="*/ 102 w 254"/>
                <a:gd name="T11" fmla="*/ 91 h 224"/>
                <a:gd name="T12" fmla="*/ 75 w 254"/>
                <a:gd name="T13" fmla="*/ 81 h 224"/>
                <a:gd name="T14" fmla="*/ 32 w 254"/>
                <a:gd name="T15" fmla="*/ 125 h 224"/>
                <a:gd name="T16" fmla="*/ 32 w 254"/>
                <a:gd name="T17" fmla="*/ 133 h 224"/>
                <a:gd name="T18" fmla="*/ 0 w 254"/>
                <a:gd name="T19" fmla="*/ 178 h 224"/>
                <a:gd name="T20" fmla="*/ 47 w 254"/>
                <a:gd name="T21" fmla="*/ 224 h 224"/>
                <a:gd name="T22" fmla="*/ 54 w 254"/>
                <a:gd name="T23" fmla="*/ 224 h 224"/>
                <a:gd name="T24" fmla="*/ 130 w 254"/>
                <a:gd name="T25" fmla="*/ 224 h 224"/>
                <a:gd name="T26" fmla="*/ 194 w 254"/>
                <a:gd name="T27" fmla="*/ 224 h 224"/>
                <a:gd name="T28" fmla="*/ 199 w 254"/>
                <a:gd name="T29" fmla="*/ 224 h 224"/>
                <a:gd name="T30" fmla="*/ 203 w 254"/>
                <a:gd name="T31" fmla="*/ 224 h 224"/>
                <a:gd name="T32" fmla="*/ 211 w 254"/>
                <a:gd name="T33" fmla="*/ 224 h 224"/>
                <a:gd name="T34" fmla="*/ 221 w 254"/>
                <a:gd name="T35" fmla="*/ 224 h 224"/>
                <a:gd name="T36" fmla="*/ 254 w 254"/>
                <a:gd name="T37" fmla="*/ 224 h 224"/>
                <a:gd name="T38" fmla="*/ 254 w 254"/>
                <a:gd name="T39" fmla="*/ 0 h 224"/>
                <a:gd name="T40" fmla="*/ 187 w 254"/>
                <a:gd name="T41" fmla="*/ 68 h 224"/>
                <a:gd name="T42" fmla="*/ 107 w 254"/>
                <a:gd name="T43" fmla="*/ 154 h 224"/>
                <a:gd name="T44" fmla="*/ 107 w 254"/>
                <a:gd name="T45" fmla="*/ 154 h 224"/>
                <a:gd name="T46" fmla="*/ 107 w 254"/>
                <a:gd name="T47" fmla="*/ 15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4" h="224">
                  <a:moveTo>
                    <a:pt x="187" y="68"/>
                  </a:moveTo>
                  <a:cubicBezTo>
                    <a:pt x="187" y="72"/>
                    <a:pt x="187" y="77"/>
                    <a:pt x="188" y="81"/>
                  </a:cubicBezTo>
                  <a:cubicBezTo>
                    <a:pt x="187" y="81"/>
                    <a:pt x="187" y="81"/>
                    <a:pt x="186" y="82"/>
                  </a:cubicBezTo>
                  <a:cubicBezTo>
                    <a:pt x="176" y="72"/>
                    <a:pt x="163" y="66"/>
                    <a:pt x="148" y="66"/>
                  </a:cubicBezTo>
                  <a:cubicBezTo>
                    <a:pt x="142" y="66"/>
                    <a:pt x="135" y="67"/>
                    <a:pt x="130" y="69"/>
                  </a:cubicBezTo>
                  <a:cubicBezTo>
                    <a:pt x="118" y="73"/>
                    <a:pt x="109" y="81"/>
                    <a:pt x="102" y="91"/>
                  </a:cubicBezTo>
                  <a:cubicBezTo>
                    <a:pt x="95" y="85"/>
                    <a:pt x="85" y="81"/>
                    <a:pt x="75" y="81"/>
                  </a:cubicBezTo>
                  <a:cubicBezTo>
                    <a:pt x="51" y="81"/>
                    <a:pt x="32" y="101"/>
                    <a:pt x="32" y="125"/>
                  </a:cubicBezTo>
                  <a:cubicBezTo>
                    <a:pt x="32" y="128"/>
                    <a:pt x="32" y="130"/>
                    <a:pt x="32" y="133"/>
                  </a:cubicBezTo>
                  <a:cubicBezTo>
                    <a:pt x="14" y="139"/>
                    <a:pt x="0" y="157"/>
                    <a:pt x="0" y="178"/>
                  </a:cubicBezTo>
                  <a:cubicBezTo>
                    <a:pt x="0" y="203"/>
                    <a:pt x="21" y="224"/>
                    <a:pt x="47" y="224"/>
                  </a:cubicBezTo>
                  <a:cubicBezTo>
                    <a:pt x="49" y="224"/>
                    <a:pt x="51" y="224"/>
                    <a:pt x="54" y="224"/>
                  </a:cubicBezTo>
                  <a:cubicBezTo>
                    <a:pt x="130" y="224"/>
                    <a:pt x="130" y="224"/>
                    <a:pt x="130" y="224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5" y="224"/>
                    <a:pt x="197" y="224"/>
                    <a:pt x="199" y="224"/>
                  </a:cubicBezTo>
                  <a:cubicBezTo>
                    <a:pt x="201" y="224"/>
                    <a:pt x="202" y="224"/>
                    <a:pt x="203" y="224"/>
                  </a:cubicBezTo>
                  <a:cubicBezTo>
                    <a:pt x="206" y="224"/>
                    <a:pt x="208" y="224"/>
                    <a:pt x="211" y="224"/>
                  </a:cubicBezTo>
                  <a:cubicBezTo>
                    <a:pt x="214" y="224"/>
                    <a:pt x="218" y="224"/>
                    <a:pt x="221" y="224"/>
                  </a:cubicBezTo>
                  <a:cubicBezTo>
                    <a:pt x="254" y="224"/>
                    <a:pt x="254" y="224"/>
                    <a:pt x="254" y="22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17" y="0"/>
                    <a:pt x="187" y="31"/>
                    <a:pt x="187" y="68"/>
                  </a:cubicBezTo>
                  <a:close/>
                  <a:moveTo>
                    <a:pt x="107" y="154"/>
                  </a:move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264526" y="3794125"/>
              <a:ext cx="959644" cy="854075"/>
            </a:xfrm>
            <a:custGeom>
              <a:avLst/>
              <a:gdLst>
                <a:gd name="T0" fmla="*/ 199 w 280"/>
                <a:gd name="T1" fmla="*/ 81 h 249"/>
                <a:gd name="T2" fmla="*/ 115 w 280"/>
                <a:gd name="T3" fmla="*/ 0 h 249"/>
                <a:gd name="T4" fmla="*/ 87 w 280"/>
                <a:gd name="T5" fmla="*/ 5 h 249"/>
                <a:gd name="T6" fmla="*/ 44 w 280"/>
                <a:gd name="T7" fmla="*/ 40 h 249"/>
                <a:gd name="T8" fmla="*/ 1 w 280"/>
                <a:gd name="T9" fmla="*/ 25 h 249"/>
                <a:gd name="T10" fmla="*/ 0 w 280"/>
                <a:gd name="T11" fmla="*/ 25 h 249"/>
                <a:gd name="T12" fmla="*/ 0 w 280"/>
                <a:gd name="T13" fmla="*/ 249 h 249"/>
                <a:gd name="T14" fmla="*/ 87 w 280"/>
                <a:gd name="T15" fmla="*/ 249 h 249"/>
                <a:gd name="T16" fmla="*/ 187 w 280"/>
                <a:gd name="T17" fmla="*/ 249 h 249"/>
                <a:gd name="T18" fmla="*/ 196 w 280"/>
                <a:gd name="T19" fmla="*/ 249 h 249"/>
                <a:gd name="T20" fmla="*/ 280 w 280"/>
                <a:gd name="T21" fmla="*/ 165 h 249"/>
                <a:gd name="T22" fmla="*/ 199 w 280"/>
                <a:gd name="T23" fmla="*/ 81 h 249"/>
                <a:gd name="T24" fmla="*/ 51 w 280"/>
                <a:gd name="T25" fmla="*/ 139 h 249"/>
                <a:gd name="T26" fmla="*/ 51 w 280"/>
                <a:gd name="T27" fmla="*/ 139 h 249"/>
                <a:gd name="T28" fmla="*/ 51 w 280"/>
                <a:gd name="T29" fmla="*/ 13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49">
                  <a:moveTo>
                    <a:pt x="199" y="81"/>
                  </a:moveTo>
                  <a:cubicBezTo>
                    <a:pt x="197" y="36"/>
                    <a:pt x="161" y="0"/>
                    <a:pt x="115" y="0"/>
                  </a:cubicBezTo>
                  <a:cubicBezTo>
                    <a:pt x="105" y="0"/>
                    <a:pt x="96" y="2"/>
                    <a:pt x="87" y="5"/>
                  </a:cubicBezTo>
                  <a:cubicBezTo>
                    <a:pt x="69" y="12"/>
                    <a:pt x="54" y="24"/>
                    <a:pt x="44" y="40"/>
                  </a:cubicBezTo>
                  <a:cubicBezTo>
                    <a:pt x="32" y="31"/>
                    <a:pt x="17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187" y="249"/>
                    <a:pt x="187" y="249"/>
                    <a:pt x="187" y="249"/>
                  </a:cubicBezTo>
                  <a:cubicBezTo>
                    <a:pt x="190" y="249"/>
                    <a:pt x="193" y="249"/>
                    <a:pt x="196" y="249"/>
                  </a:cubicBezTo>
                  <a:cubicBezTo>
                    <a:pt x="242" y="249"/>
                    <a:pt x="280" y="212"/>
                    <a:pt x="280" y="165"/>
                  </a:cubicBezTo>
                  <a:cubicBezTo>
                    <a:pt x="280" y="120"/>
                    <a:pt x="244" y="83"/>
                    <a:pt x="199" y="81"/>
                  </a:cubicBezTo>
                  <a:close/>
                  <a:moveTo>
                    <a:pt x="51" y="139"/>
                  </a:move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1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74376" y="2629480"/>
            <a:ext cx="3075749" cy="3043724"/>
            <a:chOff x="304800" y="434975"/>
            <a:chExt cx="3963988" cy="3922713"/>
          </a:xfrm>
          <a:solidFill>
            <a:schemeClr val="accent4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469900" y="3235325"/>
              <a:ext cx="1223963" cy="992188"/>
            </a:xfrm>
            <a:custGeom>
              <a:avLst/>
              <a:gdLst>
                <a:gd name="T0" fmla="*/ 92 w 170"/>
                <a:gd name="T1" fmla="*/ 44 h 138"/>
                <a:gd name="T2" fmla="*/ 93 w 170"/>
                <a:gd name="T3" fmla="*/ 45 h 138"/>
                <a:gd name="T4" fmla="*/ 140 w 170"/>
                <a:gd name="T5" fmla="*/ 138 h 138"/>
                <a:gd name="T6" fmla="*/ 153 w 170"/>
                <a:gd name="T7" fmla="*/ 129 h 138"/>
                <a:gd name="T8" fmla="*/ 169 w 170"/>
                <a:gd name="T9" fmla="*/ 104 h 138"/>
                <a:gd name="T10" fmla="*/ 170 w 170"/>
                <a:gd name="T11" fmla="*/ 99 h 138"/>
                <a:gd name="T12" fmla="*/ 169 w 170"/>
                <a:gd name="T13" fmla="*/ 104 h 138"/>
                <a:gd name="T14" fmla="*/ 153 w 170"/>
                <a:gd name="T15" fmla="*/ 129 h 138"/>
                <a:gd name="T16" fmla="*/ 140 w 170"/>
                <a:gd name="T17" fmla="*/ 138 h 138"/>
                <a:gd name="T18" fmla="*/ 93 w 170"/>
                <a:gd name="T19" fmla="*/ 45 h 138"/>
                <a:gd name="T20" fmla="*/ 92 w 170"/>
                <a:gd name="T21" fmla="*/ 44 h 138"/>
                <a:gd name="T22" fmla="*/ 90 w 170"/>
                <a:gd name="T23" fmla="*/ 43 h 138"/>
                <a:gd name="T24" fmla="*/ 90 w 170"/>
                <a:gd name="T25" fmla="*/ 43 h 138"/>
                <a:gd name="T26" fmla="*/ 90 w 170"/>
                <a:gd name="T27" fmla="*/ 43 h 138"/>
                <a:gd name="T28" fmla="*/ 90 w 170"/>
                <a:gd name="T29" fmla="*/ 43 h 138"/>
                <a:gd name="T30" fmla="*/ 90 w 170"/>
                <a:gd name="T31" fmla="*/ 43 h 138"/>
                <a:gd name="T32" fmla="*/ 90 w 170"/>
                <a:gd name="T33" fmla="*/ 43 h 138"/>
                <a:gd name="T34" fmla="*/ 2 w 170"/>
                <a:gd name="T35" fmla="*/ 2 h 138"/>
                <a:gd name="T36" fmla="*/ 3 w 170"/>
                <a:gd name="T37" fmla="*/ 2 h 138"/>
                <a:gd name="T38" fmla="*/ 4 w 170"/>
                <a:gd name="T39" fmla="*/ 3 h 138"/>
                <a:gd name="T40" fmla="*/ 2 w 170"/>
                <a:gd name="T41" fmla="*/ 2 h 138"/>
                <a:gd name="T42" fmla="*/ 0 w 170"/>
                <a:gd name="T43" fmla="*/ 0 h 138"/>
                <a:gd name="T44" fmla="*/ 0 w 170"/>
                <a:gd name="T45" fmla="*/ 0 h 138"/>
                <a:gd name="T46" fmla="*/ 1 w 170"/>
                <a:gd name="T47" fmla="*/ 1 h 138"/>
                <a:gd name="T48" fmla="*/ 0 w 170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0" h="138">
                  <a:moveTo>
                    <a:pt x="92" y="44"/>
                  </a:moveTo>
                  <a:cubicBezTo>
                    <a:pt x="92" y="44"/>
                    <a:pt x="93" y="45"/>
                    <a:pt x="93" y="45"/>
                  </a:cubicBezTo>
                  <a:cubicBezTo>
                    <a:pt x="114" y="97"/>
                    <a:pt x="130" y="128"/>
                    <a:pt x="140" y="138"/>
                  </a:cubicBezTo>
                  <a:cubicBezTo>
                    <a:pt x="143" y="137"/>
                    <a:pt x="148" y="135"/>
                    <a:pt x="153" y="129"/>
                  </a:cubicBezTo>
                  <a:cubicBezTo>
                    <a:pt x="163" y="119"/>
                    <a:pt x="168" y="111"/>
                    <a:pt x="169" y="104"/>
                  </a:cubicBezTo>
                  <a:cubicBezTo>
                    <a:pt x="170" y="103"/>
                    <a:pt x="170" y="101"/>
                    <a:pt x="170" y="99"/>
                  </a:cubicBezTo>
                  <a:cubicBezTo>
                    <a:pt x="170" y="101"/>
                    <a:pt x="170" y="103"/>
                    <a:pt x="169" y="104"/>
                  </a:cubicBezTo>
                  <a:cubicBezTo>
                    <a:pt x="168" y="111"/>
                    <a:pt x="163" y="119"/>
                    <a:pt x="153" y="129"/>
                  </a:cubicBezTo>
                  <a:cubicBezTo>
                    <a:pt x="148" y="135"/>
                    <a:pt x="143" y="137"/>
                    <a:pt x="140" y="138"/>
                  </a:cubicBezTo>
                  <a:cubicBezTo>
                    <a:pt x="130" y="128"/>
                    <a:pt x="114" y="97"/>
                    <a:pt x="93" y="45"/>
                  </a:cubicBezTo>
                  <a:cubicBezTo>
                    <a:pt x="93" y="45"/>
                    <a:pt x="92" y="44"/>
                    <a:pt x="92" y="44"/>
                  </a:cubicBezTo>
                  <a:moveTo>
                    <a:pt x="90" y="43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3" y="2"/>
                    <a:pt x="2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304800" y="434975"/>
              <a:ext cx="3963988" cy="3922713"/>
            </a:xfrm>
            <a:custGeom>
              <a:avLst/>
              <a:gdLst>
                <a:gd name="T0" fmla="*/ 285 w 551"/>
                <a:gd name="T1" fmla="*/ 110 h 545"/>
                <a:gd name="T2" fmla="*/ 296 w 551"/>
                <a:gd name="T3" fmla="*/ 99 h 545"/>
                <a:gd name="T4" fmla="*/ 298 w 551"/>
                <a:gd name="T5" fmla="*/ 72 h 545"/>
                <a:gd name="T6" fmla="*/ 258 w 551"/>
                <a:gd name="T7" fmla="*/ 85 h 545"/>
                <a:gd name="T8" fmla="*/ 240 w 551"/>
                <a:gd name="T9" fmla="*/ 104 h 545"/>
                <a:gd name="T10" fmla="*/ 175 w 551"/>
                <a:gd name="T11" fmla="*/ 95 h 545"/>
                <a:gd name="T12" fmla="*/ 188 w 551"/>
                <a:gd name="T13" fmla="*/ 82 h 545"/>
                <a:gd name="T14" fmla="*/ 189 w 551"/>
                <a:gd name="T15" fmla="*/ 57 h 545"/>
                <a:gd name="T16" fmla="*/ 157 w 551"/>
                <a:gd name="T17" fmla="*/ 62 h 545"/>
                <a:gd name="T18" fmla="*/ 130 w 551"/>
                <a:gd name="T19" fmla="*/ 89 h 545"/>
                <a:gd name="T20" fmla="*/ 9 w 551"/>
                <a:gd name="T21" fmla="*/ 85 h 545"/>
                <a:gd name="T22" fmla="*/ 1 w 551"/>
                <a:gd name="T23" fmla="*/ 102 h 545"/>
                <a:gd name="T24" fmla="*/ 5 w 551"/>
                <a:gd name="T25" fmla="*/ 119 h 545"/>
                <a:gd name="T26" fmla="*/ 46 w 551"/>
                <a:gd name="T27" fmla="*/ 131 h 545"/>
                <a:gd name="T28" fmla="*/ 168 w 551"/>
                <a:gd name="T29" fmla="*/ 171 h 545"/>
                <a:gd name="T30" fmla="*/ 266 w 551"/>
                <a:gd name="T31" fmla="*/ 215 h 545"/>
                <a:gd name="T32" fmla="*/ 252 w 551"/>
                <a:gd name="T33" fmla="*/ 247 h 545"/>
                <a:gd name="T34" fmla="*/ 147 w 551"/>
                <a:gd name="T35" fmla="*/ 368 h 545"/>
                <a:gd name="T36" fmla="*/ 103 w 551"/>
                <a:gd name="T37" fmla="*/ 363 h 545"/>
                <a:gd name="T38" fmla="*/ 56 w 551"/>
                <a:gd name="T39" fmla="*/ 359 h 545"/>
                <a:gd name="T40" fmla="*/ 31 w 551"/>
                <a:gd name="T41" fmla="*/ 376 h 545"/>
                <a:gd name="T42" fmla="*/ 23 w 551"/>
                <a:gd name="T43" fmla="*/ 389 h 545"/>
                <a:gd name="T44" fmla="*/ 116 w 551"/>
                <a:gd name="T45" fmla="*/ 434 h 545"/>
                <a:gd name="T46" fmla="*/ 163 w 551"/>
                <a:gd name="T47" fmla="*/ 527 h 545"/>
                <a:gd name="T48" fmla="*/ 176 w 551"/>
                <a:gd name="T49" fmla="*/ 518 h 545"/>
                <a:gd name="T50" fmla="*/ 192 w 551"/>
                <a:gd name="T51" fmla="*/ 493 h 545"/>
                <a:gd name="T52" fmla="*/ 188 w 551"/>
                <a:gd name="T53" fmla="*/ 446 h 545"/>
                <a:gd name="T54" fmla="*/ 181 w 551"/>
                <a:gd name="T55" fmla="*/ 401 h 545"/>
                <a:gd name="T56" fmla="*/ 266 w 551"/>
                <a:gd name="T57" fmla="*/ 329 h 545"/>
                <a:gd name="T58" fmla="*/ 320 w 551"/>
                <a:gd name="T59" fmla="*/ 280 h 545"/>
                <a:gd name="T60" fmla="*/ 333 w 551"/>
                <a:gd name="T61" fmla="*/ 280 h 545"/>
                <a:gd name="T62" fmla="*/ 379 w 551"/>
                <a:gd name="T63" fmla="*/ 378 h 545"/>
                <a:gd name="T64" fmla="*/ 420 w 551"/>
                <a:gd name="T65" fmla="*/ 500 h 545"/>
                <a:gd name="T66" fmla="*/ 434 w 551"/>
                <a:gd name="T67" fmla="*/ 541 h 545"/>
                <a:gd name="T68" fmla="*/ 450 w 551"/>
                <a:gd name="T69" fmla="*/ 544 h 545"/>
                <a:gd name="T70" fmla="*/ 467 w 551"/>
                <a:gd name="T71" fmla="*/ 536 h 545"/>
                <a:gd name="T72" fmla="*/ 462 w 551"/>
                <a:gd name="T73" fmla="*/ 415 h 545"/>
                <a:gd name="T74" fmla="*/ 488 w 551"/>
                <a:gd name="T75" fmla="*/ 388 h 545"/>
                <a:gd name="T76" fmla="*/ 493 w 551"/>
                <a:gd name="T77" fmla="*/ 355 h 545"/>
                <a:gd name="T78" fmla="*/ 467 w 551"/>
                <a:gd name="T79" fmla="*/ 357 h 545"/>
                <a:gd name="T80" fmla="*/ 454 w 551"/>
                <a:gd name="T81" fmla="*/ 370 h 545"/>
                <a:gd name="T82" fmla="*/ 445 w 551"/>
                <a:gd name="T83" fmla="*/ 305 h 545"/>
                <a:gd name="T84" fmla="*/ 463 w 551"/>
                <a:gd name="T85" fmla="*/ 287 h 545"/>
                <a:gd name="T86" fmla="*/ 475 w 551"/>
                <a:gd name="T87" fmla="*/ 246 h 545"/>
                <a:gd name="T88" fmla="*/ 449 w 551"/>
                <a:gd name="T89" fmla="*/ 249 h 545"/>
                <a:gd name="T90" fmla="*/ 438 w 551"/>
                <a:gd name="T91" fmla="*/ 260 h 545"/>
                <a:gd name="T92" fmla="*/ 429 w 551"/>
                <a:gd name="T93" fmla="*/ 163 h 545"/>
                <a:gd name="T94" fmla="*/ 486 w 551"/>
                <a:gd name="T95" fmla="*/ 105 h 545"/>
                <a:gd name="T96" fmla="*/ 534 w 551"/>
                <a:gd name="T97" fmla="*/ 7 h 545"/>
                <a:gd name="T98" fmla="*/ 489 w 551"/>
                <a:gd name="T99" fmla="*/ 21 h 545"/>
                <a:gd name="T100" fmla="*/ 439 w 551"/>
                <a:gd name="T101" fmla="*/ 59 h 545"/>
                <a:gd name="T102" fmla="*/ 382 w 551"/>
                <a:gd name="T103" fmla="*/ 117 h 545"/>
                <a:gd name="T104" fmla="*/ 285 w 551"/>
                <a:gd name="T105" fmla="*/ 11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1" h="545">
                  <a:moveTo>
                    <a:pt x="285" y="110"/>
                  </a:moveTo>
                  <a:cubicBezTo>
                    <a:pt x="296" y="99"/>
                    <a:pt x="296" y="99"/>
                    <a:pt x="296" y="99"/>
                  </a:cubicBezTo>
                  <a:cubicBezTo>
                    <a:pt x="306" y="89"/>
                    <a:pt x="306" y="80"/>
                    <a:pt x="298" y="72"/>
                  </a:cubicBezTo>
                  <a:cubicBezTo>
                    <a:pt x="289" y="63"/>
                    <a:pt x="275" y="68"/>
                    <a:pt x="258" y="85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7" y="73"/>
                    <a:pt x="197" y="65"/>
                    <a:pt x="189" y="57"/>
                  </a:cubicBezTo>
                  <a:cubicBezTo>
                    <a:pt x="180" y="47"/>
                    <a:pt x="169" y="49"/>
                    <a:pt x="157" y="62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57" y="78"/>
                    <a:pt x="17" y="77"/>
                    <a:pt x="9" y="85"/>
                  </a:cubicBezTo>
                  <a:cubicBezTo>
                    <a:pt x="5" y="89"/>
                    <a:pt x="3" y="95"/>
                    <a:pt x="1" y="102"/>
                  </a:cubicBezTo>
                  <a:cubicBezTo>
                    <a:pt x="0" y="110"/>
                    <a:pt x="1" y="115"/>
                    <a:pt x="5" y="119"/>
                  </a:cubicBezTo>
                  <a:cubicBezTo>
                    <a:pt x="8" y="122"/>
                    <a:pt x="22" y="126"/>
                    <a:pt x="46" y="131"/>
                  </a:cubicBezTo>
                  <a:cubicBezTo>
                    <a:pt x="70" y="136"/>
                    <a:pt x="111" y="149"/>
                    <a:pt x="168" y="171"/>
                  </a:cubicBezTo>
                  <a:cubicBezTo>
                    <a:pt x="225" y="192"/>
                    <a:pt x="258" y="207"/>
                    <a:pt x="266" y="215"/>
                  </a:cubicBezTo>
                  <a:cubicBezTo>
                    <a:pt x="272" y="220"/>
                    <a:pt x="267" y="231"/>
                    <a:pt x="252" y="247"/>
                  </a:cubicBezTo>
                  <a:cubicBezTo>
                    <a:pt x="200" y="300"/>
                    <a:pt x="165" y="341"/>
                    <a:pt x="147" y="368"/>
                  </a:cubicBezTo>
                  <a:cubicBezTo>
                    <a:pt x="142" y="368"/>
                    <a:pt x="128" y="367"/>
                    <a:pt x="103" y="363"/>
                  </a:cubicBezTo>
                  <a:cubicBezTo>
                    <a:pt x="78" y="359"/>
                    <a:pt x="62" y="358"/>
                    <a:pt x="56" y="359"/>
                  </a:cubicBezTo>
                  <a:cubicBezTo>
                    <a:pt x="49" y="360"/>
                    <a:pt x="41" y="366"/>
                    <a:pt x="31" y="376"/>
                  </a:cubicBezTo>
                  <a:cubicBezTo>
                    <a:pt x="26" y="381"/>
                    <a:pt x="23" y="385"/>
                    <a:pt x="23" y="389"/>
                  </a:cubicBezTo>
                  <a:cubicBezTo>
                    <a:pt x="29" y="395"/>
                    <a:pt x="60" y="410"/>
                    <a:pt x="116" y="434"/>
                  </a:cubicBezTo>
                  <a:cubicBezTo>
                    <a:pt x="137" y="486"/>
                    <a:pt x="153" y="517"/>
                    <a:pt x="163" y="527"/>
                  </a:cubicBezTo>
                  <a:cubicBezTo>
                    <a:pt x="166" y="526"/>
                    <a:pt x="171" y="524"/>
                    <a:pt x="176" y="518"/>
                  </a:cubicBezTo>
                  <a:cubicBezTo>
                    <a:pt x="186" y="508"/>
                    <a:pt x="191" y="500"/>
                    <a:pt x="192" y="493"/>
                  </a:cubicBezTo>
                  <a:cubicBezTo>
                    <a:pt x="194" y="487"/>
                    <a:pt x="192" y="471"/>
                    <a:pt x="188" y="446"/>
                  </a:cubicBezTo>
                  <a:cubicBezTo>
                    <a:pt x="183" y="421"/>
                    <a:pt x="181" y="406"/>
                    <a:pt x="181" y="401"/>
                  </a:cubicBezTo>
                  <a:cubicBezTo>
                    <a:pt x="208" y="383"/>
                    <a:pt x="236" y="358"/>
                    <a:pt x="266" y="329"/>
                  </a:cubicBezTo>
                  <a:cubicBezTo>
                    <a:pt x="296" y="299"/>
                    <a:pt x="314" y="282"/>
                    <a:pt x="320" y="280"/>
                  </a:cubicBezTo>
                  <a:cubicBezTo>
                    <a:pt x="325" y="277"/>
                    <a:pt x="330" y="277"/>
                    <a:pt x="333" y="280"/>
                  </a:cubicBezTo>
                  <a:cubicBezTo>
                    <a:pt x="341" y="288"/>
                    <a:pt x="356" y="321"/>
                    <a:pt x="379" y="378"/>
                  </a:cubicBezTo>
                  <a:cubicBezTo>
                    <a:pt x="401" y="435"/>
                    <a:pt x="415" y="476"/>
                    <a:pt x="420" y="500"/>
                  </a:cubicBezTo>
                  <a:cubicBezTo>
                    <a:pt x="426" y="524"/>
                    <a:pt x="430" y="537"/>
                    <a:pt x="434" y="541"/>
                  </a:cubicBezTo>
                  <a:cubicBezTo>
                    <a:pt x="437" y="544"/>
                    <a:pt x="443" y="545"/>
                    <a:pt x="450" y="544"/>
                  </a:cubicBezTo>
                  <a:cubicBezTo>
                    <a:pt x="457" y="542"/>
                    <a:pt x="463" y="540"/>
                    <a:pt x="467" y="536"/>
                  </a:cubicBezTo>
                  <a:cubicBezTo>
                    <a:pt x="475" y="528"/>
                    <a:pt x="473" y="487"/>
                    <a:pt x="462" y="415"/>
                  </a:cubicBezTo>
                  <a:cubicBezTo>
                    <a:pt x="488" y="388"/>
                    <a:pt x="488" y="388"/>
                    <a:pt x="488" y="388"/>
                  </a:cubicBezTo>
                  <a:cubicBezTo>
                    <a:pt x="501" y="375"/>
                    <a:pt x="502" y="365"/>
                    <a:pt x="493" y="355"/>
                  </a:cubicBezTo>
                  <a:cubicBezTo>
                    <a:pt x="485" y="347"/>
                    <a:pt x="476" y="348"/>
                    <a:pt x="467" y="357"/>
                  </a:cubicBezTo>
                  <a:cubicBezTo>
                    <a:pt x="454" y="370"/>
                    <a:pt x="454" y="370"/>
                    <a:pt x="454" y="370"/>
                  </a:cubicBezTo>
                  <a:cubicBezTo>
                    <a:pt x="445" y="305"/>
                    <a:pt x="445" y="305"/>
                    <a:pt x="445" y="305"/>
                  </a:cubicBezTo>
                  <a:cubicBezTo>
                    <a:pt x="463" y="287"/>
                    <a:pt x="463" y="287"/>
                    <a:pt x="463" y="287"/>
                  </a:cubicBezTo>
                  <a:cubicBezTo>
                    <a:pt x="480" y="269"/>
                    <a:pt x="484" y="255"/>
                    <a:pt x="475" y="246"/>
                  </a:cubicBezTo>
                  <a:cubicBezTo>
                    <a:pt x="467" y="238"/>
                    <a:pt x="458" y="239"/>
                    <a:pt x="449" y="249"/>
                  </a:cubicBezTo>
                  <a:cubicBezTo>
                    <a:pt x="438" y="260"/>
                    <a:pt x="438" y="260"/>
                    <a:pt x="438" y="260"/>
                  </a:cubicBezTo>
                  <a:cubicBezTo>
                    <a:pt x="429" y="163"/>
                    <a:pt x="429" y="163"/>
                    <a:pt x="429" y="163"/>
                  </a:cubicBezTo>
                  <a:cubicBezTo>
                    <a:pt x="486" y="105"/>
                    <a:pt x="486" y="105"/>
                    <a:pt x="486" y="105"/>
                  </a:cubicBezTo>
                  <a:cubicBezTo>
                    <a:pt x="534" y="56"/>
                    <a:pt x="551" y="23"/>
                    <a:pt x="534" y="7"/>
                  </a:cubicBezTo>
                  <a:cubicBezTo>
                    <a:pt x="528" y="0"/>
                    <a:pt x="512" y="5"/>
                    <a:pt x="489" y="21"/>
                  </a:cubicBezTo>
                  <a:cubicBezTo>
                    <a:pt x="465" y="37"/>
                    <a:pt x="448" y="49"/>
                    <a:pt x="439" y="59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285" y="110"/>
                    <a:pt x="285" y="110"/>
                    <a:pt x="285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3722688" y="687388"/>
              <a:ext cx="258763" cy="252413"/>
            </a:xfrm>
            <a:custGeom>
              <a:avLst/>
              <a:gdLst>
                <a:gd name="T0" fmla="*/ 0 w 36"/>
                <a:gd name="T1" fmla="*/ 4 h 35"/>
                <a:gd name="T2" fmla="*/ 9 w 36"/>
                <a:gd name="T3" fmla="*/ 1 h 35"/>
                <a:gd name="T4" fmla="*/ 19 w 36"/>
                <a:gd name="T5" fmla="*/ 0 h 35"/>
                <a:gd name="T6" fmla="*/ 30 w 36"/>
                <a:gd name="T7" fmla="*/ 6 h 35"/>
                <a:gd name="T8" fmla="*/ 36 w 36"/>
                <a:gd name="T9" fmla="*/ 17 h 35"/>
                <a:gd name="T10" fmla="*/ 35 w 36"/>
                <a:gd name="T11" fmla="*/ 27 h 35"/>
                <a:gd name="T12" fmla="*/ 33 w 36"/>
                <a:gd name="T13" fmla="*/ 33 h 35"/>
                <a:gd name="T14" fmla="*/ 31 w 36"/>
                <a:gd name="T15" fmla="*/ 35 h 35"/>
                <a:gd name="T16" fmla="*/ 30 w 36"/>
                <a:gd name="T17" fmla="*/ 27 h 35"/>
                <a:gd name="T18" fmla="*/ 27 w 36"/>
                <a:gd name="T19" fmla="*/ 19 h 35"/>
                <a:gd name="T20" fmla="*/ 23 w 36"/>
                <a:gd name="T21" fmla="*/ 13 h 35"/>
                <a:gd name="T22" fmla="*/ 9 w 36"/>
                <a:gd name="T23" fmla="*/ 6 h 35"/>
                <a:gd name="T24" fmla="*/ 0 w 36"/>
                <a:gd name="T2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5">
                  <a:moveTo>
                    <a:pt x="0" y="4"/>
                  </a:moveTo>
                  <a:cubicBezTo>
                    <a:pt x="0" y="4"/>
                    <a:pt x="3" y="2"/>
                    <a:pt x="9" y="1"/>
                  </a:cubicBezTo>
                  <a:cubicBezTo>
                    <a:pt x="12" y="0"/>
                    <a:pt x="15" y="0"/>
                    <a:pt x="19" y="0"/>
                  </a:cubicBezTo>
                  <a:cubicBezTo>
                    <a:pt x="22" y="1"/>
                    <a:pt x="27" y="3"/>
                    <a:pt x="30" y="6"/>
                  </a:cubicBezTo>
                  <a:cubicBezTo>
                    <a:pt x="33" y="9"/>
                    <a:pt x="35" y="13"/>
                    <a:pt x="36" y="17"/>
                  </a:cubicBezTo>
                  <a:cubicBezTo>
                    <a:pt x="36" y="21"/>
                    <a:pt x="36" y="24"/>
                    <a:pt x="35" y="27"/>
                  </a:cubicBezTo>
                  <a:cubicBezTo>
                    <a:pt x="35" y="30"/>
                    <a:pt x="33" y="32"/>
                    <a:pt x="33" y="33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5"/>
                    <a:pt x="30" y="32"/>
                    <a:pt x="30" y="27"/>
                  </a:cubicBezTo>
                  <a:cubicBezTo>
                    <a:pt x="29" y="24"/>
                    <a:pt x="28" y="22"/>
                    <a:pt x="27" y="19"/>
                  </a:cubicBezTo>
                  <a:cubicBezTo>
                    <a:pt x="26" y="17"/>
                    <a:pt x="25" y="14"/>
                    <a:pt x="23" y="13"/>
                  </a:cubicBezTo>
                  <a:cubicBezTo>
                    <a:pt x="20" y="9"/>
                    <a:pt x="14" y="7"/>
                    <a:pt x="9" y="6"/>
                  </a:cubicBezTo>
                  <a:cubicBezTo>
                    <a:pt x="4" y="5"/>
                    <a:pt x="0" y="4"/>
                    <a:pt x="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22325" y="465138"/>
              <a:ext cx="3324225" cy="3079750"/>
            </a:xfrm>
            <a:custGeom>
              <a:avLst/>
              <a:gdLst>
                <a:gd name="T0" fmla="*/ 0 w 462"/>
                <a:gd name="T1" fmla="*/ 410 h 428"/>
                <a:gd name="T2" fmla="*/ 41 w 462"/>
                <a:gd name="T3" fmla="*/ 428 h 428"/>
                <a:gd name="T4" fmla="*/ 30 w 462"/>
                <a:gd name="T5" fmla="*/ 424 h 428"/>
                <a:gd name="T6" fmla="*/ 0 w 462"/>
                <a:gd name="T7" fmla="*/ 410 h 428"/>
                <a:gd name="T8" fmla="*/ 454 w 462"/>
                <a:gd name="T9" fmla="*/ 0 h 428"/>
                <a:gd name="T10" fmla="*/ 417 w 462"/>
                <a:gd name="T11" fmla="*/ 17 h 428"/>
                <a:gd name="T12" fmla="*/ 367 w 462"/>
                <a:gd name="T13" fmla="*/ 55 h 428"/>
                <a:gd name="T14" fmla="*/ 310 w 462"/>
                <a:gd name="T15" fmla="*/ 113 h 428"/>
                <a:gd name="T16" fmla="*/ 213 w 462"/>
                <a:gd name="T17" fmla="*/ 106 h 428"/>
                <a:gd name="T18" fmla="*/ 310 w 462"/>
                <a:gd name="T19" fmla="*/ 113 h 428"/>
                <a:gd name="T20" fmla="*/ 367 w 462"/>
                <a:gd name="T21" fmla="*/ 55 h 428"/>
                <a:gd name="T22" fmla="*/ 417 w 462"/>
                <a:gd name="T23" fmla="*/ 17 h 428"/>
                <a:gd name="T24" fmla="*/ 454 w 462"/>
                <a:gd name="T25" fmla="*/ 0 h 428"/>
                <a:gd name="T26" fmla="*/ 462 w 462"/>
                <a:gd name="T27" fmla="*/ 3 h 428"/>
                <a:gd name="T28" fmla="*/ 462 w 462"/>
                <a:gd name="T29" fmla="*/ 3 h 428"/>
                <a:gd name="T30" fmla="*/ 462 w 462"/>
                <a:gd name="T31" fmla="*/ 3 h 428"/>
                <a:gd name="T32" fmla="*/ 454 w 462"/>
                <a:gd name="T33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28">
                  <a:moveTo>
                    <a:pt x="0" y="410"/>
                  </a:moveTo>
                  <a:cubicBezTo>
                    <a:pt x="11" y="416"/>
                    <a:pt x="25" y="422"/>
                    <a:pt x="41" y="428"/>
                  </a:cubicBezTo>
                  <a:cubicBezTo>
                    <a:pt x="37" y="427"/>
                    <a:pt x="34" y="425"/>
                    <a:pt x="30" y="424"/>
                  </a:cubicBezTo>
                  <a:cubicBezTo>
                    <a:pt x="19" y="419"/>
                    <a:pt x="9" y="414"/>
                    <a:pt x="0" y="410"/>
                  </a:cubicBezTo>
                  <a:moveTo>
                    <a:pt x="454" y="0"/>
                  </a:moveTo>
                  <a:cubicBezTo>
                    <a:pt x="446" y="0"/>
                    <a:pt x="434" y="5"/>
                    <a:pt x="417" y="17"/>
                  </a:cubicBezTo>
                  <a:cubicBezTo>
                    <a:pt x="393" y="33"/>
                    <a:pt x="376" y="45"/>
                    <a:pt x="367" y="55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76" y="45"/>
                    <a:pt x="393" y="33"/>
                    <a:pt x="417" y="17"/>
                  </a:cubicBezTo>
                  <a:cubicBezTo>
                    <a:pt x="434" y="5"/>
                    <a:pt x="446" y="0"/>
                    <a:pt x="454" y="0"/>
                  </a:cubicBezTo>
                  <a:cubicBezTo>
                    <a:pt x="458" y="0"/>
                    <a:pt x="460" y="1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0" y="1"/>
                    <a:pt x="458" y="0"/>
                    <a:pt x="4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038225" y="3516313"/>
              <a:ext cx="79375" cy="28575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4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1"/>
                    <a:pt x="7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3"/>
                    <a:pt x="4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311150" y="465138"/>
              <a:ext cx="3849688" cy="3079750"/>
            </a:xfrm>
            <a:custGeom>
              <a:avLst/>
              <a:gdLst>
                <a:gd name="T0" fmla="*/ 525 w 535"/>
                <a:gd name="T1" fmla="*/ 0 h 428"/>
                <a:gd name="T2" fmla="*/ 488 w 535"/>
                <a:gd name="T3" fmla="*/ 17 h 428"/>
                <a:gd name="T4" fmla="*/ 438 w 535"/>
                <a:gd name="T5" fmla="*/ 55 h 428"/>
                <a:gd name="T6" fmla="*/ 381 w 535"/>
                <a:gd name="T7" fmla="*/ 113 h 428"/>
                <a:gd name="T8" fmla="*/ 284 w 535"/>
                <a:gd name="T9" fmla="*/ 106 h 428"/>
                <a:gd name="T10" fmla="*/ 295 w 535"/>
                <a:gd name="T11" fmla="*/ 95 h 428"/>
                <a:gd name="T12" fmla="*/ 303 w 535"/>
                <a:gd name="T13" fmla="*/ 80 h 428"/>
                <a:gd name="T14" fmla="*/ 297 w 535"/>
                <a:gd name="T15" fmla="*/ 68 h 428"/>
                <a:gd name="T16" fmla="*/ 286 w 535"/>
                <a:gd name="T17" fmla="*/ 64 h 428"/>
                <a:gd name="T18" fmla="*/ 257 w 535"/>
                <a:gd name="T19" fmla="*/ 81 h 428"/>
                <a:gd name="T20" fmla="*/ 239 w 535"/>
                <a:gd name="T21" fmla="*/ 100 h 428"/>
                <a:gd name="T22" fmla="*/ 174 w 535"/>
                <a:gd name="T23" fmla="*/ 91 h 428"/>
                <a:gd name="T24" fmla="*/ 187 w 535"/>
                <a:gd name="T25" fmla="*/ 78 h 428"/>
                <a:gd name="T26" fmla="*/ 194 w 535"/>
                <a:gd name="T27" fmla="*/ 64 h 428"/>
                <a:gd name="T28" fmla="*/ 188 w 535"/>
                <a:gd name="T29" fmla="*/ 53 h 428"/>
                <a:gd name="T30" fmla="*/ 175 w 535"/>
                <a:gd name="T31" fmla="*/ 47 h 428"/>
                <a:gd name="T32" fmla="*/ 156 w 535"/>
                <a:gd name="T33" fmla="*/ 58 h 428"/>
                <a:gd name="T34" fmla="*/ 129 w 535"/>
                <a:gd name="T35" fmla="*/ 85 h 428"/>
                <a:gd name="T36" fmla="*/ 38 w 535"/>
                <a:gd name="T37" fmla="*/ 76 h 428"/>
                <a:gd name="T38" fmla="*/ 8 w 535"/>
                <a:gd name="T39" fmla="*/ 81 h 428"/>
                <a:gd name="T40" fmla="*/ 0 w 535"/>
                <a:gd name="T41" fmla="*/ 98 h 428"/>
                <a:gd name="T42" fmla="*/ 0 w 535"/>
                <a:gd name="T43" fmla="*/ 104 h 428"/>
                <a:gd name="T44" fmla="*/ 4 w 535"/>
                <a:gd name="T45" fmla="*/ 115 h 428"/>
                <a:gd name="T46" fmla="*/ 45 w 535"/>
                <a:gd name="T47" fmla="*/ 127 h 428"/>
                <a:gd name="T48" fmla="*/ 167 w 535"/>
                <a:gd name="T49" fmla="*/ 167 h 428"/>
                <a:gd name="T50" fmla="*/ 265 w 535"/>
                <a:gd name="T51" fmla="*/ 211 h 428"/>
                <a:gd name="T52" fmla="*/ 268 w 535"/>
                <a:gd name="T53" fmla="*/ 216 h 428"/>
                <a:gd name="T54" fmla="*/ 251 w 535"/>
                <a:gd name="T55" fmla="*/ 243 h 428"/>
                <a:gd name="T56" fmla="*/ 146 w 535"/>
                <a:gd name="T57" fmla="*/ 364 h 428"/>
                <a:gd name="T58" fmla="*/ 145 w 535"/>
                <a:gd name="T59" fmla="*/ 364 h 428"/>
                <a:gd name="T60" fmla="*/ 102 w 535"/>
                <a:gd name="T61" fmla="*/ 359 h 428"/>
                <a:gd name="T62" fmla="*/ 61 w 535"/>
                <a:gd name="T63" fmla="*/ 354 h 428"/>
                <a:gd name="T64" fmla="*/ 55 w 535"/>
                <a:gd name="T65" fmla="*/ 355 h 428"/>
                <a:gd name="T66" fmla="*/ 30 w 535"/>
                <a:gd name="T67" fmla="*/ 372 h 428"/>
                <a:gd name="T68" fmla="*/ 22 w 535"/>
                <a:gd name="T69" fmla="*/ 385 h 428"/>
                <a:gd name="T70" fmla="*/ 71 w 535"/>
                <a:gd name="T71" fmla="*/ 410 h 428"/>
                <a:gd name="T72" fmla="*/ 101 w 535"/>
                <a:gd name="T73" fmla="*/ 424 h 428"/>
                <a:gd name="T74" fmla="*/ 112 w 535"/>
                <a:gd name="T75" fmla="*/ 428 h 428"/>
                <a:gd name="T76" fmla="*/ 497 w 535"/>
                <a:gd name="T77" fmla="*/ 43 h 428"/>
                <a:gd name="T78" fmla="*/ 483 w 535"/>
                <a:gd name="T79" fmla="*/ 37 h 428"/>
                <a:gd name="T80" fmla="*/ 474 w 535"/>
                <a:gd name="T81" fmla="*/ 35 h 428"/>
                <a:gd name="T82" fmla="*/ 483 w 535"/>
                <a:gd name="T83" fmla="*/ 32 h 428"/>
                <a:gd name="T84" fmla="*/ 489 w 535"/>
                <a:gd name="T85" fmla="*/ 31 h 428"/>
                <a:gd name="T86" fmla="*/ 493 w 535"/>
                <a:gd name="T87" fmla="*/ 31 h 428"/>
                <a:gd name="T88" fmla="*/ 504 w 535"/>
                <a:gd name="T89" fmla="*/ 36 h 428"/>
                <a:gd name="T90" fmla="*/ 535 w 535"/>
                <a:gd name="T91" fmla="*/ 5 h 428"/>
                <a:gd name="T92" fmla="*/ 533 w 535"/>
                <a:gd name="T93" fmla="*/ 3 h 428"/>
                <a:gd name="T94" fmla="*/ 533 w 535"/>
                <a:gd name="T95" fmla="*/ 3 h 428"/>
                <a:gd name="T96" fmla="*/ 525 w 535"/>
                <a:gd name="T9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428">
                  <a:moveTo>
                    <a:pt x="525" y="0"/>
                  </a:moveTo>
                  <a:cubicBezTo>
                    <a:pt x="517" y="0"/>
                    <a:pt x="505" y="5"/>
                    <a:pt x="488" y="17"/>
                  </a:cubicBezTo>
                  <a:cubicBezTo>
                    <a:pt x="464" y="33"/>
                    <a:pt x="447" y="45"/>
                    <a:pt x="438" y="55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284" y="106"/>
                    <a:pt x="284" y="106"/>
                    <a:pt x="284" y="10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300" y="90"/>
                    <a:pt x="303" y="85"/>
                    <a:pt x="303" y="80"/>
                  </a:cubicBezTo>
                  <a:cubicBezTo>
                    <a:pt x="303" y="76"/>
                    <a:pt x="301" y="72"/>
                    <a:pt x="297" y="68"/>
                  </a:cubicBezTo>
                  <a:cubicBezTo>
                    <a:pt x="294" y="65"/>
                    <a:pt x="290" y="64"/>
                    <a:pt x="286" y="64"/>
                  </a:cubicBezTo>
                  <a:cubicBezTo>
                    <a:pt x="278" y="64"/>
                    <a:pt x="269" y="70"/>
                    <a:pt x="257" y="81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3"/>
                    <a:pt x="194" y="69"/>
                    <a:pt x="194" y="64"/>
                  </a:cubicBezTo>
                  <a:cubicBezTo>
                    <a:pt x="194" y="60"/>
                    <a:pt x="192" y="56"/>
                    <a:pt x="188" y="53"/>
                  </a:cubicBezTo>
                  <a:cubicBezTo>
                    <a:pt x="184" y="49"/>
                    <a:pt x="180" y="47"/>
                    <a:pt x="175" y="47"/>
                  </a:cubicBezTo>
                  <a:cubicBezTo>
                    <a:pt x="169" y="47"/>
                    <a:pt x="163" y="50"/>
                    <a:pt x="156" y="58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89" y="79"/>
                    <a:pt x="58" y="76"/>
                    <a:pt x="38" y="76"/>
                  </a:cubicBezTo>
                  <a:cubicBezTo>
                    <a:pt x="22" y="76"/>
                    <a:pt x="12" y="78"/>
                    <a:pt x="8" y="81"/>
                  </a:cubicBezTo>
                  <a:cubicBezTo>
                    <a:pt x="4" y="85"/>
                    <a:pt x="2" y="91"/>
                    <a:pt x="0" y="98"/>
                  </a:cubicBezTo>
                  <a:cubicBezTo>
                    <a:pt x="0" y="100"/>
                    <a:pt x="0" y="102"/>
                    <a:pt x="0" y="104"/>
                  </a:cubicBezTo>
                  <a:cubicBezTo>
                    <a:pt x="0" y="109"/>
                    <a:pt x="1" y="112"/>
                    <a:pt x="4" y="115"/>
                  </a:cubicBezTo>
                  <a:cubicBezTo>
                    <a:pt x="7" y="118"/>
                    <a:pt x="21" y="122"/>
                    <a:pt x="45" y="127"/>
                  </a:cubicBezTo>
                  <a:cubicBezTo>
                    <a:pt x="69" y="132"/>
                    <a:pt x="110" y="145"/>
                    <a:pt x="167" y="167"/>
                  </a:cubicBezTo>
                  <a:cubicBezTo>
                    <a:pt x="224" y="188"/>
                    <a:pt x="257" y="203"/>
                    <a:pt x="265" y="211"/>
                  </a:cubicBezTo>
                  <a:cubicBezTo>
                    <a:pt x="267" y="212"/>
                    <a:pt x="268" y="214"/>
                    <a:pt x="268" y="216"/>
                  </a:cubicBezTo>
                  <a:cubicBezTo>
                    <a:pt x="268" y="222"/>
                    <a:pt x="262" y="231"/>
                    <a:pt x="251" y="243"/>
                  </a:cubicBezTo>
                  <a:cubicBezTo>
                    <a:pt x="199" y="296"/>
                    <a:pt x="164" y="337"/>
                    <a:pt x="146" y="364"/>
                  </a:cubicBezTo>
                  <a:cubicBezTo>
                    <a:pt x="146" y="364"/>
                    <a:pt x="145" y="364"/>
                    <a:pt x="145" y="364"/>
                  </a:cubicBezTo>
                  <a:cubicBezTo>
                    <a:pt x="139" y="364"/>
                    <a:pt x="124" y="362"/>
                    <a:pt x="102" y="359"/>
                  </a:cubicBezTo>
                  <a:cubicBezTo>
                    <a:pt x="83" y="356"/>
                    <a:pt x="69" y="354"/>
                    <a:pt x="61" y="354"/>
                  </a:cubicBezTo>
                  <a:cubicBezTo>
                    <a:pt x="58" y="354"/>
                    <a:pt x="56" y="355"/>
                    <a:pt x="55" y="355"/>
                  </a:cubicBezTo>
                  <a:cubicBezTo>
                    <a:pt x="48" y="356"/>
                    <a:pt x="40" y="362"/>
                    <a:pt x="30" y="372"/>
                  </a:cubicBezTo>
                  <a:cubicBezTo>
                    <a:pt x="25" y="377"/>
                    <a:pt x="22" y="381"/>
                    <a:pt x="22" y="385"/>
                  </a:cubicBezTo>
                  <a:cubicBezTo>
                    <a:pt x="26" y="389"/>
                    <a:pt x="43" y="398"/>
                    <a:pt x="71" y="410"/>
                  </a:cubicBezTo>
                  <a:cubicBezTo>
                    <a:pt x="80" y="414"/>
                    <a:pt x="90" y="419"/>
                    <a:pt x="101" y="424"/>
                  </a:cubicBezTo>
                  <a:cubicBezTo>
                    <a:pt x="105" y="425"/>
                    <a:pt x="108" y="427"/>
                    <a:pt x="112" y="428"/>
                  </a:cubicBezTo>
                  <a:cubicBezTo>
                    <a:pt x="497" y="43"/>
                    <a:pt x="497" y="43"/>
                    <a:pt x="497" y="43"/>
                  </a:cubicBezTo>
                  <a:cubicBezTo>
                    <a:pt x="493" y="40"/>
                    <a:pt x="488" y="38"/>
                    <a:pt x="483" y="37"/>
                  </a:cubicBezTo>
                  <a:cubicBezTo>
                    <a:pt x="478" y="36"/>
                    <a:pt x="474" y="35"/>
                    <a:pt x="474" y="35"/>
                  </a:cubicBezTo>
                  <a:cubicBezTo>
                    <a:pt x="474" y="35"/>
                    <a:pt x="477" y="33"/>
                    <a:pt x="483" y="32"/>
                  </a:cubicBezTo>
                  <a:cubicBezTo>
                    <a:pt x="485" y="32"/>
                    <a:pt x="487" y="31"/>
                    <a:pt x="489" y="31"/>
                  </a:cubicBezTo>
                  <a:cubicBezTo>
                    <a:pt x="490" y="31"/>
                    <a:pt x="492" y="31"/>
                    <a:pt x="493" y="31"/>
                  </a:cubicBezTo>
                  <a:cubicBezTo>
                    <a:pt x="496" y="32"/>
                    <a:pt x="500" y="34"/>
                    <a:pt x="504" y="36"/>
                  </a:cubicBezTo>
                  <a:cubicBezTo>
                    <a:pt x="535" y="5"/>
                    <a:pt x="535" y="5"/>
                    <a:pt x="535" y="5"/>
                  </a:cubicBezTo>
                  <a:cubicBezTo>
                    <a:pt x="534" y="4"/>
                    <a:pt x="534" y="3"/>
                    <a:pt x="533" y="3"/>
                  </a:cubicBezTo>
                  <a:cubicBezTo>
                    <a:pt x="533" y="3"/>
                    <a:pt x="533" y="3"/>
                    <a:pt x="533" y="3"/>
                  </a:cubicBezTo>
                  <a:cubicBezTo>
                    <a:pt x="531" y="1"/>
                    <a:pt x="529" y="0"/>
                    <a:pt x="5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3722688" y="687388"/>
              <a:ext cx="215900" cy="85725"/>
            </a:xfrm>
            <a:custGeom>
              <a:avLst/>
              <a:gdLst>
                <a:gd name="T0" fmla="*/ 15 w 30"/>
                <a:gd name="T1" fmla="*/ 0 h 12"/>
                <a:gd name="T2" fmla="*/ 9 w 30"/>
                <a:gd name="T3" fmla="*/ 1 h 12"/>
                <a:gd name="T4" fmla="*/ 0 w 30"/>
                <a:gd name="T5" fmla="*/ 4 h 12"/>
                <a:gd name="T6" fmla="*/ 9 w 30"/>
                <a:gd name="T7" fmla="*/ 6 h 12"/>
                <a:gd name="T8" fmla="*/ 23 w 30"/>
                <a:gd name="T9" fmla="*/ 12 h 12"/>
                <a:gd name="T10" fmla="*/ 30 w 30"/>
                <a:gd name="T11" fmla="*/ 5 h 12"/>
                <a:gd name="T12" fmla="*/ 19 w 30"/>
                <a:gd name="T13" fmla="*/ 0 h 12"/>
                <a:gd name="T14" fmla="*/ 15 w 3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">
                  <a:moveTo>
                    <a:pt x="15" y="0"/>
                  </a:moveTo>
                  <a:cubicBezTo>
                    <a:pt x="13" y="0"/>
                    <a:pt x="11" y="1"/>
                    <a:pt x="9" y="1"/>
                  </a:cubicBezTo>
                  <a:cubicBezTo>
                    <a:pt x="3" y="2"/>
                    <a:pt x="0" y="4"/>
                    <a:pt x="0" y="4"/>
                  </a:cubicBezTo>
                  <a:cubicBezTo>
                    <a:pt x="0" y="4"/>
                    <a:pt x="4" y="5"/>
                    <a:pt x="9" y="6"/>
                  </a:cubicBezTo>
                  <a:cubicBezTo>
                    <a:pt x="14" y="7"/>
                    <a:pt x="19" y="9"/>
                    <a:pt x="23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3"/>
                    <a:pt x="22" y="1"/>
                    <a:pt x="19" y="0"/>
                  </a:cubicBezTo>
                  <a:cubicBezTo>
                    <a:pt x="18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8218" tIns="24109" rIns="48218" bIns="2410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65233" y="4914313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48650" y="5128267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43696" y="4828862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65233" y="3697121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48650" y="3911075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43696" y="3611670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65233" y="2397000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48650" y="2610954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43696" y="2311549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97731" y="3247573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Sun 37"/>
          <p:cNvSpPr/>
          <p:nvPr/>
        </p:nvSpPr>
        <p:spPr>
          <a:xfrm>
            <a:off x="2376610" y="2518400"/>
            <a:ext cx="669883" cy="669883"/>
          </a:xfrm>
          <a:prstGeom prst="su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97731" y="4936244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un 39"/>
          <p:cNvSpPr/>
          <p:nvPr/>
        </p:nvSpPr>
        <p:spPr>
          <a:xfrm>
            <a:off x="2376610" y="4207071"/>
            <a:ext cx="669883" cy="669883"/>
          </a:xfrm>
          <a:prstGeom prst="su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 animBg="1"/>
      <p:bldP spid="39" grpId="0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1672109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4810466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1874328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310643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32106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168665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179087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110973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12139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4966966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4977388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3544976" y="2386710"/>
            <a:ext cx="5888927" cy="751818"/>
            <a:chOff x="2855577" y="2033074"/>
            <a:chExt cx="6485661" cy="828001"/>
          </a:xfrm>
        </p:grpSpPr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855577" y="2038513"/>
              <a:ext cx="5853118" cy="779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Box 13"/>
            <p:cNvSpPr txBox="1">
              <a:spLocks noChangeArrowheads="1"/>
            </p:cNvSpPr>
            <p:nvPr/>
          </p:nvSpPr>
          <p:spPr bwMode="auto">
            <a:xfrm>
              <a:off x="4562600" y="2254653"/>
              <a:ext cx="2740917" cy="473138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513238" y="2033074"/>
              <a:ext cx="828000" cy="82800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8628463" y="2172238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001238" y="3046152"/>
            <a:ext cx="4854071" cy="751818"/>
            <a:chOff x="3358070" y="2759339"/>
            <a:chExt cx="5345942" cy="828000"/>
          </a:xfrm>
        </p:grpSpPr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358070" y="2759339"/>
              <a:ext cx="4916431" cy="7792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868347" y="2967588"/>
              <a:ext cx="2787212" cy="473137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7876012" y="2759339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flipH="1">
              <a:off x="7991238" y="2930476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520865" y="3740918"/>
            <a:ext cx="4887444" cy="751818"/>
            <a:chOff x="3930355" y="3524505"/>
            <a:chExt cx="5382696" cy="828000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930355" y="3539901"/>
              <a:ext cx="4778340" cy="756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235870" y="3792276"/>
              <a:ext cx="2943248" cy="310434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8485051" y="3524505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8600278" y="3679657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177091" y="4415196"/>
            <a:ext cx="4980005" cy="916064"/>
            <a:chOff x="4653076" y="4295241"/>
            <a:chExt cx="5484638" cy="1008890"/>
          </a:xfrm>
        </p:grpSpPr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4653076" y="4295241"/>
              <a:ext cx="4927020" cy="10088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5701991" y="4657170"/>
              <a:ext cx="3060628" cy="310434"/>
            </a:xfrm>
            <a:prstGeom prst="rect">
              <a:avLst/>
            </a:prstGeom>
            <a:noFill/>
            <a:ln w="9525" algn="ctr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166975" y="4314980"/>
              <a:ext cx="970739" cy="9707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>
              <a:spLocks noChangeAspect="1"/>
            </p:cNvSpPr>
            <p:nvPr/>
          </p:nvSpPr>
          <p:spPr>
            <a:xfrm flipH="1">
              <a:off x="9320236" y="4558037"/>
              <a:ext cx="658862" cy="488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545186" y="5956837"/>
            <a:ext cx="9780733" cy="4431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1626461" y="5866092"/>
            <a:ext cx="956989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 bwMode="auto">
          <a:xfrm>
            <a:off x="1718730" y="1961341"/>
            <a:ext cx="3882907" cy="3401907"/>
            <a:chOff x="-115" y="653"/>
            <a:chExt cx="3913" cy="3610"/>
          </a:xfrm>
        </p:grpSpPr>
        <p:grpSp>
          <p:nvGrpSpPr>
            <p:cNvPr id="43" name="Group 15"/>
            <p:cNvGrpSpPr/>
            <p:nvPr/>
          </p:nvGrpSpPr>
          <p:grpSpPr bwMode="auto">
            <a:xfrm>
              <a:off x="-115" y="3057"/>
              <a:ext cx="3913" cy="1206"/>
              <a:chOff x="61" y="3092"/>
              <a:chExt cx="2912" cy="957"/>
            </a:xfrm>
          </p:grpSpPr>
          <p:sp>
            <p:nvSpPr>
              <p:cNvPr id="61" name="Freeform 16"/>
              <p:cNvSpPr/>
              <p:nvPr/>
            </p:nvSpPr>
            <p:spPr bwMode="gray">
              <a:xfrm>
                <a:off x="351" y="3097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"/>
              <p:cNvSpPr/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8"/>
              <p:cNvSpPr/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5"/>
              </a:solidFill>
              <a:ln w="3175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9"/>
            <p:cNvGrpSpPr/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8" name="Freeform 20"/>
              <p:cNvSpPr/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1"/>
              <p:cNvSpPr/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2"/>
              <p:cNvSpPr/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4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23"/>
            <p:cNvGrpSpPr/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55" name="Freeform 24"/>
              <p:cNvSpPr/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chemeClr val="accent3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/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/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27"/>
            <p:cNvGrpSpPr/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52" name="Freeform 28"/>
              <p:cNvSpPr/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9"/>
              <p:cNvSpPr/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0"/>
              <p:cNvSpPr/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31"/>
            <p:cNvGrpSpPr/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50" name="Freeform 32"/>
              <p:cNvSpPr/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/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noFill/>
                <a:rou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3040917" y="349172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3040917" y="2780822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040917" y="496311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3040917" y="4139900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04892" y="3090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/>
      <p:bldP spid="33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roup 532"/>
          <p:cNvGrpSpPr/>
          <p:nvPr/>
        </p:nvGrpSpPr>
        <p:grpSpPr>
          <a:xfrm>
            <a:off x="4966266" y="2176915"/>
            <a:ext cx="3032776" cy="3585256"/>
            <a:chOff x="56464" y="66751"/>
            <a:chExt cx="6792667" cy="8030085"/>
          </a:xfrm>
        </p:grpSpPr>
        <p:sp>
          <p:nvSpPr>
            <p:cNvPr id="522" name="Shape 522"/>
            <p:cNvSpPr/>
            <p:nvPr/>
          </p:nvSpPr>
          <p:spPr>
            <a:xfrm>
              <a:off x="56464" y="66751"/>
              <a:ext cx="6792667" cy="803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304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3" name="Shape 523"/>
            <p:cNvSpPr/>
            <p:nvPr/>
          </p:nvSpPr>
          <p:spPr>
            <a:xfrm>
              <a:off x="545561" y="641674"/>
              <a:ext cx="5815468" cy="687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177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954611" y="1090388"/>
              <a:ext cx="2402363" cy="3030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11" y="7827"/>
                  </a:moveTo>
                  <a:cubicBezTo>
                    <a:pt x="3990" y="7234"/>
                    <a:pt x="7765" y="6273"/>
                    <a:pt x="11357" y="4966"/>
                  </a:cubicBezTo>
                  <a:cubicBezTo>
                    <a:pt x="14991" y="3644"/>
                    <a:pt x="18411" y="1976"/>
                    <a:pt x="21541" y="0"/>
                  </a:cubicBezTo>
                  <a:lnTo>
                    <a:pt x="21541" y="21600"/>
                  </a:lnTo>
                  <a:lnTo>
                    <a:pt x="1545" y="21600"/>
                  </a:lnTo>
                  <a:cubicBezTo>
                    <a:pt x="875" y="19278"/>
                    <a:pt x="421" y="16919"/>
                    <a:pt x="187" y="14544"/>
                  </a:cubicBezTo>
                  <a:cubicBezTo>
                    <a:pt x="-34" y="12309"/>
                    <a:pt x="-59" y="10065"/>
                    <a:pt x="111" y="782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3551011" y="1116085"/>
              <a:ext cx="2391400" cy="298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92" y="1699"/>
                    <a:pt x="6929" y="3205"/>
                    <a:pt x="10585" y="4507"/>
                  </a:cubicBezTo>
                  <a:cubicBezTo>
                    <a:pt x="14160" y="5780"/>
                    <a:pt x="17840" y="6855"/>
                    <a:pt x="21600" y="7724"/>
                  </a:cubicBezTo>
                  <a:cubicBezTo>
                    <a:pt x="21577" y="9984"/>
                    <a:pt x="21426" y="12241"/>
                    <a:pt x="21147" y="14490"/>
                  </a:cubicBezTo>
                  <a:cubicBezTo>
                    <a:pt x="20852" y="16875"/>
                    <a:pt x="20413" y="19248"/>
                    <a:pt x="19833" y="21600"/>
                  </a:cubicBezTo>
                  <a:lnTo>
                    <a:pt x="18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1213429" y="4289875"/>
              <a:ext cx="2119994" cy="2704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ubicBezTo>
                    <a:pt x="16474" y="19204"/>
                    <a:pt x="11955" y="16088"/>
                    <a:pt x="8268" y="12410"/>
                  </a:cubicBezTo>
                  <a:cubicBezTo>
                    <a:pt x="4558" y="8709"/>
                    <a:pt x="1755" y="45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7" name="Shape 527"/>
            <p:cNvSpPr/>
            <p:nvPr/>
          </p:nvSpPr>
          <p:spPr>
            <a:xfrm>
              <a:off x="3597286" y="4313711"/>
              <a:ext cx="2042834" cy="2645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0097" y="4711"/>
                    <a:pt x="17304" y="9119"/>
                    <a:pt x="13408" y="12926"/>
                  </a:cubicBezTo>
                  <a:cubicBezTo>
                    <a:pt x="9782" y="16471"/>
                    <a:pt x="5274" y="19420"/>
                    <a:pt x="151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4151524" y="4773485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9" name="Shape 529"/>
            <p:cNvSpPr/>
            <p:nvPr/>
          </p:nvSpPr>
          <p:spPr>
            <a:xfrm>
              <a:off x="4218652" y="2526221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0" name="Shape 530"/>
            <p:cNvSpPr/>
            <p:nvPr/>
          </p:nvSpPr>
          <p:spPr>
            <a:xfrm>
              <a:off x="1915225" y="2526218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2033157" y="4773480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7069128" y="2316089"/>
            <a:ext cx="3392695" cy="831299"/>
            <a:chOff x="0" y="103764"/>
            <a:chExt cx="7598797" cy="1861905"/>
          </a:xfrm>
        </p:grpSpPr>
        <p:sp>
          <p:nvSpPr>
            <p:cNvPr id="533" name="Shape 533"/>
            <p:cNvSpPr/>
            <p:nvPr/>
          </p:nvSpPr>
          <p:spPr>
            <a:xfrm>
              <a:off x="0" y="314108"/>
              <a:ext cx="3573434" cy="109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46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3758161" y="10376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776859" y="672574"/>
              <a:ext cx="3821938" cy="12930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0" name="Group 540"/>
          <p:cNvGrpSpPr/>
          <p:nvPr/>
        </p:nvGrpSpPr>
        <p:grpSpPr>
          <a:xfrm>
            <a:off x="7118315" y="4799200"/>
            <a:ext cx="3343508" cy="831300"/>
            <a:chOff x="0" y="103766"/>
            <a:chExt cx="7488630" cy="1861906"/>
          </a:xfrm>
        </p:grpSpPr>
        <p:sp>
          <p:nvSpPr>
            <p:cNvPr id="537" name="Shape 537"/>
            <p:cNvSpPr/>
            <p:nvPr/>
          </p:nvSpPr>
          <p:spPr>
            <a:xfrm>
              <a:off x="0" y="223794"/>
              <a:ext cx="3412455" cy="93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408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3652010" y="103766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3670710" y="672578"/>
              <a:ext cx="3817920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2468562" y="2316090"/>
            <a:ext cx="3464436" cy="831300"/>
            <a:chOff x="660839" y="103767"/>
            <a:chExt cx="7759478" cy="1861903"/>
          </a:xfrm>
        </p:grpSpPr>
        <p:sp>
          <p:nvSpPr>
            <p:cNvPr id="541" name="Shape 541"/>
            <p:cNvSpPr/>
            <p:nvPr/>
          </p:nvSpPr>
          <p:spPr>
            <a:xfrm>
              <a:off x="4517055" y="317067"/>
              <a:ext cx="3903262" cy="109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263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1530013" y="103767"/>
              <a:ext cx="2814817" cy="529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660839" y="672578"/>
              <a:ext cx="3666311" cy="12930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468562" y="4844187"/>
            <a:ext cx="3399626" cy="927148"/>
            <a:chOff x="669677" y="0"/>
            <a:chExt cx="7614322" cy="2076582"/>
          </a:xfrm>
        </p:grpSpPr>
        <p:sp>
          <p:nvSpPr>
            <p:cNvPr id="545" name="Shape 545"/>
            <p:cNvSpPr/>
            <p:nvPr/>
          </p:nvSpPr>
          <p:spPr>
            <a:xfrm>
              <a:off x="4567152" y="0"/>
              <a:ext cx="3716847" cy="103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29" y="21600"/>
                  </a:lnTo>
                  <a:lnTo>
                    <a:pt x="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1504612" y="21467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669677" y="783488"/>
              <a:ext cx="3657476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 advAuto="0"/>
      <p:bldP spid="536" grpId="0" advAuto="0"/>
      <p:bldP spid="540" grpId="0" advAuto="0"/>
      <p:bldP spid="544" grpId="0" advAuto="0"/>
      <p:bldP spid="548" grpId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6887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6887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5952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70177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1964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6190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8837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2480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6705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91213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5439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1658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3218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2749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7166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8728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9586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9821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6025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8378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5006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7148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4589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7148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620792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119386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524044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385452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2984218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572640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526182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628354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/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4992168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396823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258232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85699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445423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503435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119177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523835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385248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298401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572437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012523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417179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278593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4877359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465784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692679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9229" tIns="49615" rIns="99229" bIns="49615" numCol="1" anchor="t" anchorCtr="0" compatLnSpc="1"/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/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/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/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/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/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/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/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/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/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/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/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/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/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/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/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/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1825773" y="2251159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/>
          <p:nvPr/>
        </p:nvSpPr>
        <p:spPr bwMode="auto">
          <a:xfrm>
            <a:off x="2236143" y="2699581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/>
          <p:nvPr/>
        </p:nvSpPr>
        <p:spPr bwMode="auto">
          <a:xfrm>
            <a:off x="2109300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/>
          <p:nvPr/>
        </p:nvSpPr>
        <p:spPr bwMode="auto">
          <a:xfrm>
            <a:off x="2109300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4158913" y="2282496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/>
          <p:nvPr/>
        </p:nvSpPr>
        <p:spPr bwMode="auto">
          <a:xfrm>
            <a:off x="4573758" y="2706296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/>
          <p:nvPr/>
        </p:nvSpPr>
        <p:spPr bwMode="auto">
          <a:xfrm>
            <a:off x="4446916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/>
          <p:nvPr/>
        </p:nvSpPr>
        <p:spPr bwMode="auto">
          <a:xfrm>
            <a:off x="4446916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6423406" y="2281002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/>
          <p:nvPr/>
        </p:nvSpPr>
        <p:spPr bwMode="auto">
          <a:xfrm>
            <a:off x="6839000" y="2706296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/>
          <p:nvPr/>
        </p:nvSpPr>
        <p:spPr bwMode="auto">
          <a:xfrm>
            <a:off x="6712903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/>
          <p:nvPr/>
        </p:nvSpPr>
        <p:spPr bwMode="auto">
          <a:xfrm>
            <a:off x="6712903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8645372" y="2248173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/>
          <p:nvPr/>
        </p:nvSpPr>
        <p:spPr bwMode="auto">
          <a:xfrm>
            <a:off x="9094541" y="2689135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/>
          <p:nvPr/>
        </p:nvSpPr>
        <p:spPr bwMode="auto">
          <a:xfrm>
            <a:off x="8967698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/>
          <p:nvPr/>
        </p:nvSpPr>
        <p:spPr bwMode="auto">
          <a:xfrm>
            <a:off x="8967698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0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/>
          <p:nvPr/>
        </p:nvGrpSpPr>
        <p:grpSpPr bwMode="auto">
          <a:xfrm>
            <a:off x="2753209" y="3223361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/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/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/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/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/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/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/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/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/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/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"/>
          <p:cNvSpPr txBox="1"/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/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/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/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/>
          <p:nvPr/>
        </p:nvSpPr>
        <p:spPr>
          <a:xfrm>
            <a:off x="29315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/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/>
          <p:nvPr/>
        </p:nvSpPr>
        <p:spPr>
          <a:xfrm>
            <a:off x="5838261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/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/>
          <p:nvPr/>
        </p:nvSpPr>
        <p:spPr>
          <a:xfrm>
            <a:off x="87293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187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187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569316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-1" fmla="*/ 0 w 21976"/>
                <a:gd name="connsiteY0-2" fmla="*/ 21352 h 28790"/>
                <a:gd name="connsiteX1-3" fmla="*/ 3874 w 21976"/>
                <a:gd name="connsiteY1-4" fmla="*/ 0 h 28790"/>
                <a:gd name="connsiteX2-5" fmla="*/ 21976 w 21976"/>
                <a:gd name="connsiteY2-6" fmla="*/ 0 h 28790"/>
                <a:gd name="connsiteX3-7" fmla="*/ 16859 w 21976"/>
                <a:gd name="connsiteY3-8" fmla="*/ 28790 h 28790"/>
                <a:gd name="connsiteX4-9" fmla="*/ 0 w 21976"/>
                <a:gd name="connsiteY4-10" fmla="*/ 21352 h 28790"/>
                <a:gd name="connsiteX0-11" fmla="*/ 0 w 21788"/>
                <a:gd name="connsiteY0-12" fmla="*/ 21352 h 28790"/>
                <a:gd name="connsiteX1-13" fmla="*/ 3686 w 21788"/>
                <a:gd name="connsiteY1-14" fmla="*/ 0 h 28790"/>
                <a:gd name="connsiteX2-15" fmla="*/ 21788 w 21788"/>
                <a:gd name="connsiteY2-16" fmla="*/ 0 h 28790"/>
                <a:gd name="connsiteX3-17" fmla="*/ 16671 w 21788"/>
                <a:gd name="connsiteY3-18" fmla="*/ 28790 h 28790"/>
                <a:gd name="connsiteX4-19" fmla="*/ 0 w 21788"/>
                <a:gd name="connsiteY4-20" fmla="*/ 21352 h 287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-1" fmla="*/ 0 w 20924"/>
                <a:gd name="connsiteY0-2" fmla="*/ 16789 h 21600"/>
                <a:gd name="connsiteX1-3" fmla="*/ 10166 w 20924"/>
                <a:gd name="connsiteY1-4" fmla="*/ 0 h 21600"/>
                <a:gd name="connsiteX2-5" fmla="*/ 20924 w 20924"/>
                <a:gd name="connsiteY2-6" fmla="*/ 9973 h 21600"/>
                <a:gd name="connsiteX3-7" fmla="*/ 13044 w 20924"/>
                <a:gd name="connsiteY3-8" fmla="*/ 21600 h 21600"/>
                <a:gd name="connsiteX4-9" fmla="*/ 0 w 20924"/>
                <a:gd name="connsiteY4-10" fmla="*/ 16789 h 21600"/>
                <a:gd name="connsiteX0-11" fmla="*/ 0 w 21037"/>
                <a:gd name="connsiteY0-12" fmla="*/ 16789 h 21600"/>
                <a:gd name="connsiteX1-13" fmla="*/ 10166 w 21037"/>
                <a:gd name="connsiteY1-14" fmla="*/ 0 h 21600"/>
                <a:gd name="connsiteX2-15" fmla="*/ 21037 w 21037"/>
                <a:gd name="connsiteY2-16" fmla="*/ 11707 h 21600"/>
                <a:gd name="connsiteX3-17" fmla="*/ 13044 w 21037"/>
                <a:gd name="connsiteY3-18" fmla="*/ 21600 h 21600"/>
                <a:gd name="connsiteX4-19" fmla="*/ 0 w 21037"/>
                <a:gd name="connsiteY4-20" fmla="*/ 16789 h 21600"/>
                <a:gd name="connsiteX0-21" fmla="*/ 0 w 21037"/>
                <a:gd name="connsiteY0-22" fmla="*/ 15054 h 21600"/>
                <a:gd name="connsiteX1-23" fmla="*/ 10166 w 21037"/>
                <a:gd name="connsiteY1-24" fmla="*/ 0 h 21600"/>
                <a:gd name="connsiteX2-25" fmla="*/ 21037 w 21037"/>
                <a:gd name="connsiteY2-26" fmla="*/ 11707 h 21600"/>
                <a:gd name="connsiteX3-27" fmla="*/ 13044 w 21037"/>
                <a:gd name="connsiteY3-28" fmla="*/ 21600 h 21600"/>
                <a:gd name="connsiteX4-29" fmla="*/ 0 w 21037"/>
                <a:gd name="connsiteY4-30" fmla="*/ 15054 h 21600"/>
                <a:gd name="connsiteX0-31" fmla="*/ 0 w 21037"/>
                <a:gd name="connsiteY0-32" fmla="*/ 15748 h 21600"/>
                <a:gd name="connsiteX1-33" fmla="*/ 10166 w 21037"/>
                <a:gd name="connsiteY1-34" fmla="*/ 0 h 21600"/>
                <a:gd name="connsiteX2-35" fmla="*/ 21037 w 21037"/>
                <a:gd name="connsiteY2-36" fmla="*/ 11707 h 21600"/>
                <a:gd name="connsiteX3-37" fmla="*/ 13044 w 21037"/>
                <a:gd name="connsiteY3-38" fmla="*/ 21600 h 21600"/>
                <a:gd name="connsiteX4-39" fmla="*/ 0 w 21037"/>
                <a:gd name="connsiteY4-40" fmla="*/ 15748 h 21600"/>
                <a:gd name="connsiteX0-41" fmla="*/ 0 w 20924"/>
                <a:gd name="connsiteY0-42" fmla="*/ 15748 h 21600"/>
                <a:gd name="connsiteX1-43" fmla="*/ 10166 w 20924"/>
                <a:gd name="connsiteY1-44" fmla="*/ 0 h 21600"/>
                <a:gd name="connsiteX2-45" fmla="*/ 20924 w 20924"/>
                <a:gd name="connsiteY2-46" fmla="*/ 11360 h 21600"/>
                <a:gd name="connsiteX3-47" fmla="*/ 13044 w 20924"/>
                <a:gd name="connsiteY3-48" fmla="*/ 21600 h 21600"/>
                <a:gd name="connsiteX4-49" fmla="*/ 0 w 20924"/>
                <a:gd name="connsiteY4-50" fmla="*/ 15748 h 21600"/>
                <a:gd name="connsiteX0-51" fmla="*/ 0 w 21601"/>
                <a:gd name="connsiteY0-52" fmla="*/ 15748 h 21600"/>
                <a:gd name="connsiteX1-53" fmla="*/ 10166 w 21601"/>
                <a:gd name="connsiteY1-54" fmla="*/ 0 h 21600"/>
                <a:gd name="connsiteX2-55" fmla="*/ 21601 w 21601"/>
                <a:gd name="connsiteY2-56" fmla="*/ 9805 h 21600"/>
                <a:gd name="connsiteX3-57" fmla="*/ 13044 w 21601"/>
                <a:gd name="connsiteY3-58" fmla="*/ 21600 h 21600"/>
                <a:gd name="connsiteX4-59" fmla="*/ 0 w 21601"/>
                <a:gd name="connsiteY4-60" fmla="*/ 15748 h 21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5" name="Rectangle 50"/>
          <p:cNvSpPr/>
          <p:nvPr/>
        </p:nvSpPr>
        <p:spPr>
          <a:xfrm>
            <a:off x="730283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730283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331140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417554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730283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730283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331140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417554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3" name="矩形 2"/>
          <p:cNvSpPr/>
          <p:nvPr/>
        </p:nvSpPr>
        <p:spPr>
          <a:xfrm>
            <a:off x="353" y="5428926"/>
            <a:ext cx="12858044" cy="1832165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010088" y="5560541"/>
            <a:ext cx="68385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annual financial data analysis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591012" y="5851729"/>
            <a:ext cx="76767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spc="600" dirty="0" smtClean="0">
                <a:solidFill>
                  <a:schemeClr val="accent2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spc="600" dirty="0">
              <a:solidFill>
                <a:schemeClr val="accent2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590643" y="6742145"/>
            <a:ext cx="567746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汇报人：代用名   </a:t>
            </a:r>
            <a:r>
              <a:rPr lang="en-US" altLang="zh-CN" sz="1800" dirty="0">
                <a:solidFill>
                  <a:schemeClr val="accent2"/>
                </a:solidFill>
                <a:cs typeface="Arial" panose="020B0604020202020204" pitchFamily="34" charset="0"/>
              </a:rPr>
              <a:t>Report Person: </a:t>
            </a:r>
            <a:r>
              <a:rPr lang="zh-CN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代用名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6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7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4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 animBg="1"/>
          <p:bldP spid="9" grpId="0"/>
          <p:bldP spid="9" grpId="1"/>
          <p:bldP spid="10" grpId="0"/>
          <p:bldP spid="10" grpId="1"/>
          <p:bldP spid="11" grpId="0"/>
          <p:bldP spid="1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6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7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3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4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 animBg="1"/>
          <p:bldP spid="9" grpId="0"/>
          <p:bldP spid="9" grpId="1"/>
          <p:bldP spid="10" grpId="0"/>
          <p:bldP spid="10" grpId="1"/>
          <p:bldP spid="11" grpId="0"/>
          <p:bldP spid="11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1_自定义设计方案">
  <a:themeElements>
    <a:clrScheme name="自定义 21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DC34"/>
      </a:accent1>
      <a:accent2>
        <a:srgbClr val="1C1B1C"/>
      </a:accent2>
      <a:accent3>
        <a:srgbClr val="FCDC34"/>
      </a:accent3>
      <a:accent4>
        <a:srgbClr val="1C1B1C"/>
      </a:accent4>
      <a:accent5>
        <a:srgbClr val="FCDC34"/>
      </a:accent5>
      <a:accent6>
        <a:srgbClr val="1C1B1C"/>
      </a:accent6>
      <a:hlink>
        <a:srgbClr val="FCDC34"/>
      </a:hlink>
      <a:folHlink>
        <a:srgbClr val="1C1B1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2623</Words>
  <Application>Microsoft Office PowerPoint</Application>
  <PresentationFormat>自定义</PresentationFormat>
  <Paragraphs>245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bt779.pptx</dc:title>
  <dc:creator/>
  <cp:lastModifiedBy/>
  <cp:revision>3</cp:revision>
  <dcterms:created xsi:type="dcterms:W3CDTF">2016-10-17T14:00:00Z</dcterms:created>
  <dcterms:modified xsi:type="dcterms:W3CDTF">2017-07-19T05:39:44Z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