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</p:sldMasterIdLst>
  <p:notesMasterIdLst>
    <p:notesMasterId r:id="rId28"/>
  </p:notesMasterIdLst>
  <p:sldIdLst>
    <p:sldId id="2754" r:id="rId2"/>
    <p:sldId id="2743" r:id="rId3"/>
    <p:sldId id="2750" r:id="rId4"/>
    <p:sldId id="2731" r:id="rId5"/>
    <p:sldId id="2733" r:id="rId6"/>
    <p:sldId id="2734" r:id="rId7"/>
    <p:sldId id="2741" r:id="rId8"/>
    <p:sldId id="2730" r:id="rId9"/>
    <p:sldId id="2755" r:id="rId10"/>
    <p:sldId id="2738" r:id="rId11"/>
    <p:sldId id="2624" r:id="rId12"/>
    <p:sldId id="2748" r:id="rId13"/>
    <p:sldId id="2745" r:id="rId14"/>
    <p:sldId id="2704" r:id="rId15"/>
    <p:sldId id="2756" r:id="rId16"/>
    <p:sldId id="2735" r:id="rId17"/>
    <p:sldId id="2749" r:id="rId18"/>
    <p:sldId id="2747" r:id="rId19"/>
    <p:sldId id="2732" r:id="rId20"/>
    <p:sldId id="2740" r:id="rId21"/>
    <p:sldId id="2757" r:id="rId22"/>
    <p:sldId id="2746" r:id="rId23"/>
    <p:sldId id="2637" r:id="rId24"/>
    <p:sldId id="2622" r:id="rId25"/>
    <p:sldId id="2758" r:id="rId26"/>
    <p:sldId id="2759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122C"/>
    <a:srgbClr val="D03E20"/>
    <a:srgbClr val="757674"/>
    <a:srgbClr val="E70100"/>
    <a:srgbClr val="F1D8D3"/>
    <a:srgbClr val="FEBCB4"/>
    <a:srgbClr val="EE8683"/>
    <a:srgbClr val="FFFFFF"/>
    <a:srgbClr val="FABCA8"/>
    <a:srgbClr val="5756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50" autoAdjust="0"/>
    <p:restoredTop sz="92986" autoAdjust="0"/>
  </p:normalViewPr>
  <p:slideViewPr>
    <p:cSldViewPr>
      <p:cViewPr varScale="1">
        <p:scale>
          <a:sx n="87" d="100"/>
          <a:sy n="87" d="100"/>
        </p:scale>
        <p:origin x="540" y="9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02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824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113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755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2932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232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73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190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811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486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76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498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511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34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470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3504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876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481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buFont typeface="Arial" charset="0"/>
              <a:buNone/>
            </a:pPr>
            <a:fld id="{CEDA688F-47F3-434D-A3A7-906655BCDF8A}" type="slidenum">
              <a:rPr lang="zh-CN" altLang="en-US" sz="1200">
                <a:latin typeface="Calibri" pitchFamily="34" charset="0"/>
              </a:rPr>
              <a:pPr algn="r">
                <a:buFont typeface="Arial" charset="0"/>
                <a:buNone/>
              </a:pPr>
              <a:t>19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83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047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945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007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504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23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822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95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6749" y="1184285"/>
            <a:ext cx="9645253" cy="2517775"/>
          </a:xfrm>
          <a:prstGeom prst="rect">
            <a:avLst/>
          </a:prstGeom>
        </p:spPr>
        <p:txBody>
          <a:bodyPr anchor="b"/>
          <a:lstStyle>
            <a:lvl1pPr algn="ctr">
              <a:defRPr sz="600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6749" y="3798888"/>
            <a:ext cx="9645253" cy="1746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39" indent="0" algn="ctr">
              <a:buNone/>
              <a:defRPr sz="2000"/>
            </a:lvl2pPr>
            <a:lvl3pPr marL="914476" indent="0" algn="ctr">
              <a:buNone/>
              <a:defRPr sz="1800"/>
            </a:lvl3pPr>
            <a:lvl4pPr marL="1371714" indent="0" algn="ctr">
              <a:buNone/>
              <a:defRPr sz="1600"/>
            </a:lvl4pPr>
            <a:lvl5pPr marL="1828953" indent="0" algn="ctr">
              <a:buNone/>
              <a:defRPr sz="1600"/>
            </a:lvl5pPr>
            <a:lvl6pPr marL="2286191" indent="0" algn="ctr">
              <a:buNone/>
              <a:defRPr sz="1600"/>
            </a:lvl6pPr>
            <a:lvl7pPr marL="2743429" indent="0" algn="ctr">
              <a:buNone/>
              <a:defRPr sz="1600"/>
            </a:lvl7pPr>
            <a:lvl8pPr marL="3200667" indent="0" algn="ctr">
              <a:buNone/>
              <a:defRPr sz="1600"/>
            </a:lvl8pPr>
            <a:lvl9pPr marL="3657906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667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53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435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8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11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2" r:id="rId2"/>
    <p:sldLayoutId id="2147483988" r:id="rId3"/>
    <p:sldLayoutId id="2147484014" r:id="rId4"/>
    <p:sldLayoutId id="2147484027" r:id="rId5"/>
    <p:sldLayoutId id="2147484028" r:id="rId6"/>
  </p:sldLayoutIdLst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3613027" y="3262382"/>
            <a:ext cx="56326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软式体育运动会模板</a:t>
            </a:r>
            <a:endParaRPr lang="en-US" alt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75069" y="3170078"/>
            <a:ext cx="5508612" cy="89249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248"/>
            <a:ext cx="12858750" cy="728955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2700" y="248"/>
            <a:ext cx="4281835" cy="7289552"/>
          </a:xfrm>
          <a:prstGeom prst="rect">
            <a:avLst/>
          </a:prstGeom>
          <a:solidFill>
            <a:srgbClr val="D03E2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6496" y="2238604"/>
            <a:ext cx="3023442" cy="1564196"/>
            <a:chOff x="1819275" y="1143000"/>
            <a:chExt cx="2867025" cy="1483273"/>
          </a:xfrm>
        </p:grpSpPr>
        <p:sp>
          <p:nvSpPr>
            <p:cNvPr id="3" name="矩形 2"/>
            <p:cNvSpPr/>
            <p:nvPr/>
          </p:nvSpPr>
          <p:spPr>
            <a:xfrm>
              <a:off x="1819275" y="1143000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95500" y="1359448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328" b="1" dirty="0">
                <a:solidFill>
                  <a:srgbClr val="4EB79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66975" y="3989353"/>
            <a:ext cx="2922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Kozuka Gothic Pro M" panose="020B0700000000000000" pitchFamily="34" charset="-128"/>
                <a:ea typeface="Kozuka Gothic Pro M" panose="020B0700000000000000" pitchFamily="34" charset="-128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Kozuka Gothic Pro M" panose="020B0700000000000000" pitchFamily="34" charset="-128"/>
              <a:ea typeface="Kozuka Gothic Pro M" panose="020B0700000000000000" pitchFamily="34" charset="-128"/>
            </a:endParaRPr>
          </a:p>
        </p:txBody>
      </p:sp>
      <p:sp>
        <p:nvSpPr>
          <p:cNvPr id="23" name="剪去单角的矩形 22"/>
          <p:cNvSpPr/>
          <p:nvPr/>
        </p:nvSpPr>
        <p:spPr>
          <a:xfrm>
            <a:off x="6237515" y="1883777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5515954" y="1814869"/>
            <a:ext cx="922453" cy="795219"/>
          </a:xfrm>
          <a:prstGeom prst="hexagon">
            <a:avLst/>
          </a:prstGeom>
          <a:solidFill>
            <a:srgbClr val="D03E2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778563" y="1934476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3" name="剪去单角的矩形 22"/>
          <p:cNvSpPr/>
          <p:nvPr/>
        </p:nvSpPr>
        <p:spPr>
          <a:xfrm>
            <a:off x="6237515" y="3145397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B1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六边形 53"/>
          <p:cNvSpPr/>
          <p:nvPr/>
        </p:nvSpPr>
        <p:spPr>
          <a:xfrm>
            <a:off x="5515954" y="3076489"/>
            <a:ext cx="922453" cy="795219"/>
          </a:xfrm>
          <a:prstGeom prst="hexagon">
            <a:avLst/>
          </a:prstGeom>
          <a:solidFill>
            <a:srgbClr val="0B122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778563" y="3196096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6" name="剪去单角的矩形 22"/>
          <p:cNvSpPr/>
          <p:nvPr/>
        </p:nvSpPr>
        <p:spPr>
          <a:xfrm>
            <a:off x="6237515" y="4449453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六边形 56"/>
          <p:cNvSpPr/>
          <p:nvPr/>
        </p:nvSpPr>
        <p:spPr>
          <a:xfrm>
            <a:off x="5515954" y="4380545"/>
            <a:ext cx="922453" cy="795219"/>
          </a:xfrm>
          <a:prstGeom prst="hexagon">
            <a:avLst/>
          </a:prstGeom>
          <a:solidFill>
            <a:srgbClr val="D03E2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778563" y="4500152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9" name="剪去单角的矩形 22"/>
          <p:cNvSpPr/>
          <p:nvPr/>
        </p:nvSpPr>
        <p:spPr>
          <a:xfrm>
            <a:off x="6237515" y="5691994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B1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六边形 59"/>
          <p:cNvSpPr/>
          <p:nvPr/>
        </p:nvSpPr>
        <p:spPr>
          <a:xfrm>
            <a:off x="5515954" y="5623086"/>
            <a:ext cx="922453" cy="795219"/>
          </a:xfrm>
          <a:prstGeom prst="hexagon">
            <a:avLst/>
          </a:prstGeom>
          <a:solidFill>
            <a:srgbClr val="0B122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778563" y="5742693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143290" y="2468114"/>
            <a:ext cx="1969854" cy="10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32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12452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7" grpId="0" animBg="1"/>
      <p:bldP spid="19" grpId="0"/>
      <p:bldP spid="23" grpId="0" animBg="1"/>
      <p:bldP spid="21" grpId="0" animBg="1"/>
      <p:bldP spid="46" grpId="0"/>
      <p:bldP spid="53" grpId="0" animBg="1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13"/>
          <p:cNvSpPr txBox="1"/>
          <p:nvPr/>
        </p:nvSpPr>
        <p:spPr>
          <a:xfrm>
            <a:off x="5794595" y="4179565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rgbClr val="D03E20"/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90870" y="2664298"/>
            <a:ext cx="1477008" cy="1477008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5826832" y="286181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>
                <a:solidFill>
                  <a:srgbClr val="D03E20"/>
                </a:solidFill>
                <a:latin typeface="+mj-ea"/>
                <a:ea typeface="+mj-ea"/>
              </a:rPr>
              <a:t>01</a:t>
            </a:r>
            <a:endParaRPr lang="zh-CN" altLang="en-US" sz="7031" b="1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4285198" y="4910323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zh-CN" altLang="en-US" sz="4000" b="1" dirty="0">
                <a:solidFill>
                  <a:srgbClr val="0B12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rgbClr val="0B12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93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六边形 76"/>
          <p:cNvSpPr/>
          <p:nvPr/>
        </p:nvSpPr>
        <p:spPr>
          <a:xfrm>
            <a:off x="1766456" y="4290448"/>
            <a:ext cx="1900140" cy="533555"/>
          </a:xfrm>
          <a:prstGeom prst="hexagon">
            <a:avLst/>
          </a:prstGeom>
          <a:solidFill>
            <a:srgbClr val="0B12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六边形 77"/>
          <p:cNvSpPr/>
          <p:nvPr/>
        </p:nvSpPr>
        <p:spPr>
          <a:xfrm>
            <a:off x="4239309" y="4290448"/>
            <a:ext cx="1900140" cy="533555"/>
          </a:xfrm>
          <a:prstGeom prst="hexagon">
            <a:avLst/>
          </a:prstGeom>
          <a:solidFill>
            <a:srgbClr val="D03E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六边形 78"/>
          <p:cNvSpPr/>
          <p:nvPr/>
        </p:nvSpPr>
        <p:spPr>
          <a:xfrm>
            <a:off x="6769377" y="4290448"/>
            <a:ext cx="1900140" cy="533555"/>
          </a:xfrm>
          <a:prstGeom prst="hexagon">
            <a:avLst/>
          </a:prstGeom>
          <a:solidFill>
            <a:srgbClr val="0B12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六边形 79"/>
          <p:cNvSpPr/>
          <p:nvPr/>
        </p:nvSpPr>
        <p:spPr>
          <a:xfrm>
            <a:off x="9412488" y="4290448"/>
            <a:ext cx="1900140" cy="533555"/>
          </a:xfrm>
          <a:prstGeom prst="hexagon">
            <a:avLst/>
          </a:prstGeom>
          <a:solidFill>
            <a:srgbClr val="D03E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631580" y="1734054"/>
            <a:ext cx="2080225" cy="20802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83299" y="1734054"/>
            <a:ext cx="2080225" cy="20802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55252" y="1734054"/>
            <a:ext cx="2080225" cy="20802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342688" y="1734054"/>
            <a:ext cx="2080225" cy="20802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35" name="等腰三角形 15"/>
          <p:cNvSpPr>
            <a:spLocks noChangeArrowheads="1"/>
          </p:cNvSpPr>
          <p:nvPr/>
        </p:nvSpPr>
        <p:spPr bwMode="auto">
          <a:xfrm flipV="1">
            <a:off x="2544072" y="4012151"/>
            <a:ext cx="303014" cy="202567"/>
          </a:xfrm>
          <a:prstGeom prst="triangle">
            <a:avLst>
              <a:gd name="adj" fmla="val 50000"/>
            </a:avLst>
          </a:prstGeom>
          <a:solidFill>
            <a:srgbClr val="0B122C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2531"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6" name="等腰三角形 26"/>
          <p:cNvSpPr>
            <a:spLocks noChangeArrowheads="1"/>
          </p:cNvSpPr>
          <p:nvPr/>
        </p:nvSpPr>
        <p:spPr bwMode="auto">
          <a:xfrm flipV="1">
            <a:off x="5046624" y="4012151"/>
            <a:ext cx="303013" cy="202567"/>
          </a:xfrm>
          <a:prstGeom prst="triangle">
            <a:avLst>
              <a:gd name="adj" fmla="val 50000"/>
            </a:avLst>
          </a:prstGeom>
          <a:solidFill>
            <a:srgbClr val="D03E20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2531"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7" name="等腰三角形 32"/>
          <p:cNvSpPr>
            <a:spLocks noChangeArrowheads="1"/>
          </p:cNvSpPr>
          <p:nvPr/>
        </p:nvSpPr>
        <p:spPr bwMode="auto">
          <a:xfrm flipV="1">
            <a:off x="7629760" y="4012151"/>
            <a:ext cx="303013" cy="202567"/>
          </a:xfrm>
          <a:prstGeom prst="triangle">
            <a:avLst>
              <a:gd name="adj" fmla="val 50000"/>
            </a:avLst>
          </a:prstGeom>
          <a:solidFill>
            <a:srgbClr val="0B122C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2531"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44" name="等腰三角形 38"/>
          <p:cNvSpPr>
            <a:spLocks noChangeArrowheads="1"/>
          </p:cNvSpPr>
          <p:nvPr/>
        </p:nvSpPr>
        <p:spPr bwMode="auto">
          <a:xfrm flipV="1">
            <a:off x="10212897" y="4012151"/>
            <a:ext cx="303014" cy="202567"/>
          </a:xfrm>
          <a:prstGeom prst="triangle">
            <a:avLst>
              <a:gd name="adj" fmla="val 50000"/>
            </a:avLst>
          </a:prstGeom>
          <a:solidFill>
            <a:srgbClr val="D03E20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CN" altLang="zh-CN" sz="2531"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49" name="Rectangle 60"/>
          <p:cNvSpPr>
            <a:spLocks noChangeArrowheads="1"/>
          </p:cNvSpPr>
          <p:nvPr/>
        </p:nvSpPr>
        <p:spPr bwMode="auto">
          <a:xfrm>
            <a:off x="1857567" y="4401174"/>
            <a:ext cx="17145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782046" y="5122432"/>
            <a:ext cx="1957035" cy="72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419" tIns="48210" rIns="96419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Rectangle 60"/>
          <p:cNvSpPr>
            <a:spLocks noChangeArrowheads="1"/>
          </p:cNvSpPr>
          <p:nvPr/>
        </p:nvSpPr>
        <p:spPr bwMode="auto">
          <a:xfrm>
            <a:off x="4271540" y="4400285"/>
            <a:ext cx="17524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4213422" y="5122432"/>
            <a:ext cx="1957034" cy="72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419" tIns="48210" rIns="96419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Rectangle 60"/>
          <p:cNvSpPr>
            <a:spLocks noChangeArrowheads="1"/>
          </p:cNvSpPr>
          <p:nvPr/>
        </p:nvSpPr>
        <p:spPr bwMode="auto">
          <a:xfrm>
            <a:off x="6864599" y="4400285"/>
            <a:ext cx="17524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736645" y="5122432"/>
            <a:ext cx="1957034" cy="72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419" tIns="48210" rIns="96419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9507710" y="4400285"/>
            <a:ext cx="17524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9453045" y="5122432"/>
            <a:ext cx="1957035" cy="72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419" tIns="48210" rIns="96419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31578" y="1682447"/>
            <a:ext cx="2183438" cy="2183436"/>
            <a:chOff x="1752735" y="879940"/>
            <a:chExt cx="2070478" cy="2070476"/>
          </a:xfrm>
        </p:grpSpPr>
        <p:sp>
          <p:nvSpPr>
            <p:cNvPr id="28" name="同心圆 27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0" name="同心圆 29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137485" y="1682447"/>
            <a:ext cx="2183438" cy="2183436"/>
            <a:chOff x="1752735" y="879940"/>
            <a:chExt cx="2070478" cy="2070476"/>
          </a:xfrm>
          <a:effectLst/>
        </p:grpSpPr>
        <p:sp>
          <p:nvSpPr>
            <p:cNvPr id="69" name="同心圆 68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0" name="同心圆 69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28798" y="1682447"/>
            <a:ext cx="2183438" cy="2183436"/>
            <a:chOff x="1752735" y="879940"/>
            <a:chExt cx="2070478" cy="2070476"/>
          </a:xfrm>
        </p:grpSpPr>
        <p:sp>
          <p:nvSpPr>
            <p:cNvPr id="72" name="同心圆 71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3" name="同心圆 72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320032" y="1682447"/>
            <a:ext cx="2183438" cy="2183436"/>
            <a:chOff x="1752735" y="879940"/>
            <a:chExt cx="2070478" cy="2070476"/>
          </a:xfrm>
        </p:grpSpPr>
        <p:sp>
          <p:nvSpPr>
            <p:cNvPr id="75" name="同心圆 74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6" name="同心圆 75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83" name="椭圆 82"/>
          <p:cNvSpPr/>
          <p:nvPr/>
        </p:nvSpPr>
        <p:spPr>
          <a:xfrm>
            <a:off x="1837265" y="1888133"/>
            <a:ext cx="1772064" cy="177206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4343172" y="1888133"/>
            <a:ext cx="1772064" cy="177206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6909331" y="1888133"/>
            <a:ext cx="1772064" cy="177206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9525719" y="1888133"/>
            <a:ext cx="1772064" cy="1772064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67" name="等腰三角形 66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81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19971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50"/>
                            </p:stCondLst>
                            <p:childTnLst>
                              <p:par>
                                <p:cTn id="5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5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250"/>
                            </p:stCondLst>
                            <p:childTnLst>
                              <p:par>
                                <p:cTn id="1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35" grpId="0" bldLvl="0" animBg="1" autoUpdateAnimBg="0"/>
      <p:bldP spid="36" grpId="0" bldLvl="0" animBg="1" autoUpdateAnimBg="0"/>
      <p:bldP spid="37" grpId="0" bldLvl="0" animBg="1" autoUpdateAnimBg="0"/>
      <p:bldP spid="44" grpId="0" bldLvl="0" animBg="1" autoUpdateAnimBg="0"/>
      <p:bldP spid="49" grpId="0"/>
      <p:bldP spid="51" grpId="0"/>
      <p:bldP spid="53" grpId="0"/>
      <p:bldP spid="55" grpId="0"/>
      <p:bldP spid="57" grpId="0"/>
      <p:bldP spid="59" grpId="0"/>
      <p:bldP spid="61" grpId="0"/>
      <p:bldP spid="63" grpId="0"/>
      <p:bldP spid="83" grpId="0" animBg="1"/>
      <p:bldP spid="84" grpId="0" animBg="1"/>
      <p:bldP spid="85" grpId="0" animBg="1"/>
      <p:bldP spid="86" grpId="0" animBg="1"/>
      <p:bldP spid="67" grpId="0" animBg="1"/>
      <p:bldP spid="81" grpId="0"/>
      <p:bldP spid="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213351" y="627734"/>
            <a:ext cx="5965250" cy="5666524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24610" r="246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71391" y="1960983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8508" y="3658839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2321" y="5374328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3511" y="2304538"/>
            <a:ext cx="4564227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3510" y="4017774"/>
            <a:ext cx="4635785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93425" y="5668890"/>
            <a:ext cx="4541223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等腰三角形 43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45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98825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44" grpId="0" animBg="1"/>
      <p:bldP spid="45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1" y="0"/>
            <a:ext cx="12858750" cy="7232650"/>
          </a:xfrm>
          <a:custGeom>
            <a:avLst/>
            <a:gdLst>
              <a:gd name="connsiteX0" fmla="*/ 8105493 w 11217889"/>
              <a:gd name="connsiteY0" fmla="*/ 9081 h 4045517"/>
              <a:gd name="connsiteX1" fmla="*/ 10717751 w 11217889"/>
              <a:gd name="connsiteY1" fmla="*/ 9081 h 4045517"/>
              <a:gd name="connsiteX2" fmla="*/ 11217889 w 11217889"/>
              <a:gd name="connsiteY2" fmla="*/ 4045517 h 4045517"/>
              <a:gd name="connsiteX3" fmla="*/ 8605631 w 11217889"/>
              <a:gd name="connsiteY3" fmla="*/ 4045517 h 4045517"/>
              <a:gd name="connsiteX4" fmla="*/ 2701831 w 11217889"/>
              <a:gd name="connsiteY4" fmla="*/ 0 h 4045517"/>
              <a:gd name="connsiteX5" fmla="*/ 5314088 w 11217889"/>
              <a:gd name="connsiteY5" fmla="*/ 0 h 4045517"/>
              <a:gd name="connsiteX6" fmla="*/ 5814226 w 11217889"/>
              <a:gd name="connsiteY6" fmla="*/ 4036436 h 4045517"/>
              <a:gd name="connsiteX7" fmla="*/ 3201968 w 11217889"/>
              <a:gd name="connsiteY7" fmla="*/ 4036436 h 4045517"/>
              <a:gd name="connsiteX8" fmla="*/ 0 w 11217889"/>
              <a:gd name="connsiteY8" fmla="*/ 0 h 4045517"/>
              <a:gd name="connsiteX9" fmla="*/ 2612259 w 11217889"/>
              <a:gd name="connsiteY9" fmla="*/ 0 h 4045517"/>
              <a:gd name="connsiteX10" fmla="*/ 3112397 w 11217889"/>
              <a:gd name="connsiteY10" fmla="*/ 4036436 h 4045517"/>
              <a:gd name="connsiteX11" fmla="*/ 500138 w 11217889"/>
              <a:gd name="connsiteY11" fmla="*/ 4036436 h 4045517"/>
              <a:gd name="connsiteX12" fmla="*/ 5403660 w 11217889"/>
              <a:gd name="connsiteY12" fmla="*/ 0 h 4045517"/>
              <a:gd name="connsiteX13" fmla="*/ 8015918 w 11217889"/>
              <a:gd name="connsiteY13" fmla="*/ 0 h 4045517"/>
              <a:gd name="connsiteX14" fmla="*/ 8516056 w 11217889"/>
              <a:gd name="connsiteY14" fmla="*/ 4036436 h 4045517"/>
              <a:gd name="connsiteX15" fmla="*/ 5903798 w 11217889"/>
              <a:gd name="connsiteY15" fmla="*/ 4036436 h 404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17889" h="4045517">
                <a:moveTo>
                  <a:pt x="8105493" y="9081"/>
                </a:moveTo>
                <a:lnTo>
                  <a:pt x="10717751" y="9081"/>
                </a:lnTo>
                <a:lnTo>
                  <a:pt x="11217889" y="4045517"/>
                </a:lnTo>
                <a:lnTo>
                  <a:pt x="8605631" y="4045517"/>
                </a:lnTo>
                <a:close/>
                <a:moveTo>
                  <a:pt x="2701831" y="0"/>
                </a:moveTo>
                <a:lnTo>
                  <a:pt x="5314088" y="0"/>
                </a:lnTo>
                <a:lnTo>
                  <a:pt x="5814226" y="4036436"/>
                </a:lnTo>
                <a:lnTo>
                  <a:pt x="3201968" y="4036436"/>
                </a:lnTo>
                <a:close/>
                <a:moveTo>
                  <a:pt x="0" y="0"/>
                </a:moveTo>
                <a:lnTo>
                  <a:pt x="2612259" y="0"/>
                </a:lnTo>
                <a:lnTo>
                  <a:pt x="3112397" y="4036436"/>
                </a:lnTo>
                <a:lnTo>
                  <a:pt x="500138" y="4036436"/>
                </a:lnTo>
                <a:close/>
                <a:moveTo>
                  <a:pt x="5403660" y="0"/>
                </a:moveTo>
                <a:lnTo>
                  <a:pt x="8015918" y="0"/>
                </a:lnTo>
                <a:lnTo>
                  <a:pt x="8516056" y="4036436"/>
                </a:lnTo>
                <a:lnTo>
                  <a:pt x="5903798" y="4036436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MH_Text_1"/>
          <p:cNvSpPr txBox="1"/>
          <p:nvPr/>
        </p:nvSpPr>
        <p:spPr>
          <a:xfrm>
            <a:off x="6413550" y="1424672"/>
            <a:ext cx="4624337" cy="110597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D03E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D03E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13551" y="1096045"/>
            <a:ext cx="1872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D03E2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0868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 rot="10800000" flipV="1">
            <a:off x="-26472" y="27533"/>
            <a:ext cx="5832174" cy="7232651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9033" t="484" r="9033" b="4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7509494" y="2680221"/>
            <a:ext cx="2259086" cy="1082777"/>
            <a:chOff x="8201120" y="2874498"/>
            <a:chExt cx="2580156" cy="1026816"/>
          </a:xfrm>
        </p:grpSpPr>
        <p:sp>
          <p:nvSpPr>
            <p:cNvPr id="40" name="TextBox 39"/>
            <p:cNvSpPr txBox="1"/>
            <p:nvPr/>
          </p:nvSpPr>
          <p:spPr>
            <a:xfrm>
              <a:off x="8201120" y="3222716"/>
              <a:ext cx="2580156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201120" y="2874498"/>
              <a:ext cx="1851334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509495" y="1168053"/>
            <a:ext cx="2331094" cy="1082776"/>
            <a:chOff x="8276644" y="2874498"/>
            <a:chExt cx="2501922" cy="1026816"/>
          </a:xfrm>
        </p:grpSpPr>
        <p:sp>
          <p:nvSpPr>
            <p:cNvPr id="43" name="TextBox 42"/>
            <p:cNvSpPr txBox="1"/>
            <p:nvPr/>
          </p:nvSpPr>
          <p:spPr>
            <a:xfrm>
              <a:off x="8276644" y="3222716"/>
              <a:ext cx="2501922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76644" y="2874498"/>
              <a:ext cx="1739745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7" name="Group 38"/>
          <p:cNvGrpSpPr/>
          <p:nvPr/>
        </p:nvGrpSpPr>
        <p:grpSpPr>
          <a:xfrm>
            <a:off x="7509494" y="5461521"/>
            <a:ext cx="2259086" cy="1082777"/>
            <a:chOff x="8201120" y="2874498"/>
            <a:chExt cx="2580156" cy="1026816"/>
          </a:xfrm>
        </p:grpSpPr>
        <p:sp>
          <p:nvSpPr>
            <p:cNvPr id="48" name="TextBox 39"/>
            <p:cNvSpPr txBox="1"/>
            <p:nvPr/>
          </p:nvSpPr>
          <p:spPr>
            <a:xfrm>
              <a:off x="8201120" y="3222716"/>
              <a:ext cx="2580156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40"/>
            <p:cNvSpPr txBox="1"/>
            <p:nvPr/>
          </p:nvSpPr>
          <p:spPr>
            <a:xfrm>
              <a:off x="8201120" y="2874498"/>
              <a:ext cx="1851334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2" name="Group 41"/>
          <p:cNvGrpSpPr/>
          <p:nvPr/>
        </p:nvGrpSpPr>
        <p:grpSpPr>
          <a:xfrm>
            <a:off x="7509495" y="3949353"/>
            <a:ext cx="2331094" cy="1082776"/>
            <a:chOff x="8276644" y="2874498"/>
            <a:chExt cx="2501922" cy="1026816"/>
          </a:xfrm>
        </p:grpSpPr>
        <p:sp>
          <p:nvSpPr>
            <p:cNvPr id="53" name="TextBox 42"/>
            <p:cNvSpPr txBox="1"/>
            <p:nvPr/>
          </p:nvSpPr>
          <p:spPr>
            <a:xfrm>
              <a:off x="8276644" y="3222716"/>
              <a:ext cx="2501922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43"/>
            <p:cNvSpPr txBox="1"/>
            <p:nvPr/>
          </p:nvSpPr>
          <p:spPr>
            <a:xfrm>
              <a:off x="8276644" y="2874498"/>
              <a:ext cx="1739745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55" name="等腰三角形 54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56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57542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5" grpId="0" animBg="1"/>
      <p:bldP spid="56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10320618" y="4660686"/>
            <a:ext cx="2085695" cy="2592825"/>
          </a:xfrm>
          <a:prstGeom prst="rect">
            <a:avLst/>
          </a:prstGeom>
          <a:solidFill>
            <a:srgbClr val="D03E2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5268645" y="4660686"/>
            <a:ext cx="4922219" cy="2592825"/>
          </a:xfrm>
          <a:prstGeom prst="rect">
            <a:avLst/>
          </a:prstGeom>
          <a:solidFill>
            <a:srgbClr val="0B122C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452438" y="4660686"/>
            <a:ext cx="4688683" cy="25928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4046455" y="1436017"/>
            <a:ext cx="3575032" cy="312617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452438" y="1436017"/>
            <a:ext cx="3498869" cy="3126168"/>
          </a:xfrm>
          <a:prstGeom prst="rect">
            <a:avLst/>
          </a:prstGeom>
          <a:solidFill>
            <a:srgbClr val="D03E2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719989" y="1436017"/>
            <a:ext cx="4686324" cy="312616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316807" y="2438258"/>
            <a:ext cx="2269691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</a:rPr>
              <a:t>请替换文字内容</a:t>
            </a: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316807" y="2787775"/>
            <a:ext cx="2520095" cy="7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406895" y="5141886"/>
            <a:ext cx="3267933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</a:rPr>
              <a:t>请替换文字内容</a:t>
            </a: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406895" y="5517935"/>
            <a:ext cx="4514566" cy="96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16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71175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15" grpId="0" animBg="1"/>
      <p:bldP spid="16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13"/>
          <p:cNvSpPr txBox="1"/>
          <p:nvPr/>
        </p:nvSpPr>
        <p:spPr>
          <a:xfrm>
            <a:off x="5794595" y="4179565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rgbClr val="D03E20"/>
                </a:solidFill>
                <a:latin typeface="+mj-ea"/>
                <a:ea typeface="+mj-ea"/>
              </a:rPr>
              <a:t>PART 02</a:t>
            </a:r>
            <a:endParaRPr lang="zh-CN" altLang="en-US" sz="2250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90870" y="2664298"/>
            <a:ext cx="1477008" cy="1477008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5826832" y="286181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>
                <a:solidFill>
                  <a:srgbClr val="D03E20"/>
                </a:solidFill>
                <a:latin typeface="+mj-ea"/>
                <a:ea typeface="+mj-ea"/>
              </a:rPr>
              <a:t>02</a:t>
            </a:r>
            <a:endParaRPr lang="zh-CN" altLang="en-US" sz="7031" b="1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4285198" y="4910323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zh-CN" altLang="en-US" sz="4000" b="1" dirty="0">
                <a:solidFill>
                  <a:srgbClr val="0B12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rgbClr val="0B12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562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4312962" y="1496003"/>
            <a:ext cx="4005783" cy="4005783"/>
            <a:chOff x="1801408" y="2944628"/>
            <a:chExt cx="2090618" cy="2090618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grpSpPr>
        <p:sp>
          <p:nvSpPr>
            <p:cNvPr id="70" name="椭圆 69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3786878" y="3529471"/>
            <a:ext cx="1182766" cy="1182766"/>
            <a:chOff x="1801408" y="2944628"/>
            <a:chExt cx="2090618" cy="2090618"/>
          </a:xfrm>
          <a:effectLst/>
        </p:grpSpPr>
        <p:sp>
          <p:nvSpPr>
            <p:cNvPr id="105" name="椭圆 10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B122C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08863" y="4472980"/>
            <a:ext cx="1182766" cy="1182766"/>
            <a:chOff x="1801408" y="2944628"/>
            <a:chExt cx="2090618" cy="2090618"/>
          </a:xfrm>
          <a:effectLst/>
        </p:grpSpPr>
        <p:sp>
          <p:nvSpPr>
            <p:cNvPr id="35" name="椭圆 3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D03E2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608935" y="4472980"/>
            <a:ext cx="1182766" cy="1182766"/>
            <a:chOff x="1801408" y="2944628"/>
            <a:chExt cx="2090618" cy="2090618"/>
          </a:xfrm>
          <a:effectLst/>
        </p:grpSpPr>
        <p:sp>
          <p:nvSpPr>
            <p:cNvPr id="39" name="椭圆 38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B122C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62060" y="3529471"/>
            <a:ext cx="1182766" cy="1182766"/>
            <a:chOff x="1801408" y="2944628"/>
            <a:chExt cx="2090618" cy="2090618"/>
          </a:xfrm>
          <a:effectLst/>
        </p:grpSpPr>
        <p:sp>
          <p:nvSpPr>
            <p:cNvPr id="43" name="椭圆 42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D03E2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638853" y="2175828"/>
            <a:ext cx="1182766" cy="1182766"/>
            <a:chOff x="1801408" y="2944628"/>
            <a:chExt cx="2090618" cy="2090618"/>
          </a:xfrm>
          <a:effectLst/>
        </p:grpSpPr>
        <p:sp>
          <p:nvSpPr>
            <p:cNvPr id="47" name="椭圆 46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B122C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781704" y="2175828"/>
            <a:ext cx="1182766" cy="1182766"/>
            <a:chOff x="1801408" y="2944628"/>
            <a:chExt cx="2090618" cy="2090618"/>
          </a:xfrm>
          <a:effectLst/>
        </p:grpSpPr>
        <p:sp>
          <p:nvSpPr>
            <p:cNvPr id="51" name="椭圆 50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D03E2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30527" y="2162426"/>
            <a:ext cx="2461190" cy="1093269"/>
            <a:chOff x="1129872" y="2162245"/>
            <a:chExt cx="2461494" cy="1093404"/>
          </a:xfrm>
        </p:grpSpPr>
        <p:sp>
          <p:nvSpPr>
            <p:cNvPr id="54" name="TextBox 18"/>
            <p:cNvSpPr txBox="1"/>
            <p:nvPr/>
          </p:nvSpPr>
          <p:spPr>
            <a:xfrm>
              <a:off x="1129872" y="2162245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5" name="Rectangle 23"/>
            <p:cNvSpPr/>
            <p:nvPr/>
          </p:nvSpPr>
          <p:spPr>
            <a:xfrm>
              <a:off x="1129872" y="2539979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30527" y="3790999"/>
            <a:ext cx="2434046" cy="1093269"/>
            <a:chOff x="1129872" y="3791020"/>
            <a:chExt cx="2434347" cy="1093404"/>
          </a:xfrm>
        </p:grpSpPr>
        <p:sp>
          <p:nvSpPr>
            <p:cNvPr id="56" name="TextBox 18"/>
            <p:cNvSpPr txBox="1"/>
            <p:nvPr/>
          </p:nvSpPr>
          <p:spPr>
            <a:xfrm>
              <a:off x="1129872" y="37910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7" name="Rectangle 23"/>
            <p:cNvSpPr/>
            <p:nvPr/>
          </p:nvSpPr>
          <p:spPr>
            <a:xfrm>
              <a:off x="1129872" y="4168754"/>
              <a:ext cx="2434347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30527" y="5276716"/>
            <a:ext cx="2461190" cy="1093269"/>
            <a:chOff x="1129872" y="5276920"/>
            <a:chExt cx="2461494" cy="1093404"/>
          </a:xfrm>
        </p:grpSpPr>
        <p:sp>
          <p:nvSpPr>
            <p:cNvPr id="58" name="TextBox 18"/>
            <p:cNvSpPr txBox="1"/>
            <p:nvPr/>
          </p:nvSpPr>
          <p:spPr>
            <a:xfrm>
              <a:off x="1129872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129872" y="5654654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59187" y="5276716"/>
            <a:ext cx="2466729" cy="1093269"/>
            <a:chOff x="8859487" y="5276920"/>
            <a:chExt cx="2467034" cy="1093404"/>
          </a:xfrm>
        </p:grpSpPr>
        <p:sp>
          <p:nvSpPr>
            <p:cNvPr id="63" name="TextBox 18"/>
            <p:cNvSpPr txBox="1"/>
            <p:nvPr/>
          </p:nvSpPr>
          <p:spPr>
            <a:xfrm>
              <a:off x="8859487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1" name="Rectangle 23"/>
            <p:cNvSpPr/>
            <p:nvPr/>
          </p:nvSpPr>
          <p:spPr>
            <a:xfrm>
              <a:off x="8859487" y="5654654"/>
              <a:ext cx="246703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59187" y="3832323"/>
            <a:ext cx="2466730" cy="1093269"/>
            <a:chOff x="8859487" y="3832349"/>
            <a:chExt cx="2467035" cy="1093404"/>
          </a:xfrm>
        </p:grpSpPr>
        <p:sp>
          <p:nvSpPr>
            <p:cNvPr id="82" name="TextBox 18"/>
            <p:cNvSpPr txBox="1"/>
            <p:nvPr/>
          </p:nvSpPr>
          <p:spPr>
            <a:xfrm>
              <a:off x="8859487" y="3832349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3" name="Rectangle 23"/>
            <p:cNvSpPr/>
            <p:nvPr/>
          </p:nvSpPr>
          <p:spPr>
            <a:xfrm>
              <a:off x="8859487" y="4210083"/>
              <a:ext cx="2467035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859187" y="2104345"/>
            <a:ext cx="2466731" cy="1093269"/>
            <a:chOff x="8859487" y="2104157"/>
            <a:chExt cx="2467036" cy="1093404"/>
          </a:xfrm>
        </p:grpSpPr>
        <p:sp>
          <p:nvSpPr>
            <p:cNvPr id="84" name="TextBox 18"/>
            <p:cNvSpPr txBox="1"/>
            <p:nvPr/>
          </p:nvSpPr>
          <p:spPr>
            <a:xfrm>
              <a:off x="8859487" y="2104157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9" name="Rectangle 23"/>
            <p:cNvSpPr/>
            <p:nvPr/>
          </p:nvSpPr>
          <p:spPr>
            <a:xfrm>
              <a:off x="8859487" y="2481891"/>
              <a:ext cx="2467036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5" name="等腰三角形 64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66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57468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7750" y="4048373"/>
            <a:ext cx="1581711" cy="417982"/>
            <a:chOff x="1424694" y="3437117"/>
            <a:chExt cx="1499779" cy="396331"/>
          </a:xfrm>
          <a:solidFill>
            <a:srgbClr val="D03E20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007" y="4203013"/>
            <a:ext cx="1581711" cy="406378"/>
            <a:chOff x="2993261" y="3583747"/>
            <a:chExt cx="1499779" cy="385328"/>
          </a:xfrm>
          <a:solidFill>
            <a:srgbClr val="D03E20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263" y="4048373"/>
            <a:ext cx="1581711" cy="417981"/>
            <a:chOff x="4561827" y="3437117"/>
            <a:chExt cx="1499779" cy="396330"/>
          </a:xfrm>
          <a:solidFill>
            <a:srgbClr val="D03E20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20" y="4203013"/>
            <a:ext cx="1581711" cy="406378"/>
            <a:chOff x="6130393" y="3583747"/>
            <a:chExt cx="1499779" cy="385328"/>
          </a:xfrm>
          <a:solidFill>
            <a:srgbClr val="D03E20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9033" y="4203014"/>
            <a:ext cx="1581711" cy="406377"/>
            <a:chOff x="9267526" y="3583748"/>
            <a:chExt cx="1499779" cy="385327"/>
          </a:xfrm>
          <a:solidFill>
            <a:srgbClr val="D03E20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777" y="4048373"/>
            <a:ext cx="1581711" cy="417982"/>
            <a:chOff x="7698960" y="3437117"/>
            <a:chExt cx="1499779" cy="396331"/>
          </a:xfrm>
          <a:solidFill>
            <a:srgbClr val="D03E20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5032" y="4699742"/>
            <a:ext cx="489711" cy="490548"/>
            <a:chOff x="9145588" y="4435475"/>
            <a:chExt cx="464344" cy="465138"/>
          </a:xfrm>
          <a:solidFill>
            <a:srgbClr val="D03E20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320" y="3484277"/>
            <a:ext cx="489711" cy="489711"/>
            <a:chOff x="7287419" y="2577307"/>
            <a:chExt cx="464344" cy="464344"/>
          </a:xfrm>
          <a:solidFill>
            <a:srgbClr val="D03E20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315" y="4689800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D03E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30000"/>
              </a:lnSpc>
            </a:pPr>
            <a:endParaRPr lang="en-US" sz="1476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389" y="3477495"/>
            <a:ext cx="490548" cy="412697"/>
            <a:chOff x="5368132" y="2625725"/>
            <a:chExt cx="465138" cy="391319"/>
          </a:xfrm>
          <a:solidFill>
            <a:srgbClr val="D03E20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3750" y="3483860"/>
            <a:ext cx="489711" cy="382561"/>
            <a:chOff x="2581275" y="1710532"/>
            <a:chExt cx="464344" cy="362744"/>
          </a:xfrm>
          <a:solidFill>
            <a:srgbClr val="D03E20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55" y="4689800"/>
            <a:ext cx="336520" cy="490548"/>
            <a:chOff x="5441157" y="4440238"/>
            <a:chExt cx="319088" cy="465138"/>
          </a:xfrm>
          <a:solidFill>
            <a:srgbClr val="D03E20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704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703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829995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94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955013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12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597267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266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796176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175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90649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648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6" name="等腰三角形 75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77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3839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500"/>
                            </p:stCondLst>
                            <p:childTnLst>
                              <p:par>
                                <p:cTn id="1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76" grpId="0" animBg="1"/>
      <p:bldP spid="77" grpId="0"/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10800000">
            <a:off x="5516365" y="2910920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354" y="1"/>
            <a:ext cx="3192188" cy="289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3221561" y="1"/>
            <a:ext cx="3194420" cy="289082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6442770" y="1"/>
            <a:ext cx="3194421" cy="289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9666210" y="1"/>
            <a:ext cx="3192188" cy="289082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14" name="组合 7"/>
          <p:cNvGrpSpPr>
            <a:grpSpLocks/>
          </p:cNvGrpSpPr>
          <p:nvPr/>
        </p:nvGrpSpPr>
        <p:grpSpPr bwMode="auto">
          <a:xfrm>
            <a:off x="2828975" y="4480421"/>
            <a:ext cx="3264840" cy="1203104"/>
            <a:chOff x="3484439" y="880115"/>
            <a:chExt cx="2320294" cy="855710"/>
          </a:xfrm>
        </p:grpSpPr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6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7803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429107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8" name="组合 7"/>
          <p:cNvGrpSpPr>
            <a:grpSpLocks/>
          </p:cNvGrpSpPr>
          <p:nvPr/>
        </p:nvGrpSpPr>
        <p:grpSpPr bwMode="auto">
          <a:xfrm>
            <a:off x="6717407" y="4480421"/>
            <a:ext cx="3264840" cy="1178353"/>
            <a:chOff x="3484439" y="880115"/>
            <a:chExt cx="2320294" cy="838106"/>
          </a:xfrm>
        </p:grpSpPr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3484439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3568080" y="1286573"/>
              <a:ext cx="287153" cy="70452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0" hangingPunct="0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664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" grpId="0" animBg="1"/>
      <p:bldP spid="41" grpId="0" animBg="1"/>
      <p:bldP spid="42" grpId="0" animBg="1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754940" y="2212675"/>
            <a:ext cx="2348938" cy="2348938"/>
          </a:xfrm>
          <a:prstGeom prst="diamond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4103878" y="2212675"/>
            <a:ext cx="2350611" cy="2348938"/>
          </a:xfrm>
          <a:prstGeom prst="diamond">
            <a:avLst/>
          </a:prstGeom>
          <a:solidFill>
            <a:srgbClr val="D03E20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6437747" y="2212675"/>
            <a:ext cx="2350611" cy="2348938"/>
          </a:xfrm>
          <a:prstGeom prst="diamond">
            <a:avLst/>
          </a:prstGeom>
          <a:solidFill>
            <a:srgbClr val="0B122C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8788358" y="2197608"/>
            <a:ext cx="2348936" cy="2348936"/>
          </a:xfrm>
          <a:prstGeom prst="diamond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920201" y="3578843"/>
            <a:ext cx="2348938" cy="2348938"/>
          </a:xfrm>
          <a:prstGeom prst="diamond">
            <a:avLst/>
          </a:prstGeom>
          <a:solidFill>
            <a:srgbClr val="0B122C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5269138" y="3578843"/>
            <a:ext cx="2350611" cy="2348938"/>
          </a:xfrm>
          <a:prstGeom prst="diamond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7603007" y="3578843"/>
            <a:ext cx="2350611" cy="2348938"/>
          </a:xfrm>
          <a:prstGeom prst="diamond">
            <a:avLst/>
          </a:prstGeom>
          <a:solidFill>
            <a:srgbClr val="D03E20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>
            <a:spLocks/>
          </p:cNvSpPr>
          <p:nvPr/>
        </p:nvSpPr>
        <p:spPr bwMode="auto">
          <a:xfrm>
            <a:off x="3864464" y="4157536"/>
            <a:ext cx="492222" cy="410186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3592893" y="4686546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>
            <a:spLocks/>
          </p:cNvSpPr>
          <p:nvPr/>
        </p:nvSpPr>
        <p:spPr bwMode="auto">
          <a:xfrm>
            <a:off x="5016330" y="2925307"/>
            <a:ext cx="550820" cy="375026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4748108" y="3373954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>
            <a:spLocks/>
          </p:cNvSpPr>
          <p:nvPr/>
        </p:nvSpPr>
        <p:spPr bwMode="auto">
          <a:xfrm>
            <a:off x="7435584" y="2950421"/>
            <a:ext cx="462086" cy="385072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>
            <a:spLocks/>
          </p:cNvSpPr>
          <p:nvPr/>
        </p:nvSpPr>
        <p:spPr bwMode="auto">
          <a:xfrm>
            <a:off x="8610891" y="4342562"/>
            <a:ext cx="425253" cy="411859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7171001" y="3373954"/>
            <a:ext cx="10029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8332622" y="4735958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7354" y="574576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47354" y="542901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3137820" y="16553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3137820" y="1338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73727" y="16172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622797" y="13243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9186454" y="58029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9235524" y="55100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等腰三角形 30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32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92657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  <p:bldP spid="31" grpId="0" animBg="1"/>
      <p:bldP spid="32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82813" y="0"/>
            <a:ext cx="9588726" cy="72326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35819" r="127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067928" y="2202926"/>
            <a:ext cx="3925222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067928" y="3142093"/>
            <a:ext cx="3469536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067930" y="4067941"/>
            <a:ext cx="3304846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067929" y="5036655"/>
            <a:ext cx="3014515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697375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267694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B1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466305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086679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B1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6" name="等腰三角形 35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37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440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/>
      <p:bldP spid="141" grpId="0"/>
      <p:bldP spid="143" grpId="0"/>
      <p:bldP spid="145" grpId="0"/>
      <p:bldP spid="36" grpId="0" animBg="1"/>
      <p:bldP spid="37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13"/>
          <p:cNvSpPr txBox="1"/>
          <p:nvPr/>
        </p:nvSpPr>
        <p:spPr>
          <a:xfrm>
            <a:off x="5794595" y="4179565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rgbClr val="D03E20"/>
                </a:solidFill>
                <a:latin typeface="+mj-ea"/>
                <a:ea typeface="+mj-ea"/>
              </a:rPr>
              <a:t>PART 03</a:t>
            </a:r>
            <a:endParaRPr lang="zh-CN" altLang="en-US" sz="2250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90870" y="2664298"/>
            <a:ext cx="1477008" cy="1477008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5826832" y="286181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>
                <a:solidFill>
                  <a:srgbClr val="D03E20"/>
                </a:solidFill>
                <a:latin typeface="+mj-ea"/>
                <a:ea typeface="+mj-ea"/>
              </a:rPr>
              <a:t>03</a:t>
            </a:r>
            <a:endParaRPr lang="zh-CN" altLang="en-US" sz="7031" b="1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4285198" y="4910323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zh-CN" altLang="en-US" sz="4000" b="1" dirty="0">
                <a:solidFill>
                  <a:srgbClr val="0B12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rgbClr val="0B12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578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4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20388521">
            <a:off x="3985268" y="2112547"/>
            <a:ext cx="2847437" cy="28474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 rot="20388521">
            <a:off x="6141815" y="3305674"/>
            <a:ext cx="2716881" cy="271688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388521">
            <a:off x="6232836" y="1103004"/>
            <a:ext cx="2716881" cy="2716881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20388521">
            <a:off x="3994591" y="3909417"/>
            <a:ext cx="2515613" cy="251561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20388521">
            <a:off x="5088626" y="2863318"/>
            <a:ext cx="2429970" cy="242997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812800" y="2758626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46152" y="2338184"/>
            <a:ext cx="5633551" cy="3930472"/>
            <a:chOff x="3645357" y="2338183"/>
            <a:chExt cx="5633551" cy="3930472"/>
          </a:xfrm>
          <a:effectLst/>
        </p:grpSpPr>
        <p:sp>
          <p:nvSpPr>
            <p:cNvPr id="9" name="TextBox 8"/>
            <p:cNvSpPr txBox="1"/>
            <p:nvPr/>
          </p:nvSpPr>
          <p:spPr>
            <a:xfrm rot="20304192">
              <a:off x="7533359" y="3107254"/>
              <a:ext cx="17455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20429128">
              <a:off x="3645357" y="2338183"/>
              <a:ext cx="23921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487529">
              <a:off x="7044648" y="5367369"/>
              <a:ext cx="18910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441200">
              <a:off x="4419588" y="5930101"/>
              <a:ext cx="188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 rot="20427633">
              <a:off x="5423679" y="4688601"/>
              <a:ext cx="29958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18" name="TextBox 41"/>
          <p:cNvSpPr txBox="1"/>
          <p:nvPr/>
        </p:nvSpPr>
        <p:spPr>
          <a:xfrm>
            <a:off x="1287559" y="5371689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696242" y="3389071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41"/>
          <p:cNvSpPr txBox="1"/>
          <p:nvPr/>
        </p:nvSpPr>
        <p:spPr>
          <a:xfrm>
            <a:off x="8247002" y="5727054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等腰三角形 27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9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98074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6" grpId="0" animBg="1"/>
      <p:bldP spid="2" grpId="0" animBg="1"/>
      <p:bldP spid="15" grpId="0"/>
      <p:bldP spid="18" grpId="0"/>
      <p:bldP spid="19" grpId="0"/>
      <p:bldP spid="20" grpId="0"/>
      <p:bldP spid="28" grpId="0" animBg="1"/>
      <p:bldP spid="29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179007" y="2989049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5062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754657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0B1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5062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8786682" y="2989049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9" name="等腰三角形 48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50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68220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29025 w 8801100"/>
              <a:gd name="connsiteY3" fmla="*/ 0 h 5153025"/>
              <a:gd name="connsiteX4" fmla="*/ 0 w 8801100"/>
              <a:gd name="connsiteY4" fmla="*/ 0 h 515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1820863" y="5535012"/>
            <a:ext cx="3264842" cy="1203104"/>
            <a:chOff x="3484439" y="880115"/>
            <a:chExt cx="2320294" cy="855710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6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1820863" y="3828537"/>
            <a:ext cx="3264840" cy="1203104"/>
            <a:chOff x="3484439" y="880115"/>
            <a:chExt cx="2320294" cy="855710"/>
          </a:xfrm>
        </p:grpSpPr>
        <p:sp>
          <p:nvSpPr>
            <p:cNvPr id="20490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6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53" name="文本框 13"/>
          <p:cNvSpPr txBox="1">
            <a:spLocks noChangeArrowheads="1"/>
          </p:cNvSpPr>
          <p:nvPr/>
        </p:nvSpPr>
        <p:spPr bwMode="auto">
          <a:xfrm>
            <a:off x="4773009" y="1787118"/>
            <a:ext cx="6112571" cy="132343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dirty="0">
                <a:solidFill>
                  <a:srgbClr val="D03E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MOVEMENT</a:t>
            </a:r>
            <a:endParaRPr lang="zh-CN" altLang="en-US" dirty="0">
              <a:solidFill>
                <a:srgbClr val="D03E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13"/>
          <p:cNvSpPr txBox="1">
            <a:spLocks noChangeArrowheads="1"/>
          </p:cNvSpPr>
          <p:nvPr/>
        </p:nvSpPr>
        <p:spPr bwMode="auto">
          <a:xfrm>
            <a:off x="8099135" y="2897524"/>
            <a:ext cx="3759362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6600" dirty="0">
                <a:solidFill>
                  <a:srgbClr val="0B122C"/>
                </a:solidFill>
                <a:latin typeface="+mn-lt"/>
              </a:rPr>
              <a:t>FITNESS</a:t>
            </a:r>
            <a:endParaRPr lang="zh-CN" altLang="en-US" sz="6600" dirty="0">
              <a:solidFill>
                <a:srgbClr val="0B122C"/>
              </a:solidFill>
              <a:latin typeface="+mn-lt"/>
            </a:endParaRPr>
          </a:p>
        </p:txBody>
      </p:sp>
      <p:sp>
        <p:nvSpPr>
          <p:cNvPr id="20" name="等腰三角形 19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1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50278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20" grpId="0" animBg="1"/>
      <p:bldP spid="21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任意多边形 17"/>
          <p:cNvSpPr>
            <a:spLocks/>
          </p:cNvSpPr>
          <p:nvPr/>
        </p:nvSpPr>
        <p:spPr bwMode="auto">
          <a:xfrm>
            <a:off x="3095426" y="0"/>
            <a:ext cx="5997072" cy="6425674"/>
          </a:xfrm>
          <a:custGeom>
            <a:avLst/>
            <a:gdLst>
              <a:gd name="T0" fmla="*/ 0 w 1641135"/>
              <a:gd name="T1" fmla="*/ 0 h 1714500"/>
              <a:gd name="T2" fmla="*/ 236550717 w 1641135"/>
              <a:gd name="T3" fmla="*/ 0 h 1714500"/>
              <a:gd name="T4" fmla="*/ 213100770 w 1641135"/>
              <a:gd name="T5" fmla="*/ 273440078 h 1714500"/>
              <a:gd name="T6" fmla="*/ 0 w 1641135"/>
              <a:gd name="T7" fmla="*/ 0 h 1714500"/>
              <a:gd name="T8" fmla="*/ 0 60000 65536"/>
              <a:gd name="T9" fmla="*/ 0 60000 65536"/>
              <a:gd name="T10" fmla="*/ 0 60000 65536"/>
              <a:gd name="T11" fmla="*/ 0 60000 65536"/>
              <a:gd name="T12" fmla="*/ 0 w 1641135"/>
              <a:gd name="T13" fmla="*/ 0 h 1714500"/>
              <a:gd name="T14" fmla="*/ 1641135 w 1641135"/>
              <a:gd name="T15" fmla="*/ 1714500 h 1714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41135" h="1714500">
                <a:moveTo>
                  <a:pt x="0" y="0"/>
                </a:moveTo>
                <a:lnTo>
                  <a:pt x="1641135" y="0"/>
                </a:lnTo>
                <a:lnTo>
                  <a:pt x="1478445" y="1714500"/>
                </a:lnTo>
                <a:lnTo>
                  <a:pt x="0" y="0"/>
                </a:lnTo>
                <a:close/>
              </a:path>
            </a:pathLst>
          </a:custGeom>
          <a:solidFill>
            <a:srgbClr val="757674"/>
          </a:solid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5778" name="任意多边形 12"/>
          <p:cNvSpPr>
            <a:spLocks/>
          </p:cNvSpPr>
          <p:nvPr/>
        </p:nvSpPr>
        <p:spPr bwMode="auto">
          <a:xfrm>
            <a:off x="5303928" y="0"/>
            <a:ext cx="7554822" cy="7232650"/>
          </a:xfrm>
          <a:custGeom>
            <a:avLst/>
            <a:gdLst>
              <a:gd name="T0" fmla="*/ 3457570 w 7144661"/>
              <a:gd name="T1" fmla="*/ 0 h 6858000"/>
              <a:gd name="T2" fmla="*/ 7147365 w 7144661"/>
              <a:gd name="T3" fmla="*/ 0 h 6858000"/>
              <a:gd name="T4" fmla="*/ 7147365 w 7144661"/>
              <a:gd name="T5" fmla="*/ 6858000 h 6858000"/>
              <a:gd name="T6" fmla="*/ 0 w 7144661"/>
              <a:gd name="T7" fmla="*/ 6858000 h 6858000"/>
              <a:gd name="T8" fmla="*/ 3457570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4661"/>
              <a:gd name="T16" fmla="*/ 0 h 6858000"/>
              <a:gd name="T17" fmla="*/ 7144661 w 7144661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12458" y="4783108"/>
            <a:ext cx="49882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2800" y="4624437"/>
            <a:ext cx="4752528" cy="82700"/>
          </a:xfrm>
          <a:prstGeom prst="rect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3967" y="4223797"/>
            <a:ext cx="1691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0" name="等腰三角形 9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11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6863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">
        <p14:prism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  <p:bldP spid="75778" grpId="0" animBg="1"/>
      <p:bldP spid="5" grpId="0"/>
      <p:bldP spid="6" grpId="0" animBg="1"/>
      <p:bldP spid="9" grpId="0"/>
      <p:bldP spid="10" grpId="0" animBg="1"/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46100" y="1"/>
            <a:ext cx="6012649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0" name="矩形 4"/>
          <p:cNvSpPr>
            <a:spLocks noChangeArrowheads="1"/>
          </p:cNvSpPr>
          <p:nvPr/>
        </p:nvSpPr>
        <p:spPr bwMode="auto">
          <a:xfrm>
            <a:off x="8525981" y="2004428"/>
            <a:ext cx="361019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altLang="zh-CN" sz="2400" dirty="0">
                <a:solidFill>
                  <a:srgbClr val="0B122C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微软雅黑" pitchFamily="34" charset="-122"/>
              </a:rPr>
              <a:t>CLICK ON </a:t>
            </a:r>
          </a:p>
          <a:p>
            <a:pPr algn="r"/>
            <a:r>
              <a:rPr lang="en-US" altLang="zh-CN" sz="2000" dirty="0">
                <a:solidFill>
                  <a:srgbClr val="0B122C"/>
                </a:solidFill>
                <a:latin typeface="+mj-lt"/>
                <a:ea typeface="微软雅黑" panose="020B0503020204020204" pitchFamily="34" charset="-122"/>
                <a:sym typeface="微软雅黑" pitchFamily="34" charset="-122"/>
              </a:rPr>
              <a:t>ADD RELATED TITLE WORDS</a:t>
            </a:r>
            <a:endParaRPr lang="zh-CN" altLang="en-US" sz="2000" dirty="0">
              <a:solidFill>
                <a:srgbClr val="0B122C"/>
              </a:solidFill>
              <a:latin typeface="+mj-lt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32" name="矩形 4"/>
          <p:cNvSpPr>
            <a:spLocks noChangeArrowheads="1"/>
          </p:cNvSpPr>
          <p:nvPr/>
        </p:nvSpPr>
        <p:spPr bwMode="auto">
          <a:xfrm>
            <a:off x="9403175" y="3192599"/>
            <a:ext cx="27330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rgbClr val="0B122C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YOUR TITLE</a:t>
            </a:r>
            <a:endParaRPr lang="zh-CN" altLang="en-US" sz="2800" dirty="0">
              <a:solidFill>
                <a:srgbClr val="0B122C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矩形 4"/>
          <p:cNvSpPr>
            <a:spLocks noChangeArrowheads="1"/>
          </p:cNvSpPr>
          <p:nvPr/>
        </p:nvSpPr>
        <p:spPr bwMode="auto">
          <a:xfrm>
            <a:off x="8871757" y="3581367"/>
            <a:ext cx="3264422" cy="154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0B122C"/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B122C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5" name="Group 15"/>
          <p:cNvGrpSpPr/>
          <p:nvPr/>
        </p:nvGrpSpPr>
        <p:grpSpPr>
          <a:xfrm>
            <a:off x="1055863" y="2494861"/>
            <a:ext cx="5956994" cy="1763881"/>
            <a:chOff x="2857168" y="956496"/>
            <a:chExt cx="5318336" cy="1574773"/>
          </a:xfrm>
          <a:solidFill>
            <a:srgbClr val="D03E20"/>
          </a:solidFill>
          <a:effectLst/>
        </p:grpSpPr>
        <p:sp>
          <p:nvSpPr>
            <p:cNvPr id="66" name="Oval 44"/>
            <p:cNvSpPr>
              <a:spLocks/>
            </p:cNvSpPr>
            <p:nvPr/>
          </p:nvSpPr>
          <p:spPr bwMode="auto">
            <a:xfrm>
              <a:off x="2857168" y="956496"/>
              <a:ext cx="523875" cy="523875"/>
            </a:xfrm>
            <a:prstGeom prst="ellipse">
              <a:avLst/>
            </a:prstGeom>
            <a:grpFill/>
            <a:ln w="25400" cap="flat">
              <a:noFill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lIns="0" tIns="0" rIns="0" bIns="0"/>
            <a:lstStyle/>
            <a:p>
              <a:endParaRPr lang="en-US" sz="2109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Oval 45"/>
            <p:cNvSpPr>
              <a:spLocks/>
            </p:cNvSpPr>
            <p:nvPr/>
          </p:nvSpPr>
          <p:spPr bwMode="auto">
            <a:xfrm>
              <a:off x="7713909" y="1425637"/>
              <a:ext cx="442913" cy="442913"/>
            </a:xfrm>
            <a:prstGeom prst="ellipse">
              <a:avLst/>
            </a:prstGeom>
            <a:grpFill/>
            <a:ln w="63500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lIns="0" tIns="0" rIns="0" bIns="0"/>
            <a:lstStyle/>
            <a:p>
              <a:endParaRPr lang="en-US" sz="2109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Oval 46"/>
            <p:cNvSpPr>
              <a:spLocks/>
            </p:cNvSpPr>
            <p:nvPr/>
          </p:nvSpPr>
          <p:spPr bwMode="auto">
            <a:xfrm>
              <a:off x="8037391" y="2393156"/>
              <a:ext cx="138113" cy="1381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0" tIns="0" rIns="0" bIns="0"/>
            <a:lstStyle/>
            <a:p>
              <a:endParaRPr lang="en-US" sz="2109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Group 19"/>
          <p:cNvGrpSpPr/>
          <p:nvPr/>
        </p:nvGrpSpPr>
        <p:grpSpPr>
          <a:xfrm>
            <a:off x="1239279" y="2129458"/>
            <a:ext cx="1258315" cy="2206947"/>
            <a:chOff x="2980029" y="2084252"/>
            <a:chExt cx="1592209" cy="2795993"/>
          </a:xfrm>
          <a:solidFill>
            <a:srgbClr val="D03E20"/>
          </a:solidFill>
          <a:effectLst/>
        </p:grpSpPr>
        <p:grpSp>
          <p:nvGrpSpPr>
            <p:cNvPr id="70" name="Group 17"/>
            <p:cNvGrpSpPr>
              <a:grpSpLocks/>
            </p:cNvGrpSpPr>
            <p:nvPr/>
          </p:nvGrpSpPr>
          <p:grpSpPr bwMode="auto">
            <a:xfrm>
              <a:off x="2980029" y="2084252"/>
              <a:ext cx="1592209" cy="2795993"/>
              <a:chOff x="0" y="-2027"/>
              <a:chExt cx="1894" cy="3650"/>
            </a:xfrm>
            <a:grpFill/>
          </p:grpSpPr>
          <p:sp>
            <p:nvSpPr>
              <p:cNvPr id="72" name="Freeform 18"/>
              <p:cNvSpPr>
                <a:spLocks/>
              </p:cNvSpPr>
              <p:nvPr/>
            </p:nvSpPr>
            <p:spPr bwMode="auto">
              <a:xfrm>
                <a:off x="0" y="0"/>
                <a:ext cx="1894" cy="162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109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Rectangle 19"/>
              <p:cNvSpPr>
                <a:spLocks/>
              </p:cNvSpPr>
              <p:nvPr/>
            </p:nvSpPr>
            <p:spPr bwMode="auto">
              <a:xfrm>
                <a:off x="567" y="-2027"/>
                <a:ext cx="745" cy="2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7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40%</a:t>
                </a:r>
              </a:p>
            </p:txBody>
          </p:sp>
        </p:grpSp>
        <p:cxnSp>
          <p:nvCxnSpPr>
            <p:cNvPr id="71" name="Straight Connector 21"/>
            <p:cNvCxnSpPr>
              <a:endCxn id="72" idx="2"/>
            </p:cNvCxnSpPr>
            <p:nvPr/>
          </p:nvCxnSpPr>
          <p:spPr>
            <a:xfrm>
              <a:off x="3757600" y="2406455"/>
              <a:ext cx="22145" cy="1170000"/>
            </a:xfrm>
            <a:prstGeom prst="line">
              <a:avLst/>
            </a:prstGeom>
            <a:grpFill/>
            <a:ln w="19050">
              <a:solidFill>
                <a:srgbClr val="46A7DA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24"/>
          <p:cNvGrpSpPr/>
          <p:nvPr/>
        </p:nvGrpSpPr>
        <p:grpSpPr>
          <a:xfrm>
            <a:off x="2238672" y="2122554"/>
            <a:ext cx="1258315" cy="2213851"/>
            <a:chOff x="4103989" y="2062474"/>
            <a:chExt cx="1592209" cy="2804737"/>
          </a:xfrm>
          <a:solidFill>
            <a:srgbClr val="D03E20"/>
          </a:solidFill>
          <a:effectLst/>
        </p:grpSpPr>
        <p:grpSp>
          <p:nvGrpSpPr>
            <p:cNvPr id="75" name="Group 20"/>
            <p:cNvGrpSpPr>
              <a:grpSpLocks/>
            </p:cNvGrpSpPr>
            <p:nvPr/>
          </p:nvGrpSpPr>
          <p:grpSpPr bwMode="auto">
            <a:xfrm>
              <a:off x="4103989" y="2062474"/>
              <a:ext cx="1592209" cy="2804737"/>
              <a:chOff x="0" y="-2601"/>
              <a:chExt cx="1894" cy="3658"/>
            </a:xfrm>
            <a:grpFill/>
          </p:grpSpPr>
          <p:sp>
            <p:nvSpPr>
              <p:cNvPr id="77" name="Freeform 21"/>
              <p:cNvSpPr>
                <a:spLocks/>
              </p:cNvSpPr>
              <p:nvPr/>
            </p:nvSpPr>
            <p:spPr bwMode="auto">
              <a:xfrm>
                <a:off x="0" y="-17"/>
                <a:ext cx="1894" cy="1074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109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Rectangle 22"/>
              <p:cNvSpPr>
                <a:spLocks/>
              </p:cNvSpPr>
              <p:nvPr/>
            </p:nvSpPr>
            <p:spPr bwMode="auto">
              <a:xfrm>
                <a:off x="556" y="-2601"/>
                <a:ext cx="745" cy="2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7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30%</a:t>
                </a:r>
              </a:p>
            </p:txBody>
          </p:sp>
        </p:grpSp>
        <p:cxnSp>
          <p:nvCxnSpPr>
            <p:cNvPr id="76" name="Straight Connector 26"/>
            <p:cNvCxnSpPr/>
            <p:nvPr/>
          </p:nvCxnSpPr>
          <p:spPr>
            <a:xfrm>
              <a:off x="4881901" y="2406454"/>
              <a:ext cx="21804" cy="1594037"/>
            </a:xfrm>
            <a:prstGeom prst="line">
              <a:avLst/>
            </a:prstGeom>
            <a:grpFill/>
            <a:ln w="19050">
              <a:solidFill>
                <a:srgbClr val="6F589C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30"/>
          <p:cNvGrpSpPr/>
          <p:nvPr/>
        </p:nvGrpSpPr>
        <p:grpSpPr>
          <a:xfrm>
            <a:off x="4238123" y="2131874"/>
            <a:ext cx="1258315" cy="2204531"/>
            <a:chOff x="6367886" y="2087314"/>
            <a:chExt cx="1592209" cy="2792932"/>
          </a:xfrm>
          <a:solidFill>
            <a:srgbClr val="D03E20"/>
          </a:solidFill>
          <a:effectLst/>
        </p:grpSpPr>
        <p:grpSp>
          <p:nvGrpSpPr>
            <p:cNvPr id="84" name="Group 23"/>
            <p:cNvGrpSpPr>
              <a:grpSpLocks/>
            </p:cNvGrpSpPr>
            <p:nvPr/>
          </p:nvGrpSpPr>
          <p:grpSpPr bwMode="auto">
            <a:xfrm>
              <a:off x="6367886" y="2087314"/>
              <a:ext cx="1592209" cy="2792932"/>
              <a:chOff x="0" y="-1789"/>
              <a:chExt cx="1894" cy="3646"/>
            </a:xfrm>
            <a:grpFill/>
          </p:grpSpPr>
          <p:sp>
            <p:nvSpPr>
              <p:cNvPr id="86" name="Freeform 24"/>
              <p:cNvSpPr>
                <a:spLocks/>
              </p:cNvSpPr>
              <p:nvPr/>
            </p:nvSpPr>
            <p:spPr bwMode="auto">
              <a:xfrm>
                <a:off x="0" y="0"/>
                <a:ext cx="1894" cy="1857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109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Rectangle 25"/>
              <p:cNvSpPr>
                <a:spLocks/>
              </p:cNvSpPr>
              <p:nvPr/>
            </p:nvSpPr>
            <p:spPr bwMode="auto">
              <a:xfrm>
                <a:off x="578" y="-1789"/>
                <a:ext cx="745" cy="2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7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65%</a:t>
                </a:r>
              </a:p>
            </p:txBody>
          </p:sp>
        </p:grpSp>
        <p:cxnSp>
          <p:nvCxnSpPr>
            <p:cNvPr id="85" name="Straight Connector 32"/>
            <p:cNvCxnSpPr/>
            <p:nvPr/>
          </p:nvCxnSpPr>
          <p:spPr>
            <a:xfrm rot="5400000" flipV="1">
              <a:off x="6659990" y="2908313"/>
              <a:ext cx="1008000" cy="4283"/>
            </a:xfrm>
            <a:prstGeom prst="line">
              <a:avLst/>
            </a:prstGeom>
            <a:grpFill/>
            <a:ln w="19050">
              <a:solidFill>
                <a:srgbClr val="76AF43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35"/>
          <p:cNvGrpSpPr/>
          <p:nvPr/>
        </p:nvGrpSpPr>
        <p:grpSpPr>
          <a:xfrm>
            <a:off x="3238065" y="2128000"/>
            <a:ext cx="1258980" cy="2208405"/>
            <a:chOff x="5204412" y="2082406"/>
            <a:chExt cx="1593049" cy="2797840"/>
          </a:xfrm>
          <a:solidFill>
            <a:srgbClr val="D03E20"/>
          </a:solidFill>
          <a:effectLst/>
        </p:grpSpPr>
        <p:grpSp>
          <p:nvGrpSpPr>
            <p:cNvPr id="89" name="Group 14"/>
            <p:cNvGrpSpPr>
              <a:grpSpLocks/>
            </p:cNvGrpSpPr>
            <p:nvPr/>
          </p:nvGrpSpPr>
          <p:grpSpPr bwMode="auto">
            <a:xfrm>
              <a:off x="5204412" y="2082406"/>
              <a:ext cx="1593049" cy="2797840"/>
              <a:chOff x="0" y="-1020"/>
              <a:chExt cx="1894" cy="3651"/>
            </a:xfrm>
            <a:grpFill/>
          </p:grpSpPr>
          <p:sp>
            <p:nvSpPr>
              <p:cNvPr id="91" name="Freeform 15"/>
              <p:cNvSpPr>
                <a:spLocks/>
              </p:cNvSpPr>
              <p:nvPr/>
            </p:nvSpPr>
            <p:spPr bwMode="auto">
              <a:xfrm>
                <a:off x="0" y="0"/>
                <a:ext cx="1894" cy="2631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109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Rectangle 16"/>
              <p:cNvSpPr>
                <a:spLocks/>
              </p:cNvSpPr>
              <p:nvPr/>
            </p:nvSpPr>
            <p:spPr bwMode="auto">
              <a:xfrm>
                <a:off x="570" y="-1020"/>
                <a:ext cx="745" cy="2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7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85%</a:t>
                </a:r>
              </a:p>
            </p:txBody>
          </p:sp>
        </p:grpSp>
        <p:cxnSp>
          <p:nvCxnSpPr>
            <p:cNvPr id="90" name="Straight Connector 37"/>
            <p:cNvCxnSpPr/>
            <p:nvPr/>
          </p:nvCxnSpPr>
          <p:spPr>
            <a:xfrm rot="5400000" flipV="1">
              <a:off x="5788028" y="2633036"/>
              <a:ext cx="432000" cy="4284"/>
            </a:xfrm>
            <a:prstGeom prst="line">
              <a:avLst/>
            </a:prstGeom>
            <a:grpFill/>
            <a:ln w="19050">
              <a:solidFill>
                <a:srgbClr val="DD534E"/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41"/>
          <p:cNvGrpSpPr/>
          <p:nvPr/>
        </p:nvGrpSpPr>
        <p:grpSpPr>
          <a:xfrm>
            <a:off x="5237516" y="2146161"/>
            <a:ext cx="1258315" cy="2190244"/>
            <a:chOff x="7507820" y="2092379"/>
            <a:chExt cx="1592209" cy="2774832"/>
          </a:xfrm>
          <a:solidFill>
            <a:srgbClr val="D03E20"/>
          </a:solidFill>
          <a:effectLst/>
        </p:grpSpPr>
        <p:grpSp>
          <p:nvGrpSpPr>
            <p:cNvPr id="94" name="Group 26"/>
            <p:cNvGrpSpPr>
              <a:grpSpLocks/>
            </p:cNvGrpSpPr>
            <p:nvPr/>
          </p:nvGrpSpPr>
          <p:grpSpPr bwMode="auto">
            <a:xfrm>
              <a:off x="7507820" y="2092379"/>
              <a:ext cx="1592209" cy="2774832"/>
              <a:chOff x="0" y="-2562"/>
              <a:chExt cx="1894" cy="3619"/>
            </a:xfrm>
            <a:grpFill/>
          </p:grpSpPr>
          <p:sp>
            <p:nvSpPr>
              <p:cNvPr id="96" name="Freeform 27"/>
              <p:cNvSpPr>
                <a:spLocks/>
              </p:cNvSpPr>
              <p:nvPr/>
            </p:nvSpPr>
            <p:spPr bwMode="auto">
              <a:xfrm>
                <a:off x="0" y="-17"/>
                <a:ext cx="1894" cy="1074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7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109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Rectangle 28"/>
              <p:cNvSpPr>
                <a:spLocks/>
              </p:cNvSpPr>
              <p:nvPr/>
            </p:nvSpPr>
            <p:spPr bwMode="auto">
              <a:xfrm>
                <a:off x="590" y="-2562"/>
                <a:ext cx="745" cy="2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r>
                  <a:rPr lang="en-US" sz="147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Bebas Neue" charset="0"/>
                    <a:sym typeface="Bebas Neue" charset="0"/>
                  </a:rPr>
                  <a:t>35%</a:t>
                </a:r>
              </a:p>
            </p:txBody>
          </p:sp>
        </p:grpSp>
        <p:cxnSp>
          <p:nvCxnSpPr>
            <p:cNvPr id="95" name="Straight Connector 43"/>
            <p:cNvCxnSpPr/>
            <p:nvPr/>
          </p:nvCxnSpPr>
          <p:spPr>
            <a:xfrm>
              <a:off x="8320445" y="2406454"/>
              <a:ext cx="0" cy="1594037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Content Placeholder 2"/>
          <p:cNvSpPr txBox="1">
            <a:spLocks/>
          </p:cNvSpPr>
          <p:nvPr/>
        </p:nvSpPr>
        <p:spPr>
          <a:xfrm>
            <a:off x="1055864" y="4973204"/>
            <a:ext cx="5439967" cy="1141335"/>
          </a:xfrm>
          <a:prstGeom prst="rect">
            <a:avLst/>
          </a:prstGeom>
        </p:spPr>
        <p:txBody>
          <a:bodyPr vert="horz" lIns="96404" tIns="48202" rIns="96404" bIns="4820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359755" y="3997851"/>
            <a:ext cx="891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TITLE</a:t>
            </a:r>
            <a:endParaRPr lang="zh-CN" altLang="en-US" sz="1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386832" y="3997851"/>
            <a:ext cx="894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TITLE</a:t>
            </a:r>
            <a:endParaRPr lang="zh-CN" altLang="en-US" sz="1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416706" y="3997851"/>
            <a:ext cx="885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TITLE</a:t>
            </a:r>
            <a:endParaRPr lang="zh-CN" altLang="en-US" sz="1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437867" y="3997851"/>
            <a:ext cx="832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TITLE</a:t>
            </a:r>
            <a:endParaRPr lang="zh-CN" altLang="en-US" sz="1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405615" y="3997851"/>
            <a:ext cx="937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TITLE</a:t>
            </a:r>
            <a:endParaRPr lang="zh-CN" altLang="en-US" sz="1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等腰三角形 47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52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02757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6" grpId="0"/>
      <p:bldP spid="98" grpId="0"/>
      <p:bldP spid="103" grpId="0"/>
      <p:bldP spid="104" grpId="0"/>
      <p:bldP spid="105" grpId="0"/>
      <p:bldP spid="106" grpId="0"/>
      <p:bldP spid="107" grpId="0"/>
      <p:bldP spid="48" grpId="0" animBg="1"/>
      <p:bldP spid="52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13"/>
          <p:cNvSpPr txBox="1"/>
          <p:nvPr/>
        </p:nvSpPr>
        <p:spPr>
          <a:xfrm>
            <a:off x="5794595" y="4179565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rgbClr val="D03E20"/>
                </a:solidFill>
                <a:latin typeface="+mj-ea"/>
                <a:ea typeface="+mj-ea"/>
              </a:rPr>
              <a:t>PART 04</a:t>
            </a:r>
            <a:endParaRPr lang="zh-CN" altLang="en-US" sz="2250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90870" y="2664298"/>
            <a:ext cx="1477008" cy="1477008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5826832" y="2861819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>
                <a:solidFill>
                  <a:srgbClr val="D03E20"/>
                </a:solidFill>
                <a:latin typeface="+mj-ea"/>
                <a:ea typeface="+mj-ea"/>
              </a:rPr>
              <a:t>04</a:t>
            </a:r>
            <a:endParaRPr lang="zh-CN" altLang="en-US" sz="7031" b="1" dirty="0">
              <a:solidFill>
                <a:srgbClr val="D03E20"/>
              </a:solidFill>
              <a:latin typeface="+mj-ea"/>
              <a:ea typeface="+mj-ea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4285198" y="4910323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zh-CN" altLang="en-US" sz="4000" b="1" dirty="0">
                <a:solidFill>
                  <a:srgbClr val="0B12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rgbClr val="0B12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911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4" grpId="0"/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/>
        </p:nvSpPr>
        <p:spPr>
          <a:xfrm>
            <a:off x="-10809" y="1"/>
            <a:ext cx="3817233" cy="3317197"/>
          </a:xfrm>
          <a:custGeom>
            <a:avLst/>
            <a:gdLst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521352 h 2435752"/>
              <a:gd name="connsiteX5" fmla="*/ 0 w 2759843"/>
              <a:gd name="connsiteY5" fmla="*/ 0 h 2435752"/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740427 h 2435752"/>
              <a:gd name="connsiteX5" fmla="*/ 0 w 2759843"/>
              <a:gd name="connsiteY5" fmla="*/ 0 h 2435752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627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754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9453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7548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66273"/>
              <a:gd name="connsiteX1" fmla="*/ 2169534 w 2759843"/>
              <a:gd name="connsiteY1" fmla="*/ 0 h 2466273"/>
              <a:gd name="connsiteX2" fmla="*/ 2759843 w 2759843"/>
              <a:gd name="connsiteY2" fmla="*/ 590309 h 2466273"/>
              <a:gd name="connsiteX3" fmla="*/ 885005 w 2759843"/>
              <a:gd name="connsiteY3" fmla="*/ 2466273 h 2466273"/>
              <a:gd name="connsiteX4" fmla="*/ 0 w 2759843"/>
              <a:gd name="connsiteY4" fmla="*/ 1740427 h 2466273"/>
              <a:gd name="connsiteX5" fmla="*/ 0 w 2759843"/>
              <a:gd name="connsiteY5" fmla="*/ 0 h 2466273"/>
              <a:gd name="connsiteX0" fmla="*/ 0 w 2759843"/>
              <a:gd name="connsiteY0" fmla="*/ 0 h 2359593"/>
              <a:gd name="connsiteX1" fmla="*/ 2169534 w 2759843"/>
              <a:gd name="connsiteY1" fmla="*/ 0 h 2359593"/>
              <a:gd name="connsiteX2" fmla="*/ 2759843 w 2759843"/>
              <a:gd name="connsiteY2" fmla="*/ 590309 h 2359593"/>
              <a:gd name="connsiteX3" fmla="*/ 877385 w 2759843"/>
              <a:gd name="connsiteY3" fmla="*/ 2359593 h 2359593"/>
              <a:gd name="connsiteX4" fmla="*/ 0 w 2759843"/>
              <a:gd name="connsiteY4" fmla="*/ 1740427 h 2359593"/>
              <a:gd name="connsiteX5" fmla="*/ 0 w 2759843"/>
              <a:gd name="connsiteY5" fmla="*/ 0 h 2359593"/>
              <a:gd name="connsiteX0" fmla="*/ 7620 w 2767463"/>
              <a:gd name="connsiteY0" fmla="*/ 0 h 2359593"/>
              <a:gd name="connsiteX1" fmla="*/ 2177154 w 2767463"/>
              <a:gd name="connsiteY1" fmla="*/ 0 h 2359593"/>
              <a:gd name="connsiteX2" fmla="*/ 2767463 w 2767463"/>
              <a:gd name="connsiteY2" fmla="*/ 590309 h 2359593"/>
              <a:gd name="connsiteX3" fmla="*/ 885005 w 2767463"/>
              <a:gd name="connsiteY3" fmla="*/ 2359593 h 2359593"/>
              <a:gd name="connsiteX4" fmla="*/ 0 w 2767463"/>
              <a:gd name="connsiteY4" fmla="*/ 1618507 h 2359593"/>
              <a:gd name="connsiteX5" fmla="*/ 7620 w 2767463"/>
              <a:gd name="connsiteY5" fmla="*/ 0 h 2359593"/>
              <a:gd name="connsiteX0" fmla="*/ 7620 w 2714123"/>
              <a:gd name="connsiteY0" fmla="*/ 0 h 2359593"/>
              <a:gd name="connsiteX1" fmla="*/ 2177154 w 2714123"/>
              <a:gd name="connsiteY1" fmla="*/ 0 h 2359593"/>
              <a:gd name="connsiteX2" fmla="*/ 2714123 w 2714123"/>
              <a:gd name="connsiteY2" fmla="*/ 544589 h 2359593"/>
              <a:gd name="connsiteX3" fmla="*/ 885005 w 2714123"/>
              <a:gd name="connsiteY3" fmla="*/ 2359593 h 2359593"/>
              <a:gd name="connsiteX4" fmla="*/ 0 w 2714123"/>
              <a:gd name="connsiteY4" fmla="*/ 1618507 h 2359593"/>
              <a:gd name="connsiteX5" fmla="*/ 7620 w 2714123"/>
              <a:gd name="connsiteY5" fmla="*/ 0 h 23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123" h="2359593">
                <a:moveTo>
                  <a:pt x="7620" y="0"/>
                </a:moveTo>
                <a:lnTo>
                  <a:pt x="2177154" y="0"/>
                </a:lnTo>
                <a:lnTo>
                  <a:pt x="2714123" y="544589"/>
                </a:lnTo>
                <a:lnTo>
                  <a:pt x="885005" y="2359593"/>
                </a:lnTo>
                <a:lnTo>
                  <a:pt x="0" y="1618507"/>
                </a:lnTo>
                <a:lnTo>
                  <a:pt x="762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-10809" y="977748"/>
            <a:ext cx="10308760" cy="6257136"/>
          </a:xfrm>
          <a:custGeom>
            <a:avLst/>
            <a:gdLst>
              <a:gd name="connsiteX0" fmla="*/ 2856974 w 6657939"/>
              <a:gd name="connsiteY0" fmla="*/ 0 h 4448175"/>
              <a:gd name="connsiteX1" fmla="*/ 6657939 w 6657939"/>
              <a:gd name="connsiteY1" fmla="*/ 3839722 h 4448175"/>
              <a:gd name="connsiteX2" fmla="*/ 6055627 w 6657939"/>
              <a:gd name="connsiteY2" fmla="*/ 4448175 h 4448175"/>
              <a:gd name="connsiteX3" fmla="*/ 0 w 6657939"/>
              <a:gd name="connsiteY3" fmla="*/ 4448175 h 4448175"/>
              <a:gd name="connsiteX4" fmla="*/ 0 w 6657939"/>
              <a:gd name="connsiteY4" fmla="*/ 2886106 h 4448175"/>
              <a:gd name="connsiteX5" fmla="*/ 2856974 w 6657939"/>
              <a:gd name="connsiteY5" fmla="*/ 0 h 4448175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6055627 w 7292939"/>
              <a:gd name="connsiteY2" fmla="*/ 4448175 h 4462022"/>
              <a:gd name="connsiteX3" fmla="*/ 0 w 7292939"/>
              <a:gd name="connsiteY3" fmla="*/ 4448175 h 4462022"/>
              <a:gd name="connsiteX4" fmla="*/ 0 w 7292939"/>
              <a:gd name="connsiteY4" fmla="*/ 2886106 h 4462022"/>
              <a:gd name="connsiteX5" fmla="*/ 2856974 w 7292939"/>
              <a:gd name="connsiteY5" fmla="*/ 0 h 4462022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0 w 7292939"/>
              <a:gd name="connsiteY2" fmla="*/ 4448175 h 4462022"/>
              <a:gd name="connsiteX3" fmla="*/ 0 w 7292939"/>
              <a:gd name="connsiteY3" fmla="*/ 2886106 h 4462022"/>
              <a:gd name="connsiteX4" fmla="*/ 2856974 w 7292939"/>
              <a:gd name="connsiteY4" fmla="*/ 0 h 4462022"/>
              <a:gd name="connsiteX0" fmla="*/ 2856974 w 7331039"/>
              <a:gd name="connsiteY0" fmla="*/ 0 h 4449322"/>
              <a:gd name="connsiteX1" fmla="*/ 7331039 w 7331039"/>
              <a:gd name="connsiteY1" fmla="*/ 4449322 h 4449322"/>
              <a:gd name="connsiteX2" fmla="*/ 0 w 7331039"/>
              <a:gd name="connsiteY2" fmla="*/ 4448175 h 4449322"/>
              <a:gd name="connsiteX3" fmla="*/ 0 w 7331039"/>
              <a:gd name="connsiteY3" fmla="*/ 2886106 h 4449322"/>
              <a:gd name="connsiteX4" fmla="*/ 2856974 w 7331039"/>
              <a:gd name="connsiteY4" fmla="*/ 0 h 444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1039" h="4449322">
                <a:moveTo>
                  <a:pt x="2856974" y="0"/>
                </a:moveTo>
                <a:lnTo>
                  <a:pt x="7331039" y="4449322"/>
                </a:lnTo>
                <a:lnTo>
                  <a:pt x="0" y="4448175"/>
                </a:lnTo>
                <a:lnTo>
                  <a:pt x="0" y="2886106"/>
                </a:lnTo>
                <a:lnTo>
                  <a:pt x="2856974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7081206" y="361633"/>
            <a:ext cx="4580679" cy="2409561"/>
            <a:chOff x="5132103" y="619651"/>
            <a:chExt cx="3257154" cy="1714354"/>
          </a:xfrm>
        </p:grpSpPr>
        <p:grpSp>
          <p:nvGrpSpPr>
            <p:cNvPr id="18442" name="组合 9"/>
            <p:cNvGrpSpPr>
              <a:grpSpLocks/>
            </p:cNvGrpSpPr>
            <p:nvPr/>
          </p:nvGrpSpPr>
          <p:grpSpPr bwMode="auto">
            <a:xfrm>
              <a:off x="5132103" y="619651"/>
              <a:ext cx="3257154" cy="1714354"/>
              <a:chOff x="2820703" y="1635651"/>
              <a:chExt cx="3257154" cy="1714354"/>
            </a:xfrm>
          </p:grpSpPr>
          <p:sp>
            <p:nvSpPr>
              <p:cNvPr id="53" name="文本框 13"/>
              <p:cNvSpPr txBox="1">
                <a:spLocks noChangeArrowheads="1"/>
              </p:cNvSpPr>
              <p:nvPr/>
            </p:nvSpPr>
            <p:spPr bwMode="auto">
              <a:xfrm>
                <a:off x="3143197" y="1635651"/>
                <a:ext cx="2449738" cy="54744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9600">
                    <a:solidFill>
                      <a:schemeClr val="bg1"/>
                    </a:solidFill>
                    <a:latin typeface="Helvetica-Roman-SemiB" pitchFamily="2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4400" dirty="0">
                    <a:solidFill>
                      <a:srgbClr val="0B122C"/>
                    </a:solidFill>
                    <a:latin typeface="+mn-lt"/>
                  </a:rPr>
                  <a:t>MOVEMENT</a:t>
                </a:r>
                <a:endParaRPr lang="zh-CN" altLang="en-US" sz="4400" dirty="0">
                  <a:solidFill>
                    <a:srgbClr val="0B122C"/>
                  </a:solidFill>
                  <a:latin typeface="+mn-lt"/>
                </a:endParaRPr>
              </a:p>
            </p:txBody>
          </p:sp>
          <p:sp>
            <p:nvSpPr>
              <p:cNvPr id="54" name="文本框 66"/>
              <p:cNvSpPr txBox="1">
                <a:spLocks noChangeArrowheads="1"/>
              </p:cNvSpPr>
              <p:nvPr/>
            </p:nvSpPr>
            <p:spPr bwMode="auto">
              <a:xfrm>
                <a:off x="2820703" y="2928475"/>
                <a:ext cx="3257154" cy="42153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defRPr sz="60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>
                  <a:lnSpc>
                    <a:spcPts val="1266"/>
                  </a:lnSpc>
                  <a:defRPr/>
                </a:pPr>
                <a:r>
                  <a:rPr lang="en-US" altLang="zh-CN" sz="844" dirty="0">
                    <a:solidFill>
                      <a:schemeClr val="bg1">
                        <a:lumMod val="50000"/>
                      </a:schemeClr>
                    </a:solidFill>
                    <a:latin typeface="Helvetica" panose="020B0604020202020204" pitchFamily="34" charset="0"/>
                  </a:rPr>
                  <a:t>this is a sample text. insert your desired text here. Again. this is a dummy text. enter your own text here. this is a sample text. this is a sample text. insert your desired text here. Again. this is a dummy text. enter your own text here. this is a sample text. </a:t>
                </a:r>
                <a:endParaRPr lang="zh-CN" altLang="en-US" sz="844" dirty="0">
                  <a:solidFill>
                    <a:schemeClr val="bg1">
                      <a:lumMod val="50000"/>
                    </a:schemeClr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18446" name="文本框 66"/>
              <p:cNvSpPr txBox="1">
                <a:spLocks noChangeArrowheads="1"/>
              </p:cNvSpPr>
              <p:nvPr/>
            </p:nvSpPr>
            <p:spPr bwMode="auto">
              <a:xfrm>
                <a:off x="3549221" y="2294918"/>
                <a:ext cx="1721383" cy="188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25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125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任意多边形 57"/>
            <p:cNvSpPr/>
            <p:nvPr/>
          </p:nvSpPr>
          <p:spPr bwMode="auto">
            <a:xfrm>
              <a:off x="6603537" y="1709181"/>
              <a:ext cx="28730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0B12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4232792" y="0"/>
            <a:ext cx="8625605" cy="5252601"/>
          </a:xfrm>
          <a:custGeom>
            <a:avLst/>
            <a:gdLst>
              <a:gd name="connsiteX0" fmla="*/ 0 w 6134694"/>
              <a:gd name="connsiteY0" fmla="*/ 0 h 3734845"/>
              <a:gd name="connsiteX1" fmla="*/ 202171 w 6134694"/>
              <a:gd name="connsiteY1" fmla="*/ 0 h 3734845"/>
              <a:gd name="connsiteX2" fmla="*/ 3734845 w 6134694"/>
              <a:gd name="connsiteY2" fmla="*/ 3532674 h 3734845"/>
              <a:gd name="connsiteX3" fmla="*/ 6134694 w 6134694"/>
              <a:gd name="connsiteY3" fmla="*/ 1132826 h 3734845"/>
              <a:gd name="connsiteX4" fmla="*/ 6134694 w 6134694"/>
              <a:gd name="connsiteY4" fmla="*/ 1334994 h 3734845"/>
              <a:gd name="connsiteX5" fmla="*/ 3734844 w 6134694"/>
              <a:gd name="connsiteY5" fmla="*/ 3734845 h 3734845"/>
              <a:gd name="connsiteX6" fmla="*/ 0 w 6134694"/>
              <a:gd name="connsiteY6" fmla="*/ 0 h 37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694" h="3734845">
                <a:moveTo>
                  <a:pt x="0" y="0"/>
                </a:moveTo>
                <a:lnTo>
                  <a:pt x="202171" y="0"/>
                </a:lnTo>
                <a:lnTo>
                  <a:pt x="3734845" y="3532674"/>
                </a:lnTo>
                <a:lnTo>
                  <a:pt x="6134694" y="1132826"/>
                </a:lnTo>
                <a:lnTo>
                  <a:pt x="6134694" y="1334994"/>
                </a:lnTo>
                <a:lnTo>
                  <a:pt x="3734844" y="3734845"/>
                </a:lnTo>
                <a:lnTo>
                  <a:pt x="0" y="0"/>
                </a:lnTo>
                <a:close/>
              </a:path>
            </a:pathLst>
          </a:custGeom>
          <a:solidFill>
            <a:srgbClr val="0B1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79" name="任意多边形 78"/>
          <p:cNvSpPr/>
          <p:nvPr/>
        </p:nvSpPr>
        <p:spPr>
          <a:xfrm>
            <a:off x="11041306" y="3071644"/>
            <a:ext cx="1817092" cy="3634183"/>
          </a:xfrm>
          <a:custGeom>
            <a:avLst/>
            <a:gdLst>
              <a:gd name="connsiteX0" fmla="*/ 1292248 w 1292248"/>
              <a:gd name="connsiteY0" fmla="*/ 0 h 2584496"/>
              <a:gd name="connsiteX1" fmla="*/ 1292248 w 1292248"/>
              <a:gd name="connsiteY1" fmla="*/ 213893 h 2584496"/>
              <a:gd name="connsiteX2" fmla="*/ 213893 w 1292248"/>
              <a:gd name="connsiteY2" fmla="*/ 1292248 h 2584496"/>
              <a:gd name="connsiteX3" fmla="*/ 1292248 w 1292248"/>
              <a:gd name="connsiteY3" fmla="*/ 2370603 h 2584496"/>
              <a:gd name="connsiteX4" fmla="*/ 1292248 w 1292248"/>
              <a:gd name="connsiteY4" fmla="*/ 2584496 h 2584496"/>
              <a:gd name="connsiteX5" fmla="*/ 0 w 1292248"/>
              <a:gd name="connsiteY5" fmla="*/ 1292248 h 2584496"/>
              <a:gd name="connsiteX6" fmla="*/ 1292248 w 1292248"/>
              <a:gd name="connsiteY6" fmla="*/ 0 h 258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248" h="2584496">
                <a:moveTo>
                  <a:pt x="1292248" y="0"/>
                </a:moveTo>
                <a:lnTo>
                  <a:pt x="1292248" y="213893"/>
                </a:lnTo>
                <a:lnTo>
                  <a:pt x="213893" y="1292248"/>
                </a:lnTo>
                <a:lnTo>
                  <a:pt x="1292248" y="2370603"/>
                </a:lnTo>
                <a:lnTo>
                  <a:pt x="1292248" y="2584496"/>
                </a:lnTo>
                <a:lnTo>
                  <a:pt x="0" y="1292248"/>
                </a:lnTo>
                <a:lnTo>
                  <a:pt x="1292248" y="0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6" name="等腰三角形 15"/>
          <p:cNvSpPr/>
          <p:nvPr/>
        </p:nvSpPr>
        <p:spPr bwMode="auto">
          <a:xfrm rot="5400000">
            <a:off x="-446107" y="3109594"/>
            <a:ext cx="1946565" cy="1080433"/>
          </a:xfrm>
          <a:custGeom>
            <a:avLst/>
            <a:gdLst>
              <a:gd name="connsiteX0" fmla="*/ 0 w 1279711"/>
              <a:gd name="connsiteY0" fmla="*/ 768567 h 768567"/>
              <a:gd name="connsiteX1" fmla="*/ 639856 w 1279711"/>
              <a:gd name="connsiteY1" fmla="*/ 0 h 768567"/>
              <a:gd name="connsiteX2" fmla="*/ 1279711 w 1279711"/>
              <a:gd name="connsiteY2" fmla="*/ 768567 h 768567"/>
              <a:gd name="connsiteX3" fmla="*/ 0 w 1279711"/>
              <a:gd name="connsiteY3" fmla="*/ 768567 h 768567"/>
              <a:gd name="connsiteX0" fmla="*/ 0 w 1384486"/>
              <a:gd name="connsiteY0" fmla="*/ 768567 h 768567"/>
              <a:gd name="connsiteX1" fmla="*/ 639856 w 1384486"/>
              <a:gd name="connsiteY1" fmla="*/ 0 h 768567"/>
              <a:gd name="connsiteX2" fmla="*/ 1384486 w 1384486"/>
              <a:gd name="connsiteY2" fmla="*/ 768567 h 768567"/>
              <a:gd name="connsiteX3" fmla="*/ 0 w 1384486"/>
              <a:gd name="connsiteY3" fmla="*/ 768567 h 76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486" h="768567">
                <a:moveTo>
                  <a:pt x="0" y="768567"/>
                </a:moveTo>
                <a:lnTo>
                  <a:pt x="639856" y="0"/>
                </a:lnTo>
                <a:lnTo>
                  <a:pt x="1384486" y="768567"/>
                </a:lnTo>
                <a:lnTo>
                  <a:pt x="0" y="768567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096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1244799" y="2052010"/>
            <a:ext cx="2229037" cy="2229618"/>
            <a:chOff x="7683929" y="9649657"/>
            <a:chExt cx="1999231" cy="199975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431328" y="2052232"/>
            <a:ext cx="2229037" cy="2229618"/>
            <a:chOff x="14361737" y="2978422"/>
            <a:chExt cx="1999231" cy="199975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368625" y="2046808"/>
            <a:ext cx="2229037" cy="2229618"/>
            <a:chOff x="12208441" y="5274469"/>
            <a:chExt cx="1999231" cy="199975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300735" y="2043684"/>
            <a:ext cx="2229037" cy="2229618"/>
            <a:chOff x="9907711" y="7463571"/>
            <a:chExt cx="1999231" cy="1999752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9447700" y="2052072"/>
            <a:ext cx="2229037" cy="2229618"/>
            <a:chOff x="9907711" y="7463571"/>
            <a:chExt cx="1999231" cy="1999752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sp>
        <p:nvSpPr>
          <p:cNvPr id="51" name="TextBox 23"/>
          <p:cNvSpPr txBox="1"/>
          <p:nvPr/>
        </p:nvSpPr>
        <p:spPr>
          <a:xfrm>
            <a:off x="986571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86570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3215421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3215420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1" name="TextBox 23"/>
          <p:cNvSpPr txBox="1"/>
          <p:nvPr/>
        </p:nvSpPr>
        <p:spPr>
          <a:xfrm>
            <a:off x="5425221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5425220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TextBox 23"/>
          <p:cNvSpPr txBox="1"/>
          <p:nvPr/>
        </p:nvSpPr>
        <p:spPr>
          <a:xfrm>
            <a:off x="7692171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7692170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8" name="TextBox 23"/>
          <p:cNvSpPr txBox="1"/>
          <p:nvPr/>
        </p:nvSpPr>
        <p:spPr>
          <a:xfrm>
            <a:off x="9901971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9901970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6" name="等腰三角形 65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67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61385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2" grpId="0"/>
      <p:bldP spid="73" grpId="0"/>
      <p:bldP spid="81" grpId="0"/>
      <p:bldP spid="85" grpId="0"/>
      <p:bldP spid="86" grpId="0"/>
      <p:bldP spid="87" grpId="0"/>
      <p:bldP spid="88" grpId="0"/>
      <p:bldP spid="89" grpId="0"/>
      <p:bldP spid="66" grpId="0" animBg="1"/>
      <p:bldP spid="67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520384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773191" y="2824237"/>
            <a:ext cx="3120755" cy="312075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165449" y="3790266"/>
            <a:ext cx="1135124" cy="1135124"/>
          </a:xfrm>
          <a:prstGeom prst="ellipse">
            <a:avLst/>
          </a:prstGeom>
          <a:solidFill>
            <a:srgbClr val="D03E2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428512" y="3790266"/>
            <a:ext cx="1135124" cy="1135124"/>
          </a:xfrm>
          <a:prstGeom prst="ellipse">
            <a:avLst/>
          </a:prstGeom>
          <a:solidFill>
            <a:srgbClr val="D03E2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796144" y="2159572"/>
            <a:ext cx="1135124" cy="1133449"/>
          </a:xfrm>
          <a:prstGeom prst="ellipse">
            <a:avLst/>
          </a:prstGeom>
          <a:solidFill>
            <a:srgbClr val="D03E2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9064229" y="437855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9064228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643000" y="231191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382341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510851" y="437142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50192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等腰三角形 22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4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7413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23" grpId="0" animBg="1"/>
      <p:bldP spid="24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 descr="cA4aKEIPQrerBnp1yGHv_IMG_9534-3-2-op"/>
          <p:cNvSpPr>
            <a:spLocks noChangeArrowheads="1"/>
          </p:cNvSpPr>
          <p:nvPr/>
        </p:nvSpPr>
        <p:spPr bwMode="auto">
          <a:xfrm>
            <a:off x="3926831" y="1956520"/>
            <a:ext cx="2457896" cy="225028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1" name="Rectangle 7" descr="photo-1416339276121-ba1dfa199912"/>
          <p:cNvSpPr>
            <a:spLocks noChangeArrowheads="1"/>
          </p:cNvSpPr>
          <p:nvPr/>
        </p:nvSpPr>
        <p:spPr bwMode="auto">
          <a:xfrm>
            <a:off x="6458398" y="1956520"/>
            <a:ext cx="2457896" cy="225028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2" name="Rectangle 8" descr="psb"/>
          <p:cNvSpPr>
            <a:spLocks noChangeArrowheads="1"/>
          </p:cNvSpPr>
          <p:nvPr/>
        </p:nvSpPr>
        <p:spPr bwMode="auto">
          <a:xfrm>
            <a:off x="3926831" y="4276007"/>
            <a:ext cx="2457896" cy="225251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3" name="Rectangle 9" descr="Money"/>
          <p:cNvSpPr>
            <a:spLocks noChangeArrowheads="1"/>
          </p:cNvSpPr>
          <p:nvPr/>
        </p:nvSpPr>
        <p:spPr bwMode="auto">
          <a:xfrm>
            <a:off x="6458398" y="4276007"/>
            <a:ext cx="2457896" cy="225251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8505528" y="4988149"/>
            <a:ext cx="825996" cy="825996"/>
            <a:chOff x="8505528" y="4988149"/>
            <a:chExt cx="825996" cy="825996"/>
          </a:xfrm>
        </p:grpSpPr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8505528" y="4988149"/>
              <a:ext cx="825996" cy="825996"/>
            </a:xfrm>
            <a:prstGeom prst="ellipse">
              <a:avLst/>
            </a:prstGeom>
            <a:solidFill>
              <a:srgbClr val="D03E2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Freeform 15"/>
            <p:cNvSpPr>
              <a:spLocks noEditPoints="1"/>
            </p:cNvSpPr>
            <p:nvPr/>
          </p:nvSpPr>
          <p:spPr bwMode="auto">
            <a:xfrm>
              <a:off x="8755559" y="5267202"/>
              <a:ext cx="325934" cy="267891"/>
            </a:xfrm>
            <a:custGeom>
              <a:avLst/>
              <a:gdLst>
                <a:gd name="T0" fmla="*/ 0 w 111"/>
                <a:gd name="T1" fmla="*/ 72 h 91"/>
                <a:gd name="T2" fmla="*/ 11 w 111"/>
                <a:gd name="T3" fmla="*/ 67 h 91"/>
                <a:gd name="T4" fmla="*/ 38 w 111"/>
                <a:gd name="T5" fmla="*/ 49 h 91"/>
                <a:gd name="T6" fmla="*/ 44 w 111"/>
                <a:gd name="T7" fmla="*/ 57 h 91"/>
                <a:gd name="T8" fmla="*/ 11 w 111"/>
                <a:gd name="T9" fmla="*/ 77 h 91"/>
                <a:gd name="T10" fmla="*/ 110 w 111"/>
                <a:gd name="T11" fmla="*/ 21 h 91"/>
                <a:gd name="T12" fmla="*/ 102 w 111"/>
                <a:gd name="T13" fmla="*/ 28 h 91"/>
                <a:gd name="T14" fmla="*/ 90 w 111"/>
                <a:gd name="T15" fmla="*/ 36 h 91"/>
                <a:gd name="T16" fmla="*/ 89 w 111"/>
                <a:gd name="T17" fmla="*/ 23 h 91"/>
                <a:gd name="T18" fmla="*/ 78 w 111"/>
                <a:gd name="T19" fmla="*/ 23 h 91"/>
                <a:gd name="T20" fmla="*/ 55 w 111"/>
                <a:gd name="T21" fmla="*/ 40 h 91"/>
                <a:gd name="T22" fmla="*/ 78 w 111"/>
                <a:gd name="T23" fmla="*/ 14 h 91"/>
                <a:gd name="T24" fmla="*/ 89 w 111"/>
                <a:gd name="T25" fmla="*/ 14 h 91"/>
                <a:gd name="T26" fmla="*/ 92 w 111"/>
                <a:gd name="T27" fmla="*/ 0 h 91"/>
                <a:gd name="T28" fmla="*/ 102 w 111"/>
                <a:gd name="T29" fmla="*/ 9 h 91"/>
                <a:gd name="T30" fmla="*/ 110 w 111"/>
                <a:gd name="T31" fmla="*/ 21 h 91"/>
                <a:gd name="T32" fmla="*/ 104 w 111"/>
                <a:gd name="T33" fmla="*/ 19 h 91"/>
                <a:gd name="T34" fmla="*/ 95 w 111"/>
                <a:gd name="T35" fmla="*/ 10 h 91"/>
                <a:gd name="T36" fmla="*/ 104 w 111"/>
                <a:gd name="T37" fmla="*/ 19 h 91"/>
                <a:gd name="T38" fmla="*/ 110 w 111"/>
                <a:gd name="T39" fmla="*/ 74 h 91"/>
                <a:gd name="T40" fmla="*/ 94 w 111"/>
                <a:gd name="T41" fmla="*/ 89 h 91"/>
                <a:gd name="T42" fmla="*/ 89 w 111"/>
                <a:gd name="T43" fmla="*/ 87 h 91"/>
                <a:gd name="T44" fmla="*/ 84 w 111"/>
                <a:gd name="T45" fmla="*/ 77 h 91"/>
                <a:gd name="T46" fmla="*/ 44 w 111"/>
                <a:gd name="T47" fmla="*/ 48 h 91"/>
                <a:gd name="T48" fmla="*/ 11 w 111"/>
                <a:gd name="T49" fmla="*/ 23 h 91"/>
                <a:gd name="T50" fmla="*/ 0 w 111"/>
                <a:gd name="T51" fmla="*/ 19 h 91"/>
                <a:gd name="T52" fmla="*/ 11 w 111"/>
                <a:gd name="T53" fmla="*/ 14 h 91"/>
                <a:gd name="T54" fmla="*/ 51 w 111"/>
                <a:gd name="T55" fmla="*/ 42 h 91"/>
                <a:gd name="T56" fmla="*/ 84 w 111"/>
                <a:gd name="T57" fmla="*/ 67 h 91"/>
                <a:gd name="T58" fmla="*/ 89 w 111"/>
                <a:gd name="T59" fmla="*/ 57 h 91"/>
                <a:gd name="T60" fmla="*/ 94 w 111"/>
                <a:gd name="T61" fmla="*/ 54 h 91"/>
                <a:gd name="T62" fmla="*/ 110 w 111"/>
                <a:gd name="T63" fmla="*/ 70 h 91"/>
                <a:gd name="T64" fmla="*/ 110 w 111"/>
                <a:gd name="T65" fmla="*/ 74 h 91"/>
                <a:gd name="T66" fmla="*/ 104 w 111"/>
                <a:gd name="T67" fmla="*/ 72 h 91"/>
                <a:gd name="T68" fmla="*/ 95 w 111"/>
                <a:gd name="T69" fmla="*/ 63 h 91"/>
                <a:gd name="T70" fmla="*/ 104 w 111"/>
                <a:gd name="T71" fmla="*/ 7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" h="91">
                  <a:moveTo>
                    <a:pt x="5" y="77"/>
                  </a:moveTo>
                  <a:cubicBezTo>
                    <a:pt x="2" y="77"/>
                    <a:pt x="0" y="75"/>
                    <a:pt x="0" y="72"/>
                  </a:cubicBezTo>
                  <a:cubicBezTo>
                    <a:pt x="0" y="69"/>
                    <a:pt x="2" y="67"/>
                    <a:pt x="5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23" y="67"/>
                    <a:pt x="31" y="59"/>
                    <a:pt x="38" y="4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3"/>
                    <a:pt x="43" y="55"/>
                    <a:pt x="44" y="57"/>
                  </a:cubicBezTo>
                  <a:cubicBezTo>
                    <a:pt x="36" y="68"/>
                    <a:pt x="27" y="77"/>
                    <a:pt x="17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5" y="77"/>
                    <a:pt x="5" y="77"/>
                    <a:pt x="5" y="77"/>
                  </a:cubicBezTo>
                  <a:close/>
                  <a:moveTo>
                    <a:pt x="110" y="21"/>
                  </a:moveTo>
                  <a:cubicBezTo>
                    <a:pt x="110" y="21"/>
                    <a:pt x="110" y="21"/>
                    <a:pt x="110" y="21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1" y="37"/>
                    <a:pt x="90" y="36"/>
                  </a:cubicBezTo>
                  <a:cubicBezTo>
                    <a:pt x="90" y="35"/>
                    <a:pt x="89" y="35"/>
                    <a:pt x="89" y="3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1" y="23"/>
                    <a:pt x="64" y="32"/>
                    <a:pt x="56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59" y="23"/>
                    <a:pt x="68" y="14"/>
                    <a:pt x="78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1"/>
                    <a:pt x="91" y="0"/>
                    <a:pt x="92" y="0"/>
                  </a:cubicBezTo>
                  <a:cubicBezTo>
                    <a:pt x="93" y="0"/>
                    <a:pt x="94" y="1"/>
                    <a:pt x="94" y="1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1" y="18"/>
                    <a:pt x="111" y="19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lose/>
                  <a:moveTo>
                    <a:pt x="104" y="19"/>
                  </a:moveTo>
                  <a:cubicBezTo>
                    <a:pt x="104" y="19"/>
                    <a:pt x="104" y="19"/>
                    <a:pt x="104" y="19"/>
                  </a:cubicBezTo>
                  <a:cubicBezTo>
                    <a:pt x="101" y="16"/>
                    <a:pt x="98" y="13"/>
                    <a:pt x="95" y="1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8" y="24"/>
                    <a:pt x="101" y="21"/>
                    <a:pt x="104" y="19"/>
                  </a:cubicBezTo>
                  <a:close/>
                  <a:moveTo>
                    <a:pt x="110" y="74"/>
                  </a:moveTo>
                  <a:cubicBezTo>
                    <a:pt x="110" y="74"/>
                    <a:pt x="110" y="74"/>
                    <a:pt x="110" y="74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3" y="91"/>
                    <a:pt x="91" y="91"/>
                    <a:pt x="90" y="89"/>
                  </a:cubicBezTo>
                  <a:cubicBezTo>
                    <a:pt x="90" y="89"/>
                    <a:pt x="89" y="88"/>
                    <a:pt x="89" y="8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65" y="77"/>
                    <a:pt x="54" y="62"/>
                    <a:pt x="44" y="48"/>
                  </a:cubicBezTo>
                  <a:cubicBezTo>
                    <a:pt x="34" y="36"/>
                    <a:pt x="25" y="23"/>
                    <a:pt x="17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6"/>
                    <a:pt x="2" y="14"/>
                    <a:pt x="5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9" y="14"/>
                    <a:pt x="40" y="28"/>
                    <a:pt x="51" y="42"/>
                  </a:cubicBezTo>
                  <a:cubicBezTo>
                    <a:pt x="60" y="55"/>
                    <a:pt x="70" y="67"/>
                    <a:pt x="78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5"/>
                    <a:pt x="91" y="54"/>
                    <a:pt x="92" y="54"/>
                  </a:cubicBezTo>
                  <a:cubicBezTo>
                    <a:pt x="93" y="54"/>
                    <a:pt x="94" y="54"/>
                    <a:pt x="94" y="54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1" y="71"/>
                    <a:pt x="111" y="73"/>
                    <a:pt x="110" y="74"/>
                  </a:cubicBezTo>
                  <a:cubicBezTo>
                    <a:pt x="110" y="74"/>
                    <a:pt x="110" y="74"/>
                    <a:pt x="110" y="74"/>
                  </a:cubicBezTo>
                  <a:close/>
                  <a:moveTo>
                    <a:pt x="104" y="72"/>
                  </a:moveTo>
                  <a:cubicBezTo>
                    <a:pt x="104" y="72"/>
                    <a:pt x="104" y="72"/>
                    <a:pt x="104" y="72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8" y="78"/>
                    <a:pt x="101" y="75"/>
                    <a:pt x="10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27227" y="2690987"/>
            <a:ext cx="825996" cy="830461"/>
            <a:chOff x="3527227" y="2690987"/>
            <a:chExt cx="825996" cy="830461"/>
          </a:xfrm>
        </p:grpSpPr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527227" y="2690987"/>
              <a:ext cx="825996" cy="830461"/>
            </a:xfrm>
            <a:prstGeom prst="ellipse">
              <a:avLst/>
            </a:prstGeom>
            <a:solidFill>
              <a:srgbClr val="0B122C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Freeform 16"/>
            <p:cNvSpPr>
              <a:spLocks noEditPoints="1"/>
            </p:cNvSpPr>
            <p:nvPr/>
          </p:nvSpPr>
          <p:spPr bwMode="auto">
            <a:xfrm>
              <a:off x="3741539" y="2918695"/>
              <a:ext cx="366117" cy="379512"/>
            </a:xfrm>
            <a:custGeom>
              <a:avLst/>
              <a:gdLst>
                <a:gd name="T0" fmla="*/ 105 w 123"/>
                <a:gd name="T1" fmla="*/ 18 h 128"/>
                <a:gd name="T2" fmla="*/ 108 w 123"/>
                <a:gd name="T3" fmla="*/ 101 h 128"/>
                <a:gd name="T4" fmla="*/ 113 w 123"/>
                <a:gd name="T5" fmla="*/ 64 h 128"/>
                <a:gd name="T6" fmla="*/ 92 w 123"/>
                <a:gd name="T7" fmla="*/ 86 h 128"/>
                <a:gd name="T8" fmla="*/ 90 w 123"/>
                <a:gd name="T9" fmla="*/ 64 h 128"/>
                <a:gd name="T10" fmla="*/ 36 w 123"/>
                <a:gd name="T11" fmla="*/ 85 h 128"/>
                <a:gd name="T12" fmla="*/ 28 w 123"/>
                <a:gd name="T13" fmla="*/ 64 h 128"/>
                <a:gd name="T14" fmla="*/ 22 w 123"/>
                <a:gd name="T15" fmla="*/ 94 h 128"/>
                <a:gd name="T16" fmla="*/ 0 w 123"/>
                <a:gd name="T17" fmla="*/ 61 h 128"/>
                <a:gd name="T18" fmla="*/ 62 w 123"/>
                <a:gd name="T19" fmla="*/ 0 h 128"/>
                <a:gd name="T20" fmla="*/ 80 w 123"/>
                <a:gd name="T21" fmla="*/ 111 h 128"/>
                <a:gd name="T22" fmla="*/ 76 w 123"/>
                <a:gd name="T23" fmla="*/ 128 h 128"/>
                <a:gd name="T24" fmla="*/ 48 w 123"/>
                <a:gd name="T25" fmla="*/ 128 h 128"/>
                <a:gd name="T26" fmla="*/ 43 w 123"/>
                <a:gd name="T27" fmla="*/ 123 h 128"/>
                <a:gd name="T28" fmla="*/ 29 w 123"/>
                <a:gd name="T29" fmla="*/ 111 h 128"/>
                <a:gd name="T30" fmla="*/ 25 w 123"/>
                <a:gd name="T31" fmla="*/ 103 h 128"/>
                <a:gd name="T32" fmla="*/ 65 w 123"/>
                <a:gd name="T33" fmla="*/ 70 h 128"/>
                <a:gd name="T34" fmla="*/ 98 w 123"/>
                <a:gd name="T35" fmla="*/ 103 h 128"/>
                <a:gd name="T36" fmla="*/ 94 w 123"/>
                <a:gd name="T37" fmla="*/ 111 h 128"/>
                <a:gd name="T38" fmla="*/ 80 w 123"/>
                <a:gd name="T39" fmla="*/ 111 h 128"/>
                <a:gd name="T40" fmla="*/ 71 w 123"/>
                <a:gd name="T41" fmla="*/ 119 h 128"/>
                <a:gd name="T42" fmla="*/ 71 w 123"/>
                <a:gd name="T43" fmla="*/ 106 h 128"/>
                <a:gd name="T44" fmla="*/ 83 w 123"/>
                <a:gd name="T45" fmla="*/ 101 h 128"/>
                <a:gd name="T46" fmla="*/ 40 w 123"/>
                <a:gd name="T47" fmla="*/ 101 h 128"/>
                <a:gd name="T48" fmla="*/ 48 w 123"/>
                <a:gd name="T49" fmla="*/ 101 h 128"/>
                <a:gd name="T50" fmla="*/ 52 w 123"/>
                <a:gd name="T51" fmla="*/ 119 h 128"/>
                <a:gd name="T52" fmla="*/ 98 w 123"/>
                <a:gd name="T53" fmla="*/ 25 h 128"/>
                <a:gd name="T54" fmla="*/ 97 w 123"/>
                <a:gd name="T55" fmla="*/ 23 h 128"/>
                <a:gd name="T56" fmla="*/ 95 w 123"/>
                <a:gd name="T57" fmla="*/ 58 h 128"/>
                <a:gd name="T58" fmla="*/ 98 w 123"/>
                <a:gd name="T59" fmla="*/ 25 h 128"/>
                <a:gd name="T60" fmla="*/ 92 w 123"/>
                <a:gd name="T61" fmla="*/ 20 h 128"/>
                <a:gd name="T62" fmla="*/ 86 w 123"/>
                <a:gd name="T63" fmla="*/ 20 h 128"/>
                <a:gd name="T64" fmla="*/ 92 w 123"/>
                <a:gd name="T65" fmla="*/ 20 h 128"/>
                <a:gd name="T66" fmla="*/ 70 w 123"/>
                <a:gd name="T67" fmla="*/ 10 h 128"/>
                <a:gd name="T68" fmla="*/ 64 w 123"/>
                <a:gd name="T69" fmla="*/ 29 h 128"/>
                <a:gd name="T70" fmla="*/ 82 w 123"/>
                <a:gd name="T71" fmla="*/ 25 h 128"/>
                <a:gd name="T72" fmla="*/ 70 w 123"/>
                <a:gd name="T73" fmla="*/ 10 h 128"/>
                <a:gd name="T74" fmla="*/ 59 w 123"/>
                <a:gd name="T75" fmla="*/ 10 h 128"/>
                <a:gd name="T76" fmla="*/ 42 w 123"/>
                <a:gd name="T77" fmla="*/ 23 h 128"/>
                <a:gd name="T78" fmla="*/ 43 w 123"/>
                <a:gd name="T79" fmla="*/ 26 h 128"/>
                <a:gd name="T80" fmla="*/ 59 w 123"/>
                <a:gd name="T81" fmla="*/ 10 h 128"/>
                <a:gd name="T82" fmla="*/ 41 w 123"/>
                <a:gd name="T83" fmla="*/ 14 h 128"/>
                <a:gd name="T84" fmla="*/ 36 w 123"/>
                <a:gd name="T85" fmla="*/ 23 h 128"/>
                <a:gd name="T86" fmla="*/ 41 w 123"/>
                <a:gd name="T87" fmla="*/ 14 h 128"/>
                <a:gd name="T88" fmla="*/ 26 w 123"/>
                <a:gd name="T89" fmla="*/ 23 h 128"/>
                <a:gd name="T90" fmla="*/ 10 w 123"/>
                <a:gd name="T91" fmla="*/ 58 h 128"/>
                <a:gd name="T92" fmla="*/ 33 w 123"/>
                <a:gd name="T93" fmla="*/ 28 h 128"/>
                <a:gd name="T94" fmla="*/ 85 w 123"/>
                <a:gd name="T95" fmla="*/ 30 h 128"/>
                <a:gd name="T96" fmla="*/ 82 w 123"/>
                <a:gd name="T97" fmla="*/ 31 h 128"/>
                <a:gd name="T98" fmla="*/ 64 w 123"/>
                <a:gd name="T99" fmla="*/ 58 h 128"/>
                <a:gd name="T100" fmla="*/ 85 w 123"/>
                <a:gd name="T101" fmla="*/ 30 h 128"/>
                <a:gd name="T102" fmla="*/ 59 w 123"/>
                <a:gd name="T103" fmla="*/ 35 h 128"/>
                <a:gd name="T104" fmla="*/ 39 w 123"/>
                <a:gd name="T105" fmla="*/ 30 h 128"/>
                <a:gd name="T106" fmla="*/ 59 w 123"/>
                <a:gd name="T107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8">
                  <a:moveTo>
                    <a:pt x="62" y="0"/>
                  </a:moveTo>
                  <a:cubicBezTo>
                    <a:pt x="78" y="0"/>
                    <a:pt x="94" y="7"/>
                    <a:pt x="105" y="18"/>
                  </a:cubicBezTo>
                  <a:cubicBezTo>
                    <a:pt x="116" y="29"/>
                    <a:pt x="123" y="44"/>
                    <a:pt x="123" y="61"/>
                  </a:cubicBezTo>
                  <a:cubicBezTo>
                    <a:pt x="123" y="76"/>
                    <a:pt x="117" y="90"/>
                    <a:pt x="108" y="101"/>
                  </a:cubicBezTo>
                  <a:cubicBezTo>
                    <a:pt x="104" y="105"/>
                    <a:pt x="97" y="99"/>
                    <a:pt x="101" y="95"/>
                  </a:cubicBezTo>
                  <a:cubicBezTo>
                    <a:pt x="108" y="86"/>
                    <a:pt x="113" y="75"/>
                    <a:pt x="1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72"/>
                    <a:pt x="94" y="79"/>
                    <a:pt x="92" y="86"/>
                  </a:cubicBezTo>
                  <a:cubicBezTo>
                    <a:pt x="91" y="90"/>
                    <a:pt x="86" y="88"/>
                    <a:pt x="87" y="85"/>
                  </a:cubicBezTo>
                  <a:cubicBezTo>
                    <a:pt x="88" y="78"/>
                    <a:pt x="90" y="71"/>
                    <a:pt x="90" y="64"/>
                  </a:cubicBezTo>
                  <a:cubicBezTo>
                    <a:pt x="67" y="64"/>
                    <a:pt x="57" y="64"/>
                    <a:pt x="33" y="64"/>
                  </a:cubicBezTo>
                  <a:cubicBezTo>
                    <a:pt x="34" y="71"/>
                    <a:pt x="35" y="78"/>
                    <a:pt x="36" y="85"/>
                  </a:cubicBezTo>
                  <a:cubicBezTo>
                    <a:pt x="37" y="89"/>
                    <a:pt x="32" y="90"/>
                    <a:pt x="31" y="85"/>
                  </a:cubicBezTo>
                  <a:cubicBezTo>
                    <a:pt x="29" y="79"/>
                    <a:pt x="28" y="72"/>
                    <a:pt x="28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76"/>
                    <a:pt x="15" y="86"/>
                    <a:pt x="22" y="94"/>
                  </a:cubicBezTo>
                  <a:cubicBezTo>
                    <a:pt x="26" y="99"/>
                    <a:pt x="19" y="105"/>
                    <a:pt x="15" y="101"/>
                  </a:cubicBezTo>
                  <a:cubicBezTo>
                    <a:pt x="6" y="90"/>
                    <a:pt x="0" y="76"/>
                    <a:pt x="0" y="61"/>
                  </a:cubicBezTo>
                  <a:cubicBezTo>
                    <a:pt x="0" y="44"/>
                    <a:pt x="7" y="29"/>
                    <a:pt x="18" y="18"/>
                  </a:cubicBezTo>
                  <a:cubicBezTo>
                    <a:pt x="29" y="7"/>
                    <a:pt x="45" y="0"/>
                    <a:pt x="62" y="0"/>
                  </a:cubicBezTo>
                  <a:close/>
                  <a:moveTo>
                    <a:pt x="80" y="111"/>
                  </a:moveTo>
                  <a:cubicBezTo>
                    <a:pt x="80" y="111"/>
                    <a:pt x="80" y="111"/>
                    <a:pt x="80" y="111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6"/>
                    <a:pt x="78" y="128"/>
                    <a:pt x="76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5" y="128"/>
                    <a:pt x="43" y="126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6" y="111"/>
                    <a:pt x="24" y="109"/>
                    <a:pt x="24" y="106"/>
                  </a:cubicBezTo>
                  <a:cubicBezTo>
                    <a:pt x="24" y="105"/>
                    <a:pt x="25" y="103"/>
                    <a:pt x="25" y="103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0" y="68"/>
                    <a:pt x="63" y="68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00" y="104"/>
                    <a:pt x="100" y="107"/>
                    <a:pt x="98" y="109"/>
                  </a:cubicBezTo>
                  <a:cubicBezTo>
                    <a:pt x="97" y="110"/>
                    <a:pt x="96" y="111"/>
                    <a:pt x="94" y="111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80" y="111"/>
                    <a:pt x="80" y="111"/>
                    <a:pt x="80" y="111"/>
                  </a:cubicBez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3"/>
                    <a:pt x="73" y="101"/>
                    <a:pt x="76" y="10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0" y="101"/>
                    <a:pt x="52" y="103"/>
                    <a:pt x="52" y="106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71" y="119"/>
                    <a:pt x="71" y="119"/>
                    <a:pt x="71" y="119"/>
                  </a:cubicBezTo>
                  <a:close/>
                  <a:moveTo>
                    <a:pt x="98" y="25"/>
                  </a:moveTo>
                  <a:cubicBezTo>
                    <a:pt x="98" y="25"/>
                    <a:pt x="98" y="25"/>
                    <a:pt x="98" y="25"/>
                  </a:cubicBezTo>
                  <a:cubicBezTo>
                    <a:pt x="98" y="24"/>
                    <a:pt x="97" y="24"/>
                    <a:pt x="97" y="23"/>
                  </a:cubicBezTo>
                  <a:cubicBezTo>
                    <a:pt x="95" y="25"/>
                    <a:pt x="92" y="26"/>
                    <a:pt x="90" y="28"/>
                  </a:cubicBezTo>
                  <a:cubicBezTo>
                    <a:pt x="93" y="37"/>
                    <a:pt x="95" y="47"/>
                    <a:pt x="95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45"/>
                    <a:pt x="107" y="33"/>
                    <a:pt x="98" y="25"/>
                  </a:cubicBezTo>
                  <a:close/>
                  <a:moveTo>
                    <a:pt x="92" y="20"/>
                  </a:moveTo>
                  <a:cubicBezTo>
                    <a:pt x="92" y="20"/>
                    <a:pt x="92" y="20"/>
                    <a:pt x="92" y="20"/>
                  </a:cubicBezTo>
                  <a:cubicBezTo>
                    <a:pt x="89" y="17"/>
                    <a:pt x="86" y="15"/>
                    <a:pt x="82" y="14"/>
                  </a:cubicBezTo>
                  <a:cubicBezTo>
                    <a:pt x="83" y="15"/>
                    <a:pt x="85" y="18"/>
                    <a:pt x="86" y="20"/>
                  </a:cubicBezTo>
                  <a:cubicBezTo>
                    <a:pt x="86" y="21"/>
                    <a:pt x="87" y="22"/>
                    <a:pt x="87" y="23"/>
                  </a:cubicBezTo>
                  <a:cubicBezTo>
                    <a:pt x="89" y="22"/>
                    <a:pt x="91" y="21"/>
                    <a:pt x="92" y="20"/>
                  </a:cubicBezTo>
                  <a:close/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68" y="10"/>
                    <a:pt x="66" y="10"/>
                    <a:pt x="64" y="1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70" y="29"/>
                    <a:pt x="75" y="28"/>
                    <a:pt x="80" y="26"/>
                  </a:cubicBezTo>
                  <a:cubicBezTo>
                    <a:pt x="81" y="26"/>
                    <a:pt x="82" y="25"/>
                    <a:pt x="82" y="25"/>
                  </a:cubicBezTo>
                  <a:cubicBezTo>
                    <a:pt x="82" y="24"/>
                    <a:pt x="81" y="23"/>
                    <a:pt x="81" y="23"/>
                  </a:cubicBezTo>
                  <a:cubicBezTo>
                    <a:pt x="78" y="17"/>
                    <a:pt x="74" y="13"/>
                    <a:pt x="70" y="10"/>
                  </a:cubicBezTo>
                  <a:close/>
                  <a:moveTo>
                    <a:pt x="59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7" y="10"/>
                    <a:pt x="55" y="10"/>
                    <a:pt x="53" y="10"/>
                  </a:cubicBezTo>
                  <a:cubicBezTo>
                    <a:pt x="49" y="13"/>
                    <a:pt x="45" y="17"/>
                    <a:pt x="42" y="23"/>
                  </a:cubicBezTo>
                  <a:cubicBezTo>
                    <a:pt x="42" y="23"/>
                    <a:pt x="41" y="24"/>
                    <a:pt x="41" y="25"/>
                  </a:cubicBezTo>
                  <a:cubicBezTo>
                    <a:pt x="41" y="25"/>
                    <a:pt x="42" y="26"/>
                    <a:pt x="43" y="26"/>
                  </a:cubicBezTo>
                  <a:cubicBezTo>
                    <a:pt x="48" y="28"/>
                    <a:pt x="53" y="29"/>
                    <a:pt x="59" y="29"/>
                  </a:cubicBezTo>
                  <a:cubicBezTo>
                    <a:pt x="59" y="10"/>
                    <a:pt x="59" y="10"/>
                    <a:pt x="59" y="10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7" y="15"/>
                    <a:pt x="34" y="17"/>
                    <a:pt x="31" y="20"/>
                  </a:cubicBezTo>
                  <a:cubicBezTo>
                    <a:pt x="32" y="21"/>
                    <a:pt x="34" y="22"/>
                    <a:pt x="36" y="23"/>
                  </a:cubicBezTo>
                  <a:cubicBezTo>
                    <a:pt x="36" y="22"/>
                    <a:pt x="37" y="21"/>
                    <a:pt x="37" y="20"/>
                  </a:cubicBezTo>
                  <a:cubicBezTo>
                    <a:pt x="38" y="18"/>
                    <a:pt x="40" y="15"/>
                    <a:pt x="41" y="1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5" y="24"/>
                    <a:pt x="25" y="25"/>
                  </a:cubicBezTo>
                  <a:cubicBezTo>
                    <a:pt x="16" y="33"/>
                    <a:pt x="11" y="45"/>
                    <a:pt x="10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47"/>
                    <a:pt x="30" y="37"/>
                    <a:pt x="33" y="28"/>
                  </a:cubicBezTo>
                  <a:cubicBezTo>
                    <a:pt x="31" y="26"/>
                    <a:pt x="29" y="25"/>
                    <a:pt x="26" y="23"/>
                  </a:cubicBezTo>
                  <a:close/>
                  <a:moveTo>
                    <a:pt x="85" y="30"/>
                  </a:moveTo>
                  <a:cubicBezTo>
                    <a:pt x="85" y="30"/>
                    <a:pt x="85" y="30"/>
                    <a:pt x="85" y="30"/>
                  </a:cubicBezTo>
                  <a:cubicBezTo>
                    <a:pt x="84" y="31"/>
                    <a:pt x="83" y="31"/>
                    <a:pt x="82" y="31"/>
                  </a:cubicBezTo>
                  <a:cubicBezTo>
                    <a:pt x="77" y="33"/>
                    <a:pt x="71" y="35"/>
                    <a:pt x="64" y="3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48"/>
                    <a:pt x="88" y="38"/>
                    <a:pt x="85" y="30"/>
                  </a:cubicBezTo>
                  <a:close/>
                  <a:moveTo>
                    <a:pt x="59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2" y="35"/>
                    <a:pt x="46" y="33"/>
                    <a:pt x="41" y="31"/>
                  </a:cubicBezTo>
                  <a:cubicBezTo>
                    <a:pt x="40" y="31"/>
                    <a:pt x="39" y="31"/>
                    <a:pt x="39" y="30"/>
                  </a:cubicBezTo>
                  <a:cubicBezTo>
                    <a:pt x="35" y="38"/>
                    <a:pt x="34" y="48"/>
                    <a:pt x="3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35"/>
                    <a:pt x="59" y="35"/>
                    <a:pt x="5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27227" y="4988149"/>
            <a:ext cx="825996" cy="825996"/>
            <a:chOff x="3527227" y="4988149"/>
            <a:chExt cx="825996" cy="825996"/>
          </a:xfrm>
        </p:grpSpPr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527227" y="4988149"/>
              <a:ext cx="825996" cy="825996"/>
            </a:xfrm>
            <a:prstGeom prst="ellipse">
              <a:avLst/>
            </a:prstGeom>
            <a:solidFill>
              <a:srgbClr val="0B122C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Freeform 17"/>
            <p:cNvSpPr>
              <a:spLocks noEditPoints="1"/>
            </p:cNvSpPr>
            <p:nvPr/>
          </p:nvSpPr>
          <p:spPr bwMode="auto">
            <a:xfrm>
              <a:off x="3743773" y="5240413"/>
              <a:ext cx="361652" cy="321469"/>
            </a:xfrm>
            <a:custGeom>
              <a:avLst/>
              <a:gdLst>
                <a:gd name="T0" fmla="*/ 5 w 123"/>
                <a:gd name="T1" fmla="*/ 0 h 108"/>
                <a:gd name="T2" fmla="*/ 123 w 123"/>
                <a:gd name="T3" fmla="*/ 5 h 108"/>
                <a:gd name="T4" fmla="*/ 123 w 123"/>
                <a:gd name="T5" fmla="*/ 104 h 108"/>
                <a:gd name="T6" fmla="*/ 118 w 123"/>
                <a:gd name="T7" fmla="*/ 108 h 108"/>
                <a:gd name="T8" fmla="*/ 0 w 123"/>
                <a:gd name="T9" fmla="*/ 104 h 108"/>
                <a:gd name="T10" fmla="*/ 0 w 123"/>
                <a:gd name="T11" fmla="*/ 77 h 108"/>
                <a:gd name="T12" fmla="*/ 3 w 123"/>
                <a:gd name="T13" fmla="*/ 75 h 108"/>
                <a:gd name="T14" fmla="*/ 26 w 123"/>
                <a:gd name="T15" fmla="*/ 75 h 108"/>
                <a:gd name="T16" fmla="*/ 28 w 123"/>
                <a:gd name="T17" fmla="*/ 84 h 108"/>
                <a:gd name="T18" fmla="*/ 28 w 123"/>
                <a:gd name="T19" fmla="*/ 50 h 108"/>
                <a:gd name="T20" fmla="*/ 28 w 123"/>
                <a:gd name="T21" fmla="*/ 56 h 108"/>
                <a:gd name="T22" fmla="*/ 3 w 123"/>
                <a:gd name="T23" fmla="*/ 59 h 108"/>
                <a:gd name="T24" fmla="*/ 0 w 123"/>
                <a:gd name="T25" fmla="*/ 56 h 108"/>
                <a:gd name="T26" fmla="*/ 5 w 123"/>
                <a:gd name="T27" fmla="*/ 0 h 108"/>
                <a:gd name="T28" fmla="*/ 10 w 123"/>
                <a:gd name="T29" fmla="*/ 80 h 108"/>
                <a:gd name="T30" fmla="*/ 113 w 123"/>
                <a:gd name="T31" fmla="*/ 99 h 108"/>
                <a:gd name="T32" fmla="*/ 10 w 123"/>
                <a:gd name="T33" fmla="*/ 35 h 108"/>
                <a:gd name="T34" fmla="*/ 23 w 123"/>
                <a:gd name="T35" fmla="*/ 53 h 108"/>
                <a:gd name="T36" fmla="*/ 26 w 123"/>
                <a:gd name="T37" fmla="*/ 40 h 108"/>
                <a:gd name="T38" fmla="*/ 28 w 123"/>
                <a:gd name="T39" fmla="*/ 41 h 108"/>
                <a:gd name="T40" fmla="*/ 52 w 123"/>
                <a:gd name="T41" fmla="*/ 69 h 108"/>
                <a:gd name="T42" fmla="*/ 24 w 123"/>
                <a:gd name="T43" fmla="*/ 93 h 108"/>
                <a:gd name="T44" fmla="*/ 23 w 123"/>
                <a:gd name="T45" fmla="*/ 80 h 108"/>
                <a:gd name="T46" fmla="*/ 103 w 123"/>
                <a:gd name="T47" fmla="*/ 45 h 108"/>
                <a:gd name="T48" fmla="*/ 106 w 123"/>
                <a:gd name="T49" fmla="*/ 48 h 108"/>
                <a:gd name="T50" fmla="*/ 63 w 123"/>
                <a:gd name="T51" fmla="*/ 51 h 108"/>
                <a:gd name="T52" fmla="*/ 63 w 123"/>
                <a:gd name="T53" fmla="*/ 45 h 108"/>
                <a:gd name="T54" fmla="*/ 92 w 123"/>
                <a:gd name="T55" fmla="*/ 83 h 108"/>
                <a:gd name="T56" fmla="*/ 94 w 123"/>
                <a:gd name="T57" fmla="*/ 85 h 108"/>
                <a:gd name="T58" fmla="*/ 63 w 123"/>
                <a:gd name="T59" fmla="*/ 88 h 108"/>
                <a:gd name="T60" fmla="*/ 63 w 123"/>
                <a:gd name="T61" fmla="*/ 83 h 108"/>
                <a:gd name="T62" fmla="*/ 103 w 123"/>
                <a:gd name="T63" fmla="*/ 58 h 108"/>
                <a:gd name="T64" fmla="*/ 106 w 123"/>
                <a:gd name="T65" fmla="*/ 61 h 108"/>
                <a:gd name="T66" fmla="*/ 63 w 123"/>
                <a:gd name="T67" fmla="*/ 63 h 108"/>
                <a:gd name="T68" fmla="*/ 63 w 123"/>
                <a:gd name="T69" fmla="*/ 58 h 108"/>
                <a:gd name="T70" fmla="*/ 103 w 123"/>
                <a:gd name="T71" fmla="*/ 70 h 108"/>
                <a:gd name="T72" fmla="*/ 106 w 123"/>
                <a:gd name="T73" fmla="*/ 73 h 108"/>
                <a:gd name="T74" fmla="*/ 63 w 123"/>
                <a:gd name="T75" fmla="*/ 76 h 108"/>
                <a:gd name="T76" fmla="*/ 63 w 123"/>
                <a:gd name="T77" fmla="*/ 70 h 108"/>
                <a:gd name="T78" fmla="*/ 106 w 123"/>
                <a:gd name="T79" fmla="*/ 15 h 108"/>
                <a:gd name="T80" fmla="*/ 111 w 123"/>
                <a:gd name="T81" fmla="*/ 19 h 108"/>
                <a:gd name="T82" fmla="*/ 101 w 123"/>
                <a:gd name="T83" fmla="*/ 19 h 108"/>
                <a:gd name="T84" fmla="*/ 94 w 123"/>
                <a:gd name="T85" fmla="*/ 15 h 108"/>
                <a:gd name="T86" fmla="*/ 99 w 123"/>
                <a:gd name="T87" fmla="*/ 19 h 108"/>
                <a:gd name="T88" fmla="*/ 90 w 123"/>
                <a:gd name="T89" fmla="*/ 19 h 108"/>
                <a:gd name="T90" fmla="*/ 83 w 123"/>
                <a:gd name="T91" fmla="*/ 15 h 108"/>
                <a:gd name="T92" fmla="*/ 88 w 123"/>
                <a:gd name="T93" fmla="*/ 19 h 108"/>
                <a:gd name="T94" fmla="*/ 78 w 123"/>
                <a:gd name="T95" fmla="*/ 19 h 108"/>
                <a:gd name="T96" fmla="*/ 10 w 123"/>
                <a:gd name="T97" fmla="*/ 29 h 108"/>
                <a:gd name="T98" fmla="*/ 113 w 123"/>
                <a:gd name="T99" fmla="*/ 29 h 108"/>
                <a:gd name="T100" fmla="*/ 10 w 123"/>
                <a:gd name="T101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0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3" y="2"/>
                    <a:pt x="123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6"/>
                    <a:pt x="121" y="108"/>
                    <a:pt x="118" y="108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3" y="108"/>
                    <a:pt x="0" y="106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2" y="75"/>
                    <a:pt x="3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7" y="75"/>
                    <a:pt x="28" y="76"/>
                    <a:pt x="28" y="77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8"/>
                    <a:pt x="27" y="59"/>
                    <a:pt x="26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0" y="58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lose/>
                  <a:moveTo>
                    <a:pt x="10" y="80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1"/>
                    <a:pt x="24" y="40"/>
                    <a:pt x="26" y="40"/>
                  </a:cubicBezTo>
                  <a:cubicBezTo>
                    <a:pt x="26" y="40"/>
                    <a:pt x="27" y="40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3" y="66"/>
                    <a:pt x="53" y="68"/>
                    <a:pt x="52" y="69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7" y="94"/>
                    <a:pt x="25" y="94"/>
                    <a:pt x="24" y="93"/>
                  </a:cubicBezTo>
                  <a:cubicBezTo>
                    <a:pt x="23" y="92"/>
                    <a:pt x="23" y="92"/>
                    <a:pt x="23" y="9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10" y="80"/>
                    <a:pt x="10" y="80"/>
                    <a:pt x="10" y="80"/>
                  </a:cubicBezTo>
                  <a:close/>
                  <a:moveTo>
                    <a:pt x="103" y="45"/>
                  </a:moveTo>
                  <a:cubicBezTo>
                    <a:pt x="103" y="45"/>
                    <a:pt x="103" y="45"/>
                    <a:pt x="103" y="45"/>
                  </a:cubicBezTo>
                  <a:cubicBezTo>
                    <a:pt x="104" y="45"/>
                    <a:pt x="106" y="47"/>
                    <a:pt x="106" y="48"/>
                  </a:cubicBezTo>
                  <a:cubicBezTo>
                    <a:pt x="106" y="50"/>
                    <a:pt x="104" y="51"/>
                    <a:pt x="10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1" y="51"/>
                    <a:pt x="60" y="50"/>
                    <a:pt x="60" y="48"/>
                  </a:cubicBezTo>
                  <a:cubicBezTo>
                    <a:pt x="60" y="47"/>
                    <a:pt x="61" y="45"/>
                    <a:pt x="63" y="45"/>
                  </a:cubicBezTo>
                  <a:cubicBezTo>
                    <a:pt x="103" y="45"/>
                    <a:pt x="103" y="45"/>
                    <a:pt x="103" y="45"/>
                  </a:cubicBezTo>
                  <a:close/>
                  <a:moveTo>
                    <a:pt x="92" y="83"/>
                  </a:moveTo>
                  <a:cubicBezTo>
                    <a:pt x="92" y="83"/>
                    <a:pt x="92" y="83"/>
                    <a:pt x="92" y="83"/>
                  </a:cubicBezTo>
                  <a:cubicBezTo>
                    <a:pt x="93" y="83"/>
                    <a:pt x="94" y="84"/>
                    <a:pt x="94" y="85"/>
                  </a:cubicBezTo>
                  <a:cubicBezTo>
                    <a:pt x="94" y="87"/>
                    <a:pt x="93" y="88"/>
                    <a:pt x="9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1" y="88"/>
                    <a:pt x="60" y="87"/>
                    <a:pt x="60" y="85"/>
                  </a:cubicBezTo>
                  <a:cubicBezTo>
                    <a:pt x="60" y="84"/>
                    <a:pt x="61" y="83"/>
                    <a:pt x="63" y="83"/>
                  </a:cubicBezTo>
                  <a:cubicBezTo>
                    <a:pt x="92" y="83"/>
                    <a:pt x="92" y="83"/>
                    <a:pt x="92" y="83"/>
                  </a:cubicBezTo>
                  <a:close/>
                  <a:moveTo>
                    <a:pt x="103" y="58"/>
                  </a:moveTo>
                  <a:cubicBezTo>
                    <a:pt x="103" y="58"/>
                    <a:pt x="103" y="58"/>
                    <a:pt x="103" y="58"/>
                  </a:cubicBezTo>
                  <a:cubicBezTo>
                    <a:pt x="104" y="58"/>
                    <a:pt x="106" y="59"/>
                    <a:pt x="106" y="61"/>
                  </a:cubicBezTo>
                  <a:cubicBezTo>
                    <a:pt x="106" y="62"/>
                    <a:pt x="104" y="63"/>
                    <a:pt x="10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1" y="63"/>
                    <a:pt x="60" y="62"/>
                    <a:pt x="60" y="61"/>
                  </a:cubicBezTo>
                  <a:cubicBezTo>
                    <a:pt x="60" y="59"/>
                    <a:pt x="61" y="58"/>
                    <a:pt x="63" y="58"/>
                  </a:cubicBezTo>
                  <a:cubicBezTo>
                    <a:pt x="103" y="58"/>
                    <a:pt x="103" y="58"/>
                    <a:pt x="103" y="58"/>
                  </a:cubicBezTo>
                  <a:close/>
                  <a:moveTo>
                    <a:pt x="103" y="70"/>
                  </a:moveTo>
                  <a:cubicBezTo>
                    <a:pt x="103" y="70"/>
                    <a:pt x="103" y="70"/>
                    <a:pt x="103" y="70"/>
                  </a:cubicBezTo>
                  <a:cubicBezTo>
                    <a:pt x="104" y="70"/>
                    <a:pt x="106" y="71"/>
                    <a:pt x="106" y="73"/>
                  </a:cubicBezTo>
                  <a:cubicBezTo>
                    <a:pt x="106" y="75"/>
                    <a:pt x="104" y="76"/>
                    <a:pt x="103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1" y="76"/>
                    <a:pt x="60" y="75"/>
                    <a:pt x="60" y="73"/>
                  </a:cubicBezTo>
                  <a:cubicBezTo>
                    <a:pt x="60" y="71"/>
                    <a:pt x="61" y="70"/>
                    <a:pt x="63" y="70"/>
                  </a:cubicBezTo>
                  <a:cubicBezTo>
                    <a:pt x="103" y="70"/>
                    <a:pt x="103" y="70"/>
                    <a:pt x="103" y="70"/>
                  </a:cubicBezTo>
                  <a:close/>
                  <a:moveTo>
                    <a:pt x="106" y="15"/>
                  </a:moveTo>
                  <a:cubicBezTo>
                    <a:pt x="106" y="15"/>
                    <a:pt x="106" y="15"/>
                    <a:pt x="106" y="15"/>
                  </a:cubicBezTo>
                  <a:cubicBezTo>
                    <a:pt x="108" y="15"/>
                    <a:pt x="111" y="17"/>
                    <a:pt x="111" y="19"/>
                  </a:cubicBezTo>
                  <a:cubicBezTo>
                    <a:pt x="111" y="22"/>
                    <a:pt x="108" y="24"/>
                    <a:pt x="106" y="24"/>
                  </a:cubicBezTo>
                  <a:cubicBezTo>
                    <a:pt x="103" y="24"/>
                    <a:pt x="101" y="22"/>
                    <a:pt x="101" y="19"/>
                  </a:cubicBezTo>
                  <a:cubicBezTo>
                    <a:pt x="101" y="17"/>
                    <a:pt x="103" y="15"/>
                    <a:pt x="106" y="15"/>
                  </a:cubicBezTo>
                  <a:close/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7" y="15"/>
                    <a:pt x="99" y="17"/>
                    <a:pt x="99" y="19"/>
                  </a:cubicBezTo>
                  <a:cubicBezTo>
                    <a:pt x="99" y="22"/>
                    <a:pt x="97" y="24"/>
                    <a:pt x="94" y="24"/>
                  </a:cubicBezTo>
                  <a:cubicBezTo>
                    <a:pt x="92" y="24"/>
                    <a:pt x="90" y="22"/>
                    <a:pt x="90" y="19"/>
                  </a:cubicBezTo>
                  <a:cubicBezTo>
                    <a:pt x="90" y="17"/>
                    <a:pt x="92" y="15"/>
                    <a:pt x="94" y="15"/>
                  </a:cubicBezTo>
                  <a:close/>
                  <a:moveTo>
                    <a:pt x="83" y="15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5" y="15"/>
                    <a:pt x="88" y="17"/>
                    <a:pt x="88" y="19"/>
                  </a:cubicBezTo>
                  <a:cubicBezTo>
                    <a:pt x="88" y="22"/>
                    <a:pt x="85" y="24"/>
                    <a:pt x="83" y="24"/>
                  </a:cubicBezTo>
                  <a:cubicBezTo>
                    <a:pt x="80" y="24"/>
                    <a:pt x="78" y="22"/>
                    <a:pt x="78" y="19"/>
                  </a:cubicBezTo>
                  <a:cubicBezTo>
                    <a:pt x="78" y="17"/>
                    <a:pt x="80" y="15"/>
                    <a:pt x="83" y="15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9"/>
                    <a:pt x="10" y="29"/>
                    <a:pt x="1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05528" y="2690987"/>
            <a:ext cx="825996" cy="830461"/>
            <a:chOff x="8505528" y="2690987"/>
            <a:chExt cx="825996" cy="830461"/>
          </a:xfrm>
        </p:grpSpPr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8505528" y="2690987"/>
              <a:ext cx="825996" cy="830461"/>
            </a:xfrm>
            <a:prstGeom prst="ellipse">
              <a:avLst/>
            </a:prstGeom>
            <a:solidFill>
              <a:srgbClr val="D03E2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18"/>
            <p:cNvSpPr>
              <a:spLocks noEditPoints="1"/>
            </p:cNvSpPr>
            <p:nvPr/>
          </p:nvSpPr>
          <p:spPr bwMode="auto">
            <a:xfrm>
              <a:off x="8737699" y="2952181"/>
              <a:ext cx="357188" cy="308074"/>
            </a:xfrm>
            <a:custGeom>
              <a:avLst/>
              <a:gdLst>
                <a:gd name="T0" fmla="*/ 101 w 122"/>
                <a:gd name="T1" fmla="*/ 17 h 106"/>
                <a:gd name="T2" fmla="*/ 15 w 122"/>
                <a:gd name="T3" fmla="*/ 48 h 106"/>
                <a:gd name="T4" fmla="*/ 9 w 122"/>
                <a:gd name="T5" fmla="*/ 58 h 106"/>
                <a:gd name="T6" fmla="*/ 17 w 122"/>
                <a:gd name="T7" fmla="*/ 59 h 106"/>
                <a:gd name="T8" fmla="*/ 107 w 122"/>
                <a:gd name="T9" fmla="*/ 96 h 106"/>
                <a:gd name="T10" fmla="*/ 107 w 122"/>
                <a:gd name="T11" fmla="*/ 97 h 106"/>
                <a:gd name="T12" fmla="*/ 112 w 122"/>
                <a:gd name="T13" fmla="*/ 97 h 106"/>
                <a:gd name="T14" fmla="*/ 112 w 122"/>
                <a:gd name="T15" fmla="*/ 97 h 106"/>
                <a:gd name="T16" fmla="*/ 113 w 122"/>
                <a:gd name="T17" fmla="*/ 96 h 106"/>
                <a:gd name="T18" fmla="*/ 113 w 122"/>
                <a:gd name="T19" fmla="*/ 9 h 106"/>
                <a:gd name="T20" fmla="*/ 112 w 122"/>
                <a:gd name="T21" fmla="*/ 9 h 106"/>
                <a:gd name="T22" fmla="*/ 107 w 122"/>
                <a:gd name="T23" fmla="*/ 9 h 106"/>
                <a:gd name="T24" fmla="*/ 107 w 122"/>
                <a:gd name="T25" fmla="*/ 10 h 106"/>
                <a:gd name="T26" fmla="*/ 107 w 122"/>
                <a:gd name="T27" fmla="*/ 11 h 106"/>
                <a:gd name="T28" fmla="*/ 107 w 122"/>
                <a:gd name="T29" fmla="*/ 96 h 106"/>
                <a:gd name="T30" fmla="*/ 92 w 122"/>
                <a:gd name="T31" fmla="*/ 24 h 106"/>
                <a:gd name="T32" fmla="*/ 94 w 122"/>
                <a:gd name="T33" fmla="*/ 30 h 106"/>
                <a:gd name="T34" fmla="*/ 25 w 122"/>
                <a:gd name="T35" fmla="*/ 51 h 106"/>
                <a:gd name="T36" fmla="*/ 92 w 122"/>
                <a:gd name="T37" fmla="*/ 24 h 106"/>
                <a:gd name="T38" fmla="*/ 34 w 122"/>
                <a:gd name="T39" fmla="*/ 75 h 106"/>
                <a:gd name="T40" fmla="*/ 32 w 122"/>
                <a:gd name="T41" fmla="*/ 83 h 106"/>
                <a:gd name="T42" fmla="*/ 58 w 122"/>
                <a:gd name="T43" fmla="*/ 93 h 106"/>
                <a:gd name="T44" fmla="*/ 62 w 122"/>
                <a:gd name="T45" fmla="*/ 93 h 106"/>
                <a:gd name="T46" fmla="*/ 64 w 122"/>
                <a:gd name="T47" fmla="*/ 91 h 106"/>
                <a:gd name="T48" fmla="*/ 66 w 122"/>
                <a:gd name="T49" fmla="*/ 86 h 106"/>
                <a:gd name="T50" fmla="*/ 74 w 122"/>
                <a:gd name="T51" fmla="*/ 90 h 106"/>
                <a:gd name="T52" fmla="*/ 73 w 122"/>
                <a:gd name="T53" fmla="*/ 94 h 106"/>
                <a:gd name="T54" fmla="*/ 66 w 122"/>
                <a:gd name="T55" fmla="*/ 102 h 106"/>
                <a:gd name="T56" fmla="*/ 55 w 122"/>
                <a:gd name="T57" fmla="*/ 102 h 106"/>
                <a:gd name="T58" fmla="*/ 32 w 122"/>
                <a:gd name="T59" fmla="*/ 94 h 106"/>
                <a:gd name="T60" fmla="*/ 23 w 122"/>
                <a:gd name="T61" fmla="*/ 76 h 106"/>
                <a:gd name="T62" fmla="*/ 14 w 122"/>
                <a:gd name="T63" fmla="*/ 68 h 106"/>
                <a:gd name="T64" fmla="*/ 2 w 122"/>
                <a:gd name="T65" fmla="*/ 65 h 106"/>
                <a:gd name="T66" fmla="*/ 0 w 122"/>
                <a:gd name="T67" fmla="*/ 60 h 106"/>
                <a:gd name="T68" fmla="*/ 2 w 122"/>
                <a:gd name="T69" fmla="*/ 41 h 106"/>
                <a:gd name="T70" fmla="*/ 8 w 122"/>
                <a:gd name="T71" fmla="*/ 38 h 106"/>
                <a:gd name="T72" fmla="*/ 98 w 122"/>
                <a:gd name="T73" fmla="*/ 8 h 106"/>
                <a:gd name="T74" fmla="*/ 101 w 122"/>
                <a:gd name="T75" fmla="*/ 2 h 106"/>
                <a:gd name="T76" fmla="*/ 112 w 122"/>
                <a:gd name="T77" fmla="*/ 0 h 106"/>
                <a:gd name="T78" fmla="*/ 120 w 122"/>
                <a:gd name="T79" fmla="*/ 3 h 106"/>
                <a:gd name="T80" fmla="*/ 122 w 122"/>
                <a:gd name="T81" fmla="*/ 96 h 106"/>
                <a:gd name="T82" fmla="*/ 119 w 122"/>
                <a:gd name="T83" fmla="*/ 104 h 106"/>
                <a:gd name="T84" fmla="*/ 112 w 122"/>
                <a:gd name="T85" fmla="*/ 106 h 106"/>
                <a:gd name="T86" fmla="*/ 101 w 122"/>
                <a:gd name="T87" fmla="*/ 103 h 106"/>
                <a:gd name="T88" fmla="*/ 74 w 122"/>
                <a:gd name="T89" fmla="*/ 90 h 106"/>
                <a:gd name="T90" fmla="*/ 101 w 122"/>
                <a:gd name="T91" fmla="*/ 2 h 106"/>
                <a:gd name="T92" fmla="*/ 101 w 122"/>
                <a:gd name="T9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06">
                  <a:moveTo>
                    <a:pt x="101" y="89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8"/>
                    <a:pt x="16" y="48"/>
                    <a:pt x="15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7" y="59"/>
                  </a:cubicBezTo>
                  <a:cubicBezTo>
                    <a:pt x="45" y="69"/>
                    <a:pt x="73" y="79"/>
                    <a:pt x="101" y="89"/>
                  </a:cubicBezTo>
                  <a:close/>
                  <a:moveTo>
                    <a:pt x="107" y="96"/>
                  </a:moveTo>
                  <a:cubicBezTo>
                    <a:pt x="107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7"/>
                  </a:cubicBezTo>
                  <a:cubicBezTo>
                    <a:pt x="107" y="97"/>
                    <a:pt x="108" y="97"/>
                    <a:pt x="108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3" y="10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8" y="9"/>
                    <a:pt x="108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39"/>
                    <a:pt x="107" y="68"/>
                    <a:pt x="107" y="96"/>
                  </a:cubicBezTo>
                  <a:close/>
                  <a:moveTo>
                    <a:pt x="92" y="24"/>
                  </a:moveTo>
                  <a:cubicBezTo>
                    <a:pt x="92" y="24"/>
                    <a:pt x="92" y="24"/>
                    <a:pt x="92" y="24"/>
                  </a:cubicBezTo>
                  <a:cubicBezTo>
                    <a:pt x="94" y="24"/>
                    <a:pt x="95" y="24"/>
                    <a:pt x="96" y="26"/>
                  </a:cubicBezTo>
                  <a:cubicBezTo>
                    <a:pt x="96" y="27"/>
                    <a:pt x="96" y="29"/>
                    <a:pt x="94" y="30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8" y="54"/>
                    <a:pt x="26" y="53"/>
                    <a:pt x="25" y="51"/>
                  </a:cubicBezTo>
                  <a:cubicBezTo>
                    <a:pt x="25" y="50"/>
                    <a:pt x="26" y="48"/>
                    <a:pt x="27" y="48"/>
                  </a:cubicBezTo>
                  <a:cubicBezTo>
                    <a:pt x="92" y="24"/>
                    <a:pt x="92" y="24"/>
                    <a:pt x="92" y="24"/>
                  </a:cubicBezTo>
                  <a:close/>
                  <a:moveTo>
                    <a:pt x="34" y="75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2" y="80"/>
                    <a:pt x="32" y="81"/>
                    <a:pt x="32" y="83"/>
                  </a:cubicBezTo>
                  <a:cubicBezTo>
                    <a:pt x="33" y="84"/>
                    <a:pt x="34" y="84"/>
                    <a:pt x="35" y="8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4"/>
                    <a:pt x="61" y="94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3" y="93"/>
                    <a:pt x="64" y="92"/>
                    <a:pt x="64" y="91"/>
                  </a:cubicBezTo>
                  <a:cubicBezTo>
                    <a:pt x="64" y="91"/>
                    <a:pt x="64" y="91"/>
                    <a:pt x="64" y="90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34" y="75"/>
                    <a:pt x="34" y="75"/>
                    <a:pt x="34" y="75"/>
                  </a:cubicBezTo>
                  <a:close/>
                  <a:moveTo>
                    <a:pt x="74" y="90"/>
                  </a:moveTo>
                  <a:cubicBezTo>
                    <a:pt x="74" y="90"/>
                    <a:pt x="74" y="90"/>
                    <a:pt x="74" y="90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8"/>
                    <a:pt x="69" y="100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3" y="103"/>
                    <a:pt x="59" y="103"/>
                    <a:pt x="55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8" y="92"/>
                    <a:pt x="25" y="90"/>
                    <a:pt x="24" y="86"/>
                  </a:cubicBezTo>
                  <a:cubicBezTo>
                    <a:pt x="22" y="83"/>
                    <a:pt x="22" y="80"/>
                    <a:pt x="23" y="7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4" y="67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4"/>
                    <a:pt x="0" y="62"/>
                    <a:pt x="0" y="6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2"/>
                    <a:pt x="2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9"/>
                    <a:pt x="6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6"/>
                    <a:pt x="99" y="4"/>
                    <a:pt x="101" y="3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5" y="0"/>
                    <a:pt x="10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5" y="0"/>
                    <a:pt x="117" y="1"/>
                    <a:pt x="119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5"/>
                    <a:pt x="122" y="7"/>
                    <a:pt x="122" y="10"/>
                  </a:cubicBezTo>
                  <a:cubicBezTo>
                    <a:pt x="122" y="96"/>
                    <a:pt x="122" y="96"/>
                    <a:pt x="122" y="96"/>
                  </a:cubicBezTo>
                  <a:cubicBezTo>
                    <a:pt x="122" y="99"/>
                    <a:pt x="121" y="101"/>
                    <a:pt x="119" y="103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5"/>
                    <a:pt x="114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5" y="106"/>
                    <a:pt x="103" y="105"/>
                    <a:pt x="101" y="103"/>
                  </a:cubicBezTo>
                  <a:cubicBezTo>
                    <a:pt x="99" y="102"/>
                    <a:pt x="98" y="100"/>
                    <a:pt x="98" y="98"/>
                  </a:cubicBezTo>
                  <a:cubicBezTo>
                    <a:pt x="74" y="90"/>
                    <a:pt x="74" y="90"/>
                    <a:pt x="74" y="90"/>
                  </a:cubicBezTo>
                  <a:close/>
                  <a:moveTo>
                    <a:pt x="101" y="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6" y="1"/>
                    <a:pt x="107" y="3"/>
                  </a:cubicBezTo>
                  <a:cubicBezTo>
                    <a:pt x="101" y="2"/>
                    <a:pt x="101" y="2"/>
                    <a:pt x="10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12815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2815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15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815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6" name="TextBox 23"/>
          <p:cNvSpPr txBox="1"/>
          <p:nvPr/>
        </p:nvSpPr>
        <p:spPr>
          <a:xfrm>
            <a:off x="95492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95492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95492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95492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等腰三角形 31"/>
          <p:cNvSpPr/>
          <p:nvPr/>
        </p:nvSpPr>
        <p:spPr bwMode="auto">
          <a:xfrm rot="10800000">
            <a:off x="5563219" y="-8061"/>
            <a:ext cx="1799233" cy="1080433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33" name="TextBox 30"/>
          <p:cNvSpPr txBox="1"/>
          <p:nvPr/>
        </p:nvSpPr>
        <p:spPr>
          <a:xfrm>
            <a:off x="726974" y="359008"/>
            <a:ext cx="1677447" cy="71288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en-US" altLang="zh-CN" sz="2000" b="1" dirty="0">
                <a:solidFill>
                  <a:srgbClr val="D03E2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000" b="1" dirty="0">
                <a:solidFill>
                  <a:srgbClr val="0B122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2000" b="1" dirty="0">
              <a:solidFill>
                <a:srgbClr val="0B122C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867643" y="1097046"/>
            <a:ext cx="408849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0"/>
          <p:cNvSpPr txBox="1"/>
          <p:nvPr/>
        </p:nvSpPr>
        <p:spPr>
          <a:xfrm>
            <a:off x="2281507" y="666784"/>
            <a:ext cx="1990033" cy="405110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B122C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9483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75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250"/>
                            </p:stCondLst>
                            <p:childTnLst>
                              <p:par>
                                <p:cTn id="9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animBg="1"/>
      <p:bldP spid="26632" grpId="0" animBg="1"/>
      <p:bldP spid="2663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 animBg="1"/>
      <p:bldP spid="33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4028718" y="326238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感谢聆听，批评指导</a:t>
            </a:r>
            <a:endParaRPr lang="en-US" alt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75069" y="3170078"/>
            <a:ext cx="5508612" cy="89249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203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减肥运动健身主题PPT模板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2386</Words>
  <Application>Microsoft Office PowerPoint</Application>
  <PresentationFormat>自定义</PresentationFormat>
  <Paragraphs>234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Bebas Neue</vt:lpstr>
      <vt:lpstr>Gill Sans</vt:lpstr>
      <vt:lpstr>Kozuka Gothic Pro M</vt:lpstr>
      <vt:lpstr>Simply City Light</vt:lpstr>
      <vt:lpstr>SimSun-ExtB</vt:lpstr>
      <vt:lpstr>ヒラギノ角ゴ ProN W3</vt:lpstr>
      <vt:lpstr>方正兰亭黑_GBK</vt:lpstr>
      <vt:lpstr>宋体</vt:lpstr>
      <vt:lpstr>微软雅黑</vt:lpstr>
      <vt:lpstr>微软雅黑 Light</vt:lpstr>
      <vt:lpstr>Arial</vt:lpstr>
      <vt:lpstr>Calibri</vt:lpstr>
      <vt:lpstr>Calibri Light</vt:lpstr>
      <vt:lpstr>Franklin Gothic Book</vt:lpstr>
      <vt:lpstr>Franklin Gothic Medium</vt:lpstr>
      <vt:lpstr>Helvetica</vt:lpstr>
      <vt:lpstr>Impact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减肥运动健身主题PPT模板</dc:title>
  <dc:creator/>
  <cp:lastModifiedBy/>
  <cp:revision>1</cp:revision>
  <dcterms:created xsi:type="dcterms:W3CDTF">2016-09-18T14:06:06Z</dcterms:created>
  <dcterms:modified xsi:type="dcterms:W3CDTF">2019-03-05T05:39:09Z</dcterms:modified>
</cp:coreProperties>
</file>