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1" r:id="rId9"/>
    <p:sldId id="264" r:id="rId10"/>
    <p:sldId id="265" r:id="rId11"/>
    <p:sldId id="268" r:id="rId12"/>
    <p:sldId id="266" r:id="rId13"/>
    <p:sldId id="267" r:id="rId14"/>
    <p:sldId id="269" r:id="rId15"/>
    <p:sldId id="270" r:id="rId16"/>
    <p:sldId id="271" r:id="rId17"/>
    <p:sldId id="272" r:id="rId18"/>
    <p:sldId id="274" r:id="rId19"/>
    <p:sldId id="273" r:id="rId20"/>
    <p:sldId id="277" r:id="rId21"/>
    <p:sldId id="275" r:id="rId22"/>
    <p:sldId id="276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7E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44" autoAdjust="0"/>
    <p:restoredTop sz="94660"/>
  </p:normalViewPr>
  <p:slideViewPr>
    <p:cSldViewPr snapToGrid="0">
      <p:cViewPr>
        <p:scale>
          <a:sx n="50" d="100"/>
          <a:sy n="50" d="100"/>
        </p:scale>
        <p:origin x="1243" y="86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378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88CEF-22DE-40EF-B56E-2BD2DB13AF8A}" type="datetimeFigureOut">
              <a:rPr lang="zh-CN" altLang="en-US" smtClean="0"/>
              <a:t>2017/2/10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B956CF-00DF-4F34-A7A4-75544F6CB5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3523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478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932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611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2573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8708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577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4406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9414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5564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33215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0614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2385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6546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811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1118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7995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2114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0321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333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90247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2984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18353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0465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36885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4083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18868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956CF-00DF-4F34-A7A4-75544F6CB52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814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FA66B-5380-40AE-82E6-5DE6422F7053}" type="datetimeFigureOut">
              <a:rPr lang="zh-CN" altLang="en-US" smtClean="0"/>
              <a:t>2017/2/10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95C4-6ACE-4383-8B15-7891044195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9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FA66B-5380-40AE-82E6-5DE6422F7053}" type="datetimeFigureOut">
              <a:rPr lang="zh-CN" altLang="en-US" smtClean="0"/>
              <a:t>2017/2/10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95C4-6ACE-4383-8B15-7891044195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9029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FA66B-5380-40AE-82E6-5DE6422F7053}" type="datetimeFigureOut">
              <a:rPr lang="zh-CN" altLang="en-US" smtClean="0"/>
              <a:t>2017/2/10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95C4-6ACE-4383-8B15-7891044195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879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FA66B-5380-40AE-82E6-5DE6422F7053}" type="datetimeFigureOut">
              <a:rPr lang="zh-CN" altLang="en-US" smtClean="0"/>
              <a:t>2017/2/10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95C4-6ACE-4383-8B15-7891044195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48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FA66B-5380-40AE-82E6-5DE6422F7053}" type="datetimeFigureOut">
              <a:rPr lang="zh-CN" altLang="en-US" smtClean="0"/>
              <a:t>2017/2/10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95C4-6ACE-4383-8B15-7891044195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2353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FA66B-5380-40AE-82E6-5DE6422F7053}" type="datetimeFigureOut">
              <a:rPr lang="zh-CN" altLang="en-US" smtClean="0"/>
              <a:t>2017/2/10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95C4-6ACE-4383-8B15-7891044195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774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FA66B-5380-40AE-82E6-5DE6422F7053}" type="datetimeFigureOut">
              <a:rPr lang="zh-CN" altLang="en-US" smtClean="0"/>
              <a:t>2017/2/10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95C4-6ACE-4383-8B15-7891044195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732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FA66B-5380-40AE-82E6-5DE6422F7053}" type="datetimeFigureOut">
              <a:rPr lang="zh-CN" altLang="en-US" smtClean="0"/>
              <a:t>2017/2/10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95C4-6ACE-4383-8B15-7891044195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0020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FA66B-5380-40AE-82E6-5DE6422F7053}" type="datetimeFigureOut">
              <a:rPr lang="zh-CN" altLang="en-US" smtClean="0"/>
              <a:t>2017/2/10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95C4-6ACE-4383-8B15-7891044195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437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FA66B-5380-40AE-82E6-5DE6422F7053}" type="datetimeFigureOut">
              <a:rPr lang="zh-CN" altLang="en-US" smtClean="0"/>
              <a:t>2017/2/10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95C4-6ACE-4383-8B15-7891044195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458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FA66B-5380-40AE-82E6-5DE6422F7053}" type="datetimeFigureOut">
              <a:rPr lang="zh-CN" altLang="en-US" smtClean="0"/>
              <a:t>2017/2/10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995C4-6ACE-4383-8B15-7891044195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8000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4000" r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FA66B-5380-40AE-82E6-5DE6422F7053}" type="datetimeFigureOut">
              <a:rPr lang="zh-CN" altLang="en-US" smtClean="0"/>
              <a:t>2017/2/10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995C4-6ACE-4383-8B15-7891044195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08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2.jp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2.jpg"/><Relationship Id="rId4" Type="http://schemas.openxmlformats.org/officeDocument/2006/relationships/image" Target="../media/image3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832055" y="824049"/>
            <a:ext cx="4902745" cy="2954153"/>
            <a:chOff x="5359856" y="3221979"/>
            <a:chExt cx="4646368" cy="2799673"/>
          </a:xfrm>
        </p:grpSpPr>
        <p:sp>
          <p:nvSpPr>
            <p:cNvPr id="7" name="新月形 6"/>
            <p:cNvSpPr/>
            <p:nvPr/>
          </p:nvSpPr>
          <p:spPr>
            <a:xfrm rot="5569762">
              <a:off x="7234129" y="3504015"/>
              <a:ext cx="680835" cy="4340686"/>
            </a:xfrm>
            <a:prstGeom prst="moon">
              <a:avLst>
                <a:gd name="adj" fmla="val 63522"/>
              </a:avLst>
            </a:prstGeom>
            <a:effectLst>
              <a:outerShdw blurRad="317500" dist="203200" dir="3600000" sx="107000" sy="107000" algn="t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75916">
              <a:off x="5359856" y="3221979"/>
              <a:ext cx="4646368" cy="27996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175916">
              <a:off x="5579419" y="3410437"/>
              <a:ext cx="4213631" cy="2451520"/>
            </a:xfrm>
            <a:prstGeom prst="rect">
              <a:avLst/>
            </a:prstGeom>
            <a:blipFill dpi="0" rotWithShape="1">
              <a:blip r:embed="rId5"/>
              <a:srcRect/>
              <a:tile tx="-635000" ty="-25400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4234" y="1430604"/>
            <a:ext cx="5247250" cy="787087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TextBox 12"/>
          <p:cNvSpPr txBox="1"/>
          <p:nvPr/>
        </p:nvSpPr>
        <p:spPr>
          <a:xfrm>
            <a:off x="2374378" y="2609887"/>
            <a:ext cx="4437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 smtClean="0">
                <a:solidFill>
                  <a:srgbClr val="F47EA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思源黑体 CN Heavy" pitchFamily="34" charset="-122"/>
                <a:ea typeface="思源黑体 CN Heavy" pitchFamily="34" charset="-122"/>
              </a:rPr>
              <a:t>那 </a:t>
            </a:r>
            <a:r>
              <a:rPr lang="zh-CN" altLang="en-US" sz="4800" dirty="0" smtClean="0">
                <a:solidFill>
                  <a:srgbClr val="F47EA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思源黑体 CN Heavy" pitchFamily="34" charset="-122"/>
                <a:ea typeface="思源黑体 CN Heavy" pitchFamily="34" charset="-122"/>
              </a:rPr>
              <a:t>天 </a:t>
            </a:r>
            <a:r>
              <a:rPr lang="zh-CN" altLang="en-US" sz="7200" dirty="0" smtClean="0">
                <a:solidFill>
                  <a:srgbClr val="F47EA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思源黑体 CN Heavy" pitchFamily="34" charset="-122"/>
                <a:ea typeface="思源黑体 CN Heavy" pitchFamily="34" charset="-122"/>
              </a:rPr>
              <a:t>遇</a:t>
            </a:r>
            <a:r>
              <a:rPr lang="zh-CN" altLang="en-US" sz="4800" dirty="0" smtClean="0">
                <a:solidFill>
                  <a:srgbClr val="F47EA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思源黑体 CN Heavy" pitchFamily="34" charset="-122"/>
                <a:ea typeface="思源黑体 CN Heavy" pitchFamily="34" charset="-122"/>
              </a:rPr>
              <a:t>见 </a:t>
            </a:r>
            <a:r>
              <a:rPr lang="zh-CN" altLang="en-US" sz="5400" dirty="0" smtClean="0">
                <a:solidFill>
                  <a:srgbClr val="F47EA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思源黑体 CN Heavy" pitchFamily="34" charset="-122"/>
                <a:ea typeface="思源黑体 CN Heavy" pitchFamily="34" charset="-122"/>
              </a:rPr>
              <a:t>你</a:t>
            </a:r>
            <a:endParaRPr lang="zh-CN" altLang="en-US" sz="5400" dirty="0">
              <a:solidFill>
                <a:srgbClr val="F47EA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思源黑体 CN Heavy" pitchFamily="34" charset="-122"/>
              <a:ea typeface="思源黑体 CN Heavy" pitchFamily="34" charset="-122"/>
            </a:endParaRPr>
          </a:p>
        </p:txBody>
      </p:sp>
      <p:sp>
        <p:nvSpPr>
          <p:cNvPr id="10" name="TextBox 4"/>
          <p:cNvSpPr txBox="1"/>
          <p:nvPr/>
        </p:nvSpPr>
        <p:spPr>
          <a:xfrm>
            <a:off x="6211016" y="3810216"/>
            <a:ext cx="317266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>
                <a:solidFill>
                  <a:srgbClr val="F47EA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思源黑体 CN Heavy" pitchFamily="34" charset="-122"/>
                <a:ea typeface="思源黑体 CN Heavy" pitchFamily="34" charset="-122"/>
              </a:rPr>
              <a:t>我</a:t>
            </a:r>
            <a:r>
              <a:rPr lang="zh-CN" altLang="en-US" sz="4800" dirty="0" smtClean="0">
                <a:solidFill>
                  <a:srgbClr val="F47EA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思源黑体 CN Heavy" pitchFamily="34" charset="-122"/>
                <a:ea typeface="思源黑体 CN Heavy" pitchFamily="34" charset="-122"/>
              </a:rPr>
              <a:t>们的</a:t>
            </a:r>
            <a:r>
              <a:rPr lang="zh-CN" altLang="en-US" sz="6600" dirty="0" smtClean="0">
                <a:solidFill>
                  <a:srgbClr val="F47EA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思源黑体 CN Heavy" pitchFamily="34" charset="-122"/>
                <a:ea typeface="思源黑体 CN Heavy" pitchFamily="34" charset="-122"/>
              </a:rPr>
              <a:t>爱</a:t>
            </a:r>
            <a:r>
              <a:rPr lang="zh-CN" altLang="en-US" sz="4800" dirty="0" smtClean="0">
                <a:solidFill>
                  <a:srgbClr val="F47EA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思源黑体 CN Heavy" pitchFamily="34" charset="-122"/>
                <a:ea typeface="思源黑体 CN Heavy" pitchFamily="34" charset="-122"/>
              </a:rPr>
              <a:t> </a:t>
            </a:r>
            <a:endParaRPr lang="zh-CN" altLang="en-US" sz="4800" dirty="0">
              <a:solidFill>
                <a:srgbClr val="F47EA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思源黑体 CN Heavy" pitchFamily="34" charset="-122"/>
              <a:ea typeface="思源黑体 CN Heavy" pitchFamily="34" charset="-122"/>
            </a:endParaRPr>
          </a:p>
        </p:txBody>
      </p:sp>
      <p:pic>
        <p:nvPicPr>
          <p:cNvPr id="11" name="Darin - Can't Stop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24750" y="71247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2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5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2048"/>
          <a:stretch>
            <a:fillRect/>
          </a:stretch>
        </p:blipFill>
        <p:spPr>
          <a:xfrm>
            <a:off x="2090674" y="2287041"/>
            <a:ext cx="2715006" cy="2706602"/>
          </a:xfrm>
          <a:custGeom>
            <a:avLst/>
            <a:gdLst>
              <a:gd name="connsiteX0" fmla="*/ 1513840 w 2379727"/>
              <a:gd name="connsiteY0" fmla="*/ 0 h 2372361"/>
              <a:gd name="connsiteX1" fmla="*/ 2360243 w 2379727"/>
              <a:gd name="connsiteY1" fmla="*/ 231645 h 2372361"/>
              <a:gd name="connsiteX2" fmla="*/ 2379727 w 2379727"/>
              <a:gd name="connsiteY2" fmla="*/ 244700 h 2372361"/>
              <a:gd name="connsiteX3" fmla="*/ 2379727 w 2379727"/>
              <a:gd name="connsiteY3" fmla="*/ 2372361 h 2372361"/>
              <a:gd name="connsiteX4" fmla="*/ 513280 w 2379727"/>
              <a:gd name="connsiteY4" fmla="*/ 2372361 h 2372361"/>
              <a:gd name="connsiteX5" fmla="*/ 443394 w 2379727"/>
              <a:gd name="connsiteY5" fmla="*/ 2315452 h 2372361"/>
              <a:gd name="connsiteX6" fmla="*/ 0 w 2379727"/>
              <a:gd name="connsiteY6" fmla="*/ 1356360 h 2372361"/>
              <a:gd name="connsiteX7" fmla="*/ 1513840 w 2379727"/>
              <a:gd name="connsiteY7" fmla="*/ 0 h 2372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79727" h="2372361">
                <a:moveTo>
                  <a:pt x="1513840" y="0"/>
                </a:moveTo>
                <a:cubicBezTo>
                  <a:pt x="1827367" y="0"/>
                  <a:pt x="2118632" y="85397"/>
                  <a:pt x="2360243" y="231645"/>
                </a:cubicBezTo>
                <a:lnTo>
                  <a:pt x="2379727" y="244700"/>
                </a:lnTo>
                <a:lnTo>
                  <a:pt x="2379727" y="2372361"/>
                </a:lnTo>
                <a:lnTo>
                  <a:pt x="513280" y="2372361"/>
                </a:lnTo>
                <a:lnTo>
                  <a:pt x="443394" y="2315452"/>
                </a:lnTo>
                <a:cubicBezTo>
                  <a:pt x="169443" y="2069999"/>
                  <a:pt x="0" y="1730909"/>
                  <a:pt x="0" y="1356360"/>
                </a:cubicBezTo>
                <a:cubicBezTo>
                  <a:pt x="0" y="607263"/>
                  <a:pt x="677769" y="0"/>
                  <a:pt x="1513840" y="0"/>
                </a:cubicBezTo>
                <a:close/>
              </a:path>
            </a:pathLst>
          </a:custGeom>
        </p:spPr>
      </p:pic>
      <p:sp>
        <p:nvSpPr>
          <p:cNvPr id="11" name="TextBox 12"/>
          <p:cNvSpPr txBox="1"/>
          <p:nvPr/>
        </p:nvSpPr>
        <p:spPr>
          <a:xfrm>
            <a:off x="2425879" y="3394732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rgbClr val="FDCF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itchFamily="34" charset="-122"/>
                <a:ea typeface="思源黑体 CN Heavy" pitchFamily="34" charset="-122"/>
              </a:rPr>
              <a:t>相遇</a:t>
            </a:r>
            <a:endParaRPr lang="zh-CN" altLang="en-US" sz="3200" dirty="0">
              <a:solidFill>
                <a:srgbClr val="FDCF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itchFamily="34" charset="-122"/>
              <a:ea typeface="思源黑体 CN Heavy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2048"/>
          <a:stretch>
            <a:fillRect/>
          </a:stretch>
        </p:blipFill>
        <p:spPr>
          <a:xfrm>
            <a:off x="4915154" y="2287041"/>
            <a:ext cx="2715006" cy="2706602"/>
          </a:xfrm>
          <a:custGeom>
            <a:avLst/>
            <a:gdLst>
              <a:gd name="connsiteX0" fmla="*/ 1513840 w 2379727"/>
              <a:gd name="connsiteY0" fmla="*/ 0 h 2372361"/>
              <a:gd name="connsiteX1" fmla="*/ 2360243 w 2379727"/>
              <a:gd name="connsiteY1" fmla="*/ 231645 h 2372361"/>
              <a:gd name="connsiteX2" fmla="*/ 2379727 w 2379727"/>
              <a:gd name="connsiteY2" fmla="*/ 244700 h 2372361"/>
              <a:gd name="connsiteX3" fmla="*/ 2379727 w 2379727"/>
              <a:gd name="connsiteY3" fmla="*/ 2372361 h 2372361"/>
              <a:gd name="connsiteX4" fmla="*/ 513280 w 2379727"/>
              <a:gd name="connsiteY4" fmla="*/ 2372361 h 2372361"/>
              <a:gd name="connsiteX5" fmla="*/ 443394 w 2379727"/>
              <a:gd name="connsiteY5" fmla="*/ 2315452 h 2372361"/>
              <a:gd name="connsiteX6" fmla="*/ 0 w 2379727"/>
              <a:gd name="connsiteY6" fmla="*/ 1356360 h 2372361"/>
              <a:gd name="connsiteX7" fmla="*/ 1513840 w 2379727"/>
              <a:gd name="connsiteY7" fmla="*/ 0 h 2372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79727" h="2372361">
                <a:moveTo>
                  <a:pt x="1513840" y="0"/>
                </a:moveTo>
                <a:cubicBezTo>
                  <a:pt x="1827367" y="0"/>
                  <a:pt x="2118632" y="85397"/>
                  <a:pt x="2360243" y="231645"/>
                </a:cubicBezTo>
                <a:lnTo>
                  <a:pt x="2379727" y="244700"/>
                </a:lnTo>
                <a:lnTo>
                  <a:pt x="2379727" y="2372361"/>
                </a:lnTo>
                <a:lnTo>
                  <a:pt x="513280" y="2372361"/>
                </a:lnTo>
                <a:lnTo>
                  <a:pt x="443394" y="2315452"/>
                </a:lnTo>
                <a:cubicBezTo>
                  <a:pt x="169443" y="2069999"/>
                  <a:pt x="0" y="1730909"/>
                  <a:pt x="0" y="1356360"/>
                </a:cubicBezTo>
                <a:cubicBezTo>
                  <a:pt x="0" y="607263"/>
                  <a:pt x="677769" y="0"/>
                  <a:pt x="1513840" y="0"/>
                </a:cubicBezTo>
                <a:close/>
              </a:path>
            </a:pathLst>
          </a:custGeom>
        </p:spPr>
      </p:pic>
      <p:sp>
        <p:nvSpPr>
          <p:cNvPr id="13" name="TextBox 12"/>
          <p:cNvSpPr txBox="1"/>
          <p:nvPr/>
        </p:nvSpPr>
        <p:spPr>
          <a:xfrm>
            <a:off x="5250359" y="3394732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rgbClr val="FDCF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itchFamily="34" charset="-122"/>
                <a:ea typeface="思源黑体 CN Heavy" pitchFamily="34" charset="-122"/>
              </a:rPr>
              <a:t>相知</a:t>
            </a:r>
            <a:endParaRPr lang="zh-CN" altLang="en-US" sz="3200" dirty="0">
              <a:solidFill>
                <a:srgbClr val="FDCF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itchFamily="34" charset="-122"/>
              <a:ea typeface="思源黑体 CN Heavy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2048"/>
          <a:stretch>
            <a:fillRect/>
          </a:stretch>
        </p:blipFill>
        <p:spPr>
          <a:xfrm>
            <a:off x="7739634" y="2287041"/>
            <a:ext cx="2715006" cy="2706602"/>
          </a:xfrm>
          <a:custGeom>
            <a:avLst/>
            <a:gdLst>
              <a:gd name="connsiteX0" fmla="*/ 1513840 w 2379727"/>
              <a:gd name="connsiteY0" fmla="*/ 0 h 2372361"/>
              <a:gd name="connsiteX1" fmla="*/ 2360243 w 2379727"/>
              <a:gd name="connsiteY1" fmla="*/ 231645 h 2372361"/>
              <a:gd name="connsiteX2" fmla="*/ 2379727 w 2379727"/>
              <a:gd name="connsiteY2" fmla="*/ 244700 h 2372361"/>
              <a:gd name="connsiteX3" fmla="*/ 2379727 w 2379727"/>
              <a:gd name="connsiteY3" fmla="*/ 2372361 h 2372361"/>
              <a:gd name="connsiteX4" fmla="*/ 513280 w 2379727"/>
              <a:gd name="connsiteY4" fmla="*/ 2372361 h 2372361"/>
              <a:gd name="connsiteX5" fmla="*/ 443394 w 2379727"/>
              <a:gd name="connsiteY5" fmla="*/ 2315452 h 2372361"/>
              <a:gd name="connsiteX6" fmla="*/ 0 w 2379727"/>
              <a:gd name="connsiteY6" fmla="*/ 1356360 h 2372361"/>
              <a:gd name="connsiteX7" fmla="*/ 1513840 w 2379727"/>
              <a:gd name="connsiteY7" fmla="*/ 0 h 2372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79727" h="2372361">
                <a:moveTo>
                  <a:pt x="1513840" y="0"/>
                </a:moveTo>
                <a:cubicBezTo>
                  <a:pt x="1827367" y="0"/>
                  <a:pt x="2118632" y="85397"/>
                  <a:pt x="2360243" y="231645"/>
                </a:cubicBezTo>
                <a:lnTo>
                  <a:pt x="2379727" y="244700"/>
                </a:lnTo>
                <a:lnTo>
                  <a:pt x="2379727" y="2372361"/>
                </a:lnTo>
                <a:lnTo>
                  <a:pt x="513280" y="2372361"/>
                </a:lnTo>
                <a:lnTo>
                  <a:pt x="443394" y="2315452"/>
                </a:lnTo>
                <a:cubicBezTo>
                  <a:pt x="169443" y="2069999"/>
                  <a:pt x="0" y="1730909"/>
                  <a:pt x="0" y="1356360"/>
                </a:cubicBezTo>
                <a:cubicBezTo>
                  <a:pt x="0" y="607263"/>
                  <a:pt x="677769" y="0"/>
                  <a:pt x="1513840" y="0"/>
                </a:cubicBezTo>
                <a:close/>
              </a:path>
            </a:pathLst>
          </a:custGeom>
        </p:spPr>
      </p:pic>
      <p:sp>
        <p:nvSpPr>
          <p:cNvPr id="15" name="TextBox 12"/>
          <p:cNvSpPr txBox="1"/>
          <p:nvPr/>
        </p:nvSpPr>
        <p:spPr>
          <a:xfrm>
            <a:off x="8074839" y="3394732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rgbClr val="FDCF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itchFamily="34" charset="-122"/>
                <a:ea typeface="思源黑体 CN Heavy" pitchFamily="34" charset="-122"/>
              </a:rPr>
              <a:t>相守</a:t>
            </a:r>
            <a:endParaRPr lang="zh-CN" altLang="en-US" sz="3200" dirty="0">
              <a:solidFill>
                <a:srgbClr val="FDCF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itchFamily="34" charset="-122"/>
              <a:ea typeface="思源黑体 CN Heavy" pitchFamily="34" charset="-122"/>
            </a:endParaRPr>
          </a:p>
        </p:txBody>
      </p:sp>
      <p:sp>
        <p:nvSpPr>
          <p:cNvPr id="16" name="TextBox 12"/>
          <p:cNvSpPr txBox="1"/>
          <p:nvPr/>
        </p:nvSpPr>
        <p:spPr>
          <a:xfrm>
            <a:off x="3835130" y="1040393"/>
            <a:ext cx="48750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 smtClean="0">
                <a:solidFill>
                  <a:srgbClr val="F47EA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思源黑体 CN Heavy" pitchFamily="34" charset="-122"/>
                <a:ea typeface="思源黑体 CN Heavy" pitchFamily="34" charset="-122"/>
              </a:rPr>
              <a:t>我 </a:t>
            </a:r>
            <a:r>
              <a:rPr lang="zh-CN" altLang="en-US" sz="5400" dirty="0" smtClean="0">
                <a:solidFill>
                  <a:srgbClr val="F47EA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思源黑体 CN Heavy" pitchFamily="34" charset="-122"/>
                <a:ea typeface="思源黑体 CN Heavy" pitchFamily="34" charset="-122"/>
              </a:rPr>
              <a:t>们 </a:t>
            </a:r>
            <a:r>
              <a:rPr lang="zh-CN" altLang="en-US" sz="6600" dirty="0" smtClean="0">
                <a:solidFill>
                  <a:srgbClr val="F47EA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思源黑体 CN Heavy" pitchFamily="34" charset="-122"/>
                <a:ea typeface="思源黑体 CN Heavy" pitchFamily="34" charset="-122"/>
              </a:rPr>
              <a:t>的 </a:t>
            </a:r>
            <a:r>
              <a:rPr lang="zh-CN" altLang="en-US" sz="4800" dirty="0" smtClean="0">
                <a:solidFill>
                  <a:srgbClr val="F47EA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思源黑体 CN Heavy" pitchFamily="34" charset="-122"/>
                <a:ea typeface="思源黑体 CN Heavy" pitchFamily="34" charset="-122"/>
              </a:rPr>
              <a:t>时 </a:t>
            </a:r>
            <a:r>
              <a:rPr lang="zh-CN" altLang="en-US" sz="6600" dirty="0" smtClean="0">
                <a:solidFill>
                  <a:srgbClr val="F47EA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思源黑体 CN Heavy" pitchFamily="34" charset="-122"/>
                <a:ea typeface="思源黑体 CN Heavy" pitchFamily="34" charset="-122"/>
              </a:rPr>
              <a:t>光</a:t>
            </a:r>
            <a:endParaRPr lang="zh-CN" altLang="en-US" sz="4800" dirty="0">
              <a:solidFill>
                <a:srgbClr val="F47EA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思源黑体 CN Heavy" pitchFamily="34" charset="-122"/>
              <a:ea typeface="思源黑体 CN Heavy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9324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120" y="266700"/>
            <a:ext cx="5735320" cy="5735320"/>
          </a:xfrm>
          <a:prstGeom prst="rect">
            <a:avLst/>
          </a:prstGeom>
        </p:spPr>
      </p:pic>
      <p:sp>
        <p:nvSpPr>
          <p:cNvPr id="6" name="TextBox 12"/>
          <p:cNvSpPr txBox="1"/>
          <p:nvPr/>
        </p:nvSpPr>
        <p:spPr>
          <a:xfrm>
            <a:off x="5199559" y="2959100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>
                <a:solidFill>
                  <a:srgbClr val="FDCF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itchFamily="34" charset="-122"/>
                <a:ea typeface="思源黑体 CN Heavy" pitchFamily="34" charset="-122"/>
              </a:rPr>
              <a:t>相遇</a:t>
            </a:r>
            <a:endParaRPr lang="zh-CN" altLang="en-US" sz="4000" dirty="0">
              <a:solidFill>
                <a:srgbClr val="FDCF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itchFamily="34" charset="-122"/>
              <a:ea typeface="思源黑体 CN Heavy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0240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73" y="340468"/>
            <a:ext cx="11303540" cy="6196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rot="20450620">
            <a:off x="6733997" y="621488"/>
            <a:ext cx="4241568" cy="2688686"/>
            <a:chOff x="5392560" y="2312559"/>
            <a:chExt cx="4241568" cy="2688686"/>
          </a:xfrm>
        </p:grpSpPr>
        <p:sp>
          <p:nvSpPr>
            <p:cNvPr id="6" name="椭圆 5"/>
            <p:cNvSpPr/>
            <p:nvPr/>
          </p:nvSpPr>
          <p:spPr>
            <a:xfrm>
              <a:off x="5392560" y="2312559"/>
              <a:ext cx="4166058" cy="526510"/>
            </a:xfrm>
            <a:prstGeom prst="ellipse">
              <a:avLst/>
            </a:prstGeom>
            <a:gradFill flip="none" rotWithShape="1">
              <a:gsLst>
                <a:gs pos="27000">
                  <a:schemeClr val="bg1">
                    <a:lumMod val="6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5468070" y="4474735"/>
              <a:ext cx="4166058" cy="526510"/>
            </a:xfrm>
            <a:prstGeom prst="ellipse">
              <a:avLst/>
            </a:prstGeom>
            <a:gradFill flip="none" rotWithShape="1">
              <a:gsLst>
                <a:gs pos="27000">
                  <a:schemeClr val="bg1">
                    <a:lumMod val="6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6184715" y="2585769"/>
              <a:ext cx="2664425" cy="2075287"/>
            </a:xfrm>
            <a:prstGeom prst="rect">
              <a:avLst/>
            </a:prstGeom>
            <a:blipFill dpi="0" rotWithShape="1">
              <a:blip r:embed="rId3"/>
              <a:srcRect/>
              <a:tile tx="-635000" ty="0" sx="30000" sy="30000" flip="none" algn="tl"/>
            </a:blipFill>
            <a:ln w="215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322757" y="3600969"/>
            <a:ext cx="4646368" cy="2799673"/>
            <a:chOff x="5359856" y="3221979"/>
            <a:chExt cx="4646368" cy="2799673"/>
          </a:xfrm>
        </p:grpSpPr>
        <p:sp>
          <p:nvSpPr>
            <p:cNvPr id="10" name="新月形 9"/>
            <p:cNvSpPr/>
            <p:nvPr/>
          </p:nvSpPr>
          <p:spPr>
            <a:xfrm rot="5569762">
              <a:off x="7234129" y="3504015"/>
              <a:ext cx="680835" cy="4340686"/>
            </a:xfrm>
            <a:prstGeom prst="moon">
              <a:avLst>
                <a:gd name="adj" fmla="val 63522"/>
              </a:avLst>
            </a:prstGeom>
            <a:effectLst>
              <a:outerShdw blurRad="317500" dist="203200" dir="3600000" sx="107000" sy="107000" algn="t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175916">
              <a:off x="5359856" y="3221979"/>
              <a:ext cx="4646368" cy="27996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75916">
              <a:off x="5579419" y="3410437"/>
              <a:ext cx="4213631" cy="2451520"/>
            </a:xfrm>
            <a:prstGeom prst="rect">
              <a:avLst/>
            </a:prstGeom>
            <a:blipFill dpi="0" rotWithShape="1">
              <a:blip r:embed="rId4"/>
              <a:srcRect/>
              <a:tile tx="-635000" ty="-25400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744755" y="1267060"/>
            <a:ext cx="521432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那一刻，</a:t>
            </a:r>
            <a:endParaRPr lang="en-US" altLang="zh-CN" sz="28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我们</a:t>
            </a:r>
            <a:r>
              <a:rPr lang="zh-CN" altLang="en-US" sz="72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相遇</a:t>
            </a:r>
            <a:r>
              <a:rPr lang="en-US" altLang="zh-CN" sz="2800" dirty="0" smtClean="0">
                <a:solidFill>
                  <a:schemeClr val="bg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……</a:t>
            </a:r>
            <a:endParaRPr lang="zh-CN" altLang="en-US" sz="2800" dirty="0">
              <a:solidFill>
                <a:schemeClr val="bg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4755" y="3815564"/>
            <a:ext cx="56363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那时我们只有</a:t>
            </a:r>
            <a:r>
              <a:rPr lang="en-US" altLang="zh-CN" sz="24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20</a:t>
            </a:r>
            <a:r>
              <a:rPr lang="zh-CN" altLang="en-US" sz="24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岁</a:t>
            </a:r>
            <a:r>
              <a:rPr lang="zh-CN" altLang="en-US" sz="24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，</a:t>
            </a:r>
            <a:endParaRPr lang="en-US" altLang="zh-CN" sz="24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endParaRPr lang="en-US" altLang="zh-CN" sz="24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r>
              <a:rPr lang="en-US" altLang="zh-CN" sz="24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20</a:t>
            </a:r>
            <a:r>
              <a:rPr lang="zh-CN" altLang="en-US" sz="24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岁对于一个女孩来说，爱情只是依赖</a:t>
            </a:r>
            <a:r>
              <a:rPr lang="zh-CN" altLang="en-US" sz="24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，</a:t>
            </a:r>
            <a:endParaRPr lang="en-US" altLang="zh-CN" sz="24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endParaRPr lang="en-US" altLang="zh-CN" sz="24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r>
              <a:rPr lang="zh-CN" altLang="en-US" sz="24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对于</a:t>
            </a:r>
            <a:r>
              <a:rPr lang="zh-CN" altLang="en-US" sz="24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一个男孩来说，也只是好奇。</a:t>
            </a:r>
            <a:endParaRPr lang="en-US" altLang="zh-CN" sz="2400" dirty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</p:txBody>
      </p:sp>
      <p:sp>
        <p:nvSpPr>
          <p:cNvPr id="15" name="心形 14"/>
          <p:cNvSpPr/>
          <p:nvPr/>
        </p:nvSpPr>
        <p:spPr>
          <a:xfrm>
            <a:off x="885394" y="3314156"/>
            <a:ext cx="283335" cy="283335"/>
          </a:xfrm>
          <a:prstGeom prst="heart">
            <a:avLst/>
          </a:prstGeom>
          <a:solidFill>
            <a:srgbClr val="F47EA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3414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800"/>
                            </p:stCondLst>
                            <p:childTnLst>
                              <p:par>
                                <p:cTn id="1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73" y="340468"/>
            <a:ext cx="11303540" cy="6196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536" y="1412111"/>
            <a:ext cx="3839844" cy="20549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850" y="3266668"/>
            <a:ext cx="3416050" cy="21350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>
            <a:spLocks/>
          </p:cNvSpPr>
          <p:nvPr/>
        </p:nvSpPr>
        <p:spPr bwMode="auto">
          <a:xfrm>
            <a:off x="1847222" y="1737188"/>
            <a:ext cx="4796088" cy="1011221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F47EA1"/>
                </a:solidFill>
                <a:cs typeface="+mn-ea"/>
                <a:sym typeface="+mn-lt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>
                <a:solidFill>
                  <a:srgbClr val="F47EA1"/>
                </a:solidFill>
                <a:cs typeface="+mn-ea"/>
                <a:sym typeface="+mn-lt"/>
              </a:rPr>
              <a:t>200</a:t>
            </a:r>
            <a:r>
              <a:rPr lang="zh-CN" altLang="en-US" sz="1400" dirty="0">
                <a:solidFill>
                  <a:srgbClr val="F47EA1"/>
                </a:solidFill>
                <a:cs typeface="+mn-ea"/>
                <a:sym typeface="+mn-lt"/>
              </a:rPr>
              <a:t>字以内，据统计每页幻灯片的最好控制在</a:t>
            </a:r>
            <a:r>
              <a:rPr lang="en-US" altLang="zh-CN" sz="1400" dirty="0">
                <a:solidFill>
                  <a:srgbClr val="F47EA1"/>
                </a:solidFill>
                <a:cs typeface="+mn-ea"/>
                <a:sym typeface="+mn-lt"/>
              </a:rPr>
              <a:t>5</a:t>
            </a:r>
            <a:r>
              <a:rPr lang="zh-CN" altLang="en-US" sz="1400" dirty="0">
                <a:solidFill>
                  <a:srgbClr val="F47EA1"/>
                </a:solidFill>
                <a:cs typeface="+mn-ea"/>
                <a:sym typeface="+mn-lt"/>
              </a:rPr>
              <a:t>分钟之内。</a:t>
            </a:r>
            <a:endParaRPr lang="en-US" altLang="zh-CN" sz="1400" dirty="0">
              <a:solidFill>
                <a:srgbClr val="F47EA1"/>
              </a:solidFill>
              <a:cs typeface="+mn-ea"/>
              <a:sym typeface="+mn-lt"/>
            </a:endParaRPr>
          </a:p>
        </p:txBody>
      </p:sp>
      <p:sp>
        <p:nvSpPr>
          <p:cNvPr id="7" name="Rectangle 5"/>
          <p:cNvSpPr>
            <a:spLocks/>
          </p:cNvSpPr>
          <p:nvPr/>
        </p:nvSpPr>
        <p:spPr bwMode="auto">
          <a:xfrm>
            <a:off x="1094173" y="3828572"/>
            <a:ext cx="4796088" cy="1011221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F47EA1"/>
                </a:solidFill>
                <a:cs typeface="+mn-ea"/>
                <a:sym typeface="+mn-lt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>
                <a:solidFill>
                  <a:srgbClr val="F47EA1"/>
                </a:solidFill>
                <a:cs typeface="+mn-ea"/>
                <a:sym typeface="+mn-lt"/>
              </a:rPr>
              <a:t>200</a:t>
            </a:r>
            <a:r>
              <a:rPr lang="zh-CN" altLang="en-US" sz="1400" dirty="0">
                <a:solidFill>
                  <a:srgbClr val="F47EA1"/>
                </a:solidFill>
                <a:cs typeface="+mn-ea"/>
                <a:sym typeface="+mn-lt"/>
              </a:rPr>
              <a:t>字以内，据统计每页幻灯片的最好控制在</a:t>
            </a:r>
            <a:r>
              <a:rPr lang="en-US" altLang="zh-CN" sz="1400" dirty="0">
                <a:solidFill>
                  <a:srgbClr val="F47EA1"/>
                </a:solidFill>
                <a:cs typeface="+mn-ea"/>
                <a:sym typeface="+mn-lt"/>
              </a:rPr>
              <a:t>5</a:t>
            </a:r>
            <a:r>
              <a:rPr lang="zh-CN" altLang="en-US" sz="1400" dirty="0">
                <a:solidFill>
                  <a:srgbClr val="F47EA1"/>
                </a:solidFill>
                <a:cs typeface="+mn-ea"/>
                <a:sym typeface="+mn-lt"/>
              </a:rPr>
              <a:t>分钟之内。</a:t>
            </a:r>
            <a:endParaRPr lang="en-US" altLang="zh-CN" sz="1400" dirty="0">
              <a:solidFill>
                <a:srgbClr val="F47EA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4432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73" y="340468"/>
            <a:ext cx="11303540" cy="6196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951227" y="3420195"/>
            <a:ext cx="4646368" cy="2799673"/>
            <a:chOff x="5359856" y="3221979"/>
            <a:chExt cx="4646368" cy="2799673"/>
          </a:xfrm>
        </p:grpSpPr>
        <p:sp>
          <p:nvSpPr>
            <p:cNvPr id="5" name="新月形 4"/>
            <p:cNvSpPr/>
            <p:nvPr/>
          </p:nvSpPr>
          <p:spPr>
            <a:xfrm rot="5569762">
              <a:off x="7234129" y="3504015"/>
              <a:ext cx="680835" cy="4340686"/>
            </a:xfrm>
            <a:prstGeom prst="moon">
              <a:avLst>
                <a:gd name="adj" fmla="val 63522"/>
              </a:avLst>
            </a:prstGeom>
            <a:effectLst>
              <a:outerShdw blurRad="317500" dist="203200" dir="3600000" sx="107000" sy="107000" algn="t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 rot="175916">
              <a:off x="5359856" y="3221979"/>
              <a:ext cx="4646368" cy="27996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 rot="175916">
              <a:off x="5579419" y="3410437"/>
              <a:ext cx="4213631" cy="2451520"/>
            </a:xfrm>
            <a:prstGeom prst="rect">
              <a:avLst/>
            </a:prstGeom>
            <a:blipFill dpi="0" rotWithShape="1">
              <a:blip r:embed="rId3"/>
              <a:srcRect/>
              <a:tile tx="-635000" ty="-25400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 rot="898827">
            <a:off x="6350758" y="2575215"/>
            <a:ext cx="4106571" cy="3335767"/>
            <a:chOff x="5359856" y="3221979"/>
            <a:chExt cx="4646368" cy="2799673"/>
          </a:xfrm>
        </p:grpSpPr>
        <p:sp>
          <p:nvSpPr>
            <p:cNvPr id="9" name="新月形 8"/>
            <p:cNvSpPr/>
            <p:nvPr/>
          </p:nvSpPr>
          <p:spPr>
            <a:xfrm rot="5569762">
              <a:off x="7234129" y="3504015"/>
              <a:ext cx="680835" cy="4340686"/>
            </a:xfrm>
            <a:prstGeom prst="moon">
              <a:avLst>
                <a:gd name="adj" fmla="val 63522"/>
              </a:avLst>
            </a:prstGeom>
            <a:effectLst>
              <a:outerShdw blurRad="317500" dist="203200" dir="3600000" sx="107000" sy="107000" algn="t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175916">
              <a:off x="5359856" y="3221979"/>
              <a:ext cx="4646368" cy="27996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175916">
              <a:off x="5596481" y="3410761"/>
              <a:ext cx="4213631" cy="1956642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 rot="539164">
            <a:off x="7841530" y="775141"/>
            <a:ext cx="4166058" cy="2688687"/>
            <a:chOff x="5468070" y="2312558"/>
            <a:chExt cx="4166058" cy="2688687"/>
          </a:xfrm>
        </p:grpSpPr>
        <p:sp>
          <p:nvSpPr>
            <p:cNvPr id="13" name="椭圆 12"/>
            <p:cNvSpPr/>
            <p:nvPr/>
          </p:nvSpPr>
          <p:spPr>
            <a:xfrm>
              <a:off x="5647569" y="2312558"/>
              <a:ext cx="3726899" cy="526510"/>
            </a:xfrm>
            <a:prstGeom prst="ellipse">
              <a:avLst/>
            </a:prstGeom>
            <a:gradFill flip="none" rotWithShape="1">
              <a:gsLst>
                <a:gs pos="27000">
                  <a:schemeClr val="bg1">
                    <a:lumMod val="6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468070" y="4474735"/>
              <a:ext cx="4166058" cy="526510"/>
            </a:xfrm>
            <a:prstGeom prst="ellipse">
              <a:avLst/>
            </a:prstGeom>
            <a:gradFill flip="none" rotWithShape="1">
              <a:gsLst>
                <a:gs pos="27000">
                  <a:schemeClr val="bg1">
                    <a:lumMod val="6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84715" y="2585769"/>
              <a:ext cx="2664425" cy="2075287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215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 rot="20385885">
            <a:off x="2527080" y="3020179"/>
            <a:ext cx="4646368" cy="2799673"/>
            <a:chOff x="5359856" y="3221979"/>
            <a:chExt cx="4646368" cy="2799673"/>
          </a:xfrm>
        </p:grpSpPr>
        <p:sp>
          <p:nvSpPr>
            <p:cNvPr id="17" name="新月形 16"/>
            <p:cNvSpPr/>
            <p:nvPr/>
          </p:nvSpPr>
          <p:spPr>
            <a:xfrm rot="5569762">
              <a:off x="7234129" y="3504015"/>
              <a:ext cx="680835" cy="4340686"/>
            </a:xfrm>
            <a:prstGeom prst="moon">
              <a:avLst>
                <a:gd name="adj" fmla="val 63522"/>
              </a:avLst>
            </a:prstGeom>
            <a:effectLst>
              <a:outerShdw blurRad="317500" dist="203200" dir="3600000" sx="107000" sy="107000" algn="t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175916">
              <a:off x="5359856" y="3221979"/>
              <a:ext cx="4646368" cy="27996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 rot="175916">
              <a:off x="5579419" y="3410437"/>
              <a:ext cx="4213631" cy="2451520"/>
            </a:xfrm>
            <a:prstGeom prst="rect">
              <a:avLst/>
            </a:prstGeom>
            <a:blipFill dpi="0" rotWithShape="1">
              <a:blip r:embed="rId6"/>
              <a:srcRect/>
              <a:tile tx="-508000" ty="-254000" sx="50000" sy="5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39810" y="899929"/>
            <a:ext cx="4513033" cy="2337492"/>
            <a:chOff x="7278994" y="1618916"/>
            <a:chExt cx="4513033" cy="2337492"/>
          </a:xfrm>
        </p:grpSpPr>
        <p:grpSp>
          <p:nvGrpSpPr>
            <p:cNvPr id="21" name="组合 20"/>
            <p:cNvGrpSpPr/>
            <p:nvPr/>
          </p:nvGrpSpPr>
          <p:grpSpPr>
            <a:xfrm>
              <a:off x="7278994" y="1618916"/>
              <a:ext cx="4396036" cy="1496863"/>
              <a:chOff x="1495703" y="3346160"/>
              <a:chExt cx="4396036" cy="1496863"/>
            </a:xfrm>
          </p:grpSpPr>
          <p:sp>
            <p:nvSpPr>
              <p:cNvPr id="26" name="矩形 25"/>
              <p:cNvSpPr/>
              <p:nvPr/>
            </p:nvSpPr>
            <p:spPr>
              <a:xfrm rot="815192">
                <a:off x="1495703" y="3346160"/>
                <a:ext cx="4396036" cy="14968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 rot="815192">
                <a:off x="1667514" y="3484460"/>
                <a:ext cx="4079130" cy="1212372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E83E2E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 rot="784393">
              <a:off x="7443116" y="1781129"/>
              <a:ext cx="398092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9B1D21"/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       我第一次约你出来喝咖啡，看着你</a:t>
              </a:r>
              <a:r>
                <a:rPr lang="zh-CN" altLang="en-US" dirty="0" smtClean="0">
                  <a:solidFill>
                    <a:srgbClr val="FF0000"/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浅笑嫣然</a:t>
              </a:r>
              <a:r>
                <a:rPr lang="zh-CN" altLang="en-US" dirty="0" smtClean="0">
                  <a:solidFill>
                    <a:srgbClr val="9B1D21"/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，手中咖啡虽苦，但我心</a:t>
              </a:r>
              <a:r>
                <a:rPr lang="zh-CN" altLang="en-US" dirty="0">
                  <a:solidFill>
                    <a:srgbClr val="9B1D21"/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里</a:t>
              </a:r>
              <a:r>
                <a:rPr lang="zh-CN" altLang="en-US" dirty="0" smtClean="0">
                  <a:solidFill>
                    <a:srgbClr val="9B1D21"/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却</a:t>
              </a:r>
              <a:r>
                <a:rPr lang="zh-CN" altLang="en-US" dirty="0" smtClean="0">
                  <a:solidFill>
                    <a:srgbClr val="CD1F28"/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甜得无法形容</a:t>
              </a:r>
              <a:r>
                <a:rPr lang="zh-CN" altLang="en-US" dirty="0" smtClean="0">
                  <a:solidFill>
                    <a:srgbClr val="9B1D21"/>
                  </a:solidFill>
                  <a:latin typeface="新蒂小丸子" panose="03000600000000000000" pitchFamily="66" charset="-122"/>
                  <a:ea typeface="新蒂小丸子" panose="03000600000000000000" pitchFamily="66" charset="-122"/>
                </a:rPr>
                <a:t>，这种感觉，你能体会吗？</a:t>
              </a:r>
              <a:endParaRPr lang="zh-CN" altLang="en-US" dirty="0">
                <a:solidFill>
                  <a:srgbClr val="9B1D21"/>
                </a:solidFill>
                <a:latin typeface="新蒂小丸子" panose="03000600000000000000" pitchFamily="66" charset="-122"/>
                <a:ea typeface="新蒂小丸子" panose="03000600000000000000" pitchFamily="66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 rot="4629958">
              <a:off x="10891433" y="3055814"/>
              <a:ext cx="996857" cy="804331"/>
              <a:chOff x="3571797" y="4037659"/>
              <a:chExt cx="1054085" cy="850506"/>
            </a:xfrm>
          </p:grpSpPr>
          <p:sp>
            <p:nvSpPr>
              <p:cNvPr id="24" name="Freeform 59"/>
              <p:cNvSpPr>
                <a:spLocks/>
              </p:cNvSpPr>
              <p:nvPr/>
            </p:nvSpPr>
            <p:spPr bwMode="auto">
              <a:xfrm rot="20817647">
                <a:off x="3571797" y="4037659"/>
                <a:ext cx="1054085" cy="850506"/>
              </a:xfrm>
              <a:custGeom>
                <a:avLst/>
                <a:gdLst>
                  <a:gd name="T0" fmla="*/ 93 w 134"/>
                  <a:gd name="T1" fmla="*/ 12 h 108"/>
                  <a:gd name="T2" fmla="*/ 115 w 134"/>
                  <a:gd name="T3" fmla="*/ 75 h 108"/>
                  <a:gd name="T4" fmla="*/ 57 w 134"/>
                  <a:gd name="T5" fmla="*/ 99 h 108"/>
                  <a:gd name="T6" fmla="*/ 30 w 134"/>
                  <a:gd name="T7" fmla="*/ 16 h 108"/>
                  <a:gd name="T8" fmla="*/ 61 w 134"/>
                  <a:gd name="T9" fmla="*/ 18 h 108"/>
                  <a:gd name="T10" fmla="*/ 75 w 134"/>
                  <a:gd name="T11" fmla="*/ 23 h 108"/>
                  <a:gd name="T12" fmla="*/ 93 w 134"/>
                  <a:gd name="T13" fmla="*/ 1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4" h="108">
                    <a:moveTo>
                      <a:pt x="93" y="12"/>
                    </a:moveTo>
                    <a:cubicBezTo>
                      <a:pt x="134" y="0"/>
                      <a:pt x="130" y="54"/>
                      <a:pt x="115" y="75"/>
                    </a:cubicBezTo>
                    <a:cubicBezTo>
                      <a:pt x="99" y="98"/>
                      <a:pt x="83" y="108"/>
                      <a:pt x="57" y="99"/>
                    </a:cubicBezTo>
                    <a:cubicBezTo>
                      <a:pt x="29" y="90"/>
                      <a:pt x="0" y="38"/>
                      <a:pt x="30" y="16"/>
                    </a:cubicBezTo>
                    <a:cubicBezTo>
                      <a:pt x="40" y="9"/>
                      <a:pt x="51" y="13"/>
                      <a:pt x="61" y="18"/>
                    </a:cubicBezTo>
                    <a:cubicBezTo>
                      <a:pt x="69" y="23"/>
                      <a:pt x="67" y="26"/>
                      <a:pt x="75" y="23"/>
                    </a:cubicBezTo>
                    <a:cubicBezTo>
                      <a:pt x="82" y="21"/>
                      <a:pt x="86" y="14"/>
                      <a:pt x="93" y="12"/>
                    </a:cubicBezTo>
                  </a:path>
                </a:pathLst>
              </a:custGeom>
              <a:solidFill>
                <a:srgbClr val="F26D6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59"/>
              <p:cNvSpPr>
                <a:spLocks/>
              </p:cNvSpPr>
              <p:nvPr/>
            </p:nvSpPr>
            <p:spPr bwMode="auto">
              <a:xfrm rot="20817647">
                <a:off x="3819997" y="4226878"/>
                <a:ext cx="654355" cy="527977"/>
              </a:xfrm>
              <a:custGeom>
                <a:avLst/>
                <a:gdLst>
                  <a:gd name="T0" fmla="*/ 93 w 134"/>
                  <a:gd name="T1" fmla="*/ 12 h 108"/>
                  <a:gd name="T2" fmla="*/ 115 w 134"/>
                  <a:gd name="T3" fmla="*/ 75 h 108"/>
                  <a:gd name="T4" fmla="*/ 57 w 134"/>
                  <a:gd name="T5" fmla="*/ 99 h 108"/>
                  <a:gd name="T6" fmla="*/ 30 w 134"/>
                  <a:gd name="T7" fmla="*/ 16 h 108"/>
                  <a:gd name="T8" fmla="*/ 61 w 134"/>
                  <a:gd name="T9" fmla="*/ 18 h 108"/>
                  <a:gd name="T10" fmla="*/ 75 w 134"/>
                  <a:gd name="T11" fmla="*/ 23 h 108"/>
                  <a:gd name="T12" fmla="*/ 93 w 134"/>
                  <a:gd name="T13" fmla="*/ 1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4" h="108">
                    <a:moveTo>
                      <a:pt x="93" y="12"/>
                    </a:moveTo>
                    <a:cubicBezTo>
                      <a:pt x="134" y="0"/>
                      <a:pt x="130" y="54"/>
                      <a:pt x="115" y="75"/>
                    </a:cubicBezTo>
                    <a:cubicBezTo>
                      <a:pt x="99" y="98"/>
                      <a:pt x="83" y="108"/>
                      <a:pt x="57" y="99"/>
                    </a:cubicBezTo>
                    <a:cubicBezTo>
                      <a:pt x="29" y="90"/>
                      <a:pt x="0" y="38"/>
                      <a:pt x="30" y="16"/>
                    </a:cubicBezTo>
                    <a:cubicBezTo>
                      <a:pt x="40" y="9"/>
                      <a:pt x="51" y="13"/>
                      <a:pt x="61" y="18"/>
                    </a:cubicBezTo>
                    <a:cubicBezTo>
                      <a:pt x="69" y="23"/>
                      <a:pt x="67" y="26"/>
                      <a:pt x="75" y="23"/>
                    </a:cubicBezTo>
                    <a:cubicBezTo>
                      <a:pt x="82" y="21"/>
                      <a:pt x="86" y="14"/>
                      <a:pt x="93" y="1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67452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73" y="340468"/>
            <a:ext cx="11303540" cy="6196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" t="2917" r="70402" b="60491"/>
          <a:stretch>
            <a:fillRect/>
          </a:stretch>
        </p:blipFill>
        <p:spPr>
          <a:xfrm>
            <a:off x="4681221" y="2545323"/>
            <a:ext cx="2509450" cy="2509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5" name="Group 29"/>
          <p:cNvGrpSpPr/>
          <p:nvPr/>
        </p:nvGrpSpPr>
        <p:grpSpPr>
          <a:xfrm>
            <a:off x="528498" y="4092319"/>
            <a:ext cx="964353" cy="964353"/>
            <a:chOff x="1253782" y="3281715"/>
            <a:chExt cx="914400" cy="914400"/>
          </a:xfrm>
        </p:grpSpPr>
        <p:sp>
          <p:nvSpPr>
            <p:cNvPr id="6" name="Rounded Rectangle 5"/>
            <p:cNvSpPr/>
            <p:nvPr/>
          </p:nvSpPr>
          <p:spPr>
            <a:xfrm>
              <a:off x="1253782" y="3281715"/>
              <a:ext cx="914400" cy="914400"/>
            </a:xfrm>
            <a:prstGeom prst="roundRect">
              <a:avLst/>
            </a:prstGeom>
            <a:solidFill>
              <a:srgbClr val="F47EA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7" name="Group 59"/>
            <p:cNvGrpSpPr/>
            <p:nvPr/>
          </p:nvGrpSpPr>
          <p:grpSpPr>
            <a:xfrm>
              <a:off x="1478810" y="3521030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8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5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6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7" name="Group 28"/>
          <p:cNvGrpSpPr/>
          <p:nvPr/>
        </p:nvGrpSpPr>
        <p:grpSpPr>
          <a:xfrm>
            <a:off x="528498" y="2619377"/>
            <a:ext cx="964353" cy="964353"/>
            <a:chOff x="1253782" y="1885071"/>
            <a:chExt cx="914400" cy="914400"/>
          </a:xfrm>
          <a:solidFill>
            <a:srgbClr val="9D9DA8"/>
          </a:solidFill>
        </p:grpSpPr>
        <p:sp>
          <p:nvSpPr>
            <p:cNvPr id="18" name="Rounded Rectangle 4"/>
            <p:cNvSpPr/>
            <p:nvPr/>
          </p:nvSpPr>
          <p:spPr>
            <a:xfrm>
              <a:off x="1253782" y="1885071"/>
              <a:ext cx="914400" cy="914400"/>
            </a:xfrm>
            <a:prstGeom prst="roundRect">
              <a:avLst/>
            </a:prstGeom>
            <a:solidFill>
              <a:srgbClr val="F47EA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19" name="Group 80"/>
            <p:cNvGrpSpPr/>
            <p:nvPr/>
          </p:nvGrpSpPr>
          <p:grpSpPr>
            <a:xfrm>
              <a:off x="1551438" y="2110099"/>
              <a:ext cx="319088" cy="465138"/>
              <a:chOff x="3582988" y="3510757"/>
              <a:chExt cx="319088" cy="465138"/>
            </a:xfrm>
            <a:grpFill/>
          </p:grpSpPr>
          <p:sp>
            <p:nvSpPr>
              <p:cNvPr id="20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1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22" name="Text Placeholder 7"/>
          <p:cNvSpPr txBox="1">
            <a:spLocks/>
          </p:cNvSpPr>
          <p:nvPr/>
        </p:nvSpPr>
        <p:spPr>
          <a:xfrm>
            <a:off x="1799234" y="2609279"/>
            <a:ext cx="229223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rgbClr val="F47EA1"/>
                </a:solidFill>
                <a:latin typeface="+mn-lt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23" name="Text Placeholder 2"/>
          <p:cNvSpPr txBox="1">
            <a:spLocks/>
          </p:cNvSpPr>
          <p:nvPr/>
        </p:nvSpPr>
        <p:spPr>
          <a:xfrm>
            <a:off x="1799234" y="2994125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rgbClr val="F47EA1"/>
                </a:solidFill>
                <a:latin typeface="+mn-lt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47EA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4" name="Text Placeholder 7"/>
          <p:cNvSpPr txBox="1">
            <a:spLocks/>
          </p:cNvSpPr>
          <p:nvPr/>
        </p:nvSpPr>
        <p:spPr>
          <a:xfrm>
            <a:off x="1799234" y="4126351"/>
            <a:ext cx="229223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rgbClr val="F47EA1"/>
                </a:solidFill>
                <a:latin typeface="+mn-lt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25" name="Text Placeholder 2"/>
          <p:cNvSpPr txBox="1">
            <a:spLocks/>
          </p:cNvSpPr>
          <p:nvPr/>
        </p:nvSpPr>
        <p:spPr>
          <a:xfrm>
            <a:off x="1799234" y="4511197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rgbClr val="F47EA1"/>
                </a:solidFill>
                <a:latin typeface="+mn-lt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47EA1"/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26" name="Group 32"/>
          <p:cNvGrpSpPr/>
          <p:nvPr/>
        </p:nvGrpSpPr>
        <p:grpSpPr>
          <a:xfrm>
            <a:off x="7902628" y="4090420"/>
            <a:ext cx="964353" cy="964353"/>
            <a:chOff x="6528170" y="3281715"/>
            <a:chExt cx="914400" cy="914400"/>
          </a:xfrm>
        </p:grpSpPr>
        <p:sp>
          <p:nvSpPr>
            <p:cNvPr id="27" name="Rounded Rectangle 8"/>
            <p:cNvSpPr/>
            <p:nvPr/>
          </p:nvSpPr>
          <p:spPr>
            <a:xfrm>
              <a:off x="6528170" y="3281715"/>
              <a:ext cx="914400" cy="914400"/>
            </a:xfrm>
            <a:prstGeom prst="roundRect">
              <a:avLst/>
            </a:prstGeom>
            <a:solidFill>
              <a:srgbClr val="F47EA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28" name="Group 69"/>
            <p:cNvGrpSpPr/>
            <p:nvPr/>
          </p:nvGrpSpPr>
          <p:grpSpPr>
            <a:xfrm>
              <a:off x="6759757" y="3506346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29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0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1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2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3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4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5" name="Group 31"/>
          <p:cNvGrpSpPr/>
          <p:nvPr/>
        </p:nvGrpSpPr>
        <p:grpSpPr>
          <a:xfrm>
            <a:off x="7902628" y="2617478"/>
            <a:ext cx="964353" cy="964353"/>
            <a:chOff x="6528170" y="1885071"/>
            <a:chExt cx="914400" cy="914400"/>
          </a:xfrm>
        </p:grpSpPr>
        <p:sp>
          <p:nvSpPr>
            <p:cNvPr id="36" name="Rounded Rectangle 7"/>
            <p:cNvSpPr/>
            <p:nvPr/>
          </p:nvSpPr>
          <p:spPr>
            <a:xfrm>
              <a:off x="6528170" y="1885071"/>
              <a:ext cx="914400" cy="914400"/>
            </a:xfrm>
            <a:prstGeom prst="roundRect">
              <a:avLst/>
            </a:prstGeom>
            <a:solidFill>
              <a:srgbClr val="F47EA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37" name="Group 83"/>
            <p:cNvGrpSpPr/>
            <p:nvPr/>
          </p:nvGrpSpPr>
          <p:grpSpPr>
            <a:xfrm>
              <a:off x="6758963" y="2110099"/>
              <a:ext cx="465138" cy="464344"/>
              <a:chOff x="2581275" y="2582069"/>
              <a:chExt cx="465138" cy="464344"/>
            </a:xfrm>
            <a:solidFill>
              <a:schemeClr val="bg2"/>
            </a:solidFill>
          </p:grpSpPr>
          <p:sp>
            <p:nvSpPr>
              <p:cNvPr id="38" name="AutoShape 128"/>
              <p:cNvSpPr/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9" name="AutoShape 129"/>
              <p:cNvSpPr/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sp>
        <p:nvSpPr>
          <p:cNvPr id="40" name="Text Placeholder 7"/>
          <p:cNvSpPr txBox="1">
            <a:spLocks/>
          </p:cNvSpPr>
          <p:nvPr/>
        </p:nvSpPr>
        <p:spPr>
          <a:xfrm>
            <a:off x="9379026" y="2607380"/>
            <a:ext cx="229223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rgbClr val="F47EA1"/>
                </a:solidFill>
                <a:latin typeface="+mn-lt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41" name="Text Placeholder 2"/>
          <p:cNvSpPr txBox="1">
            <a:spLocks/>
          </p:cNvSpPr>
          <p:nvPr/>
        </p:nvSpPr>
        <p:spPr>
          <a:xfrm>
            <a:off x="9379026" y="2992226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rgbClr val="F47EA1"/>
                </a:solidFill>
                <a:latin typeface="+mn-lt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47EA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2" name="Text Placeholder 7"/>
          <p:cNvSpPr txBox="1">
            <a:spLocks/>
          </p:cNvSpPr>
          <p:nvPr/>
        </p:nvSpPr>
        <p:spPr>
          <a:xfrm>
            <a:off x="9379026" y="4124452"/>
            <a:ext cx="229223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rgbClr val="F47EA1"/>
                </a:solidFill>
                <a:latin typeface="+mn-lt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43" name="Text Placeholder 2"/>
          <p:cNvSpPr txBox="1">
            <a:spLocks/>
          </p:cNvSpPr>
          <p:nvPr/>
        </p:nvSpPr>
        <p:spPr>
          <a:xfrm>
            <a:off x="9379026" y="450929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rgbClr val="F47EA1"/>
                </a:solidFill>
                <a:latin typeface="+mn-lt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47EA1"/>
              </a:solidFill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70006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143 0.21412 L -2.5E-6 -3.33333E-6 " pathEditMode="relative" rAng="0" ptsTypes="AA">
                                      <p:cBhvr>
                                        <p:cTn id="1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5" y="-1071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4" presetClass="pat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10143 0.21412 L -2.5E-6 1.85185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5" y="-10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143 0.21412 L -2.08333E-7 -1.85185E-6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5" y="-1071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4" presetClass="pat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10143 0.21412 L -2.08333E-7 3.33333E-6 " pathEditMode="relative" rAng="0" ptsTypes="AA">
                                      <p:cBhvr>
                                        <p:cTn id="4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5" y="-10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40" grpId="0"/>
      <p:bldP spid="41" grpId="0"/>
      <p:bldP spid="42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73" y="340468"/>
            <a:ext cx="11303540" cy="6196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97082" y="987506"/>
            <a:ext cx="9915743" cy="1323439"/>
          </a:xfrm>
          <a:prstGeom prst="rect">
            <a:avLst/>
          </a:prstGeom>
          <a:noFill/>
          <a:effectLst>
            <a:glow rad="139700">
              <a:schemeClr val="bg1"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七年前，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我们并不懂得爱</a:t>
            </a:r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，</a:t>
            </a:r>
            <a:endParaRPr lang="en-US" altLang="zh-CN" sz="28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带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着对梦想、对爱情的眷恋，你我</a:t>
            </a:r>
            <a:r>
              <a:rPr lang="zh-CN" altLang="en-US" sz="40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牵手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走进了生活的世界</a:t>
            </a:r>
          </a:p>
        </p:txBody>
      </p:sp>
      <p:sp>
        <p:nvSpPr>
          <p:cNvPr id="5" name="任意多边形 4"/>
          <p:cNvSpPr>
            <a:spLocks noChangeAspect="1"/>
          </p:cNvSpPr>
          <p:nvPr/>
        </p:nvSpPr>
        <p:spPr>
          <a:xfrm>
            <a:off x="825130" y="3537984"/>
            <a:ext cx="616007" cy="355444"/>
          </a:xfrm>
          <a:custGeom>
            <a:avLst/>
            <a:gdLst>
              <a:gd name="connsiteX0" fmla="*/ 1439419 w 4800009"/>
              <a:gd name="connsiteY0" fmla="*/ 1056604 h 2769663"/>
              <a:gd name="connsiteX1" fmla="*/ 1110926 w 4800009"/>
              <a:gd name="connsiteY1" fmla="*/ 1642766 h 2769663"/>
              <a:gd name="connsiteX2" fmla="*/ 1794540 w 4800009"/>
              <a:gd name="connsiteY2" fmla="*/ 1642765 h 2769663"/>
              <a:gd name="connsiteX3" fmla="*/ 1779901 w 4800009"/>
              <a:gd name="connsiteY3" fmla="*/ 1526589 h 2769663"/>
              <a:gd name="connsiteX4" fmla="*/ 1452793 w 4800009"/>
              <a:gd name="connsiteY4" fmla="*/ 1063861 h 2769663"/>
              <a:gd name="connsiteX5" fmla="*/ 3793941 w 4800009"/>
              <a:gd name="connsiteY5" fmla="*/ 965091 h 2769663"/>
              <a:gd name="connsiteX6" fmla="*/ 3482937 w 4800009"/>
              <a:gd name="connsiteY6" fmla="*/ 1027861 h 2769663"/>
              <a:gd name="connsiteX7" fmla="*/ 3467227 w 4800009"/>
              <a:gd name="connsiteY7" fmla="*/ 1036386 h 2769663"/>
              <a:gd name="connsiteX8" fmla="*/ 3797058 w 4800009"/>
              <a:gd name="connsiteY8" fmla="*/ 1636615 h 2769663"/>
              <a:gd name="connsiteX9" fmla="*/ 3793428 w 4800009"/>
              <a:gd name="connsiteY9" fmla="*/ 1638610 h 2769663"/>
              <a:gd name="connsiteX10" fmla="*/ 3797706 w 4800009"/>
              <a:gd name="connsiteY10" fmla="*/ 1637746 h 2769663"/>
              <a:gd name="connsiteX11" fmla="*/ 3908794 w 4800009"/>
              <a:gd name="connsiteY11" fmla="*/ 1748805 h 2769663"/>
              <a:gd name="connsiteX12" fmla="*/ 3797706 w 4800009"/>
              <a:gd name="connsiteY12" fmla="*/ 1859865 h 2769663"/>
              <a:gd name="connsiteX13" fmla="*/ 3686618 w 4800009"/>
              <a:gd name="connsiteY13" fmla="*/ 1748806 h 2769663"/>
              <a:gd name="connsiteX14" fmla="*/ 3695349 w 4800009"/>
              <a:gd name="connsiteY14" fmla="*/ 1705577 h 2769663"/>
              <a:gd name="connsiteX15" fmla="*/ 3709352 w 4800009"/>
              <a:gd name="connsiteY15" fmla="*/ 1684810 h 2769663"/>
              <a:gd name="connsiteX16" fmla="*/ 3705751 w 4800009"/>
              <a:gd name="connsiteY16" fmla="*/ 1686789 h 2769663"/>
              <a:gd name="connsiteX17" fmla="*/ 3375654 w 4800009"/>
              <a:gd name="connsiteY17" fmla="*/ 1086076 h 2769663"/>
              <a:gd name="connsiteX18" fmla="*/ 3347218 w 4800009"/>
              <a:gd name="connsiteY18" fmla="*/ 1101507 h 2769663"/>
              <a:gd name="connsiteX19" fmla="*/ 2994955 w 4800009"/>
              <a:gd name="connsiteY19" fmla="*/ 1763863 h 2769663"/>
              <a:gd name="connsiteX20" fmla="*/ 3793940 w 4800009"/>
              <a:gd name="connsiteY20" fmla="*/ 2562636 h 2769663"/>
              <a:gd name="connsiteX21" fmla="*/ 4592927 w 4800009"/>
              <a:gd name="connsiteY21" fmla="*/ 1763863 h 2769663"/>
              <a:gd name="connsiteX22" fmla="*/ 3793941 w 4800009"/>
              <a:gd name="connsiteY22" fmla="*/ 965091 h 2769663"/>
              <a:gd name="connsiteX23" fmla="*/ 1006069 w 4800009"/>
              <a:gd name="connsiteY23" fmla="*/ 927444 h 2769663"/>
              <a:gd name="connsiteX24" fmla="*/ 207083 w 4800009"/>
              <a:gd name="connsiteY24" fmla="*/ 1726217 h 2769663"/>
              <a:gd name="connsiteX25" fmla="*/ 1006069 w 4800009"/>
              <a:gd name="connsiteY25" fmla="*/ 2524990 h 2769663"/>
              <a:gd name="connsiteX26" fmla="*/ 1788823 w 4800009"/>
              <a:gd name="connsiteY26" fmla="*/ 1887199 h 2769663"/>
              <a:gd name="connsiteX27" fmla="*/ 1802461 w 4800009"/>
              <a:gd name="connsiteY27" fmla="*/ 1751941 h 2769663"/>
              <a:gd name="connsiteX28" fmla="*/ 1111432 w 4800009"/>
              <a:gd name="connsiteY28" fmla="*/ 1751941 h 2769663"/>
              <a:gd name="connsiteX29" fmla="*/ 1110938 w 4800009"/>
              <a:gd name="connsiteY29" fmla="*/ 1754388 h 2769663"/>
              <a:gd name="connsiteX30" fmla="*/ 1008580 w 4800009"/>
              <a:gd name="connsiteY30" fmla="*/ 1822217 h 2769663"/>
              <a:gd name="connsiteX31" fmla="*/ 897492 w 4800009"/>
              <a:gd name="connsiteY31" fmla="*/ 1711158 h 2769663"/>
              <a:gd name="connsiteX32" fmla="*/ 1008579 w 4800009"/>
              <a:gd name="connsiteY32" fmla="*/ 1600099 h 2769663"/>
              <a:gd name="connsiteX33" fmla="*/ 1026348 w 4800009"/>
              <a:gd name="connsiteY33" fmla="*/ 1603686 h 2769663"/>
              <a:gd name="connsiteX34" fmla="*/ 1357770 w 4800009"/>
              <a:gd name="connsiteY34" fmla="*/ 1012298 h 2769663"/>
              <a:gd name="connsiteX35" fmla="*/ 1317073 w 4800009"/>
              <a:gd name="connsiteY35" fmla="*/ 990215 h 2769663"/>
              <a:gd name="connsiteX36" fmla="*/ 1006069 w 4800009"/>
              <a:gd name="connsiteY36" fmla="*/ 927444 h 2769663"/>
              <a:gd name="connsiteX37" fmla="*/ 1687475 w 4800009"/>
              <a:gd name="connsiteY37" fmla="*/ 613974 h 2769663"/>
              <a:gd name="connsiteX38" fmla="*/ 1540963 w 4800009"/>
              <a:gd name="connsiteY38" fmla="*/ 875409 h 2769663"/>
              <a:gd name="connsiteX39" fmla="*/ 1568585 w 4800009"/>
              <a:gd name="connsiteY39" fmla="*/ 892184 h 2769663"/>
              <a:gd name="connsiteX40" fmla="*/ 2004055 w 4800009"/>
              <a:gd name="connsiteY40" fmla="*/ 1598108 h 2769663"/>
              <a:gd name="connsiteX41" fmla="*/ 2006873 w 4800009"/>
              <a:gd name="connsiteY41" fmla="*/ 1642765 h 2769663"/>
              <a:gd name="connsiteX42" fmla="*/ 2131908 w 4800009"/>
              <a:gd name="connsiteY42" fmla="*/ 1642765 h 2769663"/>
              <a:gd name="connsiteX43" fmla="*/ 1798417 w 4800009"/>
              <a:gd name="connsiteY43" fmla="*/ 611241 h 2769663"/>
              <a:gd name="connsiteX44" fmla="*/ 2222618 w 4800009"/>
              <a:gd name="connsiteY44" fmla="*/ 1593197 h 2769663"/>
              <a:gd name="connsiteX45" fmla="*/ 3107052 w 4800009"/>
              <a:gd name="connsiteY45" fmla="*/ 611242 h 2769663"/>
              <a:gd name="connsiteX46" fmla="*/ 3329998 w 4800009"/>
              <a:gd name="connsiteY46" fmla="*/ 453 h 2769663"/>
              <a:gd name="connsiteX47" fmla="*/ 3430687 w 4800009"/>
              <a:gd name="connsiteY47" fmla="*/ 121019 h 2769663"/>
              <a:gd name="connsiteX48" fmla="*/ 3310094 w 4800009"/>
              <a:gd name="connsiteY48" fmla="*/ 221678 h 2769663"/>
              <a:gd name="connsiteX49" fmla="*/ 3234774 w 4800009"/>
              <a:gd name="connsiteY49" fmla="*/ 182241 h 2769663"/>
              <a:gd name="connsiteX50" fmla="*/ 3227412 w 4800009"/>
              <a:gd name="connsiteY50" fmla="*/ 168880 h 2769663"/>
              <a:gd name="connsiteX51" fmla="*/ 2978204 w 4800009"/>
              <a:gd name="connsiteY51" fmla="*/ 146459 h 2769663"/>
              <a:gd name="connsiteX52" fmla="*/ 3367051 w 4800009"/>
              <a:gd name="connsiteY52" fmla="*/ 854085 h 2769663"/>
              <a:gd name="connsiteX53" fmla="*/ 3402321 w 4800009"/>
              <a:gd name="connsiteY53" fmla="*/ 837099 h 2769663"/>
              <a:gd name="connsiteX54" fmla="*/ 3793941 w 4800009"/>
              <a:gd name="connsiteY54" fmla="*/ 758063 h 2769663"/>
              <a:gd name="connsiteX55" fmla="*/ 4800009 w 4800009"/>
              <a:gd name="connsiteY55" fmla="*/ 1763863 h 2769663"/>
              <a:gd name="connsiteX56" fmla="*/ 3793940 w 4800009"/>
              <a:gd name="connsiteY56" fmla="*/ 2769663 h 2769663"/>
              <a:gd name="connsiteX57" fmla="*/ 2787871 w 4800009"/>
              <a:gd name="connsiteY57" fmla="*/ 1763863 h 2769663"/>
              <a:gd name="connsiteX58" fmla="*/ 3231425 w 4800009"/>
              <a:gd name="connsiteY58" fmla="*/ 929830 h 2769663"/>
              <a:gd name="connsiteX59" fmla="*/ 3275190 w 4800009"/>
              <a:gd name="connsiteY59" fmla="*/ 903251 h 2769663"/>
              <a:gd name="connsiteX60" fmla="*/ 3162388 w 4800009"/>
              <a:gd name="connsiteY60" fmla="*/ 697974 h 2769663"/>
              <a:gd name="connsiteX61" fmla="*/ 2265878 w 4800009"/>
              <a:gd name="connsiteY61" fmla="*/ 1693338 h 2769663"/>
              <a:gd name="connsiteX62" fmla="*/ 2267855 w 4800009"/>
              <a:gd name="connsiteY62" fmla="*/ 1697913 h 2769663"/>
              <a:gd name="connsiteX63" fmla="*/ 2257873 w 4800009"/>
              <a:gd name="connsiteY63" fmla="*/ 1702226 h 2769663"/>
              <a:gd name="connsiteX64" fmla="*/ 2222271 w 4800009"/>
              <a:gd name="connsiteY64" fmla="*/ 1741753 h 2769663"/>
              <a:gd name="connsiteX65" fmla="*/ 2221762 w 4800009"/>
              <a:gd name="connsiteY65" fmla="*/ 1741294 h 2769663"/>
              <a:gd name="connsiteX66" fmla="*/ 2221761 w 4800009"/>
              <a:gd name="connsiteY66" fmla="*/ 1751942 h 2769663"/>
              <a:gd name="connsiteX67" fmla="*/ 2009544 w 4800009"/>
              <a:gd name="connsiteY67" fmla="*/ 1751941 h 2769663"/>
              <a:gd name="connsiteX68" fmla="*/ 1991699 w 4800009"/>
              <a:gd name="connsiteY68" fmla="*/ 1928929 h 2769663"/>
              <a:gd name="connsiteX69" fmla="*/ 1006069 w 4800009"/>
              <a:gd name="connsiteY69" fmla="*/ 2732017 h 2769663"/>
              <a:gd name="connsiteX70" fmla="*/ 0 w 4800009"/>
              <a:gd name="connsiteY70" fmla="*/ 1726217 h 2769663"/>
              <a:gd name="connsiteX71" fmla="*/ 1006069 w 4800009"/>
              <a:gd name="connsiteY71" fmla="*/ 720417 h 2769663"/>
              <a:gd name="connsiteX72" fmla="*/ 1397689 w 4800009"/>
              <a:gd name="connsiteY72" fmla="*/ 799454 h 2769663"/>
              <a:gd name="connsiteX73" fmla="*/ 1460184 w 4800009"/>
              <a:gd name="connsiteY73" fmla="*/ 829550 h 2769663"/>
              <a:gd name="connsiteX74" fmla="*/ 1641125 w 4800009"/>
              <a:gd name="connsiteY74" fmla="*/ 506680 h 2769663"/>
              <a:gd name="connsiteX75" fmla="*/ 1544696 w 4800009"/>
              <a:gd name="connsiteY75" fmla="*/ 283463 h 2769663"/>
              <a:gd name="connsiteX76" fmla="*/ 1230859 w 4800009"/>
              <a:gd name="connsiteY76" fmla="*/ 146217 h 2769663"/>
              <a:gd name="connsiteX77" fmla="*/ 1629871 w 4800009"/>
              <a:gd name="connsiteY77" fmla="*/ 51557 h 2769663"/>
              <a:gd name="connsiteX78" fmla="*/ 2028933 w 4800009"/>
              <a:gd name="connsiteY78" fmla="*/ 146217 h 2769663"/>
              <a:gd name="connsiteX79" fmla="*/ 1671020 w 4800009"/>
              <a:gd name="connsiteY79" fmla="*/ 302738 h 2769663"/>
              <a:gd name="connsiteX80" fmla="*/ 1664475 w 4800009"/>
              <a:gd name="connsiteY80" fmla="*/ 301185 h 2769663"/>
              <a:gd name="connsiteX81" fmla="*/ 1747486 w 4800009"/>
              <a:gd name="connsiteY81" fmla="*/ 493342 h 2769663"/>
              <a:gd name="connsiteX82" fmla="*/ 1753264 w 4800009"/>
              <a:gd name="connsiteY82" fmla="*/ 496580 h 2769663"/>
              <a:gd name="connsiteX83" fmla="*/ 1750791 w 4800009"/>
              <a:gd name="connsiteY83" fmla="*/ 500994 h 2769663"/>
              <a:gd name="connsiteX84" fmla="*/ 1757218 w 4800009"/>
              <a:gd name="connsiteY84" fmla="*/ 515869 h 2769663"/>
              <a:gd name="connsiteX85" fmla="*/ 3062321 w 4800009"/>
              <a:gd name="connsiteY85" fmla="*/ 515869 h 2769663"/>
              <a:gd name="connsiteX86" fmla="*/ 2816762 w 4800009"/>
              <a:gd name="connsiteY86" fmla="*/ 69001 h 2769663"/>
              <a:gd name="connsiteX87" fmla="*/ 2880189 w 4800009"/>
              <a:gd name="connsiteY87" fmla="*/ 34148 h 2769663"/>
              <a:gd name="connsiteX88" fmla="*/ 2881073 w 4800009"/>
              <a:gd name="connsiteY88" fmla="*/ 24323 h 2769663"/>
              <a:gd name="connsiteX89" fmla="*/ 2895677 w 4800009"/>
              <a:gd name="connsiteY89" fmla="*/ 25637 h 2769663"/>
              <a:gd name="connsiteX90" fmla="*/ 2908069 w 4800009"/>
              <a:gd name="connsiteY90" fmla="*/ 18827 h 2769663"/>
              <a:gd name="connsiteX91" fmla="*/ 2912650 w 4800009"/>
              <a:gd name="connsiteY91" fmla="*/ 27164 h 2769663"/>
              <a:gd name="connsiteX92" fmla="*/ 3224889 w 4800009"/>
              <a:gd name="connsiteY92" fmla="*/ 55255 h 2769663"/>
              <a:gd name="connsiteX93" fmla="*/ 3248848 w 4800009"/>
              <a:gd name="connsiteY93" fmla="*/ 25812 h 2769663"/>
              <a:gd name="connsiteX94" fmla="*/ 3329998 w 4800009"/>
              <a:gd name="connsiteY94" fmla="*/ 453 h 2769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4800009" h="2769663">
                <a:moveTo>
                  <a:pt x="1439419" y="1056604"/>
                </a:moveTo>
                <a:lnTo>
                  <a:pt x="1110926" y="1642766"/>
                </a:lnTo>
                <a:lnTo>
                  <a:pt x="1794540" y="1642765"/>
                </a:lnTo>
                <a:lnTo>
                  <a:pt x="1779901" y="1526589"/>
                </a:lnTo>
                <a:cubicBezTo>
                  <a:pt x="1730639" y="1335172"/>
                  <a:pt x="1612190" y="1171519"/>
                  <a:pt x="1452793" y="1063861"/>
                </a:cubicBezTo>
                <a:close/>
                <a:moveTo>
                  <a:pt x="3793941" y="965091"/>
                </a:moveTo>
                <a:cubicBezTo>
                  <a:pt x="3683622" y="965090"/>
                  <a:pt x="3578527" y="987442"/>
                  <a:pt x="3482937" y="1027861"/>
                </a:cubicBezTo>
                <a:lnTo>
                  <a:pt x="3467227" y="1036386"/>
                </a:lnTo>
                <a:lnTo>
                  <a:pt x="3797058" y="1636615"/>
                </a:lnTo>
                <a:lnTo>
                  <a:pt x="3793428" y="1638610"/>
                </a:lnTo>
                <a:lnTo>
                  <a:pt x="3797706" y="1637746"/>
                </a:lnTo>
                <a:cubicBezTo>
                  <a:pt x="3859058" y="1637746"/>
                  <a:pt x="3908795" y="1687469"/>
                  <a:pt x="3908794" y="1748805"/>
                </a:cubicBezTo>
                <a:cubicBezTo>
                  <a:pt x="3908794" y="1810141"/>
                  <a:pt x="3859058" y="1859864"/>
                  <a:pt x="3797706" y="1859865"/>
                </a:cubicBezTo>
                <a:cubicBezTo>
                  <a:pt x="3736354" y="1859865"/>
                  <a:pt x="3686618" y="1810141"/>
                  <a:pt x="3686618" y="1748806"/>
                </a:cubicBezTo>
                <a:cubicBezTo>
                  <a:pt x="3686618" y="1733471"/>
                  <a:pt x="3689726" y="1718863"/>
                  <a:pt x="3695349" y="1705577"/>
                </a:cubicBezTo>
                <a:lnTo>
                  <a:pt x="3709352" y="1684810"/>
                </a:lnTo>
                <a:lnTo>
                  <a:pt x="3705751" y="1686789"/>
                </a:lnTo>
                <a:lnTo>
                  <a:pt x="3375654" y="1086076"/>
                </a:lnTo>
                <a:lnTo>
                  <a:pt x="3347218" y="1101507"/>
                </a:lnTo>
                <a:cubicBezTo>
                  <a:pt x="3134686" y="1245051"/>
                  <a:pt x="2994954" y="1488141"/>
                  <a:pt x="2994955" y="1763863"/>
                </a:cubicBezTo>
                <a:cubicBezTo>
                  <a:pt x="2994955" y="2205018"/>
                  <a:pt x="3352668" y="2562636"/>
                  <a:pt x="3793940" y="2562636"/>
                </a:cubicBezTo>
                <a:cubicBezTo>
                  <a:pt x="4235214" y="2562636"/>
                  <a:pt x="4592927" y="2205018"/>
                  <a:pt x="4592927" y="1763863"/>
                </a:cubicBezTo>
                <a:cubicBezTo>
                  <a:pt x="4592926" y="1322708"/>
                  <a:pt x="4235214" y="965090"/>
                  <a:pt x="3793941" y="965091"/>
                </a:cubicBezTo>
                <a:close/>
                <a:moveTo>
                  <a:pt x="1006069" y="927444"/>
                </a:moveTo>
                <a:cubicBezTo>
                  <a:pt x="564797" y="927445"/>
                  <a:pt x="207083" y="1285062"/>
                  <a:pt x="207083" y="1726217"/>
                </a:cubicBezTo>
                <a:cubicBezTo>
                  <a:pt x="207083" y="2167372"/>
                  <a:pt x="564796" y="2524990"/>
                  <a:pt x="1006069" y="2524990"/>
                </a:cubicBezTo>
                <a:cubicBezTo>
                  <a:pt x="1392183" y="2524989"/>
                  <a:pt x="1714322" y="2251189"/>
                  <a:pt x="1788823" y="1887199"/>
                </a:cubicBezTo>
                <a:lnTo>
                  <a:pt x="1802461" y="1751941"/>
                </a:lnTo>
                <a:lnTo>
                  <a:pt x="1111432" y="1751941"/>
                </a:lnTo>
                <a:lnTo>
                  <a:pt x="1110938" y="1754388"/>
                </a:lnTo>
                <a:cubicBezTo>
                  <a:pt x="1094073" y="1794248"/>
                  <a:pt x="1054593" y="1822217"/>
                  <a:pt x="1008580" y="1822217"/>
                </a:cubicBezTo>
                <a:cubicBezTo>
                  <a:pt x="947227" y="1822217"/>
                  <a:pt x="897492" y="1772495"/>
                  <a:pt x="897492" y="1711158"/>
                </a:cubicBezTo>
                <a:cubicBezTo>
                  <a:pt x="897492" y="1649822"/>
                  <a:pt x="947228" y="1600100"/>
                  <a:pt x="1008579" y="1600099"/>
                </a:cubicBezTo>
                <a:lnTo>
                  <a:pt x="1026348" y="1603686"/>
                </a:lnTo>
                <a:lnTo>
                  <a:pt x="1357770" y="1012298"/>
                </a:lnTo>
                <a:lnTo>
                  <a:pt x="1317073" y="990215"/>
                </a:lnTo>
                <a:cubicBezTo>
                  <a:pt x="1221483" y="949795"/>
                  <a:pt x="1116387" y="927444"/>
                  <a:pt x="1006069" y="927444"/>
                </a:cubicBezTo>
                <a:close/>
                <a:moveTo>
                  <a:pt x="1687475" y="613974"/>
                </a:moveTo>
                <a:lnTo>
                  <a:pt x="1540963" y="875409"/>
                </a:lnTo>
                <a:lnTo>
                  <a:pt x="1568585" y="892184"/>
                </a:lnTo>
                <a:cubicBezTo>
                  <a:pt x="1802747" y="1050334"/>
                  <a:pt x="1966720" y="1304454"/>
                  <a:pt x="2004055" y="1598108"/>
                </a:cubicBezTo>
                <a:lnTo>
                  <a:pt x="2006873" y="1642765"/>
                </a:lnTo>
                <a:lnTo>
                  <a:pt x="2131908" y="1642765"/>
                </a:lnTo>
                <a:close/>
                <a:moveTo>
                  <a:pt x="1798417" y="611241"/>
                </a:moveTo>
                <a:lnTo>
                  <a:pt x="2222618" y="1593197"/>
                </a:lnTo>
                <a:lnTo>
                  <a:pt x="3107052" y="611242"/>
                </a:lnTo>
                <a:close/>
                <a:moveTo>
                  <a:pt x="3329998" y="453"/>
                </a:moveTo>
                <a:cubicBezTo>
                  <a:pt x="3391103" y="5951"/>
                  <a:pt x="3436183" y="59930"/>
                  <a:pt x="3430687" y="121019"/>
                </a:cubicBezTo>
                <a:cubicBezTo>
                  <a:pt x="3425191" y="182109"/>
                  <a:pt x="3371200" y="227175"/>
                  <a:pt x="3310094" y="221678"/>
                </a:cubicBezTo>
                <a:cubicBezTo>
                  <a:pt x="3279542" y="218929"/>
                  <a:pt x="3252996" y="204060"/>
                  <a:pt x="3234774" y="182241"/>
                </a:cubicBezTo>
                <a:lnTo>
                  <a:pt x="3227412" y="168880"/>
                </a:lnTo>
                <a:lnTo>
                  <a:pt x="2978204" y="146459"/>
                </a:lnTo>
                <a:lnTo>
                  <a:pt x="3367051" y="854085"/>
                </a:lnTo>
                <a:lnTo>
                  <a:pt x="3402321" y="837099"/>
                </a:lnTo>
                <a:cubicBezTo>
                  <a:pt x="3522687" y="786206"/>
                  <a:pt x="3655024" y="758063"/>
                  <a:pt x="3793941" y="758063"/>
                </a:cubicBezTo>
                <a:cubicBezTo>
                  <a:pt x="4349607" y="758063"/>
                  <a:pt x="4800009" y="1208344"/>
                  <a:pt x="4800009" y="1763863"/>
                </a:cubicBezTo>
                <a:cubicBezTo>
                  <a:pt x="4800009" y="2319381"/>
                  <a:pt x="4349607" y="2769663"/>
                  <a:pt x="3793940" y="2769663"/>
                </a:cubicBezTo>
                <a:cubicBezTo>
                  <a:pt x="3238274" y="2769662"/>
                  <a:pt x="2787871" y="2319381"/>
                  <a:pt x="2787871" y="1763863"/>
                </a:cubicBezTo>
                <a:cubicBezTo>
                  <a:pt x="2787872" y="1416664"/>
                  <a:pt x="2963810" y="1110574"/>
                  <a:pt x="3231425" y="929830"/>
                </a:cubicBezTo>
                <a:lnTo>
                  <a:pt x="3275190" y="903251"/>
                </a:lnTo>
                <a:lnTo>
                  <a:pt x="3162388" y="697974"/>
                </a:lnTo>
                <a:lnTo>
                  <a:pt x="2265878" y="1693338"/>
                </a:lnTo>
                <a:lnTo>
                  <a:pt x="2267855" y="1697913"/>
                </a:lnTo>
                <a:lnTo>
                  <a:pt x="2257873" y="1702226"/>
                </a:lnTo>
                <a:lnTo>
                  <a:pt x="2222271" y="1741753"/>
                </a:lnTo>
                <a:lnTo>
                  <a:pt x="2221762" y="1741294"/>
                </a:lnTo>
                <a:lnTo>
                  <a:pt x="2221761" y="1751942"/>
                </a:lnTo>
                <a:lnTo>
                  <a:pt x="2009544" y="1751941"/>
                </a:lnTo>
                <a:lnTo>
                  <a:pt x="1991699" y="1928929"/>
                </a:lnTo>
                <a:cubicBezTo>
                  <a:pt x="1897893" y="2387270"/>
                  <a:pt x="1492277" y="2732017"/>
                  <a:pt x="1006069" y="2732017"/>
                </a:cubicBezTo>
                <a:cubicBezTo>
                  <a:pt x="450403" y="2732017"/>
                  <a:pt x="1" y="2281735"/>
                  <a:pt x="0" y="1726217"/>
                </a:cubicBezTo>
                <a:cubicBezTo>
                  <a:pt x="1" y="1170699"/>
                  <a:pt x="450403" y="720417"/>
                  <a:pt x="1006069" y="720417"/>
                </a:cubicBezTo>
                <a:cubicBezTo>
                  <a:pt x="1144986" y="720417"/>
                  <a:pt x="1277324" y="748560"/>
                  <a:pt x="1397689" y="799454"/>
                </a:cubicBezTo>
                <a:lnTo>
                  <a:pt x="1460184" y="829550"/>
                </a:lnTo>
                <a:lnTo>
                  <a:pt x="1641125" y="506680"/>
                </a:lnTo>
                <a:lnTo>
                  <a:pt x="1544696" y="283463"/>
                </a:lnTo>
                <a:lnTo>
                  <a:pt x="1230859" y="146217"/>
                </a:lnTo>
                <a:cubicBezTo>
                  <a:pt x="1330430" y="86152"/>
                  <a:pt x="1476293" y="51557"/>
                  <a:pt x="1629871" y="51557"/>
                </a:cubicBezTo>
                <a:cubicBezTo>
                  <a:pt x="1783499" y="51532"/>
                  <a:pt x="1929361" y="86151"/>
                  <a:pt x="2028933" y="146217"/>
                </a:cubicBezTo>
                <a:lnTo>
                  <a:pt x="1671020" y="302738"/>
                </a:lnTo>
                <a:lnTo>
                  <a:pt x="1664475" y="301185"/>
                </a:lnTo>
                <a:lnTo>
                  <a:pt x="1747486" y="493342"/>
                </a:lnTo>
                <a:lnTo>
                  <a:pt x="1753264" y="496580"/>
                </a:lnTo>
                <a:lnTo>
                  <a:pt x="1750791" y="500994"/>
                </a:lnTo>
                <a:lnTo>
                  <a:pt x="1757218" y="515869"/>
                </a:lnTo>
                <a:lnTo>
                  <a:pt x="3062321" y="515869"/>
                </a:lnTo>
                <a:lnTo>
                  <a:pt x="2816762" y="69001"/>
                </a:lnTo>
                <a:lnTo>
                  <a:pt x="2880189" y="34148"/>
                </a:lnTo>
                <a:lnTo>
                  <a:pt x="2881073" y="24323"/>
                </a:lnTo>
                <a:lnTo>
                  <a:pt x="2895677" y="25637"/>
                </a:lnTo>
                <a:lnTo>
                  <a:pt x="2908069" y="18827"/>
                </a:lnTo>
                <a:lnTo>
                  <a:pt x="2912650" y="27164"/>
                </a:lnTo>
                <a:lnTo>
                  <a:pt x="3224889" y="55255"/>
                </a:lnTo>
                <a:lnTo>
                  <a:pt x="3248848" y="25812"/>
                </a:lnTo>
                <a:cubicBezTo>
                  <a:pt x="3270671" y="7596"/>
                  <a:pt x="3299444" y="-2295"/>
                  <a:pt x="3329998" y="453"/>
                </a:cubicBezTo>
                <a:close/>
              </a:path>
            </a:pathLst>
          </a:custGeom>
          <a:solidFill>
            <a:srgbClr val="F47EA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28263" y="3917224"/>
            <a:ext cx="5838092" cy="0"/>
          </a:xfrm>
          <a:prstGeom prst="line">
            <a:avLst/>
          </a:prstGeom>
          <a:ln>
            <a:solidFill>
              <a:srgbClr val="F47EA1"/>
            </a:solidFill>
            <a:prstDash val="dash"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6"/>
          <p:cNvSpPr>
            <a:spLocks noChangeAspect="1"/>
          </p:cNvSpPr>
          <p:nvPr/>
        </p:nvSpPr>
        <p:spPr>
          <a:xfrm>
            <a:off x="3744898" y="3341865"/>
            <a:ext cx="955895" cy="551563"/>
          </a:xfrm>
          <a:custGeom>
            <a:avLst/>
            <a:gdLst>
              <a:gd name="connsiteX0" fmla="*/ 1439419 w 4800009"/>
              <a:gd name="connsiteY0" fmla="*/ 1056604 h 2769663"/>
              <a:gd name="connsiteX1" fmla="*/ 1110926 w 4800009"/>
              <a:gd name="connsiteY1" fmla="*/ 1642766 h 2769663"/>
              <a:gd name="connsiteX2" fmla="*/ 1794540 w 4800009"/>
              <a:gd name="connsiteY2" fmla="*/ 1642765 h 2769663"/>
              <a:gd name="connsiteX3" fmla="*/ 1779901 w 4800009"/>
              <a:gd name="connsiteY3" fmla="*/ 1526589 h 2769663"/>
              <a:gd name="connsiteX4" fmla="*/ 1452793 w 4800009"/>
              <a:gd name="connsiteY4" fmla="*/ 1063861 h 2769663"/>
              <a:gd name="connsiteX5" fmla="*/ 3793941 w 4800009"/>
              <a:gd name="connsiteY5" fmla="*/ 965091 h 2769663"/>
              <a:gd name="connsiteX6" fmla="*/ 3482937 w 4800009"/>
              <a:gd name="connsiteY6" fmla="*/ 1027861 h 2769663"/>
              <a:gd name="connsiteX7" fmla="*/ 3467227 w 4800009"/>
              <a:gd name="connsiteY7" fmla="*/ 1036386 h 2769663"/>
              <a:gd name="connsiteX8" fmla="*/ 3797058 w 4800009"/>
              <a:gd name="connsiteY8" fmla="*/ 1636615 h 2769663"/>
              <a:gd name="connsiteX9" fmla="*/ 3793428 w 4800009"/>
              <a:gd name="connsiteY9" fmla="*/ 1638610 h 2769663"/>
              <a:gd name="connsiteX10" fmla="*/ 3797706 w 4800009"/>
              <a:gd name="connsiteY10" fmla="*/ 1637746 h 2769663"/>
              <a:gd name="connsiteX11" fmla="*/ 3908794 w 4800009"/>
              <a:gd name="connsiteY11" fmla="*/ 1748805 h 2769663"/>
              <a:gd name="connsiteX12" fmla="*/ 3797706 w 4800009"/>
              <a:gd name="connsiteY12" fmla="*/ 1859865 h 2769663"/>
              <a:gd name="connsiteX13" fmla="*/ 3686618 w 4800009"/>
              <a:gd name="connsiteY13" fmla="*/ 1748806 h 2769663"/>
              <a:gd name="connsiteX14" fmla="*/ 3695349 w 4800009"/>
              <a:gd name="connsiteY14" fmla="*/ 1705577 h 2769663"/>
              <a:gd name="connsiteX15" fmla="*/ 3709352 w 4800009"/>
              <a:gd name="connsiteY15" fmla="*/ 1684810 h 2769663"/>
              <a:gd name="connsiteX16" fmla="*/ 3705751 w 4800009"/>
              <a:gd name="connsiteY16" fmla="*/ 1686789 h 2769663"/>
              <a:gd name="connsiteX17" fmla="*/ 3375654 w 4800009"/>
              <a:gd name="connsiteY17" fmla="*/ 1086076 h 2769663"/>
              <a:gd name="connsiteX18" fmla="*/ 3347218 w 4800009"/>
              <a:gd name="connsiteY18" fmla="*/ 1101507 h 2769663"/>
              <a:gd name="connsiteX19" fmla="*/ 2994955 w 4800009"/>
              <a:gd name="connsiteY19" fmla="*/ 1763863 h 2769663"/>
              <a:gd name="connsiteX20" fmla="*/ 3793940 w 4800009"/>
              <a:gd name="connsiteY20" fmla="*/ 2562636 h 2769663"/>
              <a:gd name="connsiteX21" fmla="*/ 4592927 w 4800009"/>
              <a:gd name="connsiteY21" fmla="*/ 1763863 h 2769663"/>
              <a:gd name="connsiteX22" fmla="*/ 3793941 w 4800009"/>
              <a:gd name="connsiteY22" fmla="*/ 965091 h 2769663"/>
              <a:gd name="connsiteX23" fmla="*/ 1006069 w 4800009"/>
              <a:gd name="connsiteY23" fmla="*/ 927444 h 2769663"/>
              <a:gd name="connsiteX24" fmla="*/ 207083 w 4800009"/>
              <a:gd name="connsiteY24" fmla="*/ 1726217 h 2769663"/>
              <a:gd name="connsiteX25" fmla="*/ 1006069 w 4800009"/>
              <a:gd name="connsiteY25" fmla="*/ 2524990 h 2769663"/>
              <a:gd name="connsiteX26" fmla="*/ 1788823 w 4800009"/>
              <a:gd name="connsiteY26" fmla="*/ 1887199 h 2769663"/>
              <a:gd name="connsiteX27" fmla="*/ 1802461 w 4800009"/>
              <a:gd name="connsiteY27" fmla="*/ 1751941 h 2769663"/>
              <a:gd name="connsiteX28" fmla="*/ 1111432 w 4800009"/>
              <a:gd name="connsiteY28" fmla="*/ 1751941 h 2769663"/>
              <a:gd name="connsiteX29" fmla="*/ 1110938 w 4800009"/>
              <a:gd name="connsiteY29" fmla="*/ 1754388 h 2769663"/>
              <a:gd name="connsiteX30" fmla="*/ 1008580 w 4800009"/>
              <a:gd name="connsiteY30" fmla="*/ 1822217 h 2769663"/>
              <a:gd name="connsiteX31" fmla="*/ 897492 w 4800009"/>
              <a:gd name="connsiteY31" fmla="*/ 1711158 h 2769663"/>
              <a:gd name="connsiteX32" fmla="*/ 1008579 w 4800009"/>
              <a:gd name="connsiteY32" fmla="*/ 1600099 h 2769663"/>
              <a:gd name="connsiteX33" fmla="*/ 1026348 w 4800009"/>
              <a:gd name="connsiteY33" fmla="*/ 1603686 h 2769663"/>
              <a:gd name="connsiteX34" fmla="*/ 1357770 w 4800009"/>
              <a:gd name="connsiteY34" fmla="*/ 1012298 h 2769663"/>
              <a:gd name="connsiteX35" fmla="*/ 1317073 w 4800009"/>
              <a:gd name="connsiteY35" fmla="*/ 990215 h 2769663"/>
              <a:gd name="connsiteX36" fmla="*/ 1006069 w 4800009"/>
              <a:gd name="connsiteY36" fmla="*/ 927444 h 2769663"/>
              <a:gd name="connsiteX37" fmla="*/ 1687475 w 4800009"/>
              <a:gd name="connsiteY37" fmla="*/ 613974 h 2769663"/>
              <a:gd name="connsiteX38" fmla="*/ 1540963 w 4800009"/>
              <a:gd name="connsiteY38" fmla="*/ 875409 h 2769663"/>
              <a:gd name="connsiteX39" fmla="*/ 1568585 w 4800009"/>
              <a:gd name="connsiteY39" fmla="*/ 892184 h 2769663"/>
              <a:gd name="connsiteX40" fmla="*/ 2004055 w 4800009"/>
              <a:gd name="connsiteY40" fmla="*/ 1598108 h 2769663"/>
              <a:gd name="connsiteX41" fmla="*/ 2006873 w 4800009"/>
              <a:gd name="connsiteY41" fmla="*/ 1642765 h 2769663"/>
              <a:gd name="connsiteX42" fmla="*/ 2131908 w 4800009"/>
              <a:gd name="connsiteY42" fmla="*/ 1642765 h 2769663"/>
              <a:gd name="connsiteX43" fmla="*/ 1798417 w 4800009"/>
              <a:gd name="connsiteY43" fmla="*/ 611241 h 2769663"/>
              <a:gd name="connsiteX44" fmla="*/ 2222618 w 4800009"/>
              <a:gd name="connsiteY44" fmla="*/ 1593197 h 2769663"/>
              <a:gd name="connsiteX45" fmla="*/ 3107052 w 4800009"/>
              <a:gd name="connsiteY45" fmla="*/ 611242 h 2769663"/>
              <a:gd name="connsiteX46" fmla="*/ 3329998 w 4800009"/>
              <a:gd name="connsiteY46" fmla="*/ 453 h 2769663"/>
              <a:gd name="connsiteX47" fmla="*/ 3430687 w 4800009"/>
              <a:gd name="connsiteY47" fmla="*/ 121019 h 2769663"/>
              <a:gd name="connsiteX48" fmla="*/ 3310094 w 4800009"/>
              <a:gd name="connsiteY48" fmla="*/ 221678 h 2769663"/>
              <a:gd name="connsiteX49" fmla="*/ 3234774 w 4800009"/>
              <a:gd name="connsiteY49" fmla="*/ 182241 h 2769663"/>
              <a:gd name="connsiteX50" fmla="*/ 3227412 w 4800009"/>
              <a:gd name="connsiteY50" fmla="*/ 168880 h 2769663"/>
              <a:gd name="connsiteX51" fmla="*/ 2978204 w 4800009"/>
              <a:gd name="connsiteY51" fmla="*/ 146459 h 2769663"/>
              <a:gd name="connsiteX52" fmla="*/ 3367051 w 4800009"/>
              <a:gd name="connsiteY52" fmla="*/ 854085 h 2769663"/>
              <a:gd name="connsiteX53" fmla="*/ 3402321 w 4800009"/>
              <a:gd name="connsiteY53" fmla="*/ 837099 h 2769663"/>
              <a:gd name="connsiteX54" fmla="*/ 3793941 w 4800009"/>
              <a:gd name="connsiteY54" fmla="*/ 758063 h 2769663"/>
              <a:gd name="connsiteX55" fmla="*/ 4800009 w 4800009"/>
              <a:gd name="connsiteY55" fmla="*/ 1763863 h 2769663"/>
              <a:gd name="connsiteX56" fmla="*/ 3793940 w 4800009"/>
              <a:gd name="connsiteY56" fmla="*/ 2769663 h 2769663"/>
              <a:gd name="connsiteX57" fmla="*/ 2787871 w 4800009"/>
              <a:gd name="connsiteY57" fmla="*/ 1763863 h 2769663"/>
              <a:gd name="connsiteX58" fmla="*/ 3231425 w 4800009"/>
              <a:gd name="connsiteY58" fmla="*/ 929830 h 2769663"/>
              <a:gd name="connsiteX59" fmla="*/ 3275190 w 4800009"/>
              <a:gd name="connsiteY59" fmla="*/ 903251 h 2769663"/>
              <a:gd name="connsiteX60" fmla="*/ 3162388 w 4800009"/>
              <a:gd name="connsiteY60" fmla="*/ 697974 h 2769663"/>
              <a:gd name="connsiteX61" fmla="*/ 2265878 w 4800009"/>
              <a:gd name="connsiteY61" fmla="*/ 1693338 h 2769663"/>
              <a:gd name="connsiteX62" fmla="*/ 2267855 w 4800009"/>
              <a:gd name="connsiteY62" fmla="*/ 1697913 h 2769663"/>
              <a:gd name="connsiteX63" fmla="*/ 2257873 w 4800009"/>
              <a:gd name="connsiteY63" fmla="*/ 1702226 h 2769663"/>
              <a:gd name="connsiteX64" fmla="*/ 2222271 w 4800009"/>
              <a:gd name="connsiteY64" fmla="*/ 1741753 h 2769663"/>
              <a:gd name="connsiteX65" fmla="*/ 2221762 w 4800009"/>
              <a:gd name="connsiteY65" fmla="*/ 1741294 h 2769663"/>
              <a:gd name="connsiteX66" fmla="*/ 2221761 w 4800009"/>
              <a:gd name="connsiteY66" fmla="*/ 1751942 h 2769663"/>
              <a:gd name="connsiteX67" fmla="*/ 2009544 w 4800009"/>
              <a:gd name="connsiteY67" fmla="*/ 1751941 h 2769663"/>
              <a:gd name="connsiteX68" fmla="*/ 1991699 w 4800009"/>
              <a:gd name="connsiteY68" fmla="*/ 1928929 h 2769663"/>
              <a:gd name="connsiteX69" fmla="*/ 1006069 w 4800009"/>
              <a:gd name="connsiteY69" fmla="*/ 2732017 h 2769663"/>
              <a:gd name="connsiteX70" fmla="*/ 0 w 4800009"/>
              <a:gd name="connsiteY70" fmla="*/ 1726217 h 2769663"/>
              <a:gd name="connsiteX71" fmla="*/ 1006069 w 4800009"/>
              <a:gd name="connsiteY71" fmla="*/ 720417 h 2769663"/>
              <a:gd name="connsiteX72" fmla="*/ 1397689 w 4800009"/>
              <a:gd name="connsiteY72" fmla="*/ 799454 h 2769663"/>
              <a:gd name="connsiteX73" fmla="*/ 1460184 w 4800009"/>
              <a:gd name="connsiteY73" fmla="*/ 829550 h 2769663"/>
              <a:gd name="connsiteX74" fmla="*/ 1641125 w 4800009"/>
              <a:gd name="connsiteY74" fmla="*/ 506680 h 2769663"/>
              <a:gd name="connsiteX75" fmla="*/ 1544696 w 4800009"/>
              <a:gd name="connsiteY75" fmla="*/ 283463 h 2769663"/>
              <a:gd name="connsiteX76" fmla="*/ 1230859 w 4800009"/>
              <a:gd name="connsiteY76" fmla="*/ 146217 h 2769663"/>
              <a:gd name="connsiteX77" fmla="*/ 1629871 w 4800009"/>
              <a:gd name="connsiteY77" fmla="*/ 51557 h 2769663"/>
              <a:gd name="connsiteX78" fmla="*/ 2028933 w 4800009"/>
              <a:gd name="connsiteY78" fmla="*/ 146217 h 2769663"/>
              <a:gd name="connsiteX79" fmla="*/ 1671020 w 4800009"/>
              <a:gd name="connsiteY79" fmla="*/ 302738 h 2769663"/>
              <a:gd name="connsiteX80" fmla="*/ 1664475 w 4800009"/>
              <a:gd name="connsiteY80" fmla="*/ 301185 h 2769663"/>
              <a:gd name="connsiteX81" fmla="*/ 1747486 w 4800009"/>
              <a:gd name="connsiteY81" fmla="*/ 493342 h 2769663"/>
              <a:gd name="connsiteX82" fmla="*/ 1753264 w 4800009"/>
              <a:gd name="connsiteY82" fmla="*/ 496580 h 2769663"/>
              <a:gd name="connsiteX83" fmla="*/ 1750791 w 4800009"/>
              <a:gd name="connsiteY83" fmla="*/ 500994 h 2769663"/>
              <a:gd name="connsiteX84" fmla="*/ 1757218 w 4800009"/>
              <a:gd name="connsiteY84" fmla="*/ 515869 h 2769663"/>
              <a:gd name="connsiteX85" fmla="*/ 3062321 w 4800009"/>
              <a:gd name="connsiteY85" fmla="*/ 515869 h 2769663"/>
              <a:gd name="connsiteX86" fmla="*/ 2816762 w 4800009"/>
              <a:gd name="connsiteY86" fmla="*/ 69001 h 2769663"/>
              <a:gd name="connsiteX87" fmla="*/ 2880189 w 4800009"/>
              <a:gd name="connsiteY87" fmla="*/ 34148 h 2769663"/>
              <a:gd name="connsiteX88" fmla="*/ 2881073 w 4800009"/>
              <a:gd name="connsiteY88" fmla="*/ 24323 h 2769663"/>
              <a:gd name="connsiteX89" fmla="*/ 2895677 w 4800009"/>
              <a:gd name="connsiteY89" fmla="*/ 25637 h 2769663"/>
              <a:gd name="connsiteX90" fmla="*/ 2908069 w 4800009"/>
              <a:gd name="connsiteY90" fmla="*/ 18827 h 2769663"/>
              <a:gd name="connsiteX91" fmla="*/ 2912650 w 4800009"/>
              <a:gd name="connsiteY91" fmla="*/ 27164 h 2769663"/>
              <a:gd name="connsiteX92" fmla="*/ 3224889 w 4800009"/>
              <a:gd name="connsiteY92" fmla="*/ 55255 h 2769663"/>
              <a:gd name="connsiteX93" fmla="*/ 3248848 w 4800009"/>
              <a:gd name="connsiteY93" fmla="*/ 25812 h 2769663"/>
              <a:gd name="connsiteX94" fmla="*/ 3329998 w 4800009"/>
              <a:gd name="connsiteY94" fmla="*/ 453 h 2769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4800009" h="2769663">
                <a:moveTo>
                  <a:pt x="1439419" y="1056604"/>
                </a:moveTo>
                <a:lnTo>
                  <a:pt x="1110926" y="1642766"/>
                </a:lnTo>
                <a:lnTo>
                  <a:pt x="1794540" y="1642765"/>
                </a:lnTo>
                <a:lnTo>
                  <a:pt x="1779901" y="1526589"/>
                </a:lnTo>
                <a:cubicBezTo>
                  <a:pt x="1730639" y="1335172"/>
                  <a:pt x="1612190" y="1171519"/>
                  <a:pt x="1452793" y="1063861"/>
                </a:cubicBezTo>
                <a:close/>
                <a:moveTo>
                  <a:pt x="3793941" y="965091"/>
                </a:moveTo>
                <a:cubicBezTo>
                  <a:pt x="3683622" y="965090"/>
                  <a:pt x="3578527" y="987442"/>
                  <a:pt x="3482937" y="1027861"/>
                </a:cubicBezTo>
                <a:lnTo>
                  <a:pt x="3467227" y="1036386"/>
                </a:lnTo>
                <a:lnTo>
                  <a:pt x="3797058" y="1636615"/>
                </a:lnTo>
                <a:lnTo>
                  <a:pt x="3793428" y="1638610"/>
                </a:lnTo>
                <a:lnTo>
                  <a:pt x="3797706" y="1637746"/>
                </a:lnTo>
                <a:cubicBezTo>
                  <a:pt x="3859058" y="1637746"/>
                  <a:pt x="3908795" y="1687469"/>
                  <a:pt x="3908794" y="1748805"/>
                </a:cubicBezTo>
                <a:cubicBezTo>
                  <a:pt x="3908794" y="1810141"/>
                  <a:pt x="3859058" y="1859864"/>
                  <a:pt x="3797706" y="1859865"/>
                </a:cubicBezTo>
                <a:cubicBezTo>
                  <a:pt x="3736354" y="1859865"/>
                  <a:pt x="3686618" y="1810141"/>
                  <a:pt x="3686618" y="1748806"/>
                </a:cubicBezTo>
                <a:cubicBezTo>
                  <a:pt x="3686618" y="1733471"/>
                  <a:pt x="3689726" y="1718863"/>
                  <a:pt x="3695349" y="1705577"/>
                </a:cubicBezTo>
                <a:lnTo>
                  <a:pt x="3709352" y="1684810"/>
                </a:lnTo>
                <a:lnTo>
                  <a:pt x="3705751" y="1686789"/>
                </a:lnTo>
                <a:lnTo>
                  <a:pt x="3375654" y="1086076"/>
                </a:lnTo>
                <a:lnTo>
                  <a:pt x="3347218" y="1101507"/>
                </a:lnTo>
                <a:cubicBezTo>
                  <a:pt x="3134686" y="1245051"/>
                  <a:pt x="2994954" y="1488141"/>
                  <a:pt x="2994955" y="1763863"/>
                </a:cubicBezTo>
                <a:cubicBezTo>
                  <a:pt x="2994955" y="2205018"/>
                  <a:pt x="3352668" y="2562636"/>
                  <a:pt x="3793940" y="2562636"/>
                </a:cubicBezTo>
                <a:cubicBezTo>
                  <a:pt x="4235214" y="2562636"/>
                  <a:pt x="4592927" y="2205018"/>
                  <a:pt x="4592927" y="1763863"/>
                </a:cubicBezTo>
                <a:cubicBezTo>
                  <a:pt x="4592926" y="1322708"/>
                  <a:pt x="4235214" y="965090"/>
                  <a:pt x="3793941" y="965091"/>
                </a:cubicBezTo>
                <a:close/>
                <a:moveTo>
                  <a:pt x="1006069" y="927444"/>
                </a:moveTo>
                <a:cubicBezTo>
                  <a:pt x="564797" y="927445"/>
                  <a:pt x="207083" y="1285062"/>
                  <a:pt x="207083" y="1726217"/>
                </a:cubicBezTo>
                <a:cubicBezTo>
                  <a:pt x="207083" y="2167372"/>
                  <a:pt x="564796" y="2524990"/>
                  <a:pt x="1006069" y="2524990"/>
                </a:cubicBezTo>
                <a:cubicBezTo>
                  <a:pt x="1392183" y="2524989"/>
                  <a:pt x="1714322" y="2251189"/>
                  <a:pt x="1788823" y="1887199"/>
                </a:cubicBezTo>
                <a:lnTo>
                  <a:pt x="1802461" y="1751941"/>
                </a:lnTo>
                <a:lnTo>
                  <a:pt x="1111432" y="1751941"/>
                </a:lnTo>
                <a:lnTo>
                  <a:pt x="1110938" y="1754388"/>
                </a:lnTo>
                <a:cubicBezTo>
                  <a:pt x="1094073" y="1794248"/>
                  <a:pt x="1054593" y="1822217"/>
                  <a:pt x="1008580" y="1822217"/>
                </a:cubicBezTo>
                <a:cubicBezTo>
                  <a:pt x="947227" y="1822217"/>
                  <a:pt x="897492" y="1772495"/>
                  <a:pt x="897492" y="1711158"/>
                </a:cubicBezTo>
                <a:cubicBezTo>
                  <a:pt x="897492" y="1649822"/>
                  <a:pt x="947228" y="1600100"/>
                  <a:pt x="1008579" y="1600099"/>
                </a:cubicBezTo>
                <a:lnTo>
                  <a:pt x="1026348" y="1603686"/>
                </a:lnTo>
                <a:lnTo>
                  <a:pt x="1357770" y="1012298"/>
                </a:lnTo>
                <a:lnTo>
                  <a:pt x="1317073" y="990215"/>
                </a:lnTo>
                <a:cubicBezTo>
                  <a:pt x="1221483" y="949795"/>
                  <a:pt x="1116387" y="927444"/>
                  <a:pt x="1006069" y="927444"/>
                </a:cubicBezTo>
                <a:close/>
                <a:moveTo>
                  <a:pt x="1687475" y="613974"/>
                </a:moveTo>
                <a:lnTo>
                  <a:pt x="1540963" y="875409"/>
                </a:lnTo>
                <a:lnTo>
                  <a:pt x="1568585" y="892184"/>
                </a:lnTo>
                <a:cubicBezTo>
                  <a:pt x="1802747" y="1050334"/>
                  <a:pt x="1966720" y="1304454"/>
                  <a:pt x="2004055" y="1598108"/>
                </a:cubicBezTo>
                <a:lnTo>
                  <a:pt x="2006873" y="1642765"/>
                </a:lnTo>
                <a:lnTo>
                  <a:pt x="2131908" y="1642765"/>
                </a:lnTo>
                <a:close/>
                <a:moveTo>
                  <a:pt x="1798417" y="611241"/>
                </a:moveTo>
                <a:lnTo>
                  <a:pt x="2222618" y="1593197"/>
                </a:lnTo>
                <a:lnTo>
                  <a:pt x="3107052" y="611242"/>
                </a:lnTo>
                <a:close/>
                <a:moveTo>
                  <a:pt x="3329998" y="453"/>
                </a:moveTo>
                <a:cubicBezTo>
                  <a:pt x="3391103" y="5951"/>
                  <a:pt x="3436183" y="59930"/>
                  <a:pt x="3430687" y="121019"/>
                </a:cubicBezTo>
                <a:cubicBezTo>
                  <a:pt x="3425191" y="182109"/>
                  <a:pt x="3371200" y="227175"/>
                  <a:pt x="3310094" y="221678"/>
                </a:cubicBezTo>
                <a:cubicBezTo>
                  <a:pt x="3279542" y="218929"/>
                  <a:pt x="3252996" y="204060"/>
                  <a:pt x="3234774" y="182241"/>
                </a:cubicBezTo>
                <a:lnTo>
                  <a:pt x="3227412" y="168880"/>
                </a:lnTo>
                <a:lnTo>
                  <a:pt x="2978204" y="146459"/>
                </a:lnTo>
                <a:lnTo>
                  <a:pt x="3367051" y="854085"/>
                </a:lnTo>
                <a:lnTo>
                  <a:pt x="3402321" y="837099"/>
                </a:lnTo>
                <a:cubicBezTo>
                  <a:pt x="3522687" y="786206"/>
                  <a:pt x="3655024" y="758063"/>
                  <a:pt x="3793941" y="758063"/>
                </a:cubicBezTo>
                <a:cubicBezTo>
                  <a:pt x="4349607" y="758063"/>
                  <a:pt x="4800009" y="1208344"/>
                  <a:pt x="4800009" y="1763863"/>
                </a:cubicBezTo>
                <a:cubicBezTo>
                  <a:pt x="4800009" y="2319381"/>
                  <a:pt x="4349607" y="2769663"/>
                  <a:pt x="3793940" y="2769663"/>
                </a:cubicBezTo>
                <a:cubicBezTo>
                  <a:pt x="3238274" y="2769662"/>
                  <a:pt x="2787871" y="2319381"/>
                  <a:pt x="2787871" y="1763863"/>
                </a:cubicBezTo>
                <a:cubicBezTo>
                  <a:pt x="2787872" y="1416664"/>
                  <a:pt x="2963810" y="1110574"/>
                  <a:pt x="3231425" y="929830"/>
                </a:cubicBezTo>
                <a:lnTo>
                  <a:pt x="3275190" y="903251"/>
                </a:lnTo>
                <a:lnTo>
                  <a:pt x="3162388" y="697974"/>
                </a:lnTo>
                <a:lnTo>
                  <a:pt x="2265878" y="1693338"/>
                </a:lnTo>
                <a:lnTo>
                  <a:pt x="2267855" y="1697913"/>
                </a:lnTo>
                <a:lnTo>
                  <a:pt x="2257873" y="1702226"/>
                </a:lnTo>
                <a:lnTo>
                  <a:pt x="2222271" y="1741753"/>
                </a:lnTo>
                <a:lnTo>
                  <a:pt x="2221762" y="1741294"/>
                </a:lnTo>
                <a:lnTo>
                  <a:pt x="2221761" y="1751942"/>
                </a:lnTo>
                <a:lnTo>
                  <a:pt x="2009544" y="1751941"/>
                </a:lnTo>
                <a:lnTo>
                  <a:pt x="1991699" y="1928929"/>
                </a:lnTo>
                <a:cubicBezTo>
                  <a:pt x="1897893" y="2387270"/>
                  <a:pt x="1492277" y="2732017"/>
                  <a:pt x="1006069" y="2732017"/>
                </a:cubicBezTo>
                <a:cubicBezTo>
                  <a:pt x="450403" y="2732017"/>
                  <a:pt x="1" y="2281735"/>
                  <a:pt x="0" y="1726217"/>
                </a:cubicBezTo>
                <a:cubicBezTo>
                  <a:pt x="1" y="1170699"/>
                  <a:pt x="450403" y="720417"/>
                  <a:pt x="1006069" y="720417"/>
                </a:cubicBezTo>
                <a:cubicBezTo>
                  <a:pt x="1144986" y="720417"/>
                  <a:pt x="1277324" y="748560"/>
                  <a:pt x="1397689" y="799454"/>
                </a:cubicBezTo>
                <a:lnTo>
                  <a:pt x="1460184" y="829550"/>
                </a:lnTo>
                <a:lnTo>
                  <a:pt x="1641125" y="506680"/>
                </a:lnTo>
                <a:lnTo>
                  <a:pt x="1544696" y="283463"/>
                </a:lnTo>
                <a:lnTo>
                  <a:pt x="1230859" y="146217"/>
                </a:lnTo>
                <a:cubicBezTo>
                  <a:pt x="1330430" y="86152"/>
                  <a:pt x="1476293" y="51557"/>
                  <a:pt x="1629871" y="51557"/>
                </a:cubicBezTo>
                <a:cubicBezTo>
                  <a:pt x="1783499" y="51532"/>
                  <a:pt x="1929361" y="86151"/>
                  <a:pt x="2028933" y="146217"/>
                </a:cubicBezTo>
                <a:lnTo>
                  <a:pt x="1671020" y="302738"/>
                </a:lnTo>
                <a:lnTo>
                  <a:pt x="1664475" y="301185"/>
                </a:lnTo>
                <a:lnTo>
                  <a:pt x="1747486" y="493342"/>
                </a:lnTo>
                <a:lnTo>
                  <a:pt x="1753264" y="496580"/>
                </a:lnTo>
                <a:lnTo>
                  <a:pt x="1750791" y="500994"/>
                </a:lnTo>
                <a:lnTo>
                  <a:pt x="1757218" y="515869"/>
                </a:lnTo>
                <a:lnTo>
                  <a:pt x="3062321" y="515869"/>
                </a:lnTo>
                <a:lnTo>
                  <a:pt x="2816762" y="69001"/>
                </a:lnTo>
                <a:lnTo>
                  <a:pt x="2880189" y="34148"/>
                </a:lnTo>
                <a:lnTo>
                  <a:pt x="2881073" y="24323"/>
                </a:lnTo>
                <a:lnTo>
                  <a:pt x="2895677" y="25637"/>
                </a:lnTo>
                <a:lnTo>
                  <a:pt x="2908069" y="18827"/>
                </a:lnTo>
                <a:lnTo>
                  <a:pt x="2912650" y="27164"/>
                </a:lnTo>
                <a:lnTo>
                  <a:pt x="3224889" y="55255"/>
                </a:lnTo>
                <a:lnTo>
                  <a:pt x="3248848" y="25812"/>
                </a:lnTo>
                <a:cubicBezTo>
                  <a:pt x="3270671" y="7596"/>
                  <a:pt x="3299444" y="-2295"/>
                  <a:pt x="3329998" y="453"/>
                </a:cubicBezTo>
                <a:close/>
              </a:path>
            </a:pathLst>
          </a:custGeom>
          <a:solidFill>
            <a:srgbClr val="F47EA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 rot="21285213">
            <a:off x="6304378" y="3226902"/>
            <a:ext cx="4342763" cy="2616735"/>
            <a:chOff x="5359856" y="3221979"/>
            <a:chExt cx="4646368" cy="2799673"/>
          </a:xfrm>
        </p:grpSpPr>
        <p:sp>
          <p:nvSpPr>
            <p:cNvPr id="9" name="新月形 8"/>
            <p:cNvSpPr/>
            <p:nvPr/>
          </p:nvSpPr>
          <p:spPr>
            <a:xfrm rot="5569762">
              <a:off x="7234129" y="3504015"/>
              <a:ext cx="680835" cy="4340686"/>
            </a:xfrm>
            <a:prstGeom prst="moon">
              <a:avLst>
                <a:gd name="adj" fmla="val 63522"/>
              </a:avLst>
            </a:prstGeom>
            <a:effectLst>
              <a:outerShdw blurRad="317500" dist="203200" dir="3600000" sx="107000" sy="107000" algn="t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175916">
              <a:off x="5359856" y="3221979"/>
              <a:ext cx="4646368" cy="27996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175916">
              <a:off x="5579419" y="3410437"/>
              <a:ext cx="4213631" cy="2451520"/>
            </a:xfrm>
            <a:prstGeom prst="rect">
              <a:avLst/>
            </a:prstGeom>
            <a:blipFill dpi="0"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-50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42445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73" y="340468"/>
            <a:ext cx="11303540" cy="6196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807810" y="3918681"/>
            <a:ext cx="5911354" cy="1538515"/>
          </a:xfrm>
          <a:prstGeom prst="rect">
            <a:avLst/>
          </a:prstGeom>
          <a:solidFill>
            <a:srgbClr val="F47E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矩形 4"/>
          <p:cNvSpPr/>
          <p:nvPr/>
        </p:nvSpPr>
        <p:spPr>
          <a:xfrm>
            <a:off x="2807810" y="1283814"/>
            <a:ext cx="5911354" cy="1538515"/>
          </a:xfrm>
          <a:prstGeom prst="rect">
            <a:avLst/>
          </a:prstGeom>
          <a:solidFill>
            <a:srgbClr val="F47E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66" t="34938" r="19986" b="36997"/>
          <a:stretch>
            <a:fillRect/>
          </a:stretch>
        </p:blipFill>
        <p:spPr>
          <a:xfrm>
            <a:off x="801836" y="1086930"/>
            <a:ext cx="1932284" cy="19322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57" t="24301" r="36199" b="39108"/>
          <a:stretch>
            <a:fillRect/>
          </a:stretch>
        </p:blipFill>
        <p:spPr>
          <a:xfrm>
            <a:off x="8719164" y="3500140"/>
            <a:ext cx="2381618" cy="23816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5"/>
          <p:cNvSpPr>
            <a:spLocks/>
          </p:cNvSpPr>
          <p:nvPr/>
        </p:nvSpPr>
        <p:spPr bwMode="auto">
          <a:xfrm>
            <a:off x="3296766" y="1465753"/>
            <a:ext cx="4796088" cy="1011221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200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5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分钟之内。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3296766" y="4182329"/>
            <a:ext cx="4796088" cy="1011221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此处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添加详细文本描述，建议与标题相关并符合整体语言风格，语言描述尽量简洁生动。尽量将每页幻灯片的字数控制在  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200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5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分钟之内。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0004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73" y="340468"/>
            <a:ext cx="11303540" cy="6196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281645" y="1366700"/>
            <a:ext cx="3239589" cy="4532812"/>
          </a:xfrm>
          <a:prstGeom prst="rect">
            <a:avLst/>
          </a:prstGeom>
          <a:noFill/>
          <a:ln w="57150">
            <a:solidFill>
              <a:srgbClr val="F47E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91"/>
          <a:stretch/>
        </p:blipFill>
        <p:spPr>
          <a:xfrm>
            <a:off x="604519" y="1789612"/>
            <a:ext cx="3354252" cy="33212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91"/>
          <a:stretch/>
        </p:blipFill>
        <p:spPr>
          <a:xfrm>
            <a:off x="4453569" y="4820194"/>
            <a:ext cx="1612811" cy="15969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文本框 6"/>
          <p:cNvSpPr txBox="1"/>
          <p:nvPr/>
        </p:nvSpPr>
        <p:spPr>
          <a:xfrm>
            <a:off x="4510939" y="2020443"/>
            <a:ext cx="553998" cy="255454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47EA1"/>
                </a:solidFill>
                <a:cs typeface="+mn-ea"/>
                <a:sym typeface="+mn-lt"/>
              </a:rPr>
              <a:t>这里添加中文标题</a:t>
            </a:r>
            <a:endParaRPr lang="en-US" sz="2400" b="1" dirty="0">
              <a:solidFill>
                <a:srgbClr val="F47EA1"/>
              </a:solidFill>
              <a:cs typeface="+mn-ea"/>
              <a:sym typeface="+mn-lt"/>
            </a:endParaRPr>
          </a:p>
        </p:txBody>
      </p:sp>
      <p:sp>
        <p:nvSpPr>
          <p:cNvPr id="8" name="Rectangle 5"/>
          <p:cNvSpPr>
            <a:spLocks/>
          </p:cNvSpPr>
          <p:nvPr/>
        </p:nvSpPr>
        <p:spPr bwMode="auto">
          <a:xfrm>
            <a:off x="6561178" y="2020443"/>
            <a:ext cx="4796088" cy="1011221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F47EA1"/>
                </a:solidFill>
                <a:cs typeface="+mn-ea"/>
                <a:sym typeface="+mn-lt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>
                <a:solidFill>
                  <a:srgbClr val="F47EA1"/>
                </a:solidFill>
                <a:cs typeface="+mn-ea"/>
                <a:sym typeface="+mn-lt"/>
              </a:rPr>
              <a:t>200</a:t>
            </a:r>
            <a:r>
              <a:rPr lang="zh-CN" altLang="en-US" sz="1400" dirty="0">
                <a:solidFill>
                  <a:srgbClr val="F47EA1"/>
                </a:solidFill>
                <a:cs typeface="+mn-ea"/>
                <a:sym typeface="+mn-lt"/>
              </a:rPr>
              <a:t>字以内，据统计每页幻灯片的最好控制在</a:t>
            </a:r>
            <a:r>
              <a:rPr lang="en-US" altLang="zh-CN" sz="1400" dirty="0">
                <a:solidFill>
                  <a:srgbClr val="F47EA1"/>
                </a:solidFill>
                <a:cs typeface="+mn-ea"/>
                <a:sym typeface="+mn-lt"/>
              </a:rPr>
              <a:t>5</a:t>
            </a:r>
            <a:r>
              <a:rPr lang="zh-CN" altLang="en-US" sz="1400" dirty="0">
                <a:solidFill>
                  <a:srgbClr val="F47EA1"/>
                </a:solidFill>
                <a:cs typeface="+mn-ea"/>
                <a:sym typeface="+mn-lt"/>
              </a:rPr>
              <a:t>分钟之内。</a:t>
            </a:r>
            <a:endParaRPr lang="en-US" altLang="zh-CN" sz="1400" dirty="0">
              <a:solidFill>
                <a:srgbClr val="F47EA1"/>
              </a:solidFill>
              <a:cs typeface="+mn-ea"/>
              <a:sym typeface="+mn-lt"/>
            </a:endParaRPr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6561178" y="4334513"/>
            <a:ext cx="4796088" cy="1011221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F47EA1"/>
                </a:solidFill>
                <a:cs typeface="+mn-ea"/>
                <a:sym typeface="+mn-lt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>
                <a:solidFill>
                  <a:srgbClr val="F47EA1"/>
                </a:solidFill>
                <a:cs typeface="+mn-ea"/>
                <a:sym typeface="+mn-lt"/>
              </a:rPr>
              <a:t>200</a:t>
            </a:r>
            <a:r>
              <a:rPr lang="zh-CN" altLang="en-US" sz="1400" dirty="0">
                <a:solidFill>
                  <a:srgbClr val="F47EA1"/>
                </a:solidFill>
                <a:cs typeface="+mn-ea"/>
                <a:sym typeface="+mn-lt"/>
              </a:rPr>
              <a:t>字以内，据统计每页幻灯片的最好控制在</a:t>
            </a:r>
            <a:r>
              <a:rPr lang="en-US" altLang="zh-CN" sz="1400" dirty="0">
                <a:solidFill>
                  <a:srgbClr val="F47EA1"/>
                </a:solidFill>
                <a:cs typeface="+mn-ea"/>
                <a:sym typeface="+mn-lt"/>
              </a:rPr>
              <a:t>5</a:t>
            </a:r>
            <a:r>
              <a:rPr lang="zh-CN" altLang="en-US" sz="1400" dirty="0">
                <a:solidFill>
                  <a:srgbClr val="F47EA1"/>
                </a:solidFill>
                <a:cs typeface="+mn-ea"/>
                <a:sym typeface="+mn-lt"/>
              </a:rPr>
              <a:t>分钟之内。</a:t>
            </a:r>
            <a:endParaRPr lang="en-US" altLang="zh-CN" sz="1400" dirty="0">
              <a:solidFill>
                <a:srgbClr val="F47EA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82226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120" y="266700"/>
            <a:ext cx="5735320" cy="5735320"/>
          </a:xfrm>
          <a:prstGeom prst="rect">
            <a:avLst/>
          </a:prstGeom>
        </p:spPr>
      </p:pic>
      <p:sp>
        <p:nvSpPr>
          <p:cNvPr id="6" name="TextBox 12"/>
          <p:cNvSpPr txBox="1"/>
          <p:nvPr/>
        </p:nvSpPr>
        <p:spPr>
          <a:xfrm>
            <a:off x="5199559" y="2959100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>
                <a:solidFill>
                  <a:srgbClr val="FDCF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itchFamily="34" charset="-122"/>
                <a:ea typeface="思源黑体 CN Heavy" pitchFamily="34" charset="-122"/>
              </a:rPr>
              <a:t>相知</a:t>
            </a:r>
            <a:endParaRPr lang="zh-CN" altLang="en-US" sz="4000" dirty="0">
              <a:solidFill>
                <a:srgbClr val="FDCF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itchFamily="34" charset="-122"/>
              <a:ea typeface="思源黑体 CN Heavy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7630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73" y="340468"/>
            <a:ext cx="11303540" cy="6196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59"/>
          <p:cNvSpPr>
            <a:spLocks/>
          </p:cNvSpPr>
          <p:nvPr/>
        </p:nvSpPr>
        <p:spPr bwMode="auto">
          <a:xfrm rot="2217493">
            <a:off x="8539739" y="1550429"/>
            <a:ext cx="3064650" cy="2472765"/>
          </a:xfrm>
          <a:custGeom>
            <a:avLst/>
            <a:gdLst>
              <a:gd name="T0" fmla="*/ 93 w 134"/>
              <a:gd name="T1" fmla="*/ 12 h 108"/>
              <a:gd name="T2" fmla="*/ 115 w 134"/>
              <a:gd name="T3" fmla="*/ 75 h 108"/>
              <a:gd name="T4" fmla="*/ 57 w 134"/>
              <a:gd name="T5" fmla="*/ 99 h 108"/>
              <a:gd name="T6" fmla="*/ 30 w 134"/>
              <a:gd name="T7" fmla="*/ 16 h 108"/>
              <a:gd name="T8" fmla="*/ 61 w 134"/>
              <a:gd name="T9" fmla="*/ 18 h 108"/>
              <a:gd name="T10" fmla="*/ 75 w 134"/>
              <a:gd name="T11" fmla="*/ 23 h 108"/>
              <a:gd name="T12" fmla="*/ 93 w 134"/>
              <a:gd name="T13" fmla="*/ 12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4" h="108">
                <a:moveTo>
                  <a:pt x="93" y="12"/>
                </a:moveTo>
                <a:cubicBezTo>
                  <a:pt x="134" y="0"/>
                  <a:pt x="130" y="54"/>
                  <a:pt x="115" y="75"/>
                </a:cubicBezTo>
                <a:cubicBezTo>
                  <a:pt x="99" y="98"/>
                  <a:pt x="83" y="108"/>
                  <a:pt x="57" y="99"/>
                </a:cubicBezTo>
                <a:cubicBezTo>
                  <a:pt x="29" y="90"/>
                  <a:pt x="0" y="38"/>
                  <a:pt x="30" y="16"/>
                </a:cubicBezTo>
                <a:cubicBezTo>
                  <a:pt x="40" y="9"/>
                  <a:pt x="51" y="13"/>
                  <a:pt x="61" y="18"/>
                </a:cubicBezTo>
                <a:cubicBezTo>
                  <a:pt x="69" y="23"/>
                  <a:pt x="67" y="26"/>
                  <a:pt x="75" y="23"/>
                </a:cubicBezTo>
                <a:cubicBezTo>
                  <a:pt x="82" y="21"/>
                  <a:pt x="86" y="14"/>
                  <a:pt x="93" y="12"/>
                </a:cubicBezTo>
              </a:path>
            </a:pathLst>
          </a:custGeom>
          <a:solidFill>
            <a:srgbClr val="F26D6D">
              <a:alpha val="57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165740">
            <a:off x="2781038" y="1164462"/>
            <a:ext cx="4647693" cy="5288961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 rot="20971080">
            <a:off x="346612" y="4140109"/>
            <a:ext cx="3347637" cy="2160495"/>
            <a:chOff x="5468070" y="2312558"/>
            <a:chExt cx="4166058" cy="2688687"/>
          </a:xfrm>
        </p:grpSpPr>
        <p:sp>
          <p:nvSpPr>
            <p:cNvPr id="7" name="椭圆 6"/>
            <p:cNvSpPr/>
            <p:nvPr/>
          </p:nvSpPr>
          <p:spPr>
            <a:xfrm>
              <a:off x="5647569" y="2312558"/>
              <a:ext cx="3726899" cy="526510"/>
            </a:xfrm>
            <a:prstGeom prst="ellipse">
              <a:avLst/>
            </a:prstGeom>
            <a:gradFill flip="none" rotWithShape="1">
              <a:gsLst>
                <a:gs pos="27000">
                  <a:schemeClr val="bg1">
                    <a:lumMod val="6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5468070" y="4474735"/>
              <a:ext cx="4166058" cy="526510"/>
            </a:xfrm>
            <a:prstGeom prst="ellipse">
              <a:avLst/>
            </a:prstGeom>
            <a:gradFill flip="none" rotWithShape="1">
              <a:gsLst>
                <a:gs pos="27000">
                  <a:schemeClr val="bg1">
                    <a:lumMod val="6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184715" y="2585769"/>
              <a:ext cx="2664425" cy="2075287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152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任意多边形 9"/>
          <p:cNvSpPr/>
          <p:nvPr/>
        </p:nvSpPr>
        <p:spPr>
          <a:xfrm rot="5596787">
            <a:off x="1269842" y="4046413"/>
            <a:ext cx="607483" cy="607483"/>
          </a:xfrm>
          <a:custGeom>
            <a:avLst/>
            <a:gdLst>
              <a:gd name="connsiteX0" fmla="*/ 196289 w 661004"/>
              <a:gd name="connsiteY0" fmla="*/ 417689 h 661004"/>
              <a:gd name="connsiteX1" fmla="*/ 411386 w 661004"/>
              <a:gd name="connsiteY1" fmla="*/ 459932 h 661004"/>
              <a:gd name="connsiteX2" fmla="*/ 453629 w 661004"/>
              <a:gd name="connsiteY2" fmla="*/ 244835 h 661004"/>
              <a:gd name="connsiteX3" fmla="*/ 238532 w 661004"/>
              <a:gd name="connsiteY3" fmla="*/ 202592 h 661004"/>
              <a:gd name="connsiteX4" fmla="*/ 196289 w 661004"/>
              <a:gd name="connsiteY4" fmla="*/ 417689 h 661004"/>
              <a:gd name="connsiteX5" fmla="*/ 56445 w 661004"/>
              <a:gd name="connsiteY5" fmla="*/ 515289 h 661004"/>
              <a:gd name="connsiteX6" fmla="*/ 0 w 661004"/>
              <a:gd name="connsiteY6" fmla="*/ 330502 h 661004"/>
              <a:gd name="connsiteX7" fmla="*/ 330502 w 661004"/>
              <a:gd name="connsiteY7" fmla="*/ 0 h 661004"/>
              <a:gd name="connsiteX8" fmla="*/ 661004 w 661004"/>
              <a:gd name="connsiteY8" fmla="*/ 0 h 661004"/>
              <a:gd name="connsiteX9" fmla="*/ 661004 w 661004"/>
              <a:gd name="connsiteY9" fmla="*/ 330502 h 661004"/>
              <a:gd name="connsiteX10" fmla="*/ 330502 w 661004"/>
              <a:gd name="connsiteY10" fmla="*/ 661004 h 661004"/>
              <a:gd name="connsiteX11" fmla="*/ 56445 w 661004"/>
              <a:gd name="connsiteY11" fmla="*/ 515289 h 661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61004" h="661004">
                <a:moveTo>
                  <a:pt x="196289" y="417689"/>
                </a:moveTo>
                <a:cubicBezTo>
                  <a:pt x="244021" y="488751"/>
                  <a:pt x="340324" y="507664"/>
                  <a:pt x="411386" y="459932"/>
                </a:cubicBezTo>
                <a:cubicBezTo>
                  <a:pt x="482448" y="412199"/>
                  <a:pt x="501361" y="315897"/>
                  <a:pt x="453629" y="244835"/>
                </a:cubicBezTo>
                <a:cubicBezTo>
                  <a:pt x="405897" y="173772"/>
                  <a:pt x="309594" y="154860"/>
                  <a:pt x="238532" y="202592"/>
                </a:cubicBezTo>
                <a:cubicBezTo>
                  <a:pt x="167470" y="250324"/>
                  <a:pt x="148557" y="346627"/>
                  <a:pt x="196289" y="417689"/>
                </a:cubicBezTo>
                <a:close/>
                <a:moveTo>
                  <a:pt x="56445" y="515289"/>
                </a:moveTo>
                <a:cubicBezTo>
                  <a:pt x="20808" y="462540"/>
                  <a:pt x="0" y="398951"/>
                  <a:pt x="0" y="330502"/>
                </a:cubicBezTo>
                <a:cubicBezTo>
                  <a:pt x="0" y="147971"/>
                  <a:pt x="147971" y="0"/>
                  <a:pt x="330502" y="0"/>
                </a:cubicBezTo>
                <a:lnTo>
                  <a:pt x="661004" y="0"/>
                </a:lnTo>
                <a:lnTo>
                  <a:pt x="661004" y="330502"/>
                </a:lnTo>
                <a:cubicBezTo>
                  <a:pt x="661004" y="513033"/>
                  <a:pt x="513033" y="661004"/>
                  <a:pt x="330502" y="661004"/>
                </a:cubicBezTo>
                <a:cubicBezTo>
                  <a:pt x="216420" y="661004"/>
                  <a:pt x="115838" y="603203"/>
                  <a:pt x="56445" y="515289"/>
                </a:cubicBezTo>
                <a:close/>
              </a:path>
            </a:pathLst>
          </a:custGeom>
          <a:solidFill>
            <a:srgbClr val="CD1F28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 rot="20718736">
            <a:off x="1754819" y="3995125"/>
            <a:ext cx="4931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F26D6E"/>
                </a:solidFill>
                <a:effectLst>
                  <a:glow rad="2286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坐标：城市公园</a:t>
            </a:r>
            <a:endParaRPr lang="zh-CN" altLang="en-US" sz="3600" dirty="0">
              <a:solidFill>
                <a:srgbClr val="F26D6E"/>
              </a:solidFill>
              <a:effectLst>
                <a:glow rad="228600">
                  <a:schemeClr val="bg1"/>
                </a:glow>
              </a:effectLst>
              <a:latin typeface="汉仪黑咪体简" panose="02010609000101010101" pitchFamily="49" charset="-122"/>
              <a:ea typeface="汉仪黑咪体简" panose="0201060900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49187" y="481919"/>
            <a:ext cx="4603781" cy="3386957"/>
            <a:chOff x="358425" y="404111"/>
            <a:chExt cx="4603781" cy="3386957"/>
          </a:xfrm>
        </p:grpSpPr>
        <p:grpSp>
          <p:nvGrpSpPr>
            <p:cNvPr id="13" name="组合 12"/>
            <p:cNvGrpSpPr/>
            <p:nvPr/>
          </p:nvGrpSpPr>
          <p:grpSpPr>
            <a:xfrm rot="20613024">
              <a:off x="358425" y="404111"/>
              <a:ext cx="4603781" cy="3386957"/>
              <a:chOff x="387936" y="799346"/>
              <a:chExt cx="4603781" cy="3386957"/>
            </a:xfrm>
          </p:grpSpPr>
          <p:sp>
            <p:nvSpPr>
              <p:cNvPr id="15" name="Freeform 63"/>
              <p:cNvSpPr>
                <a:spLocks/>
              </p:cNvSpPr>
              <p:nvPr/>
            </p:nvSpPr>
            <p:spPr bwMode="auto">
              <a:xfrm>
                <a:off x="387936" y="799346"/>
                <a:ext cx="4603781" cy="3386957"/>
              </a:xfrm>
              <a:custGeom>
                <a:avLst/>
                <a:gdLst>
                  <a:gd name="T0" fmla="*/ 476 w 500"/>
                  <a:gd name="T1" fmla="*/ 182 h 367"/>
                  <a:gd name="T2" fmla="*/ 479 w 500"/>
                  <a:gd name="T3" fmla="*/ 167 h 367"/>
                  <a:gd name="T4" fmla="*/ 425 w 500"/>
                  <a:gd name="T5" fmla="*/ 93 h 367"/>
                  <a:gd name="T6" fmla="*/ 407 w 500"/>
                  <a:gd name="T7" fmla="*/ 95 h 367"/>
                  <a:gd name="T8" fmla="*/ 324 w 500"/>
                  <a:gd name="T9" fmla="*/ 2 h 367"/>
                  <a:gd name="T10" fmla="*/ 247 w 500"/>
                  <a:gd name="T11" fmla="*/ 45 h 367"/>
                  <a:gd name="T12" fmla="*/ 201 w 500"/>
                  <a:gd name="T13" fmla="*/ 16 h 367"/>
                  <a:gd name="T14" fmla="*/ 133 w 500"/>
                  <a:gd name="T15" fmla="*/ 78 h 367"/>
                  <a:gd name="T16" fmla="*/ 107 w 500"/>
                  <a:gd name="T17" fmla="*/ 69 h 367"/>
                  <a:gd name="T18" fmla="*/ 40 w 500"/>
                  <a:gd name="T19" fmla="*/ 139 h 367"/>
                  <a:gd name="T20" fmla="*/ 40 w 500"/>
                  <a:gd name="T21" fmla="*/ 148 h 367"/>
                  <a:gd name="T22" fmla="*/ 3 w 500"/>
                  <a:gd name="T23" fmla="*/ 208 h 367"/>
                  <a:gd name="T24" fmla="*/ 113 w 500"/>
                  <a:gd name="T25" fmla="*/ 283 h 367"/>
                  <a:gd name="T26" fmla="*/ 118 w 500"/>
                  <a:gd name="T27" fmla="*/ 294 h 367"/>
                  <a:gd name="T28" fmla="*/ 241 w 500"/>
                  <a:gd name="T29" fmla="*/ 367 h 367"/>
                  <a:gd name="T30" fmla="*/ 195 w 500"/>
                  <a:gd name="T31" fmla="*/ 292 h 367"/>
                  <a:gd name="T32" fmla="*/ 246 w 500"/>
                  <a:gd name="T33" fmla="*/ 296 h 367"/>
                  <a:gd name="T34" fmla="*/ 499 w 500"/>
                  <a:gd name="T35" fmla="*/ 240 h 367"/>
                  <a:gd name="T36" fmla="*/ 476 w 500"/>
                  <a:gd name="T37" fmla="*/ 182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0" h="367">
                    <a:moveTo>
                      <a:pt x="476" y="182"/>
                    </a:moveTo>
                    <a:cubicBezTo>
                      <a:pt x="477" y="177"/>
                      <a:pt x="478" y="172"/>
                      <a:pt x="479" y="167"/>
                    </a:cubicBezTo>
                    <a:cubicBezTo>
                      <a:pt x="481" y="128"/>
                      <a:pt x="457" y="95"/>
                      <a:pt x="425" y="93"/>
                    </a:cubicBezTo>
                    <a:cubicBezTo>
                      <a:pt x="419" y="92"/>
                      <a:pt x="413" y="93"/>
                      <a:pt x="407" y="95"/>
                    </a:cubicBezTo>
                    <a:cubicBezTo>
                      <a:pt x="402" y="44"/>
                      <a:pt x="368" y="4"/>
                      <a:pt x="324" y="2"/>
                    </a:cubicBezTo>
                    <a:cubicBezTo>
                      <a:pt x="293" y="0"/>
                      <a:pt x="265" y="17"/>
                      <a:pt x="247" y="45"/>
                    </a:cubicBezTo>
                    <a:cubicBezTo>
                      <a:pt x="236" y="28"/>
                      <a:pt x="220" y="17"/>
                      <a:pt x="201" y="16"/>
                    </a:cubicBezTo>
                    <a:cubicBezTo>
                      <a:pt x="169" y="14"/>
                      <a:pt x="140" y="41"/>
                      <a:pt x="133" y="78"/>
                    </a:cubicBezTo>
                    <a:cubicBezTo>
                      <a:pt x="126" y="73"/>
                      <a:pt x="117" y="69"/>
                      <a:pt x="107" y="69"/>
                    </a:cubicBezTo>
                    <a:cubicBezTo>
                      <a:pt x="73" y="67"/>
                      <a:pt x="43" y="98"/>
                      <a:pt x="40" y="139"/>
                    </a:cubicBezTo>
                    <a:cubicBezTo>
                      <a:pt x="40" y="142"/>
                      <a:pt x="40" y="145"/>
                      <a:pt x="40" y="148"/>
                    </a:cubicBezTo>
                    <a:cubicBezTo>
                      <a:pt x="18" y="165"/>
                      <a:pt x="4" y="185"/>
                      <a:pt x="3" y="208"/>
                    </a:cubicBezTo>
                    <a:cubicBezTo>
                      <a:pt x="0" y="253"/>
                      <a:pt x="45" y="273"/>
                      <a:pt x="113" y="283"/>
                    </a:cubicBezTo>
                    <a:cubicBezTo>
                      <a:pt x="114" y="287"/>
                      <a:pt x="116" y="290"/>
                      <a:pt x="118" y="294"/>
                    </a:cubicBezTo>
                    <a:cubicBezTo>
                      <a:pt x="151" y="363"/>
                      <a:pt x="241" y="367"/>
                      <a:pt x="241" y="367"/>
                    </a:cubicBezTo>
                    <a:cubicBezTo>
                      <a:pt x="204" y="346"/>
                      <a:pt x="196" y="310"/>
                      <a:pt x="195" y="292"/>
                    </a:cubicBezTo>
                    <a:cubicBezTo>
                      <a:pt x="211" y="293"/>
                      <a:pt x="229" y="294"/>
                      <a:pt x="246" y="296"/>
                    </a:cubicBezTo>
                    <a:cubicBezTo>
                      <a:pt x="383" y="304"/>
                      <a:pt x="494" y="309"/>
                      <a:pt x="499" y="240"/>
                    </a:cubicBezTo>
                    <a:cubicBezTo>
                      <a:pt x="500" y="220"/>
                      <a:pt x="492" y="200"/>
                      <a:pt x="476" y="18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90500" dist="88900" dir="8100000" algn="tr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16" name="组合 15"/>
              <p:cNvGrpSpPr/>
              <p:nvPr/>
            </p:nvGrpSpPr>
            <p:grpSpPr>
              <a:xfrm rot="258055">
                <a:off x="1696431" y="1741895"/>
                <a:ext cx="2101092" cy="1673170"/>
                <a:chOff x="6330265" y="1942332"/>
                <a:chExt cx="2101092" cy="1673170"/>
              </a:xfrm>
            </p:grpSpPr>
            <p:sp>
              <p:nvSpPr>
                <p:cNvPr id="18" name="Freeform 6"/>
                <p:cNvSpPr>
                  <a:spLocks/>
                </p:cNvSpPr>
                <p:nvPr/>
              </p:nvSpPr>
              <p:spPr bwMode="auto">
                <a:xfrm>
                  <a:off x="6522829" y="2678356"/>
                  <a:ext cx="72747" cy="111259"/>
                </a:xfrm>
                <a:custGeom>
                  <a:avLst/>
                  <a:gdLst>
                    <a:gd name="T0" fmla="*/ 0 w 7"/>
                    <a:gd name="T1" fmla="*/ 11 h 11"/>
                    <a:gd name="T2" fmla="*/ 0 w 7"/>
                    <a:gd name="T3" fmla="*/ 10 h 11"/>
                    <a:gd name="T4" fmla="*/ 1 w 7"/>
                    <a:gd name="T5" fmla="*/ 9 h 11"/>
                    <a:gd name="T6" fmla="*/ 5 w 7"/>
                    <a:gd name="T7" fmla="*/ 3 h 11"/>
                    <a:gd name="T8" fmla="*/ 3 w 7"/>
                    <a:gd name="T9" fmla="*/ 2 h 11"/>
                    <a:gd name="T10" fmla="*/ 1 w 7"/>
                    <a:gd name="T11" fmla="*/ 2 h 11"/>
                    <a:gd name="T12" fmla="*/ 0 w 7"/>
                    <a:gd name="T13" fmla="*/ 1 h 11"/>
                    <a:gd name="T14" fmla="*/ 3 w 7"/>
                    <a:gd name="T15" fmla="*/ 0 h 11"/>
                    <a:gd name="T16" fmla="*/ 6 w 7"/>
                    <a:gd name="T17" fmla="*/ 3 h 11"/>
                    <a:gd name="T18" fmla="*/ 3 w 7"/>
                    <a:gd name="T19" fmla="*/ 9 h 11"/>
                    <a:gd name="T20" fmla="*/ 2 w 7"/>
                    <a:gd name="T21" fmla="*/ 10 h 11"/>
                    <a:gd name="T22" fmla="*/ 2 w 7"/>
                    <a:gd name="T23" fmla="*/ 10 h 11"/>
                    <a:gd name="T24" fmla="*/ 7 w 7"/>
                    <a:gd name="T25" fmla="*/ 10 h 11"/>
                    <a:gd name="T26" fmla="*/ 7 w 7"/>
                    <a:gd name="T27" fmla="*/ 11 h 11"/>
                    <a:gd name="T28" fmla="*/ 0 w 7"/>
                    <a:gd name="T2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11">
                      <a:moveTo>
                        <a:pt x="0" y="11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3" y="7"/>
                        <a:pt x="5" y="5"/>
                        <a:pt x="5" y="3"/>
                      </a:cubicBezTo>
                      <a:cubicBezTo>
                        <a:pt x="5" y="2"/>
                        <a:pt x="4" y="1"/>
                        <a:pt x="3" y="2"/>
                      </a:cubicBezTo>
                      <a:cubicBezTo>
                        <a:pt x="2" y="2"/>
                        <a:pt x="1" y="2"/>
                        <a:pt x="1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2" y="0"/>
                        <a:pt x="3" y="0"/>
                      </a:cubicBezTo>
                      <a:cubicBezTo>
                        <a:pt x="5" y="0"/>
                        <a:pt x="6" y="2"/>
                        <a:pt x="6" y="3"/>
                      </a:cubicBezTo>
                      <a:cubicBezTo>
                        <a:pt x="6" y="5"/>
                        <a:pt x="5" y="7"/>
                        <a:pt x="3" y="9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7" y="11"/>
                        <a:pt x="7" y="11"/>
                        <a:pt x="7" y="11"/>
                      </a:cubicBez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C900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7"/>
                <p:cNvSpPr>
                  <a:spLocks noEditPoints="1"/>
                </p:cNvSpPr>
                <p:nvPr/>
              </p:nvSpPr>
              <p:spPr bwMode="auto">
                <a:xfrm>
                  <a:off x="6531388" y="2879478"/>
                  <a:ext cx="64188" cy="115539"/>
                </a:xfrm>
                <a:custGeom>
                  <a:avLst/>
                  <a:gdLst>
                    <a:gd name="T0" fmla="*/ 1 w 6"/>
                    <a:gd name="T1" fmla="*/ 10 h 11"/>
                    <a:gd name="T2" fmla="*/ 2 w 6"/>
                    <a:gd name="T3" fmla="*/ 10 h 11"/>
                    <a:gd name="T4" fmla="*/ 3 w 6"/>
                    <a:gd name="T5" fmla="*/ 9 h 11"/>
                    <a:gd name="T6" fmla="*/ 5 w 6"/>
                    <a:gd name="T7" fmla="*/ 6 h 11"/>
                    <a:gd name="T8" fmla="*/ 5 w 6"/>
                    <a:gd name="T9" fmla="*/ 6 h 11"/>
                    <a:gd name="T10" fmla="*/ 3 w 6"/>
                    <a:gd name="T11" fmla="*/ 7 h 11"/>
                    <a:gd name="T12" fmla="*/ 0 w 6"/>
                    <a:gd name="T13" fmla="*/ 4 h 11"/>
                    <a:gd name="T14" fmla="*/ 3 w 6"/>
                    <a:gd name="T15" fmla="*/ 1 h 11"/>
                    <a:gd name="T16" fmla="*/ 6 w 6"/>
                    <a:gd name="T17" fmla="*/ 5 h 11"/>
                    <a:gd name="T18" fmla="*/ 5 w 6"/>
                    <a:gd name="T19" fmla="*/ 10 h 11"/>
                    <a:gd name="T20" fmla="*/ 2 w 6"/>
                    <a:gd name="T21" fmla="*/ 11 h 11"/>
                    <a:gd name="T22" fmla="*/ 1 w 6"/>
                    <a:gd name="T23" fmla="*/ 11 h 11"/>
                    <a:gd name="T24" fmla="*/ 1 w 6"/>
                    <a:gd name="T25" fmla="*/ 10 h 11"/>
                    <a:gd name="T26" fmla="*/ 1 w 6"/>
                    <a:gd name="T27" fmla="*/ 4 h 11"/>
                    <a:gd name="T28" fmla="*/ 3 w 6"/>
                    <a:gd name="T29" fmla="*/ 6 h 11"/>
                    <a:gd name="T30" fmla="*/ 5 w 6"/>
                    <a:gd name="T31" fmla="*/ 5 h 11"/>
                    <a:gd name="T32" fmla="*/ 5 w 6"/>
                    <a:gd name="T33" fmla="*/ 5 h 11"/>
                    <a:gd name="T34" fmla="*/ 3 w 6"/>
                    <a:gd name="T35" fmla="*/ 2 h 11"/>
                    <a:gd name="T36" fmla="*/ 1 w 6"/>
                    <a:gd name="T37" fmla="*/ 4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" h="11">
                      <a:moveTo>
                        <a:pt x="1" y="10"/>
                      </a:moveTo>
                      <a:cubicBezTo>
                        <a:pt x="1" y="10"/>
                        <a:pt x="1" y="10"/>
                        <a:pt x="2" y="10"/>
                      </a:cubicBezTo>
                      <a:cubicBezTo>
                        <a:pt x="2" y="10"/>
                        <a:pt x="3" y="10"/>
                        <a:pt x="3" y="9"/>
                      </a:cubicBezTo>
                      <a:cubicBezTo>
                        <a:pt x="4" y="9"/>
                        <a:pt x="5" y="8"/>
                        <a:pt x="5" y="6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4" y="7"/>
                        <a:pt x="4" y="7"/>
                        <a:pt x="3" y="7"/>
                      </a:cubicBezTo>
                      <a:cubicBezTo>
                        <a:pt x="1" y="7"/>
                        <a:pt x="0" y="6"/>
                        <a:pt x="0" y="4"/>
                      </a:cubicBezTo>
                      <a:cubicBezTo>
                        <a:pt x="0" y="2"/>
                        <a:pt x="1" y="1"/>
                        <a:pt x="3" y="1"/>
                      </a:cubicBezTo>
                      <a:cubicBezTo>
                        <a:pt x="5" y="0"/>
                        <a:pt x="6" y="2"/>
                        <a:pt x="6" y="5"/>
                      </a:cubicBezTo>
                      <a:cubicBezTo>
                        <a:pt x="6" y="7"/>
                        <a:pt x="6" y="8"/>
                        <a:pt x="5" y="10"/>
                      </a:cubicBezTo>
                      <a:cubicBezTo>
                        <a:pt x="4" y="10"/>
                        <a:pt x="3" y="11"/>
                        <a:pt x="2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lnTo>
                        <a:pt x="1" y="10"/>
                      </a:lnTo>
                      <a:close/>
                      <a:moveTo>
                        <a:pt x="1" y="4"/>
                      </a:moveTo>
                      <a:cubicBezTo>
                        <a:pt x="1" y="6"/>
                        <a:pt x="2" y="6"/>
                        <a:pt x="3" y="6"/>
                      </a:cubicBezTo>
                      <a:cubicBezTo>
                        <a:pt x="4" y="6"/>
                        <a:pt x="4" y="6"/>
                        <a:pt x="5" y="5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5" y="2"/>
                        <a:pt x="4" y="1"/>
                        <a:pt x="3" y="2"/>
                      </a:cubicBezTo>
                      <a:cubicBezTo>
                        <a:pt x="2" y="2"/>
                        <a:pt x="1" y="2"/>
                        <a:pt x="1" y="4"/>
                      </a:cubicBezTo>
                      <a:close/>
                    </a:path>
                  </a:pathLst>
                </a:custGeom>
                <a:solidFill>
                  <a:srgbClr val="C900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8"/>
                <p:cNvSpPr>
                  <a:spLocks/>
                </p:cNvSpPr>
                <p:nvPr/>
              </p:nvSpPr>
              <p:spPr bwMode="auto">
                <a:xfrm>
                  <a:off x="6462921" y="3097718"/>
                  <a:ext cx="38513" cy="111259"/>
                </a:xfrm>
                <a:custGeom>
                  <a:avLst/>
                  <a:gdLst>
                    <a:gd name="T0" fmla="*/ 7 w 9"/>
                    <a:gd name="T1" fmla="*/ 2 h 26"/>
                    <a:gd name="T2" fmla="*/ 7 w 9"/>
                    <a:gd name="T3" fmla="*/ 2 h 26"/>
                    <a:gd name="T4" fmla="*/ 0 w 9"/>
                    <a:gd name="T5" fmla="*/ 4 h 26"/>
                    <a:gd name="T6" fmla="*/ 0 w 9"/>
                    <a:gd name="T7" fmla="*/ 2 h 26"/>
                    <a:gd name="T8" fmla="*/ 7 w 9"/>
                    <a:gd name="T9" fmla="*/ 0 h 26"/>
                    <a:gd name="T10" fmla="*/ 9 w 9"/>
                    <a:gd name="T11" fmla="*/ 0 h 26"/>
                    <a:gd name="T12" fmla="*/ 9 w 9"/>
                    <a:gd name="T13" fmla="*/ 26 h 26"/>
                    <a:gd name="T14" fmla="*/ 7 w 9"/>
                    <a:gd name="T15" fmla="*/ 26 h 26"/>
                    <a:gd name="T16" fmla="*/ 7 w 9"/>
                    <a:gd name="T17" fmla="*/ 2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" h="26">
                      <a:moveTo>
                        <a:pt x="7" y="2"/>
                      </a:moveTo>
                      <a:lnTo>
                        <a:pt x="7" y="2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7" y="0"/>
                      </a:lnTo>
                      <a:lnTo>
                        <a:pt x="9" y="0"/>
                      </a:lnTo>
                      <a:lnTo>
                        <a:pt x="9" y="26"/>
                      </a:lnTo>
                      <a:lnTo>
                        <a:pt x="7" y="26"/>
                      </a:lnTo>
                      <a:lnTo>
                        <a:pt x="7" y="2"/>
                      </a:lnTo>
                      <a:close/>
                    </a:path>
                  </a:pathLst>
                </a:custGeom>
                <a:solidFill>
                  <a:srgbClr val="C900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9"/>
                <p:cNvSpPr>
                  <a:spLocks noEditPoints="1"/>
                </p:cNvSpPr>
                <p:nvPr/>
              </p:nvSpPr>
              <p:spPr bwMode="auto">
                <a:xfrm>
                  <a:off x="6531388" y="3097718"/>
                  <a:ext cx="72747" cy="111259"/>
                </a:xfrm>
                <a:custGeom>
                  <a:avLst/>
                  <a:gdLst>
                    <a:gd name="T0" fmla="*/ 6 w 7"/>
                    <a:gd name="T1" fmla="*/ 1 h 11"/>
                    <a:gd name="T2" fmla="*/ 5 w 7"/>
                    <a:gd name="T3" fmla="*/ 1 h 11"/>
                    <a:gd name="T4" fmla="*/ 2 w 7"/>
                    <a:gd name="T5" fmla="*/ 5 h 11"/>
                    <a:gd name="T6" fmla="*/ 2 w 7"/>
                    <a:gd name="T7" fmla="*/ 5 h 11"/>
                    <a:gd name="T8" fmla="*/ 4 w 7"/>
                    <a:gd name="T9" fmla="*/ 4 h 11"/>
                    <a:gd name="T10" fmla="*/ 7 w 7"/>
                    <a:gd name="T11" fmla="*/ 7 h 11"/>
                    <a:gd name="T12" fmla="*/ 4 w 7"/>
                    <a:gd name="T13" fmla="*/ 10 h 11"/>
                    <a:gd name="T14" fmla="*/ 0 w 7"/>
                    <a:gd name="T15" fmla="*/ 6 h 11"/>
                    <a:gd name="T16" fmla="*/ 2 w 7"/>
                    <a:gd name="T17" fmla="*/ 2 h 11"/>
                    <a:gd name="T18" fmla="*/ 5 w 7"/>
                    <a:gd name="T19" fmla="*/ 0 h 11"/>
                    <a:gd name="T20" fmla="*/ 6 w 7"/>
                    <a:gd name="T21" fmla="*/ 0 h 11"/>
                    <a:gd name="T22" fmla="*/ 6 w 7"/>
                    <a:gd name="T23" fmla="*/ 1 h 11"/>
                    <a:gd name="T24" fmla="*/ 6 w 7"/>
                    <a:gd name="T25" fmla="*/ 7 h 11"/>
                    <a:gd name="T26" fmla="*/ 4 w 7"/>
                    <a:gd name="T27" fmla="*/ 5 h 11"/>
                    <a:gd name="T28" fmla="*/ 2 w 7"/>
                    <a:gd name="T29" fmla="*/ 6 h 11"/>
                    <a:gd name="T30" fmla="*/ 2 w 7"/>
                    <a:gd name="T31" fmla="*/ 6 h 11"/>
                    <a:gd name="T32" fmla="*/ 4 w 7"/>
                    <a:gd name="T33" fmla="*/ 10 h 11"/>
                    <a:gd name="T34" fmla="*/ 6 w 7"/>
                    <a:gd name="T35" fmla="*/ 7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" h="11">
                      <a:moveTo>
                        <a:pt x="6" y="1"/>
                      </a:moveTo>
                      <a:cubicBezTo>
                        <a:pt x="6" y="1"/>
                        <a:pt x="6" y="1"/>
                        <a:pt x="5" y="1"/>
                      </a:cubicBezTo>
                      <a:cubicBezTo>
                        <a:pt x="3" y="1"/>
                        <a:pt x="2" y="3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3" y="4"/>
                        <a:pt x="3" y="4"/>
                        <a:pt x="4" y="4"/>
                      </a:cubicBezTo>
                      <a:cubicBezTo>
                        <a:pt x="6" y="4"/>
                        <a:pt x="7" y="5"/>
                        <a:pt x="7" y="7"/>
                      </a:cubicBezTo>
                      <a:cubicBezTo>
                        <a:pt x="7" y="9"/>
                        <a:pt x="6" y="10"/>
                        <a:pt x="4" y="10"/>
                      </a:cubicBezTo>
                      <a:cubicBezTo>
                        <a:pt x="2" y="11"/>
                        <a:pt x="1" y="9"/>
                        <a:pt x="0" y="6"/>
                      </a:cubicBezTo>
                      <a:cubicBezTo>
                        <a:pt x="0" y="4"/>
                        <a:pt x="1" y="3"/>
                        <a:pt x="2" y="2"/>
                      </a:cubicBezTo>
                      <a:cubicBezTo>
                        <a:pt x="3" y="1"/>
                        <a:pt x="4" y="0"/>
                        <a:pt x="5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lnTo>
                        <a:pt x="6" y="1"/>
                      </a:lnTo>
                      <a:close/>
                      <a:moveTo>
                        <a:pt x="6" y="7"/>
                      </a:moveTo>
                      <a:cubicBezTo>
                        <a:pt x="6" y="5"/>
                        <a:pt x="5" y="5"/>
                        <a:pt x="4" y="5"/>
                      </a:cubicBezTo>
                      <a:cubicBezTo>
                        <a:pt x="3" y="5"/>
                        <a:pt x="2" y="5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9"/>
                        <a:pt x="3" y="10"/>
                        <a:pt x="4" y="10"/>
                      </a:cubicBezTo>
                      <a:cubicBezTo>
                        <a:pt x="5" y="9"/>
                        <a:pt x="6" y="9"/>
                        <a:pt x="6" y="7"/>
                      </a:cubicBezTo>
                      <a:close/>
                    </a:path>
                  </a:pathLst>
                </a:custGeom>
                <a:solidFill>
                  <a:srgbClr val="C900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10"/>
                <p:cNvSpPr>
                  <a:spLocks/>
                </p:cNvSpPr>
                <p:nvPr/>
              </p:nvSpPr>
              <p:spPr bwMode="auto">
                <a:xfrm>
                  <a:off x="6462921" y="3298841"/>
                  <a:ext cx="68467" cy="115539"/>
                </a:xfrm>
                <a:custGeom>
                  <a:avLst/>
                  <a:gdLst>
                    <a:gd name="T0" fmla="*/ 0 w 7"/>
                    <a:gd name="T1" fmla="*/ 11 h 11"/>
                    <a:gd name="T2" fmla="*/ 0 w 7"/>
                    <a:gd name="T3" fmla="*/ 10 h 11"/>
                    <a:gd name="T4" fmla="*/ 1 w 7"/>
                    <a:gd name="T5" fmla="*/ 9 h 11"/>
                    <a:gd name="T6" fmla="*/ 5 w 7"/>
                    <a:gd name="T7" fmla="*/ 3 h 11"/>
                    <a:gd name="T8" fmla="*/ 3 w 7"/>
                    <a:gd name="T9" fmla="*/ 1 h 11"/>
                    <a:gd name="T10" fmla="*/ 1 w 7"/>
                    <a:gd name="T11" fmla="*/ 2 h 11"/>
                    <a:gd name="T12" fmla="*/ 0 w 7"/>
                    <a:gd name="T13" fmla="*/ 1 h 11"/>
                    <a:gd name="T14" fmla="*/ 3 w 7"/>
                    <a:gd name="T15" fmla="*/ 0 h 11"/>
                    <a:gd name="T16" fmla="*/ 6 w 7"/>
                    <a:gd name="T17" fmla="*/ 3 h 11"/>
                    <a:gd name="T18" fmla="*/ 3 w 7"/>
                    <a:gd name="T19" fmla="*/ 9 h 11"/>
                    <a:gd name="T20" fmla="*/ 2 w 7"/>
                    <a:gd name="T21" fmla="*/ 10 h 11"/>
                    <a:gd name="T22" fmla="*/ 2 w 7"/>
                    <a:gd name="T23" fmla="*/ 10 h 11"/>
                    <a:gd name="T24" fmla="*/ 7 w 7"/>
                    <a:gd name="T25" fmla="*/ 10 h 11"/>
                    <a:gd name="T26" fmla="*/ 7 w 7"/>
                    <a:gd name="T27" fmla="*/ 11 h 11"/>
                    <a:gd name="T28" fmla="*/ 0 w 7"/>
                    <a:gd name="T2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11">
                      <a:moveTo>
                        <a:pt x="0" y="11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3" y="7"/>
                        <a:pt x="5" y="5"/>
                        <a:pt x="5" y="3"/>
                      </a:cubicBezTo>
                      <a:cubicBezTo>
                        <a:pt x="5" y="2"/>
                        <a:pt x="4" y="1"/>
                        <a:pt x="3" y="1"/>
                      </a:cubicBezTo>
                      <a:cubicBezTo>
                        <a:pt x="2" y="1"/>
                        <a:pt x="1" y="2"/>
                        <a:pt x="1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2" y="0"/>
                        <a:pt x="3" y="0"/>
                      </a:cubicBezTo>
                      <a:cubicBezTo>
                        <a:pt x="5" y="0"/>
                        <a:pt x="6" y="1"/>
                        <a:pt x="6" y="3"/>
                      </a:cubicBezTo>
                      <a:cubicBezTo>
                        <a:pt x="6" y="5"/>
                        <a:pt x="5" y="7"/>
                        <a:pt x="3" y="9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7" y="11"/>
                        <a:pt x="7" y="11"/>
                        <a:pt x="7" y="11"/>
                      </a:cubicBez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C900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11"/>
                <p:cNvSpPr>
                  <a:spLocks/>
                </p:cNvSpPr>
                <p:nvPr/>
              </p:nvSpPr>
              <p:spPr bwMode="auto">
                <a:xfrm>
                  <a:off x="6544226" y="3298841"/>
                  <a:ext cx="59909" cy="115539"/>
                </a:xfrm>
                <a:custGeom>
                  <a:avLst/>
                  <a:gdLst>
                    <a:gd name="T0" fmla="*/ 0 w 6"/>
                    <a:gd name="T1" fmla="*/ 9 h 11"/>
                    <a:gd name="T2" fmla="*/ 2 w 6"/>
                    <a:gd name="T3" fmla="*/ 10 h 11"/>
                    <a:gd name="T4" fmla="*/ 5 w 6"/>
                    <a:gd name="T5" fmla="*/ 7 h 11"/>
                    <a:gd name="T6" fmla="*/ 2 w 6"/>
                    <a:gd name="T7" fmla="*/ 5 h 11"/>
                    <a:gd name="T8" fmla="*/ 2 w 6"/>
                    <a:gd name="T9" fmla="*/ 5 h 11"/>
                    <a:gd name="T10" fmla="*/ 1 w 6"/>
                    <a:gd name="T11" fmla="*/ 4 h 11"/>
                    <a:gd name="T12" fmla="*/ 2 w 6"/>
                    <a:gd name="T13" fmla="*/ 4 h 11"/>
                    <a:gd name="T14" fmla="*/ 4 w 6"/>
                    <a:gd name="T15" fmla="*/ 2 h 11"/>
                    <a:gd name="T16" fmla="*/ 2 w 6"/>
                    <a:gd name="T17" fmla="*/ 1 h 11"/>
                    <a:gd name="T18" fmla="*/ 1 w 6"/>
                    <a:gd name="T19" fmla="*/ 1 h 11"/>
                    <a:gd name="T20" fmla="*/ 0 w 6"/>
                    <a:gd name="T21" fmla="*/ 1 h 11"/>
                    <a:gd name="T22" fmla="*/ 3 w 6"/>
                    <a:gd name="T23" fmla="*/ 0 h 11"/>
                    <a:gd name="T24" fmla="*/ 6 w 6"/>
                    <a:gd name="T25" fmla="*/ 2 h 11"/>
                    <a:gd name="T26" fmla="*/ 4 w 6"/>
                    <a:gd name="T27" fmla="*/ 5 h 11"/>
                    <a:gd name="T28" fmla="*/ 4 w 6"/>
                    <a:gd name="T29" fmla="*/ 5 h 11"/>
                    <a:gd name="T30" fmla="*/ 6 w 6"/>
                    <a:gd name="T31" fmla="*/ 7 h 11"/>
                    <a:gd name="T32" fmla="*/ 2 w 6"/>
                    <a:gd name="T33" fmla="*/ 11 h 11"/>
                    <a:gd name="T34" fmla="*/ 0 w 6"/>
                    <a:gd name="T35" fmla="*/ 10 h 11"/>
                    <a:gd name="T36" fmla="*/ 0 w 6"/>
                    <a:gd name="T37" fmla="*/ 9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" h="11">
                      <a:moveTo>
                        <a:pt x="0" y="9"/>
                      </a:moveTo>
                      <a:cubicBezTo>
                        <a:pt x="1" y="9"/>
                        <a:pt x="2" y="10"/>
                        <a:pt x="2" y="10"/>
                      </a:cubicBezTo>
                      <a:cubicBezTo>
                        <a:pt x="4" y="10"/>
                        <a:pt x="5" y="9"/>
                        <a:pt x="5" y="7"/>
                      </a:cubicBezTo>
                      <a:cubicBezTo>
                        <a:pt x="5" y="6"/>
                        <a:pt x="3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4"/>
                        <a:pt x="4" y="4"/>
                        <a:pt x="4" y="2"/>
                      </a:cubicBezTo>
                      <a:cubicBezTo>
                        <a:pt x="4" y="1"/>
                        <a:pt x="3" y="1"/>
                        <a:pt x="2" y="1"/>
                      </a:cubicBezTo>
                      <a:cubicBezTo>
                        <a:pt x="2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5" y="0"/>
                        <a:pt x="6" y="1"/>
                        <a:pt x="6" y="2"/>
                      </a:cubicBezTo>
                      <a:cubicBezTo>
                        <a:pt x="6" y="3"/>
                        <a:pt x="5" y="4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5" y="5"/>
                        <a:pt x="6" y="6"/>
                        <a:pt x="6" y="7"/>
                      </a:cubicBezTo>
                      <a:cubicBezTo>
                        <a:pt x="6" y="9"/>
                        <a:pt x="5" y="11"/>
                        <a:pt x="2" y="11"/>
                      </a:cubicBezTo>
                      <a:cubicBezTo>
                        <a:pt x="2" y="11"/>
                        <a:pt x="1" y="11"/>
                        <a:pt x="0" y="10"/>
                      </a:cubicBez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C900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12"/>
                <p:cNvSpPr>
                  <a:spLocks/>
                </p:cNvSpPr>
                <p:nvPr/>
              </p:nvSpPr>
              <p:spPr bwMode="auto">
                <a:xfrm>
                  <a:off x="6471479" y="3504243"/>
                  <a:ext cx="59909" cy="111259"/>
                </a:xfrm>
                <a:custGeom>
                  <a:avLst/>
                  <a:gdLst>
                    <a:gd name="T0" fmla="*/ 0 w 6"/>
                    <a:gd name="T1" fmla="*/ 10 h 11"/>
                    <a:gd name="T2" fmla="*/ 2 w 6"/>
                    <a:gd name="T3" fmla="*/ 10 h 11"/>
                    <a:gd name="T4" fmla="*/ 4 w 6"/>
                    <a:gd name="T5" fmla="*/ 8 h 11"/>
                    <a:gd name="T6" fmla="*/ 2 w 6"/>
                    <a:gd name="T7" fmla="*/ 6 h 11"/>
                    <a:gd name="T8" fmla="*/ 1 w 6"/>
                    <a:gd name="T9" fmla="*/ 6 h 11"/>
                    <a:gd name="T10" fmla="*/ 1 w 6"/>
                    <a:gd name="T11" fmla="*/ 5 h 11"/>
                    <a:gd name="T12" fmla="*/ 1 w 6"/>
                    <a:gd name="T13" fmla="*/ 5 h 11"/>
                    <a:gd name="T14" fmla="*/ 4 w 6"/>
                    <a:gd name="T15" fmla="*/ 3 h 11"/>
                    <a:gd name="T16" fmla="*/ 2 w 6"/>
                    <a:gd name="T17" fmla="*/ 1 h 11"/>
                    <a:gd name="T18" fmla="*/ 0 w 6"/>
                    <a:gd name="T19" fmla="*/ 2 h 11"/>
                    <a:gd name="T20" fmla="*/ 0 w 6"/>
                    <a:gd name="T21" fmla="*/ 1 h 11"/>
                    <a:gd name="T22" fmla="*/ 2 w 6"/>
                    <a:gd name="T23" fmla="*/ 0 h 11"/>
                    <a:gd name="T24" fmla="*/ 5 w 6"/>
                    <a:gd name="T25" fmla="*/ 3 h 11"/>
                    <a:gd name="T26" fmla="*/ 3 w 6"/>
                    <a:gd name="T27" fmla="*/ 5 h 11"/>
                    <a:gd name="T28" fmla="*/ 3 w 6"/>
                    <a:gd name="T29" fmla="*/ 5 h 11"/>
                    <a:gd name="T30" fmla="*/ 6 w 6"/>
                    <a:gd name="T31" fmla="*/ 8 h 11"/>
                    <a:gd name="T32" fmla="*/ 2 w 6"/>
                    <a:gd name="T33" fmla="*/ 11 h 11"/>
                    <a:gd name="T34" fmla="*/ 0 w 6"/>
                    <a:gd name="T35" fmla="*/ 11 h 11"/>
                    <a:gd name="T36" fmla="*/ 0 w 6"/>
                    <a:gd name="T37" fmla="*/ 1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" h="11">
                      <a:moveTo>
                        <a:pt x="0" y="10"/>
                      </a:moveTo>
                      <a:cubicBezTo>
                        <a:pt x="1" y="10"/>
                        <a:pt x="1" y="10"/>
                        <a:pt x="2" y="10"/>
                      </a:cubicBezTo>
                      <a:cubicBezTo>
                        <a:pt x="3" y="10"/>
                        <a:pt x="4" y="9"/>
                        <a:pt x="4" y="8"/>
                      </a:cubicBezTo>
                      <a:cubicBezTo>
                        <a:pt x="4" y="6"/>
                        <a:pt x="3" y="6"/>
                        <a:pt x="2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2" y="5"/>
                        <a:pt x="4" y="4"/>
                        <a:pt x="4" y="3"/>
                      </a:cubicBezTo>
                      <a:cubicBezTo>
                        <a:pt x="4" y="2"/>
                        <a:pt x="3" y="1"/>
                        <a:pt x="2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4" y="0"/>
                        <a:pt x="5" y="1"/>
                        <a:pt x="5" y="3"/>
                      </a:cubicBezTo>
                      <a:cubicBezTo>
                        <a:pt x="5" y="4"/>
                        <a:pt x="5" y="5"/>
                        <a:pt x="3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5" y="5"/>
                        <a:pt x="6" y="6"/>
                        <a:pt x="6" y="8"/>
                      </a:cubicBezTo>
                      <a:cubicBezTo>
                        <a:pt x="6" y="10"/>
                        <a:pt x="5" y="11"/>
                        <a:pt x="2" y="11"/>
                      </a:cubicBezTo>
                      <a:cubicBezTo>
                        <a:pt x="1" y="11"/>
                        <a:pt x="0" y="11"/>
                        <a:pt x="0" y="11"/>
                      </a:cubicBez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C900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13"/>
                <p:cNvSpPr>
                  <a:spLocks noEditPoints="1"/>
                </p:cNvSpPr>
                <p:nvPr/>
              </p:nvSpPr>
              <p:spPr bwMode="auto">
                <a:xfrm>
                  <a:off x="6544226" y="3504243"/>
                  <a:ext cx="68467" cy="111259"/>
                </a:xfrm>
                <a:custGeom>
                  <a:avLst/>
                  <a:gdLst>
                    <a:gd name="T0" fmla="*/ 7 w 7"/>
                    <a:gd name="T1" fmla="*/ 5 h 11"/>
                    <a:gd name="T2" fmla="*/ 4 w 7"/>
                    <a:gd name="T3" fmla="*/ 11 h 11"/>
                    <a:gd name="T4" fmla="*/ 1 w 7"/>
                    <a:gd name="T5" fmla="*/ 5 h 11"/>
                    <a:gd name="T6" fmla="*/ 4 w 7"/>
                    <a:gd name="T7" fmla="*/ 0 h 11"/>
                    <a:gd name="T8" fmla="*/ 7 w 7"/>
                    <a:gd name="T9" fmla="*/ 5 h 11"/>
                    <a:gd name="T10" fmla="*/ 2 w 7"/>
                    <a:gd name="T11" fmla="*/ 5 h 11"/>
                    <a:gd name="T12" fmla="*/ 4 w 7"/>
                    <a:gd name="T13" fmla="*/ 10 h 11"/>
                    <a:gd name="T14" fmla="*/ 6 w 7"/>
                    <a:gd name="T15" fmla="*/ 5 h 11"/>
                    <a:gd name="T16" fmla="*/ 4 w 7"/>
                    <a:gd name="T17" fmla="*/ 1 h 11"/>
                    <a:gd name="T18" fmla="*/ 2 w 7"/>
                    <a:gd name="T19" fmla="*/ 5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" h="11">
                      <a:moveTo>
                        <a:pt x="7" y="5"/>
                      </a:moveTo>
                      <a:cubicBezTo>
                        <a:pt x="7" y="9"/>
                        <a:pt x="6" y="11"/>
                        <a:pt x="4" y="11"/>
                      </a:cubicBezTo>
                      <a:cubicBezTo>
                        <a:pt x="2" y="11"/>
                        <a:pt x="1" y="9"/>
                        <a:pt x="1" y="5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6" y="0"/>
                        <a:pt x="7" y="2"/>
                        <a:pt x="7" y="5"/>
                      </a:cubicBezTo>
                      <a:close/>
                      <a:moveTo>
                        <a:pt x="2" y="5"/>
                      </a:moveTo>
                      <a:cubicBezTo>
                        <a:pt x="2" y="8"/>
                        <a:pt x="3" y="10"/>
                        <a:pt x="4" y="10"/>
                      </a:cubicBezTo>
                      <a:cubicBezTo>
                        <a:pt x="5" y="10"/>
                        <a:pt x="6" y="8"/>
                        <a:pt x="6" y="5"/>
                      </a:cubicBezTo>
                      <a:cubicBezTo>
                        <a:pt x="6" y="3"/>
                        <a:pt x="5" y="1"/>
                        <a:pt x="4" y="1"/>
                      </a:cubicBezTo>
                      <a:cubicBezTo>
                        <a:pt x="3" y="1"/>
                        <a:pt x="2" y="3"/>
                        <a:pt x="2" y="5"/>
                      </a:cubicBezTo>
                      <a:close/>
                    </a:path>
                  </a:pathLst>
                </a:custGeom>
                <a:solidFill>
                  <a:srgbClr val="C900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14"/>
                <p:cNvSpPr>
                  <a:spLocks/>
                </p:cNvSpPr>
                <p:nvPr/>
              </p:nvSpPr>
              <p:spPr bwMode="auto">
                <a:xfrm>
                  <a:off x="6818095" y="2678356"/>
                  <a:ext cx="59909" cy="98422"/>
                </a:xfrm>
                <a:custGeom>
                  <a:avLst/>
                  <a:gdLst>
                    <a:gd name="T0" fmla="*/ 0 w 6"/>
                    <a:gd name="T1" fmla="*/ 9 h 10"/>
                    <a:gd name="T2" fmla="*/ 2 w 6"/>
                    <a:gd name="T3" fmla="*/ 9 h 10"/>
                    <a:gd name="T4" fmla="*/ 4 w 6"/>
                    <a:gd name="T5" fmla="*/ 7 h 10"/>
                    <a:gd name="T6" fmla="*/ 1 w 6"/>
                    <a:gd name="T7" fmla="*/ 5 h 10"/>
                    <a:gd name="T8" fmla="*/ 1 w 6"/>
                    <a:gd name="T9" fmla="*/ 5 h 10"/>
                    <a:gd name="T10" fmla="*/ 1 w 6"/>
                    <a:gd name="T11" fmla="*/ 4 h 10"/>
                    <a:gd name="T12" fmla="*/ 1 w 6"/>
                    <a:gd name="T13" fmla="*/ 4 h 10"/>
                    <a:gd name="T14" fmla="*/ 4 w 6"/>
                    <a:gd name="T15" fmla="*/ 2 h 10"/>
                    <a:gd name="T16" fmla="*/ 2 w 6"/>
                    <a:gd name="T17" fmla="*/ 1 h 10"/>
                    <a:gd name="T18" fmla="*/ 0 w 6"/>
                    <a:gd name="T19" fmla="*/ 1 h 10"/>
                    <a:gd name="T20" fmla="*/ 0 w 6"/>
                    <a:gd name="T21" fmla="*/ 0 h 10"/>
                    <a:gd name="T22" fmla="*/ 2 w 6"/>
                    <a:gd name="T23" fmla="*/ 0 h 10"/>
                    <a:gd name="T24" fmla="*/ 5 w 6"/>
                    <a:gd name="T25" fmla="*/ 2 h 10"/>
                    <a:gd name="T26" fmla="*/ 3 w 6"/>
                    <a:gd name="T27" fmla="*/ 4 h 10"/>
                    <a:gd name="T28" fmla="*/ 3 w 6"/>
                    <a:gd name="T29" fmla="*/ 4 h 10"/>
                    <a:gd name="T30" fmla="*/ 6 w 6"/>
                    <a:gd name="T31" fmla="*/ 7 h 10"/>
                    <a:gd name="T32" fmla="*/ 2 w 6"/>
                    <a:gd name="T33" fmla="*/ 10 h 10"/>
                    <a:gd name="T34" fmla="*/ 0 w 6"/>
                    <a:gd name="T35" fmla="*/ 10 h 10"/>
                    <a:gd name="T36" fmla="*/ 0 w 6"/>
                    <a:gd name="T37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" h="10">
                      <a:moveTo>
                        <a:pt x="0" y="9"/>
                      </a:moveTo>
                      <a:cubicBezTo>
                        <a:pt x="0" y="9"/>
                        <a:pt x="1" y="9"/>
                        <a:pt x="2" y="9"/>
                      </a:cubicBezTo>
                      <a:cubicBezTo>
                        <a:pt x="3" y="9"/>
                        <a:pt x="4" y="9"/>
                        <a:pt x="4" y="7"/>
                      </a:cubicBezTo>
                      <a:cubicBezTo>
                        <a:pt x="4" y="6"/>
                        <a:pt x="3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4"/>
                        <a:pt x="4" y="3"/>
                        <a:pt x="4" y="2"/>
                      </a:cubicBezTo>
                      <a:cubicBezTo>
                        <a:pt x="4" y="1"/>
                        <a:pt x="3" y="1"/>
                        <a:pt x="2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4" y="0"/>
                        <a:pt x="5" y="1"/>
                        <a:pt x="5" y="2"/>
                      </a:cubicBezTo>
                      <a:cubicBezTo>
                        <a:pt x="5" y="3"/>
                        <a:pt x="5" y="4"/>
                        <a:pt x="3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4" y="5"/>
                        <a:pt x="6" y="6"/>
                        <a:pt x="6" y="7"/>
                      </a:cubicBezTo>
                      <a:cubicBezTo>
                        <a:pt x="6" y="9"/>
                        <a:pt x="4" y="10"/>
                        <a:pt x="2" y="10"/>
                      </a:cubicBezTo>
                      <a:cubicBezTo>
                        <a:pt x="1" y="10"/>
                        <a:pt x="0" y="10"/>
                        <a:pt x="0" y="10"/>
                      </a:cubicBez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5"/>
                <p:cNvSpPr>
                  <a:spLocks/>
                </p:cNvSpPr>
                <p:nvPr/>
              </p:nvSpPr>
              <p:spPr bwMode="auto">
                <a:xfrm>
                  <a:off x="6745348" y="2879478"/>
                  <a:ext cx="42792" cy="115539"/>
                </a:xfrm>
                <a:custGeom>
                  <a:avLst/>
                  <a:gdLst>
                    <a:gd name="T0" fmla="*/ 5 w 10"/>
                    <a:gd name="T1" fmla="*/ 3 h 27"/>
                    <a:gd name="T2" fmla="*/ 5 w 10"/>
                    <a:gd name="T3" fmla="*/ 3 h 27"/>
                    <a:gd name="T4" fmla="*/ 0 w 10"/>
                    <a:gd name="T5" fmla="*/ 5 h 27"/>
                    <a:gd name="T6" fmla="*/ 0 w 10"/>
                    <a:gd name="T7" fmla="*/ 3 h 27"/>
                    <a:gd name="T8" fmla="*/ 8 w 10"/>
                    <a:gd name="T9" fmla="*/ 0 h 27"/>
                    <a:gd name="T10" fmla="*/ 10 w 10"/>
                    <a:gd name="T11" fmla="*/ 0 h 27"/>
                    <a:gd name="T12" fmla="*/ 10 w 10"/>
                    <a:gd name="T13" fmla="*/ 27 h 27"/>
                    <a:gd name="T14" fmla="*/ 8 w 10"/>
                    <a:gd name="T15" fmla="*/ 27 h 27"/>
                    <a:gd name="T16" fmla="*/ 5 w 10"/>
                    <a:gd name="T17" fmla="*/ 3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" h="27">
                      <a:moveTo>
                        <a:pt x="5" y="3"/>
                      </a:moveTo>
                      <a:lnTo>
                        <a:pt x="5" y="3"/>
                      </a:lnTo>
                      <a:lnTo>
                        <a:pt x="0" y="5"/>
                      </a:lnTo>
                      <a:lnTo>
                        <a:pt x="0" y="3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0" y="27"/>
                      </a:lnTo>
                      <a:lnTo>
                        <a:pt x="8" y="27"/>
                      </a:lnTo>
                      <a:lnTo>
                        <a:pt x="5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16"/>
                <p:cNvSpPr>
                  <a:spLocks noEditPoints="1"/>
                </p:cNvSpPr>
                <p:nvPr/>
              </p:nvSpPr>
              <p:spPr bwMode="auto">
                <a:xfrm>
                  <a:off x="6818095" y="2879478"/>
                  <a:ext cx="72747" cy="115539"/>
                </a:xfrm>
                <a:custGeom>
                  <a:avLst/>
                  <a:gdLst>
                    <a:gd name="T0" fmla="*/ 7 w 7"/>
                    <a:gd name="T1" fmla="*/ 5 h 11"/>
                    <a:gd name="T2" fmla="*/ 4 w 7"/>
                    <a:gd name="T3" fmla="*/ 11 h 11"/>
                    <a:gd name="T4" fmla="*/ 0 w 7"/>
                    <a:gd name="T5" fmla="*/ 5 h 11"/>
                    <a:gd name="T6" fmla="*/ 3 w 7"/>
                    <a:gd name="T7" fmla="*/ 0 h 11"/>
                    <a:gd name="T8" fmla="*/ 7 w 7"/>
                    <a:gd name="T9" fmla="*/ 5 h 11"/>
                    <a:gd name="T10" fmla="*/ 2 w 7"/>
                    <a:gd name="T11" fmla="*/ 5 h 11"/>
                    <a:gd name="T12" fmla="*/ 4 w 7"/>
                    <a:gd name="T13" fmla="*/ 9 h 11"/>
                    <a:gd name="T14" fmla="*/ 5 w 7"/>
                    <a:gd name="T15" fmla="*/ 5 h 11"/>
                    <a:gd name="T16" fmla="*/ 3 w 7"/>
                    <a:gd name="T17" fmla="*/ 1 h 11"/>
                    <a:gd name="T18" fmla="*/ 2 w 7"/>
                    <a:gd name="T19" fmla="*/ 5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" h="11">
                      <a:moveTo>
                        <a:pt x="7" y="5"/>
                      </a:moveTo>
                      <a:cubicBezTo>
                        <a:pt x="7" y="9"/>
                        <a:pt x="5" y="10"/>
                        <a:pt x="4" y="11"/>
                      </a:cubicBezTo>
                      <a:cubicBezTo>
                        <a:pt x="1" y="11"/>
                        <a:pt x="0" y="9"/>
                        <a:pt x="0" y="5"/>
                      </a:cubicBezTo>
                      <a:cubicBezTo>
                        <a:pt x="0" y="2"/>
                        <a:pt x="1" y="0"/>
                        <a:pt x="3" y="0"/>
                      </a:cubicBezTo>
                      <a:cubicBezTo>
                        <a:pt x="6" y="0"/>
                        <a:pt x="7" y="2"/>
                        <a:pt x="7" y="5"/>
                      </a:cubicBezTo>
                      <a:close/>
                      <a:moveTo>
                        <a:pt x="2" y="5"/>
                      </a:moveTo>
                      <a:cubicBezTo>
                        <a:pt x="2" y="8"/>
                        <a:pt x="2" y="9"/>
                        <a:pt x="4" y="9"/>
                      </a:cubicBezTo>
                      <a:cubicBezTo>
                        <a:pt x="5" y="9"/>
                        <a:pt x="5" y="8"/>
                        <a:pt x="5" y="5"/>
                      </a:cubicBezTo>
                      <a:cubicBezTo>
                        <a:pt x="5" y="3"/>
                        <a:pt x="5" y="1"/>
                        <a:pt x="3" y="1"/>
                      </a:cubicBezTo>
                      <a:cubicBezTo>
                        <a:pt x="2" y="1"/>
                        <a:pt x="2" y="3"/>
                        <a:pt x="2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17"/>
                <p:cNvSpPr>
                  <a:spLocks/>
                </p:cNvSpPr>
                <p:nvPr/>
              </p:nvSpPr>
              <p:spPr bwMode="auto">
                <a:xfrm>
                  <a:off x="6745348" y="3084880"/>
                  <a:ext cx="51351" cy="111259"/>
                </a:xfrm>
                <a:custGeom>
                  <a:avLst/>
                  <a:gdLst>
                    <a:gd name="T0" fmla="*/ 8 w 12"/>
                    <a:gd name="T1" fmla="*/ 3 h 26"/>
                    <a:gd name="T2" fmla="*/ 8 w 12"/>
                    <a:gd name="T3" fmla="*/ 3 h 26"/>
                    <a:gd name="T4" fmla="*/ 3 w 12"/>
                    <a:gd name="T5" fmla="*/ 7 h 26"/>
                    <a:gd name="T6" fmla="*/ 0 w 12"/>
                    <a:gd name="T7" fmla="*/ 5 h 26"/>
                    <a:gd name="T8" fmla="*/ 8 w 12"/>
                    <a:gd name="T9" fmla="*/ 0 h 26"/>
                    <a:gd name="T10" fmla="*/ 10 w 12"/>
                    <a:gd name="T11" fmla="*/ 0 h 26"/>
                    <a:gd name="T12" fmla="*/ 12 w 12"/>
                    <a:gd name="T13" fmla="*/ 26 h 26"/>
                    <a:gd name="T14" fmla="*/ 8 w 12"/>
                    <a:gd name="T15" fmla="*/ 26 h 26"/>
                    <a:gd name="T16" fmla="*/ 8 w 12"/>
                    <a:gd name="T17" fmla="*/ 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" h="26">
                      <a:moveTo>
                        <a:pt x="8" y="3"/>
                      </a:moveTo>
                      <a:lnTo>
                        <a:pt x="8" y="3"/>
                      </a:lnTo>
                      <a:lnTo>
                        <a:pt x="3" y="7"/>
                      </a:lnTo>
                      <a:lnTo>
                        <a:pt x="0" y="5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2" y="26"/>
                      </a:lnTo>
                      <a:lnTo>
                        <a:pt x="8" y="26"/>
                      </a:lnTo>
                      <a:lnTo>
                        <a:pt x="8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18"/>
                <p:cNvSpPr>
                  <a:spLocks/>
                </p:cNvSpPr>
                <p:nvPr/>
              </p:nvSpPr>
              <p:spPr bwMode="auto">
                <a:xfrm>
                  <a:off x="6826653" y="3084880"/>
                  <a:ext cx="64188" cy="111259"/>
                </a:xfrm>
                <a:custGeom>
                  <a:avLst/>
                  <a:gdLst>
                    <a:gd name="T0" fmla="*/ 15 w 15"/>
                    <a:gd name="T1" fmla="*/ 0 h 26"/>
                    <a:gd name="T2" fmla="*/ 15 w 15"/>
                    <a:gd name="T3" fmla="*/ 3 h 26"/>
                    <a:gd name="T4" fmla="*/ 5 w 15"/>
                    <a:gd name="T5" fmla="*/ 26 h 26"/>
                    <a:gd name="T6" fmla="*/ 3 w 15"/>
                    <a:gd name="T7" fmla="*/ 26 h 26"/>
                    <a:gd name="T8" fmla="*/ 12 w 15"/>
                    <a:gd name="T9" fmla="*/ 3 h 26"/>
                    <a:gd name="T10" fmla="*/ 10 w 15"/>
                    <a:gd name="T11" fmla="*/ 3 h 26"/>
                    <a:gd name="T12" fmla="*/ 0 w 15"/>
                    <a:gd name="T13" fmla="*/ 3 h 26"/>
                    <a:gd name="T14" fmla="*/ 0 w 15"/>
                    <a:gd name="T15" fmla="*/ 0 h 26"/>
                    <a:gd name="T16" fmla="*/ 15 w 15"/>
                    <a:gd name="T17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26">
                      <a:moveTo>
                        <a:pt x="15" y="0"/>
                      </a:moveTo>
                      <a:lnTo>
                        <a:pt x="15" y="3"/>
                      </a:lnTo>
                      <a:lnTo>
                        <a:pt x="5" y="26"/>
                      </a:lnTo>
                      <a:lnTo>
                        <a:pt x="3" y="26"/>
                      </a:lnTo>
                      <a:lnTo>
                        <a:pt x="12" y="3"/>
                      </a:lnTo>
                      <a:lnTo>
                        <a:pt x="10" y="3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19"/>
                <p:cNvSpPr>
                  <a:spLocks/>
                </p:cNvSpPr>
                <p:nvPr/>
              </p:nvSpPr>
              <p:spPr bwMode="auto">
                <a:xfrm>
                  <a:off x="6758186" y="3290283"/>
                  <a:ext cx="59909" cy="111259"/>
                </a:xfrm>
                <a:custGeom>
                  <a:avLst/>
                  <a:gdLst>
                    <a:gd name="T0" fmla="*/ 0 w 6"/>
                    <a:gd name="T1" fmla="*/ 11 h 11"/>
                    <a:gd name="T2" fmla="*/ 0 w 6"/>
                    <a:gd name="T3" fmla="*/ 10 h 11"/>
                    <a:gd name="T4" fmla="*/ 1 w 6"/>
                    <a:gd name="T5" fmla="*/ 9 h 11"/>
                    <a:gd name="T6" fmla="*/ 4 w 6"/>
                    <a:gd name="T7" fmla="*/ 3 h 11"/>
                    <a:gd name="T8" fmla="*/ 2 w 6"/>
                    <a:gd name="T9" fmla="*/ 1 h 11"/>
                    <a:gd name="T10" fmla="*/ 0 w 6"/>
                    <a:gd name="T11" fmla="*/ 2 h 11"/>
                    <a:gd name="T12" fmla="*/ 0 w 6"/>
                    <a:gd name="T13" fmla="*/ 1 h 11"/>
                    <a:gd name="T14" fmla="*/ 2 w 6"/>
                    <a:gd name="T15" fmla="*/ 0 h 11"/>
                    <a:gd name="T16" fmla="*/ 5 w 6"/>
                    <a:gd name="T17" fmla="*/ 3 h 11"/>
                    <a:gd name="T18" fmla="*/ 2 w 6"/>
                    <a:gd name="T19" fmla="*/ 9 h 11"/>
                    <a:gd name="T20" fmla="*/ 2 w 6"/>
                    <a:gd name="T21" fmla="*/ 10 h 11"/>
                    <a:gd name="T22" fmla="*/ 2 w 6"/>
                    <a:gd name="T23" fmla="*/ 10 h 11"/>
                    <a:gd name="T24" fmla="*/ 6 w 6"/>
                    <a:gd name="T25" fmla="*/ 10 h 11"/>
                    <a:gd name="T26" fmla="*/ 6 w 6"/>
                    <a:gd name="T27" fmla="*/ 11 h 11"/>
                    <a:gd name="T28" fmla="*/ 0 w 6"/>
                    <a:gd name="T2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11">
                      <a:moveTo>
                        <a:pt x="0" y="11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2" y="7"/>
                        <a:pt x="4" y="5"/>
                        <a:pt x="4" y="3"/>
                      </a:cubicBezTo>
                      <a:cubicBezTo>
                        <a:pt x="4" y="2"/>
                        <a:pt x="3" y="1"/>
                        <a:pt x="2" y="1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4" y="0"/>
                        <a:pt x="5" y="1"/>
                        <a:pt x="5" y="3"/>
                      </a:cubicBezTo>
                      <a:cubicBezTo>
                        <a:pt x="6" y="5"/>
                        <a:pt x="4" y="7"/>
                        <a:pt x="2" y="9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1"/>
                        <a:pt x="6" y="11"/>
                        <a:pt x="6" y="11"/>
                      </a:cubicBez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20"/>
                <p:cNvSpPr>
                  <a:spLocks noEditPoints="1"/>
                </p:cNvSpPr>
                <p:nvPr/>
              </p:nvSpPr>
              <p:spPr bwMode="auto">
                <a:xfrm>
                  <a:off x="6826653" y="3290283"/>
                  <a:ext cx="72747" cy="111259"/>
                </a:xfrm>
                <a:custGeom>
                  <a:avLst/>
                  <a:gdLst>
                    <a:gd name="T0" fmla="*/ 5 w 7"/>
                    <a:gd name="T1" fmla="*/ 11 h 11"/>
                    <a:gd name="T2" fmla="*/ 5 w 7"/>
                    <a:gd name="T3" fmla="*/ 8 h 11"/>
                    <a:gd name="T4" fmla="*/ 0 w 7"/>
                    <a:gd name="T5" fmla="*/ 8 h 11"/>
                    <a:gd name="T6" fmla="*/ 0 w 7"/>
                    <a:gd name="T7" fmla="*/ 7 h 11"/>
                    <a:gd name="T8" fmla="*/ 4 w 7"/>
                    <a:gd name="T9" fmla="*/ 0 h 11"/>
                    <a:gd name="T10" fmla="*/ 6 w 7"/>
                    <a:gd name="T11" fmla="*/ 0 h 11"/>
                    <a:gd name="T12" fmla="*/ 6 w 7"/>
                    <a:gd name="T13" fmla="*/ 7 h 11"/>
                    <a:gd name="T14" fmla="*/ 7 w 7"/>
                    <a:gd name="T15" fmla="*/ 7 h 11"/>
                    <a:gd name="T16" fmla="*/ 7 w 7"/>
                    <a:gd name="T17" fmla="*/ 8 h 11"/>
                    <a:gd name="T18" fmla="*/ 6 w 7"/>
                    <a:gd name="T19" fmla="*/ 8 h 11"/>
                    <a:gd name="T20" fmla="*/ 6 w 7"/>
                    <a:gd name="T21" fmla="*/ 11 h 11"/>
                    <a:gd name="T22" fmla="*/ 5 w 7"/>
                    <a:gd name="T23" fmla="*/ 11 h 11"/>
                    <a:gd name="T24" fmla="*/ 5 w 7"/>
                    <a:gd name="T25" fmla="*/ 7 h 11"/>
                    <a:gd name="T26" fmla="*/ 4 w 7"/>
                    <a:gd name="T27" fmla="*/ 4 h 11"/>
                    <a:gd name="T28" fmla="*/ 4 w 7"/>
                    <a:gd name="T29" fmla="*/ 2 h 11"/>
                    <a:gd name="T30" fmla="*/ 4 w 7"/>
                    <a:gd name="T31" fmla="*/ 2 h 11"/>
                    <a:gd name="T32" fmla="*/ 3 w 7"/>
                    <a:gd name="T33" fmla="*/ 4 h 11"/>
                    <a:gd name="T34" fmla="*/ 2 w 7"/>
                    <a:gd name="T35" fmla="*/ 7 h 11"/>
                    <a:gd name="T36" fmla="*/ 2 w 7"/>
                    <a:gd name="T37" fmla="*/ 7 h 11"/>
                    <a:gd name="T38" fmla="*/ 5 w 7"/>
                    <a:gd name="T39" fmla="*/ 7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" h="11">
                      <a:moveTo>
                        <a:pt x="5" y="11"/>
                      </a:move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11"/>
                        <a:pt x="6" y="11"/>
                        <a:pt x="6" y="11"/>
                      </a:cubicBezTo>
                      <a:lnTo>
                        <a:pt x="5" y="11"/>
                      </a:lnTo>
                      <a:close/>
                      <a:moveTo>
                        <a:pt x="5" y="7"/>
                      </a:move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3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3"/>
                        <a:pt x="3" y="4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lnTo>
                        <a:pt x="5" y="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21"/>
                <p:cNvSpPr>
                  <a:spLocks/>
                </p:cNvSpPr>
                <p:nvPr/>
              </p:nvSpPr>
              <p:spPr bwMode="auto">
                <a:xfrm>
                  <a:off x="6758186" y="3495685"/>
                  <a:ext cx="59909" cy="111259"/>
                </a:xfrm>
                <a:custGeom>
                  <a:avLst/>
                  <a:gdLst>
                    <a:gd name="T0" fmla="*/ 0 w 6"/>
                    <a:gd name="T1" fmla="*/ 10 h 11"/>
                    <a:gd name="T2" fmla="*/ 2 w 6"/>
                    <a:gd name="T3" fmla="*/ 10 h 11"/>
                    <a:gd name="T4" fmla="*/ 5 w 6"/>
                    <a:gd name="T5" fmla="*/ 8 h 11"/>
                    <a:gd name="T6" fmla="*/ 2 w 6"/>
                    <a:gd name="T7" fmla="*/ 6 h 11"/>
                    <a:gd name="T8" fmla="*/ 2 w 6"/>
                    <a:gd name="T9" fmla="*/ 6 h 11"/>
                    <a:gd name="T10" fmla="*/ 1 w 6"/>
                    <a:gd name="T11" fmla="*/ 5 h 11"/>
                    <a:gd name="T12" fmla="*/ 2 w 6"/>
                    <a:gd name="T13" fmla="*/ 5 h 11"/>
                    <a:gd name="T14" fmla="*/ 4 w 6"/>
                    <a:gd name="T15" fmla="*/ 3 h 11"/>
                    <a:gd name="T16" fmla="*/ 2 w 6"/>
                    <a:gd name="T17" fmla="*/ 1 h 11"/>
                    <a:gd name="T18" fmla="*/ 1 w 6"/>
                    <a:gd name="T19" fmla="*/ 2 h 11"/>
                    <a:gd name="T20" fmla="*/ 0 w 6"/>
                    <a:gd name="T21" fmla="*/ 1 h 11"/>
                    <a:gd name="T22" fmla="*/ 3 w 6"/>
                    <a:gd name="T23" fmla="*/ 0 h 11"/>
                    <a:gd name="T24" fmla="*/ 6 w 6"/>
                    <a:gd name="T25" fmla="*/ 3 h 11"/>
                    <a:gd name="T26" fmla="*/ 4 w 6"/>
                    <a:gd name="T27" fmla="*/ 5 h 11"/>
                    <a:gd name="T28" fmla="*/ 4 w 6"/>
                    <a:gd name="T29" fmla="*/ 5 h 11"/>
                    <a:gd name="T30" fmla="*/ 6 w 6"/>
                    <a:gd name="T31" fmla="*/ 8 h 11"/>
                    <a:gd name="T32" fmla="*/ 2 w 6"/>
                    <a:gd name="T33" fmla="*/ 11 h 11"/>
                    <a:gd name="T34" fmla="*/ 0 w 6"/>
                    <a:gd name="T35" fmla="*/ 11 h 11"/>
                    <a:gd name="T36" fmla="*/ 0 w 6"/>
                    <a:gd name="T37" fmla="*/ 1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" h="11">
                      <a:moveTo>
                        <a:pt x="0" y="10"/>
                      </a:moveTo>
                      <a:cubicBezTo>
                        <a:pt x="1" y="10"/>
                        <a:pt x="2" y="10"/>
                        <a:pt x="2" y="10"/>
                      </a:cubicBezTo>
                      <a:cubicBezTo>
                        <a:pt x="4" y="10"/>
                        <a:pt x="5" y="9"/>
                        <a:pt x="5" y="8"/>
                      </a:cubicBezTo>
                      <a:cubicBezTo>
                        <a:pt x="5" y="7"/>
                        <a:pt x="3" y="6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3" y="5"/>
                        <a:pt x="4" y="4"/>
                        <a:pt x="4" y="3"/>
                      </a:cubicBezTo>
                      <a:cubicBezTo>
                        <a:pt x="4" y="2"/>
                        <a:pt x="3" y="1"/>
                        <a:pt x="2" y="1"/>
                      </a:cubicBezTo>
                      <a:cubicBezTo>
                        <a:pt x="2" y="1"/>
                        <a:pt x="1" y="2"/>
                        <a:pt x="1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2" y="0"/>
                        <a:pt x="3" y="0"/>
                      </a:cubicBezTo>
                      <a:cubicBezTo>
                        <a:pt x="5" y="0"/>
                        <a:pt x="6" y="1"/>
                        <a:pt x="6" y="3"/>
                      </a:cubicBezTo>
                      <a:cubicBezTo>
                        <a:pt x="6" y="4"/>
                        <a:pt x="5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5" y="5"/>
                        <a:pt x="6" y="6"/>
                        <a:pt x="6" y="8"/>
                      </a:cubicBezTo>
                      <a:cubicBezTo>
                        <a:pt x="6" y="10"/>
                        <a:pt x="5" y="11"/>
                        <a:pt x="2" y="11"/>
                      </a:cubicBezTo>
                      <a:cubicBezTo>
                        <a:pt x="2" y="11"/>
                        <a:pt x="1" y="11"/>
                        <a:pt x="0" y="11"/>
                      </a:cubicBez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22"/>
                <p:cNvSpPr>
                  <a:spLocks/>
                </p:cNvSpPr>
                <p:nvPr/>
              </p:nvSpPr>
              <p:spPr bwMode="auto">
                <a:xfrm>
                  <a:off x="6839491" y="3495685"/>
                  <a:ext cx="51351" cy="111259"/>
                </a:xfrm>
                <a:custGeom>
                  <a:avLst/>
                  <a:gdLst>
                    <a:gd name="T0" fmla="*/ 7 w 12"/>
                    <a:gd name="T1" fmla="*/ 4 h 26"/>
                    <a:gd name="T2" fmla="*/ 7 w 12"/>
                    <a:gd name="T3" fmla="*/ 4 h 26"/>
                    <a:gd name="T4" fmla="*/ 2 w 12"/>
                    <a:gd name="T5" fmla="*/ 7 h 26"/>
                    <a:gd name="T6" fmla="*/ 0 w 12"/>
                    <a:gd name="T7" fmla="*/ 4 h 26"/>
                    <a:gd name="T8" fmla="*/ 7 w 12"/>
                    <a:gd name="T9" fmla="*/ 0 h 26"/>
                    <a:gd name="T10" fmla="*/ 12 w 12"/>
                    <a:gd name="T11" fmla="*/ 0 h 26"/>
                    <a:gd name="T12" fmla="*/ 12 w 12"/>
                    <a:gd name="T13" fmla="*/ 26 h 26"/>
                    <a:gd name="T14" fmla="*/ 7 w 12"/>
                    <a:gd name="T15" fmla="*/ 26 h 26"/>
                    <a:gd name="T16" fmla="*/ 7 w 12"/>
                    <a:gd name="T17" fmla="*/ 4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" h="26">
                      <a:moveTo>
                        <a:pt x="7" y="4"/>
                      </a:moveTo>
                      <a:lnTo>
                        <a:pt x="7" y="4"/>
                      </a:lnTo>
                      <a:lnTo>
                        <a:pt x="2" y="7"/>
                      </a:lnTo>
                      <a:lnTo>
                        <a:pt x="0" y="4"/>
                      </a:lnTo>
                      <a:lnTo>
                        <a:pt x="7" y="0"/>
                      </a:lnTo>
                      <a:lnTo>
                        <a:pt x="12" y="0"/>
                      </a:lnTo>
                      <a:lnTo>
                        <a:pt x="12" y="26"/>
                      </a:lnTo>
                      <a:lnTo>
                        <a:pt x="7" y="26"/>
                      </a:lnTo>
                      <a:lnTo>
                        <a:pt x="7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23"/>
                <p:cNvSpPr>
                  <a:spLocks noEditPoints="1"/>
                </p:cNvSpPr>
                <p:nvPr/>
              </p:nvSpPr>
              <p:spPr bwMode="auto">
                <a:xfrm>
                  <a:off x="7104802" y="2665518"/>
                  <a:ext cx="72747" cy="102701"/>
                </a:xfrm>
                <a:custGeom>
                  <a:avLst/>
                  <a:gdLst>
                    <a:gd name="T0" fmla="*/ 4 w 7"/>
                    <a:gd name="T1" fmla="*/ 10 h 10"/>
                    <a:gd name="T2" fmla="*/ 4 w 7"/>
                    <a:gd name="T3" fmla="*/ 7 h 10"/>
                    <a:gd name="T4" fmla="*/ 0 w 7"/>
                    <a:gd name="T5" fmla="*/ 8 h 10"/>
                    <a:gd name="T6" fmla="*/ 0 w 7"/>
                    <a:gd name="T7" fmla="*/ 7 h 10"/>
                    <a:gd name="T8" fmla="*/ 4 w 7"/>
                    <a:gd name="T9" fmla="*/ 0 h 10"/>
                    <a:gd name="T10" fmla="*/ 5 w 7"/>
                    <a:gd name="T11" fmla="*/ 0 h 10"/>
                    <a:gd name="T12" fmla="*/ 5 w 7"/>
                    <a:gd name="T13" fmla="*/ 6 h 10"/>
                    <a:gd name="T14" fmla="*/ 7 w 7"/>
                    <a:gd name="T15" fmla="*/ 6 h 10"/>
                    <a:gd name="T16" fmla="*/ 7 w 7"/>
                    <a:gd name="T17" fmla="*/ 7 h 10"/>
                    <a:gd name="T18" fmla="*/ 5 w 7"/>
                    <a:gd name="T19" fmla="*/ 7 h 10"/>
                    <a:gd name="T20" fmla="*/ 6 w 7"/>
                    <a:gd name="T21" fmla="*/ 10 h 10"/>
                    <a:gd name="T22" fmla="*/ 4 w 7"/>
                    <a:gd name="T23" fmla="*/ 10 h 10"/>
                    <a:gd name="T24" fmla="*/ 4 w 7"/>
                    <a:gd name="T25" fmla="*/ 6 h 10"/>
                    <a:gd name="T26" fmla="*/ 4 w 7"/>
                    <a:gd name="T27" fmla="*/ 3 h 10"/>
                    <a:gd name="T28" fmla="*/ 4 w 7"/>
                    <a:gd name="T29" fmla="*/ 1 h 10"/>
                    <a:gd name="T30" fmla="*/ 4 w 7"/>
                    <a:gd name="T31" fmla="*/ 1 h 10"/>
                    <a:gd name="T32" fmla="*/ 3 w 7"/>
                    <a:gd name="T33" fmla="*/ 3 h 10"/>
                    <a:gd name="T34" fmla="*/ 1 w 7"/>
                    <a:gd name="T35" fmla="*/ 6 h 10"/>
                    <a:gd name="T36" fmla="*/ 1 w 7"/>
                    <a:gd name="T37" fmla="*/ 7 h 10"/>
                    <a:gd name="T38" fmla="*/ 4 w 7"/>
                    <a:gd name="T39" fmla="*/ 6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" h="10">
                      <a:moveTo>
                        <a:pt x="4" y="10"/>
                      </a:move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6" y="10"/>
                        <a:pt x="6" y="10"/>
                        <a:pt x="6" y="10"/>
                      </a:cubicBezTo>
                      <a:lnTo>
                        <a:pt x="4" y="10"/>
                      </a:lnTo>
                      <a:close/>
                      <a:moveTo>
                        <a:pt x="4" y="6"/>
                      </a:move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3"/>
                        <a:pt x="4" y="2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3" y="2"/>
                        <a:pt x="3" y="3"/>
                        <a:pt x="3" y="3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7"/>
                        <a:pt x="1" y="7"/>
                        <a:pt x="1" y="7"/>
                      </a:cubicBezTo>
                      <a:lnTo>
                        <a:pt x="4" y="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24"/>
                <p:cNvSpPr>
                  <a:spLocks/>
                </p:cNvSpPr>
                <p:nvPr/>
              </p:nvSpPr>
              <p:spPr bwMode="auto">
                <a:xfrm>
                  <a:off x="7032055" y="2870920"/>
                  <a:ext cx="42792" cy="111259"/>
                </a:xfrm>
                <a:custGeom>
                  <a:avLst/>
                  <a:gdLst>
                    <a:gd name="T0" fmla="*/ 7 w 10"/>
                    <a:gd name="T1" fmla="*/ 2 h 26"/>
                    <a:gd name="T2" fmla="*/ 7 w 10"/>
                    <a:gd name="T3" fmla="*/ 2 h 26"/>
                    <a:gd name="T4" fmla="*/ 0 w 10"/>
                    <a:gd name="T5" fmla="*/ 7 h 26"/>
                    <a:gd name="T6" fmla="*/ 0 w 10"/>
                    <a:gd name="T7" fmla="*/ 5 h 26"/>
                    <a:gd name="T8" fmla="*/ 7 w 10"/>
                    <a:gd name="T9" fmla="*/ 0 h 26"/>
                    <a:gd name="T10" fmla="*/ 10 w 10"/>
                    <a:gd name="T11" fmla="*/ 0 h 26"/>
                    <a:gd name="T12" fmla="*/ 10 w 10"/>
                    <a:gd name="T13" fmla="*/ 26 h 26"/>
                    <a:gd name="T14" fmla="*/ 7 w 10"/>
                    <a:gd name="T15" fmla="*/ 26 h 26"/>
                    <a:gd name="T16" fmla="*/ 7 w 10"/>
                    <a:gd name="T17" fmla="*/ 2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" h="26">
                      <a:moveTo>
                        <a:pt x="7" y="2"/>
                      </a:moveTo>
                      <a:lnTo>
                        <a:pt x="7" y="2"/>
                      </a:lnTo>
                      <a:lnTo>
                        <a:pt x="0" y="7"/>
                      </a:lnTo>
                      <a:lnTo>
                        <a:pt x="0" y="5"/>
                      </a:lnTo>
                      <a:lnTo>
                        <a:pt x="7" y="0"/>
                      </a:lnTo>
                      <a:lnTo>
                        <a:pt x="10" y="0"/>
                      </a:lnTo>
                      <a:lnTo>
                        <a:pt x="10" y="26"/>
                      </a:lnTo>
                      <a:lnTo>
                        <a:pt x="7" y="26"/>
                      </a:lnTo>
                      <a:lnTo>
                        <a:pt x="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25"/>
                <p:cNvSpPr>
                  <a:spLocks/>
                </p:cNvSpPr>
                <p:nvPr/>
              </p:nvSpPr>
              <p:spPr bwMode="auto">
                <a:xfrm>
                  <a:off x="7113360" y="2870920"/>
                  <a:ext cx="42792" cy="111259"/>
                </a:xfrm>
                <a:custGeom>
                  <a:avLst/>
                  <a:gdLst>
                    <a:gd name="T0" fmla="*/ 7 w 10"/>
                    <a:gd name="T1" fmla="*/ 2 h 26"/>
                    <a:gd name="T2" fmla="*/ 5 w 10"/>
                    <a:gd name="T3" fmla="*/ 2 h 26"/>
                    <a:gd name="T4" fmla="*/ 0 w 10"/>
                    <a:gd name="T5" fmla="*/ 5 h 26"/>
                    <a:gd name="T6" fmla="*/ 0 w 10"/>
                    <a:gd name="T7" fmla="*/ 2 h 26"/>
                    <a:gd name="T8" fmla="*/ 7 w 10"/>
                    <a:gd name="T9" fmla="*/ 0 h 26"/>
                    <a:gd name="T10" fmla="*/ 10 w 10"/>
                    <a:gd name="T11" fmla="*/ 0 h 26"/>
                    <a:gd name="T12" fmla="*/ 10 w 10"/>
                    <a:gd name="T13" fmla="*/ 24 h 26"/>
                    <a:gd name="T14" fmla="*/ 7 w 10"/>
                    <a:gd name="T15" fmla="*/ 26 h 26"/>
                    <a:gd name="T16" fmla="*/ 7 w 10"/>
                    <a:gd name="T17" fmla="*/ 2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" h="26">
                      <a:moveTo>
                        <a:pt x="7" y="2"/>
                      </a:moveTo>
                      <a:lnTo>
                        <a:pt x="5" y="2"/>
                      </a:lnTo>
                      <a:lnTo>
                        <a:pt x="0" y="5"/>
                      </a:lnTo>
                      <a:lnTo>
                        <a:pt x="0" y="2"/>
                      </a:lnTo>
                      <a:lnTo>
                        <a:pt x="7" y="0"/>
                      </a:lnTo>
                      <a:lnTo>
                        <a:pt x="10" y="0"/>
                      </a:lnTo>
                      <a:lnTo>
                        <a:pt x="10" y="24"/>
                      </a:lnTo>
                      <a:lnTo>
                        <a:pt x="7" y="26"/>
                      </a:lnTo>
                      <a:lnTo>
                        <a:pt x="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26"/>
                <p:cNvSpPr>
                  <a:spLocks/>
                </p:cNvSpPr>
                <p:nvPr/>
              </p:nvSpPr>
              <p:spPr bwMode="auto">
                <a:xfrm>
                  <a:off x="7044893" y="3076322"/>
                  <a:ext cx="38513" cy="111259"/>
                </a:xfrm>
                <a:custGeom>
                  <a:avLst/>
                  <a:gdLst>
                    <a:gd name="T0" fmla="*/ 4 w 9"/>
                    <a:gd name="T1" fmla="*/ 5 h 26"/>
                    <a:gd name="T2" fmla="*/ 4 w 9"/>
                    <a:gd name="T3" fmla="*/ 5 h 26"/>
                    <a:gd name="T4" fmla="*/ 0 w 9"/>
                    <a:gd name="T5" fmla="*/ 7 h 26"/>
                    <a:gd name="T6" fmla="*/ 0 w 9"/>
                    <a:gd name="T7" fmla="*/ 5 h 26"/>
                    <a:gd name="T8" fmla="*/ 4 w 9"/>
                    <a:gd name="T9" fmla="*/ 0 h 26"/>
                    <a:gd name="T10" fmla="*/ 9 w 9"/>
                    <a:gd name="T11" fmla="*/ 0 h 26"/>
                    <a:gd name="T12" fmla="*/ 9 w 9"/>
                    <a:gd name="T13" fmla="*/ 26 h 26"/>
                    <a:gd name="T14" fmla="*/ 4 w 9"/>
                    <a:gd name="T15" fmla="*/ 26 h 26"/>
                    <a:gd name="T16" fmla="*/ 4 w 9"/>
                    <a:gd name="T17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" h="26">
                      <a:moveTo>
                        <a:pt x="4" y="5"/>
                      </a:move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9" y="0"/>
                      </a:lnTo>
                      <a:lnTo>
                        <a:pt x="9" y="26"/>
                      </a:lnTo>
                      <a:lnTo>
                        <a:pt x="4" y="26"/>
                      </a:lnTo>
                      <a:lnTo>
                        <a:pt x="4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27"/>
                <p:cNvSpPr>
                  <a:spLocks noEditPoints="1"/>
                </p:cNvSpPr>
                <p:nvPr/>
              </p:nvSpPr>
              <p:spPr bwMode="auto">
                <a:xfrm>
                  <a:off x="7113360" y="3076322"/>
                  <a:ext cx="72747" cy="111259"/>
                </a:xfrm>
                <a:custGeom>
                  <a:avLst/>
                  <a:gdLst>
                    <a:gd name="T0" fmla="*/ 0 w 7"/>
                    <a:gd name="T1" fmla="*/ 8 h 11"/>
                    <a:gd name="T2" fmla="*/ 2 w 7"/>
                    <a:gd name="T3" fmla="*/ 5 h 11"/>
                    <a:gd name="T4" fmla="*/ 2 w 7"/>
                    <a:gd name="T5" fmla="*/ 5 h 11"/>
                    <a:gd name="T6" fmla="*/ 0 w 7"/>
                    <a:gd name="T7" fmla="*/ 3 h 11"/>
                    <a:gd name="T8" fmla="*/ 3 w 7"/>
                    <a:gd name="T9" fmla="*/ 0 h 11"/>
                    <a:gd name="T10" fmla="*/ 6 w 7"/>
                    <a:gd name="T11" fmla="*/ 2 h 11"/>
                    <a:gd name="T12" fmla="*/ 5 w 7"/>
                    <a:gd name="T13" fmla="*/ 5 h 11"/>
                    <a:gd name="T14" fmla="*/ 5 w 7"/>
                    <a:gd name="T15" fmla="*/ 5 h 11"/>
                    <a:gd name="T16" fmla="*/ 7 w 7"/>
                    <a:gd name="T17" fmla="*/ 8 h 11"/>
                    <a:gd name="T18" fmla="*/ 3 w 7"/>
                    <a:gd name="T19" fmla="*/ 11 h 11"/>
                    <a:gd name="T20" fmla="*/ 0 w 7"/>
                    <a:gd name="T21" fmla="*/ 8 h 11"/>
                    <a:gd name="T22" fmla="*/ 5 w 7"/>
                    <a:gd name="T23" fmla="*/ 8 h 11"/>
                    <a:gd name="T24" fmla="*/ 3 w 7"/>
                    <a:gd name="T25" fmla="*/ 6 h 11"/>
                    <a:gd name="T26" fmla="*/ 2 w 7"/>
                    <a:gd name="T27" fmla="*/ 8 h 11"/>
                    <a:gd name="T28" fmla="*/ 3 w 7"/>
                    <a:gd name="T29" fmla="*/ 10 h 11"/>
                    <a:gd name="T30" fmla="*/ 5 w 7"/>
                    <a:gd name="T31" fmla="*/ 8 h 11"/>
                    <a:gd name="T32" fmla="*/ 2 w 7"/>
                    <a:gd name="T33" fmla="*/ 3 h 11"/>
                    <a:gd name="T34" fmla="*/ 4 w 7"/>
                    <a:gd name="T35" fmla="*/ 5 h 11"/>
                    <a:gd name="T36" fmla="*/ 5 w 7"/>
                    <a:gd name="T37" fmla="*/ 3 h 11"/>
                    <a:gd name="T38" fmla="*/ 3 w 7"/>
                    <a:gd name="T39" fmla="*/ 1 h 11"/>
                    <a:gd name="T40" fmla="*/ 2 w 7"/>
                    <a:gd name="T41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7" h="11">
                      <a:moveTo>
                        <a:pt x="0" y="8"/>
                      </a:moveTo>
                      <a:cubicBezTo>
                        <a:pt x="0" y="7"/>
                        <a:pt x="1" y="6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4"/>
                        <a:pt x="0" y="4"/>
                        <a:pt x="0" y="3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5" y="0"/>
                        <a:pt x="6" y="1"/>
                        <a:pt x="6" y="2"/>
                      </a:cubicBezTo>
                      <a:cubicBezTo>
                        <a:pt x="6" y="3"/>
                        <a:pt x="6" y="4"/>
                        <a:pt x="5" y="5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6" y="6"/>
                        <a:pt x="7" y="6"/>
                        <a:pt x="7" y="8"/>
                      </a:cubicBezTo>
                      <a:cubicBezTo>
                        <a:pt x="7" y="9"/>
                        <a:pt x="5" y="11"/>
                        <a:pt x="3" y="11"/>
                      </a:cubicBezTo>
                      <a:cubicBezTo>
                        <a:pt x="1" y="11"/>
                        <a:pt x="0" y="9"/>
                        <a:pt x="0" y="8"/>
                      </a:cubicBezTo>
                      <a:close/>
                      <a:moveTo>
                        <a:pt x="5" y="8"/>
                      </a:moveTo>
                      <a:cubicBezTo>
                        <a:pt x="5" y="7"/>
                        <a:pt x="4" y="6"/>
                        <a:pt x="3" y="6"/>
                      </a:cubicBezTo>
                      <a:cubicBezTo>
                        <a:pt x="2" y="6"/>
                        <a:pt x="2" y="7"/>
                        <a:pt x="2" y="8"/>
                      </a:cubicBezTo>
                      <a:cubicBezTo>
                        <a:pt x="2" y="9"/>
                        <a:pt x="2" y="10"/>
                        <a:pt x="3" y="10"/>
                      </a:cubicBezTo>
                      <a:cubicBezTo>
                        <a:pt x="4" y="10"/>
                        <a:pt x="5" y="9"/>
                        <a:pt x="5" y="8"/>
                      </a:cubicBezTo>
                      <a:close/>
                      <a:moveTo>
                        <a:pt x="2" y="3"/>
                      </a:moveTo>
                      <a:cubicBezTo>
                        <a:pt x="2" y="4"/>
                        <a:pt x="3" y="4"/>
                        <a:pt x="4" y="5"/>
                      </a:cubicBezTo>
                      <a:cubicBezTo>
                        <a:pt x="4" y="4"/>
                        <a:pt x="5" y="3"/>
                        <a:pt x="5" y="3"/>
                      </a:cubicBezTo>
                      <a:cubicBezTo>
                        <a:pt x="5" y="2"/>
                        <a:pt x="4" y="1"/>
                        <a:pt x="3" y="1"/>
                      </a:cubicBezTo>
                      <a:cubicBezTo>
                        <a:pt x="2" y="1"/>
                        <a:pt x="2" y="2"/>
                        <a:pt x="2" y="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28"/>
                <p:cNvSpPr>
                  <a:spLocks/>
                </p:cNvSpPr>
                <p:nvPr/>
              </p:nvSpPr>
              <p:spPr bwMode="auto">
                <a:xfrm>
                  <a:off x="7044893" y="3277445"/>
                  <a:ext cx="59909" cy="115539"/>
                </a:xfrm>
                <a:custGeom>
                  <a:avLst/>
                  <a:gdLst>
                    <a:gd name="T0" fmla="*/ 0 w 6"/>
                    <a:gd name="T1" fmla="*/ 11 h 11"/>
                    <a:gd name="T2" fmla="*/ 0 w 6"/>
                    <a:gd name="T3" fmla="*/ 10 h 11"/>
                    <a:gd name="T4" fmla="*/ 1 w 6"/>
                    <a:gd name="T5" fmla="*/ 9 h 11"/>
                    <a:gd name="T6" fmla="*/ 4 w 6"/>
                    <a:gd name="T7" fmla="*/ 3 h 11"/>
                    <a:gd name="T8" fmla="*/ 2 w 6"/>
                    <a:gd name="T9" fmla="*/ 1 h 11"/>
                    <a:gd name="T10" fmla="*/ 0 w 6"/>
                    <a:gd name="T11" fmla="*/ 2 h 11"/>
                    <a:gd name="T12" fmla="*/ 0 w 6"/>
                    <a:gd name="T13" fmla="*/ 1 h 11"/>
                    <a:gd name="T14" fmla="*/ 3 w 6"/>
                    <a:gd name="T15" fmla="*/ 0 h 11"/>
                    <a:gd name="T16" fmla="*/ 6 w 6"/>
                    <a:gd name="T17" fmla="*/ 3 h 11"/>
                    <a:gd name="T18" fmla="*/ 3 w 6"/>
                    <a:gd name="T19" fmla="*/ 9 h 11"/>
                    <a:gd name="T20" fmla="*/ 2 w 6"/>
                    <a:gd name="T21" fmla="*/ 10 h 11"/>
                    <a:gd name="T22" fmla="*/ 2 w 6"/>
                    <a:gd name="T23" fmla="*/ 10 h 11"/>
                    <a:gd name="T24" fmla="*/ 6 w 6"/>
                    <a:gd name="T25" fmla="*/ 10 h 11"/>
                    <a:gd name="T26" fmla="*/ 6 w 6"/>
                    <a:gd name="T27" fmla="*/ 11 h 11"/>
                    <a:gd name="T28" fmla="*/ 0 w 6"/>
                    <a:gd name="T2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11">
                      <a:moveTo>
                        <a:pt x="0" y="11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3" y="7"/>
                        <a:pt x="4" y="5"/>
                        <a:pt x="4" y="3"/>
                      </a:cubicBezTo>
                      <a:cubicBezTo>
                        <a:pt x="4" y="2"/>
                        <a:pt x="4" y="1"/>
                        <a:pt x="2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5" y="0"/>
                        <a:pt x="6" y="2"/>
                        <a:pt x="6" y="3"/>
                      </a:cubicBezTo>
                      <a:cubicBezTo>
                        <a:pt x="6" y="5"/>
                        <a:pt x="4" y="7"/>
                        <a:pt x="3" y="9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1"/>
                        <a:pt x="6" y="11"/>
                        <a:pt x="6" y="11"/>
                      </a:cubicBez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29"/>
                <p:cNvSpPr>
                  <a:spLocks/>
                </p:cNvSpPr>
                <p:nvPr/>
              </p:nvSpPr>
              <p:spPr bwMode="auto">
                <a:xfrm>
                  <a:off x="7126198" y="3277445"/>
                  <a:ext cx="59909" cy="115539"/>
                </a:xfrm>
                <a:custGeom>
                  <a:avLst/>
                  <a:gdLst>
                    <a:gd name="T0" fmla="*/ 6 w 6"/>
                    <a:gd name="T1" fmla="*/ 1 h 11"/>
                    <a:gd name="T2" fmla="*/ 2 w 6"/>
                    <a:gd name="T3" fmla="*/ 1 h 11"/>
                    <a:gd name="T4" fmla="*/ 2 w 6"/>
                    <a:gd name="T5" fmla="*/ 4 h 11"/>
                    <a:gd name="T6" fmla="*/ 2 w 6"/>
                    <a:gd name="T7" fmla="*/ 4 h 11"/>
                    <a:gd name="T8" fmla="*/ 5 w 6"/>
                    <a:gd name="T9" fmla="*/ 5 h 11"/>
                    <a:gd name="T10" fmla="*/ 6 w 6"/>
                    <a:gd name="T11" fmla="*/ 7 h 11"/>
                    <a:gd name="T12" fmla="*/ 2 w 6"/>
                    <a:gd name="T13" fmla="*/ 11 h 11"/>
                    <a:gd name="T14" fmla="*/ 0 w 6"/>
                    <a:gd name="T15" fmla="*/ 11 h 11"/>
                    <a:gd name="T16" fmla="*/ 0 w 6"/>
                    <a:gd name="T17" fmla="*/ 10 h 11"/>
                    <a:gd name="T18" fmla="*/ 2 w 6"/>
                    <a:gd name="T19" fmla="*/ 10 h 11"/>
                    <a:gd name="T20" fmla="*/ 4 w 6"/>
                    <a:gd name="T21" fmla="*/ 7 h 11"/>
                    <a:gd name="T22" fmla="*/ 1 w 6"/>
                    <a:gd name="T23" fmla="*/ 5 h 11"/>
                    <a:gd name="T24" fmla="*/ 0 w 6"/>
                    <a:gd name="T25" fmla="*/ 5 h 11"/>
                    <a:gd name="T26" fmla="*/ 1 w 6"/>
                    <a:gd name="T27" fmla="*/ 0 h 11"/>
                    <a:gd name="T28" fmla="*/ 6 w 6"/>
                    <a:gd name="T29" fmla="*/ 0 h 11"/>
                    <a:gd name="T30" fmla="*/ 6 w 6"/>
                    <a:gd name="T31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" h="11">
                      <a:moveTo>
                        <a:pt x="6" y="1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4"/>
                        <a:pt x="4" y="4"/>
                        <a:pt x="5" y="5"/>
                      </a:cubicBezTo>
                      <a:cubicBezTo>
                        <a:pt x="5" y="5"/>
                        <a:pt x="6" y="6"/>
                        <a:pt x="6" y="7"/>
                      </a:cubicBezTo>
                      <a:cubicBezTo>
                        <a:pt x="6" y="9"/>
                        <a:pt x="4" y="11"/>
                        <a:pt x="2" y="11"/>
                      </a:cubicBezTo>
                      <a:cubicBezTo>
                        <a:pt x="1" y="11"/>
                        <a:pt x="0" y="11"/>
                        <a:pt x="0" y="11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1" y="10"/>
                        <a:pt x="2" y="10"/>
                      </a:cubicBezTo>
                      <a:cubicBezTo>
                        <a:pt x="3" y="10"/>
                        <a:pt x="4" y="9"/>
                        <a:pt x="4" y="7"/>
                      </a:cubicBezTo>
                      <a:cubicBezTo>
                        <a:pt x="4" y="6"/>
                        <a:pt x="3" y="5"/>
                        <a:pt x="1" y="5"/>
                      </a:cubicBezTo>
                      <a:cubicBezTo>
                        <a:pt x="1" y="5"/>
                        <a:pt x="0" y="5"/>
                        <a:pt x="0" y="5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lnTo>
                        <a:pt x="6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30"/>
                <p:cNvSpPr>
                  <a:spLocks/>
                </p:cNvSpPr>
                <p:nvPr/>
              </p:nvSpPr>
              <p:spPr bwMode="auto">
                <a:xfrm>
                  <a:off x="7391509" y="2656960"/>
                  <a:ext cx="59909" cy="111259"/>
                </a:xfrm>
                <a:custGeom>
                  <a:avLst/>
                  <a:gdLst>
                    <a:gd name="T0" fmla="*/ 6 w 6"/>
                    <a:gd name="T1" fmla="*/ 1 h 11"/>
                    <a:gd name="T2" fmla="*/ 3 w 6"/>
                    <a:gd name="T3" fmla="*/ 1 h 11"/>
                    <a:gd name="T4" fmla="*/ 2 w 6"/>
                    <a:gd name="T5" fmla="*/ 4 h 11"/>
                    <a:gd name="T6" fmla="*/ 3 w 6"/>
                    <a:gd name="T7" fmla="*/ 4 h 11"/>
                    <a:gd name="T8" fmla="*/ 5 w 6"/>
                    <a:gd name="T9" fmla="*/ 5 h 11"/>
                    <a:gd name="T10" fmla="*/ 6 w 6"/>
                    <a:gd name="T11" fmla="*/ 7 h 11"/>
                    <a:gd name="T12" fmla="*/ 2 w 6"/>
                    <a:gd name="T13" fmla="*/ 11 h 11"/>
                    <a:gd name="T14" fmla="*/ 0 w 6"/>
                    <a:gd name="T15" fmla="*/ 10 h 11"/>
                    <a:gd name="T16" fmla="*/ 1 w 6"/>
                    <a:gd name="T17" fmla="*/ 9 h 11"/>
                    <a:gd name="T18" fmla="*/ 2 w 6"/>
                    <a:gd name="T19" fmla="*/ 10 h 11"/>
                    <a:gd name="T20" fmla="*/ 5 w 6"/>
                    <a:gd name="T21" fmla="*/ 7 h 11"/>
                    <a:gd name="T22" fmla="*/ 2 w 6"/>
                    <a:gd name="T23" fmla="*/ 5 h 11"/>
                    <a:gd name="T24" fmla="*/ 1 w 6"/>
                    <a:gd name="T25" fmla="*/ 5 h 11"/>
                    <a:gd name="T26" fmla="*/ 1 w 6"/>
                    <a:gd name="T27" fmla="*/ 0 h 11"/>
                    <a:gd name="T28" fmla="*/ 6 w 6"/>
                    <a:gd name="T29" fmla="*/ 0 h 11"/>
                    <a:gd name="T30" fmla="*/ 6 w 6"/>
                    <a:gd name="T31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" h="11">
                      <a:moveTo>
                        <a:pt x="6" y="1"/>
                      </a:move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3" y="4"/>
                      </a:cubicBezTo>
                      <a:cubicBezTo>
                        <a:pt x="3" y="4"/>
                        <a:pt x="4" y="4"/>
                        <a:pt x="5" y="5"/>
                      </a:cubicBezTo>
                      <a:cubicBezTo>
                        <a:pt x="6" y="5"/>
                        <a:pt x="6" y="6"/>
                        <a:pt x="6" y="7"/>
                      </a:cubicBezTo>
                      <a:cubicBezTo>
                        <a:pt x="6" y="9"/>
                        <a:pt x="5" y="11"/>
                        <a:pt x="2" y="11"/>
                      </a:cubicBezTo>
                      <a:cubicBezTo>
                        <a:pt x="2" y="11"/>
                        <a:pt x="1" y="11"/>
                        <a:pt x="0" y="10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9"/>
                        <a:pt x="2" y="10"/>
                        <a:pt x="2" y="10"/>
                      </a:cubicBezTo>
                      <a:cubicBezTo>
                        <a:pt x="4" y="10"/>
                        <a:pt x="5" y="9"/>
                        <a:pt x="5" y="7"/>
                      </a:cubicBezTo>
                      <a:cubicBezTo>
                        <a:pt x="5" y="5"/>
                        <a:pt x="3" y="5"/>
                        <a:pt x="2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lnTo>
                        <a:pt x="6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31"/>
                <p:cNvSpPr>
                  <a:spLocks/>
                </p:cNvSpPr>
                <p:nvPr/>
              </p:nvSpPr>
              <p:spPr bwMode="auto">
                <a:xfrm>
                  <a:off x="7318763" y="2862362"/>
                  <a:ext cx="51351" cy="111259"/>
                </a:xfrm>
                <a:custGeom>
                  <a:avLst/>
                  <a:gdLst>
                    <a:gd name="T0" fmla="*/ 7 w 12"/>
                    <a:gd name="T1" fmla="*/ 4 h 26"/>
                    <a:gd name="T2" fmla="*/ 7 w 12"/>
                    <a:gd name="T3" fmla="*/ 4 h 26"/>
                    <a:gd name="T4" fmla="*/ 2 w 12"/>
                    <a:gd name="T5" fmla="*/ 7 h 26"/>
                    <a:gd name="T6" fmla="*/ 0 w 12"/>
                    <a:gd name="T7" fmla="*/ 4 h 26"/>
                    <a:gd name="T8" fmla="*/ 7 w 12"/>
                    <a:gd name="T9" fmla="*/ 0 h 26"/>
                    <a:gd name="T10" fmla="*/ 9 w 12"/>
                    <a:gd name="T11" fmla="*/ 0 h 26"/>
                    <a:gd name="T12" fmla="*/ 12 w 12"/>
                    <a:gd name="T13" fmla="*/ 26 h 26"/>
                    <a:gd name="T14" fmla="*/ 7 w 12"/>
                    <a:gd name="T15" fmla="*/ 26 h 26"/>
                    <a:gd name="T16" fmla="*/ 7 w 12"/>
                    <a:gd name="T17" fmla="*/ 4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" h="26">
                      <a:moveTo>
                        <a:pt x="7" y="4"/>
                      </a:moveTo>
                      <a:lnTo>
                        <a:pt x="7" y="4"/>
                      </a:lnTo>
                      <a:lnTo>
                        <a:pt x="2" y="7"/>
                      </a:lnTo>
                      <a:lnTo>
                        <a:pt x="0" y="4"/>
                      </a:lnTo>
                      <a:lnTo>
                        <a:pt x="7" y="0"/>
                      </a:lnTo>
                      <a:lnTo>
                        <a:pt x="9" y="0"/>
                      </a:lnTo>
                      <a:lnTo>
                        <a:pt x="12" y="26"/>
                      </a:lnTo>
                      <a:lnTo>
                        <a:pt x="7" y="26"/>
                      </a:lnTo>
                      <a:lnTo>
                        <a:pt x="7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32"/>
                <p:cNvSpPr>
                  <a:spLocks/>
                </p:cNvSpPr>
                <p:nvPr/>
              </p:nvSpPr>
              <p:spPr bwMode="auto">
                <a:xfrm>
                  <a:off x="7400067" y="2862362"/>
                  <a:ext cx="59909" cy="111259"/>
                </a:xfrm>
                <a:custGeom>
                  <a:avLst/>
                  <a:gdLst>
                    <a:gd name="T0" fmla="*/ 0 w 6"/>
                    <a:gd name="T1" fmla="*/ 11 h 11"/>
                    <a:gd name="T2" fmla="*/ 0 w 6"/>
                    <a:gd name="T3" fmla="*/ 10 h 11"/>
                    <a:gd name="T4" fmla="*/ 1 w 6"/>
                    <a:gd name="T5" fmla="*/ 9 h 11"/>
                    <a:gd name="T6" fmla="*/ 4 w 6"/>
                    <a:gd name="T7" fmla="*/ 3 h 11"/>
                    <a:gd name="T8" fmla="*/ 2 w 6"/>
                    <a:gd name="T9" fmla="*/ 1 h 11"/>
                    <a:gd name="T10" fmla="*/ 0 w 6"/>
                    <a:gd name="T11" fmla="*/ 2 h 11"/>
                    <a:gd name="T12" fmla="*/ 0 w 6"/>
                    <a:gd name="T13" fmla="*/ 1 h 11"/>
                    <a:gd name="T14" fmla="*/ 3 w 6"/>
                    <a:gd name="T15" fmla="*/ 0 h 11"/>
                    <a:gd name="T16" fmla="*/ 6 w 6"/>
                    <a:gd name="T17" fmla="*/ 3 h 11"/>
                    <a:gd name="T18" fmla="*/ 3 w 6"/>
                    <a:gd name="T19" fmla="*/ 9 h 11"/>
                    <a:gd name="T20" fmla="*/ 2 w 6"/>
                    <a:gd name="T21" fmla="*/ 10 h 11"/>
                    <a:gd name="T22" fmla="*/ 2 w 6"/>
                    <a:gd name="T23" fmla="*/ 10 h 11"/>
                    <a:gd name="T24" fmla="*/ 6 w 6"/>
                    <a:gd name="T25" fmla="*/ 9 h 11"/>
                    <a:gd name="T26" fmla="*/ 6 w 6"/>
                    <a:gd name="T27" fmla="*/ 11 h 11"/>
                    <a:gd name="T28" fmla="*/ 0 w 6"/>
                    <a:gd name="T2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11">
                      <a:moveTo>
                        <a:pt x="0" y="11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2" y="7"/>
                        <a:pt x="4" y="5"/>
                        <a:pt x="4" y="3"/>
                      </a:cubicBezTo>
                      <a:cubicBezTo>
                        <a:pt x="4" y="2"/>
                        <a:pt x="4" y="1"/>
                        <a:pt x="2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3" y="0"/>
                      </a:cubicBezTo>
                      <a:cubicBezTo>
                        <a:pt x="5" y="0"/>
                        <a:pt x="6" y="1"/>
                        <a:pt x="6" y="3"/>
                      </a:cubicBezTo>
                      <a:cubicBezTo>
                        <a:pt x="6" y="5"/>
                        <a:pt x="4" y="7"/>
                        <a:pt x="3" y="9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11"/>
                        <a:pt x="6" y="11"/>
                        <a:pt x="6" y="11"/>
                      </a:cubicBez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33"/>
                <p:cNvSpPr>
                  <a:spLocks/>
                </p:cNvSpPr>
                <p:nvPr/>
              </p:nvSpPr>
              <p:spPr bwMode="auto">
                <a:xfrm>
                  <a:off x="7327321" y="3063484"/>
                  <a:ext cx="42792" cy="115539"/>
                </a:xfrm>
                <a:custGeom>
                  <a:avLst/>
                  <a:gdLst>
                    <a:gd name="T0" fmla="*/ 7 w 10"/>
                    <a:gd name="T1" fmla="*/ 5 h 27"/>
                    <a:gd name="T2" fmla="*/ 5 w 10"/>
                    <a:gd name="T3" fmla="*/ 5 h 27"/>
                    <a:gd name="T4" fmla="*/ 0 w 10"/>
                    <a:gd name="T5" fmla="*/ 8 h 27"/>
                    <a:gd name="T6" fmla="*/ 0 w 10"/>
                    <a:gd name="T7" fmla="*/ 5 h 27"/>
                    <a:gd name="T8" fmla="*/ 7 w 10"/>
                    <a:gd name="T9" fmla="*/ 0 h 27"/>
                    <a:gd name="T10" fmla="*/ 10 w 10"/>
                    <a:gd name="T11" fmla="*/ 0 h 27"/>
                    <a:gd name="T12" fmla="*/ 10 w 10"/>
                    <a:gd name="T13" fmla="*/ 27 h 27"/>
                    <a:gd name="T14" fmla="*/ 7 w 10"/>
                    <a:gd name="T15" fmla="*/ 27 h 27"/>
                    <a:gd name="T16" fmla="*/ 7 w 10"/>
                    <a:gd name="T17" fmla="*/ 5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" h="27">
                      <a:moveTo>
                        <a:pt x="7" y="5"/>
                      </a:moveTo>
                      <a:lnTo>
                        <a:pt x="5" y="5"/>
                      </a:lnTo>
                      <a:lnTo>
                        <a:pt x="0" y="8"/>
                      </a:lnTo>
                      <a:lnTo>
                        <a:pt x="0" y="5"/>
                      </a:lnTo>
                      <a:lnTo>
                        <a:pt x="7" y="0"/>
                      </a:lnTo>
                      <a:lnTo>
                        <a:pt x="10" y="0"/>
                      </a:lnTo>
                      <a:lnTo>
                        <a:pt x="10" y="27"/>
                      </a:lnTo>
                      <a:lnTo>
                        <a:pt x="7" y="27"/>
                      </a:lnTo>
                      <a:lnTo>
                        <a:pt x="7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34"/>
                <p:cNvSpPr>
                  <a:spLocks noEditPoints="1"/>
                </p:cNvSpPr>
                <p:nvPr/>
              </p:nvSpPr>
              <p:spPr bwMode="auto">
                <a:xfrm>
                  <a:off x="7400067" y="3063484"/>
                  <a:ext cx="72747" cy="115539"/>
                </a:xfrm>
                <a:custGeom>
                  <a:avLst/>
                  <a:gdLst>
                    <a:gd name="T0" fmla="*/ 1 w 7"/>
                    <a:gd name="T1" fmla="*/ 10 h 11"/>
                    <a:gd name="T2" fmla="*/ 2 w 7"/>
                    <a:gd name="T3" fmla="*/ 10 h 11"/>
                    <a:gd name="T4" fmla="*/ 4 w 7"/>
                    <a:gd name="T5" fmla="*/ 9 h 11"/>
                    <a:gd name="T6" fmla="*/ 5 w 7"/>
                    <a:gd name="T7" fmla="*/ 6 h 11"/>
                    <a:gd name="T8" fmla="*/ 5 w 7"/>
                    <a:gd name="T9" fmla="*/ 6 h 11"/>
                    <a:gd name="T10" fmla="*/ 3 w 7"/>
                    <a:gd name="T11" fmla="*/ 7 h 11"/>
                    <a:gd name="T12" fmla="*/ 0 w 7"/>
                    <a:gd name="T13" fmla="*/ 4 h 11"/>
                    <a:gd name="T14" fmla="*/ 4 w 7"/>
                    <a:gd name="T15" fmla="*/ 0 h 11"/>
                    <a:gd name="T16" fmla="*/ 7 w 7"/>
                    <a:gd name="T17" fmla="*/ 4 h 11"/>
                    <a:gd name="T18" fmla="*/ 5 w 7"/>
                    <a:gd name="T19" fmla="*/ 9 h 11"/>
                    <a:gd name="T20" fmla="*/ 2 w 7"/>
                    <a:gd name="T21" fmla="*/ 11 h 11"/>
                    <a:gd name="T22" fmla="*/ 1 w 7"/>
                    <a:gd name="T23" fmla="*/ 11 h 11"/>
                    <a:gd name="T24" fmla="*/ 1 w 7"/>
                    <a:gd name="T25" fmla="*/ 10 h 11"/>
                    <a:gd name="T26" fmla="*/ 2 w 7"/>
                    <a:gd name="T27" fmla="*/ 4 h 11"/>
                    <a:gd name="T28" fmla="*/ 4 w 7"/>
                    <a:gd name="T29" fmla="*/ 6 h 11"/>
                    <a:gd name="T30" fmla="*/ 5 w 7"/>
                    <a:gd name="T31" fmla="*/ 5 h 11"/>
                    <a:gd name="T32" fmla="*/ 5 w 7"/>
                    <a:gd name="T33" fmla="*/ 4 h 11"/>
                    <a:gd name="T34" fmla="*/ 3 w 7"/>
                    <a:gd name="T35" fmla="*/ 1 h 11"/>
                    <a:gd name="T36" fmla="*/ 2 w 7"/>
                    <a:gd name="T37" fmla="*/ 4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" h="11">
                      <a:moveTo>
                        <a:pt x="1" y="10"/>
                      </a:move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3" y="10"/>
                        <a:pt x="3" y="9"/>
                        <a:pt x="4" y="9"/>
                      </a:cubicBezTo>
                      <a:cubicBezTo>
                        <a:pt x="5" y="8"/>
                        <a:pt x="5" y="7"/>
                        <a:pt x="5" y="6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6"/>
                        <a:pt x="4" y="7"/>
                        <a:pt x="3" y="7"/>
                      </a:cubicBezTo>
                      <a:cubicBezTo>
                        <a:pt x="2" y="7"/>
                        <a:pt x="0" y="6"/>
                        <a:pt x="0" y="4"/>
                      </a:cubicBezTo>
                      <a:cubicBezTo>
                        <a:pt x="0" y="2"/>
                        <a:pt x="1" y="0"/>
                        <a:pt x="4" y="0"/>
                      </a:cubicBezTo>
                      <a:cubicBezTo>
                        <a:pt x="6" y="0"/>
                        <a:pt x="7" y="2"/>
                        <a:pt x="7" y="4"/>
                      </a:cubicBezTo>
                      <a:cubicBezTo>
                        <a:pt x="7" y="6"/>
                        <a:pt x="6" y="8"/>
                        <a:pt x="5" y="9"/>
                      </a:cubicBezTo>
                      <a:cubicBezTo>
                        <a:pt x="5" y="10"/>
                        <a:pt x="4" y="11"/>
                        <a:pt x="2" y="11"/>
                      </a:cubicBezTo>
                      <a:cubicBezTo>
                        <a:pt x="2" y="11"/>
                        <a:pt x="2" y="11"/>
                        <a:pt x="1" y="11"/>
                      </a:cubicBezTo>
                      <a:lnTo>
                        <a:pt x="1" y="10"/>
                      </a:lnTo>
                      <a:close/>
                      <a:moveTo>
                        <a:pt x="2" y="4"/>
                      </a:moveTo>
                      <a:cubicBezTo>
                        <a:pt x="2" y="5"/>
                        <a:pt x="3" y="6"/>
                        <a:pt x="4" y="6"/>
                      </a:cubicBezTo>
                      <a:cubicBezTo>
                        <a:pt x="4" y="6"/>
                        <a:pt x="5" y="5"/>
                        <a:pt x="5" y="5"/>
                      </a:cubicBezTo>
                      <a:cubicBezTo>
                        <a:pt x="5" y="5"/>
                        <a:pt x="5" y="5"/>
                        <a:pt x="5" y="4"/>
                      </a:cubicBezTo>
                      <a:cubicBezTo>
                        <a:pt x="5" y="2"/>
                        <a:pt x="4" y="1"/>
                        <a:pt x="3" y="1"/>
                      </a:cubicBezTo>
                      <a:cubicBezTo>
                        <a:pt x="3" y="1"/>
                        <a:pt x="2" y="2"/>
                        <a:pt x="2" y="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35"/>
                <p:cNvSpPr>
                  <a:spLocks/>
                </p:cNvSpPr>
                <p:nvPr/>
              </p:nvSpPr>
              <p:spPr bwMode="auto">
                <a:xfrm>
                  <a:off x="7327321" y="3268886"/>
                  <a:ext cx="72747" cy="111259"/>
                </a:xfrm>
                <a:custGeom>
                  <a:avLst/>
                  <a:gdLst>
                    <a:gd name="T0" fmla="*/ 0 w 7"/>
                    <a:gd name="T1" fmla="*/ 11 h 11"/>
                    <a:gd name="T2" fmla="*/ 0 w 7"/>
                    <a:gd name="T3" fmla="*/ 10 h 11"/>
                    <a:gd name="T4" fmla="*/ 1 w 7"/>
                    <a:gd name="T5" fmla="*/ 9 h 11"/>
                    <a:gd name="T6" fmla="*/ 5 w 7"/>
                    <a:gd name="T7" fmla="*/ 3 h 11"/>
                    <a:gd name="T8" fmla="*/ 3 w 7"/>
                    <a:gd name="T9" fmla="*/ 2 h 11"/>
                    <a:gd name="T10" fmla="*/ 1 w 7"/>
                    <a:gd name="T11" fmla="*/ 2 h 11"/>
                    <a:gd name="T12" fmla="*/ 0 w 7"/>
                    <a:gd name="T13" fmla="*/ 1 h 11"/>
                    <a:gd name="T14" fmla="*/ 3 w 7"/>
                    <a:gd name="T15" fmla="*/ 1 h 11"/>
                    <a:gd name="T16" fmla="*/ 6 w 7"/>
                    <a:gd name="T17" fmla="*/ 3 h 11"/>
                    <a:gd name="T18" fmla="*/ 3 w 7"/>
                    <a:gd name="T19" fmla="*/ 9 h 11"/>
                    <a:gd name="T20" fmla="*/ 2 w 7"/>
                    <a:gd name="T21" fmla="*/ 10 h 11"/>
                    <a:gd name="T22" fmla="*/ 2 w 7"/>
                    <a:gd name="T23" fmla="*/ 10 h 11"/>
                    <a:gd name="T24" fmla="*/ 7 w 7"/>
                    <a:gd name="T25" fmla="*/ 10 h 11"/>
                    <a:gd name="T26" fmla="*/ 7 w 7"/>
                    <a:gd name="T27" fmla="*/ 11 h 11"/>
                    <a:gd name="T28" fmla="*/ 0 w 7"/>
                    <a:gd name="T2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11">
                      <a:moveTo>
                        <a:pt x="0" y="11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3" y="7"/>
                        <a:pt x="5" y="5"/>
                        <a:pt x="5" y="3"/>
                      </a:cubicBezTo>
                      <a:cubicBezTo>
                        <a:pt x="5" y="2"/>
                        <a:pt x="4" y="2"/>
                        <a:pt x="3" y="2"/>
                      </a:cubicBezTo>
                      <a:cubicBezTo>
                        <a:pt x="2" y="2"/>
                        <a:pt x="1" y="2"/>
                        <a:pt x="1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2" y="1"/>
                        <a:pt x="3" y="1"/>
                      </a:cubicBezTo>
                      <a:cubicBezTo>
                        <a:pt x="5" y="0"/>
                        <a:pt x="6" y="2"/>
                        <a:pt x="6" y="3"/>
                      </a:cubicBezTo>
                      <a:cubicBezTo>
                        <a:pt x="6" y="5"/>
                        <a:pt x="5" y="7"/>
                        <a:pt x="3" y="9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7" y="11"/>
                        <a:pt x="7" y="11"/>
                        <a:pt x="7" y="11"/>
                      </a:cubicBez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Freeform 36"/>
                <p:cNvSpPr>
                  <a:spLocks noEditPoints="1"/>
                </p:cNvSpPr>
                <p:nvPr/>
              </p:nvSpPr>
              <p:spPr bwMode="auto">
                <a:xfrm>
                  <a:off x="7408626" y="3268886"/>
                  <a:ext cx="72747" cy="111259"/>
                </a:xfrm>
                <a:custGeom>
                  <a:avLst/>
                  <a:gdLst>
                    <a:gd name="T0" fmla="*/ 6 w 7"/>
                    <a:gd name="T1" fmla="*/ 1 h 11"/>
                    <a:gd name="T2" fmla="*/ 5 w 7"/>
                    <a:gd name="T3" fmla="*/ 1 h 11"/>
                    <a:gd name="T4" fmla="*/ 1 w 7"/>
                    <a:gd name="T5" fmla="*/ 5 h 11"/>
                    <a:gd name="T6" fmla="*/ 2 w 7"/>
                    <a:gd name="T7" fmla="*/ 5 h 11"/>
                    <a:gd name="T8" fmla="*/ 4 w 7"/>
                    <a:gd name="T9" fmla="*/ 4 h 11"/>
                    <a:gd name="T10" fmla="*/ 7 w 7"/>
                    <a:gd name="T11" fmla="*/ 7 h 11"/>
                    <a:gd name="T12" fmla="*/ 4 w 7"/>
                    <a:gd name="T13" fmla="*/ 11 h 11"/>
                    <a:gd name="T14" fmla="*/ 0 w 7"/>
                    <a:gd name="T15" fmla="*/ 7 h 11"/>
                    <a:gd name="T16" fmla="*/ 2 w 7"/>
                    <a:gd name="T17" fmla="*/ 2 h 11"/>
                    <a:gd name="T18" fmla="*/ 5 w 7"/>
                    <a:gd name="T19" fmla="*/ 0 h 11"/>
                    <a:gd name="T20" fmla="*/ 6 w 7"/>
                    <a:gd name="T21" fmla="*/ 0 h 11"/>
                    <a:gd name="T22" fmla="*/ 6 w 7"/>
                    <a:gd name="T23" fmla="*/ 1 h 11"/>
                    <a:gd name="T24" fmla="*/ 5 w 7"/>
                    <a:gd name="T25" fmla="*/ 8 h 11"/>
                    <a:gd name="T26" fmla="*/ 3 w 7"/>
                    <a:gd name="T27" fmla="*/ 5 h 11"/>
                    <a:gd name="T28" fmla="*/ 2 w 7"/>
                    <a:gd name="T29" fmla="*/ 6 h 11"/>
                    <a:gd name="T30" fmla="*/ 2 w 7"/>
                    <a:gd name="T31" fmla="*/ 7 h 11"/>
                    <a:gd name="T32" fmla="*/ 4 w 7"/>
                    <a:gd name="T33" fmla="*/ 10 h 11"/>
                    <a:gd name="T34" fmla="*/ 5 w 7"/>
                    <a:gd name="T35" fmla="*/ 8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" h="11">
                      <a:moveTo>
                        <a:pt x="6" y="1"/>
                      </a:move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3" y="2"/>
                        <a:pt x="2" y="4"/>
                        <a:pt x="1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3" y="4"/>
                        <a:pt x="4" y="4"/>
                      </a:cubicBezTo>
                      <a:cubicBezTo>
                        <a:pt x="5" y="4"/>
                        <a:pt x="7" y="5"/>
                        <a:pt x="7" y="7"/>
                      </a:cubicBezTo>
                      <a:cubicBezTo>
                        <a:pt x="7" y="9"/>
                        <a:pt x="6" y="11"/>
                        <a:pt x="4" y="11"/>
                      </a:cubicBezTo>
                      <a:cubicBezTo>
                        <a:pt x="1" y="11"/>
                        <a:pt x="0" y="9"/>
                        <a:pt x="0" y="7"/>
                      </a:cubicBezTo>
                      <a:cubicBezTo>
                        <a:pt x="0" y="5"/>
                        <a:pt x="1" y="3"/>
                        <a:pt x="2" y="2"/>
                      </a:cubicBezTo>
                      <a:cubicBezTo>
                        <a:pt x="2" y="1"/>
                        <a:pt x="4" y="1"/>
                        <a:pt x="5" y="0"/>
                      </a:cubicBezTo>
                      <a:cubicBezTo>
                        <a:pt x="5" y="0"/>
                        <a:pt x="5" y="0"/>
                        <a:pt x="6" y="0"/>
                      </a:cubicBezTo>
                      <a:lnTo>
                        <a:pt x="6" y="1"/>
                      </a:lnTo>
                      <a:close/>
                      <a:moveTo>
                        <a:pt x="5" y="8"/>
                      </a:moveTo>
                      <a:cubicBezTo>
                        <a:pt x="5" y="6"/>
                        <a:pt x="4" y="5"/>
                        <a:pt x="3" y="5"/>
                      </a:cubicBezTo>
                      <a:cubicBezTo>
                        <a:pt x="3" y="5"/>
                        <a:pt x="2" y="6"/>
                        <a:pt x="2" y="6"/>
                      </a:cubicBezTo>
                      <a:cubicBezTo>
                        <a:pt x="2" y="6"/>
                        <a:pt x="1" y="7"/>
                        <a:pt x="2" y="7"/>
                      </a:cubicBezTo>
                      <a:cubicBezTo>
                        <a:pt x="2" y="9"/>
                        <a:pt x="2" y="10"/>
                        <a:pt x="4" y="10"/>
                      </a:cubicBezTo>
                      <a:cubicBezTo>
                        <a:pt x="4" y="10"/>
                        <a:pt x="5" y="9"/>
                        <a:pt x="5" y="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37"/>
                <p:cNvSpPr>
                  <a:spLocks noEditPoints="1"/>
                </p:cNvSpPr>
                <p:nvPr/>
              </p:nvSpPr>
              <p:spPr bwMode="auto">
                <a:xfrm>
                  <a:off x="7673937" y="2644122"/>
                  <a:ext cx="72747" cy="115539"/>
                </a:xfrm>
                <a:custGeom>
                  <a:avLst/>
                  <a:gdLst>
                    <a:gd name="T0" fmla="*/ 6 w 7"/>
                    <a:gd name="T1" fmla="*/ 1 h 11"/>
                    <a:gd name="T2" fmla="*/ 5 w 7"/>
                    <a:gd name="T3" fmla="*/ 1 h 11"/>
                    <a:gd name="T4" fmla="*/ 2 w 7"/>
                    <a:gd name="T5" fmla="*/ 5 h 11"/>
                    <a:gd name="T6" fmla="*/ 2 w 7"/>
                    <a:gd name="T7" fmla="*/ 5 h 11"/>
                    <a:gd name="T8" fmla="*/ 4 w 7"/>
                    <a:gd name="T9" fmla="*/ 4 h 11"/>
                    <a:gd name="T10" fmla="*/ 7 w 7"/>
                    <a:gd name="T11" fmla="*/ 7 h 11"/>
                    <a:gd name="T12" fmla="*/ 4 w 7"/>
                    <a:gd name="T13" fmla="*/ 11 h 11"/>
                    <a:gd name="T14" fmla="*/ 0 w 7"/>
                    <a:gd name="T15" fmla="*/ 7 h 11"/>
                    <a:gd name="T16" fmla="*/ 2 w 7"/>
                    <a:gd name="T17" fmla="*/ 2 h 11"/>
                    <a:gd name="T18" fmla="*/ 5 w 7"/>
                    <a:gd name="T19" fmla="*/ 0 h 11"/>
                    <a:gd name="T20" fmla="*/ 6 w 7"/>
                    <a:gd name="T21" fmla="*/ 0 h 11"/>
                    <a:gd name="T22" fmla="*/ 6 w 7"/>
                    <a:gd name="T23" fmla="*/ 1 h 11"/>
                    <a:gd name="T24" fmla="*/ 6 w 7"/>
                    <a:gd name="T25" fmla="*/ 7 h 11"/>
                    <a:gd name="T26" fmla="*/ 4 w 7"/>
                    <a:gd name="T27" fmla="*/ 5 h 11"/>
                    <a:gd name="T28" fmla="*/ 2 w 7"/>
                    <a:gd name="T29" fmla="*/ 6 h 11"/>
                    <a:gd name="T30" fmla="*/ 2 w 7"/>
                    <a:gd name="T31" fmla="*/ 7 h 11"/>
                    <a:gd name="T32" fmla="*/ 4 w 7"/>
                    <a:gd name="T33" fmla="*/ 10 h 11"/>
                    <a:gd name="T34" fmla="*/ 6 w 7"/>
                    <a:gd name="T35" fmla="*/ 7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" h="11">
                      <a:moveTo>
                        <a:pt x="6" y="1"/>
                      </a:moveTo>
                      <a:cubicBezTo>
                        <a:pt x="6" y="1"/>
                        <a:pt x="6" y="1"/>
                        <a:pt x="5" y="1"/>
                      </a:cubicBezTo>
                      <a:cubicBezTo>
                        <a:pt x="3" y="2"/>
                        <a:pt x="2" y="3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3" y="4"/>
                        <a:pt x="3" y="4"/>
                        <a:pt x="4" y="4"/>
                      </a:cubicBezTo>
                      <a:cubicBezTo>
                        <a:pt x="6" y="4"/>
                        <a:pt x="7" y="5"/>
                        <a:pt x="7" y="7"/>
                      </a:cubicBezTo>
                      <a:cubicBezTo>
                        <a:pt x="7" y="9"/>
                        <a:pt x="6" y="11"/>
                        <a:pt x="4" y="11"/>
                      </a:cubicBezTo>
                      <a:cubicBezTo>
                        <a:pt x="2" y="11"/>
                        <a:pt x="1" y="9"/>
                        <a:pt x="0" y="7"/>
                      </a:cubicBezTo>
                      <a:cubicBezTo>
                        <a:pt x="0" y="5"/>
                        <a:pt x="1" y="3"/>
                        <a:pt x="2" y="2"/>
                      </a:cubicBezTo>
                      <a:cubicBezTo>
                        <a:pt x="3" y="1"/>
                        <a:pt x="4" y="0"/>
                        <a:pt x="5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lnTo>
                        <a:pt x="6" y="1"/>
                      </a:lnTo>
                      <a:close/>
                      <a:moveTo>
                        <a:pt x="6" y="7"/>
                      </a:moveTo>
                      <a:cubicBezTo>
                        <a:pt x="6" y="6"/>
                        <a:pt x="5" y="5"/>
                        <a:pt x="4" y="5"/>
                      </a:cubicBezTo>
                      <a:cubicBezTo>
                        <a:pt x="3" y="5"/>
                        <a:pt x="2" y="5"/>
                        <a:pt x="2" y="6"/>
                      </a:cubicBezTo>
                      <a:cubicBezTo>
                        <a:pt x="2" y="6"/>
                        <a:pt x="2" y="6"/>
                        <a:pt x="2" y="7"/>
                      </a:cubicBezTo>
                      <a:cubicBezTo>
                        <a:pt x="2" y="9"/>
                        <a:pt x="3" y="10"/>
                        <a:pt x="4" y="10"/>
                      </a:cubicBezTo>
                      <a:cubicBezTo>
                        <a:pt x="5" y="10"/>
                        <a:pt x="6" y="9"/>
                        <a:pt x="6" y="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38"/>
                <p:cNvSpPr>
                  <a:spLocks/>
                </p:cNvSpPr>
                <p:nvPr/>
              </p:nvSpPr>
              <p:spPr bwMode="auto">
                <a:xfrm>
                  <a:off x="7614028" y="2849524"/>
                  <a:ext cx="42792" cy="111259"/>
                </a:xfrm>
                <a:custGeom>
                  <a:avLst/>
                  <a:gdLst>
                    <a:gd name="T0" fmla="*/ 5 w 10"/>
                    <a:gd name="T1" fmla="*/ 5 h 26"/>
                    <a:gd name="T2" fmla="*/ 5 w 10"/>
                    <a:gd name="T3" fmla="*/ 5 h 26"/>
                    <a:gd name="T4" fmla="*/ 0 w 10"/>
                    <a:gd name="T5" fmla="*/ 7 h 26"/>
                    <a:gd name="T6" fmla="*/ 0 w 10"/>
                    <a:gd name="T7" fmla="*/ 5 h 26"/>
                    <a:gd name="T8" fmla="*/ 5 w 10"/>
                    <a:gd name="T9" fmla="*/ 3 h 26"/>
                    <a:gd name="T10" fmla="*/ 10 w 10"/>
                    <a:gd name="T11" fmla="*/ 0 h 26"/>
                    <a:gd name="T12" fmla="*/ 10 w 10"/>
                    <a:gd name="T13" fmla="*/ 26 h 26"/>
                    <a:gd name="T14" fmla="*/ 5 w 10"/>
                    <a:gd name="T15" fmla="*/ 26 h 26"/>
                    <a:gd name="T16" fmla="*/ 5 w 10"/>
                    <a:gd name="T17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" h="26">
                      <a:moveTo>
                        <a:pt x="5" y="5"/>
                      </a:moveTo>
                      <a:lnTo>
                        <a:pt x="5" y="5"/>
                      </a:lnTo>
                      <a:lnTo>
                        <a:pt x="0" y="7"/>
                      </a:lnTo>
                      <a:lnTo>
                        <a:pt x="0" y="5"/>
                      </a:lnTo>
                      <a:lnTo>
                        <a:pt x="5" y="3"/>
                      </a:lnTo>
                      <a:lnTo>
                        <a:pt x="10" y="0"/>
                      </a:lnTo>
                      <a:lnTo>
                        <a:pt x="10" y="26"/>
                      </a:lnTo>
                      <a:lnTo>
                        <a:pt x="5" y="26"/>
                      </a:lnTo>
                      <a:lnTo>
                        <a:pt x="5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39"/>
                <p:cNvSpPr>
                  <a:spLocks/>
                </p:cNvSpPr>
                <p:nvPr/>
              </p:nvSpPr>
              <p:spPr bwMode="auto">
                <a:xfrm>
                  <a:off x="7686775" y="2849524"/>
                  <a:ext cx="59909" cy="111259"/>
                </a:xfrm>
                <a:custGeom>
                  <a:avLst/>
                  <a:gdLst>
                    <a:gd name="T0" fmla="*/ 0 w 6"/>
                    <a:gd name="T1" fmla="*/ 10 h 11"/>
                    <a:gd name="T2" fmla="*/ 2 w 6"/>
                    <a:gd name="T3" fmla="*/ 10 h 11"/>
                    <a:gd name="T4" fmla="*/ 5 w 6"/>
                    <a:gd name="T5" fmla="*/ 8 h 11"/>
                    <a:gd name="T6" fmla="*/ 2 w 6"/>
                    <a:gd name="T7" fmla="*/ 6 h 11"/>
                    <a:gd name="T8" fmla="*/ 1 w 6"/>
                    <a:gd name="T9" fmla="*/ 6 h 11"/>
                    <a:gd name="T10" fmla="*/ 1 w 6"/>
                    <a:gd name="T11" fmla="*/ 5 h 11"/>
                    <a:gd name="T12" fmla="*/ 2 w 6"/>
                    <a:gd name="T13" fmla="*/ 5 h 11"/>
                    <a:gd name="T14" fmla="*/ 4 w 6"/>
                    <a:gd name="T15" fmla="*/ 3 h 11"/>
                    <a:gd name="T16" fmla="*/ 2 w 6"/>
                    <a:gd name="T17" fmla="*/ 1 h 11"/>
                    <a:gd name="T18" fmla="*/ 1 w 6"/>
                    <a:gd name="T19" fmla="*/ 2 h 11"/>
                    <a:gd name="T20" fmla="*/ 0 w 6"/>
                    <a:gd name="T21" fmla="*/ 1 h 11"/>
                    <a:gd name="T22" fmla="*/ 3 w 6"/>
                    <a:gd name="T23" fmla="*/ 0 h 11"/>
                    <a:gd name="T24" fmla="*/ 6 w 6"/>
                    <a:gd name="T25" fmla="*/ 3 h 11"/>
                    <a:gd name="T26" fmla="*/ 4 w 6"/>
                    <a:gd name="T27" fmla="*/ 5 h 11"/>
                    <a:gd name="T28" fmla="*/ 4 w 6"/>
                    <a:gd name="T29" fmla="*/ 5 h 11"/>
                    <a:gd name="T30" fmla="*/ 6 w 6"/>
                    <a:gd name="T31" fmla="*/ 8 h 11"/>
                    <a:gd name="T32" fmla="*/ 2 w 6"/>
                    <a:gd name="T33" fmla="*/ 11 h 11"/>
                    <a:gd name="T34" fmla="*/ 0 w 6"/>
                    <a:gd name="T35" fmla="*/ 11 h 11"/>
                    <a:gd name="T36" fmla="*/ 0 w 6"/>
                    <a:gd name="T37" fmla="*/ 1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" h="11">
                      <a:moveTo>
                        <a:pt x="0" y="10"/>
                      </a:moveTo>
                      <a:cubicBezTo>
                        <a:pt x="1" y="10"/>
                        <a:pt x="2" y="10"/>
                        <a:pt x="2" y="10"/>
                      </a:cubicBezTo>
                      <a:cubicBezTo>
                        <a:pt x="4" y="10"/>
                        <a:pt x="5" y="9"/>
                        <a:pt x="5" y="8"/>
                      </a:cubicBezTo>
                      <a:cubicBezTo>
                        <a:pt x="5" y="6"/>
                        <a:pt x="3" y="6"/>
                        <a:pt x="2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3" y="5"/>
                        <a:pt x="4" y="4"/>
                        <a:pt x="4" y="3"/>
                      </a:cubicBezTo>
                      <a:cubicBezTo>
                        <a:pt x="4" y="2"/>
                        <a:pt x="3" y="1"/>
                        <a:pt x="2" y="1"/>
                      </a:cubicBezTo>
                      <a:cubicBezTo>
                        <a:pt x="2" y="1"/>
                        <a:pt x="1" y="2"/>
                        <a:pt x="1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2" y="0"/>
                        <a:pt x="3" y="0"/>
                      </a:cubicBezTo>
                      <a:cubicBezTo>
                        <a:pt x="5" y="0"/>
                        <a:pt x="6" y="1"/>
                        <a:pt x="6" y="3"/>
                      </a:cubicBezTo>
                      <a:cubicBezTo>
                        <a:pt x="6" y="4"/>
                        <a:pt x="5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5" y="5"/>
                        <a:pt x="6" y="6"/>
                        <a:pt x="6" y="8"/>
                      </a:cubicBezTo>
                      <a:cubicBezTo>
                        <a:pt x="6" y="9"/>
                        <a:pt x="5" y="11"/>
                        <a:pt x="2" y="11"/>
                      </a:cubicBezTo>
                      <a:cubicBezTo>
                        <a:pt x="2" y="11"/>
                        <a:pt x="1" y="11"/>
                        <a:pt x="0" y="11"/>
                      </a:cubicBez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40"/>
                <p:cNvSpPr>
                  <a:spLocks/>
                </p:cNvSpPr>
                <p:nvPr/>
              </p:nvSpPr>
              <p:spPr bwMode="auto">
                <a:xfrm>
                  <a:off x="7614028" y="3054926"/>
                  <a:ext cx="59909" cy="111259"/>
                </a:xfrm>
                <a:custGeom>
                  <a:avLst/>
                  <a:gdLst>
                    <a:gd name="T0" fmla="*/ 0 w 6"/>
                    <a:gd name="T1" fmla="*/ 11 h 11"/>
                    <a:gd name="T2" fmla="*/ 0 w 6"/>
                    <a:gd name="T3" fmla="*/ 10 h 11"/>
                    <a:gd name="T4" fmla="*/ 1 w 6"/>
                    <a:gd name="T5" fmla="*/ 9 h 11"/>
                    <a:gd name="T6" fmla="*/ 4 w 6"/>
                    <a:gd name="T7" fmla="*/ 3 h 11"/>
                    <a:gd name="T8" fmla="*/ 2 w 6"/>
                    <a:gd name="T9" fmla="*/ 2 h 11"/>
                    <a:gd name="T10" fmla="*/ 0 w 6"/>
                    <a:gd name="T11" fmla="*/ 2 h 11"/>
                    <a:gd name="T12" fmla="*/ 0 w 6"/>
                    <a:gd name="T13" fmla="*/ 1 h 11"/>
                    <a:gd name="T14" fmla="*/ 3 w 6"/>
                    <a:gd name="T15" fmla="*/ 1 h 11"/>
                    <a:gd name="T16" fmla="*/ 6 w 6"/>
                    <a:gd name="T17" fmla="*/ 3 h 11"/>
                    <a:gd name="T18" fmla="*/ 3 w 6"/>
                    <a:gd name="T19" fmla="*/ 9 h 11"/>
                    <a:gd name="T20" fmla="*/ 2 w 6"/>
                    <a:gd name="T21" fmla="*/ 10 h 11"/>
                    <a:gd name="T22" fmla="*/ 2 w 6"/>
                    <a:gd name="T23" fmla="*/ 10 h 11"/>
                    <a:gd name="T24" fmla="*/ 6 w 6"/>
                    <a:gd name="T25" fmla="*/ 10 h 11"/>
                    <a:gd name="T26" fmla="*/ 6 w 6"/>
                    <a:gd name="T27" fmla="*/ 11 h 11"/>
                    <a:gd name="T28" fmla="*/ 0 w 6"/>
                    <a:gd name="T2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11">
                      <a:moveTo>
                        <a:pt x="0" y="11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3" y="7"/>
                        <a:pt x="4" y="5"/>
                        <a:pt x="4" y="3"/>
                      </a:cubicBezTo>
                      <a:cubicBezTo>
                        <a:pt x="4" y="2"/>
                        <a:pt x="4" y="2"/>
                        <a:pt x="2" y="2"/>
                      </a:cubicBezTo>
                      <a:cubicBezTo>
                        <a:pt x="1" y="2"/>
                        <a:pt x="1" y="2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3" y="1"/>
                      </a:cubicBezTo>
                      <a:cubicBezTo>
                        <a:pt x="5" y="0"/>
                        <a:pt x="6" y="2"/>
                        <a:pt x="6" y="3"/>
                      </a:cubicBezTo>
                      <a:cubicBezTo>
                        <a:pt x="6" y="5"/>
                        <a:pt x="4" y="7"/>
                        <a:pt x="3" y="9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1"/>
                        <a:pt x="6" y="11"/>
                        <a:pt x="6" y="11"/>
                      </a:cubicBez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41"/>
                <p:cNvSpPr>
                  <a:spLocks noEditPoints="1"/>
                </p:cNvSpPr>
                <p:nvPr/>
              </p:nvSpPr>
              <p:spPr bwMode="auto">
                <a:xfrm>
                  <a:off x="7686775" y="3054926"/>
                  <a:ext cx="68467" cy="111259"/>
                </a:xfrm>
                <a:custGeom>
                  <a:avLst/>
                  <a:gdLst>
                    <a:gd name="T0" fmla="*/ 7 w 7"/>
                    <a:gd name="T1" fmla="*/ 6 h 11"/>
                    <a:gd name="T2" fmla="*/ 4 w 7"/>
                    <a:gd name="T3" fmla="*/ 11 h 11"/>
                    <a:gd name="T4" fmla="*/ 1 w 7"/>
                    <a:gd name="T5" fmla="*/ 6 h 11"/>
                    <a:gd name="T6" fmla="*/ 4 w 7"/>
                    <a:gd name="T7" fmla="*/ 0 h 11"/>
                    <a:gd name="T8" fmla="*/ 7 w 7"/>
                    <a:gd name="T9" fmla="*/ 6 h 11"/>
                    <a:gd name="T10" fmla="*/ 2 w 7"/>
                    <a:gd name="T11" fmla="*/ 6 h 11"/>
                    <a:gd name="T12" fmla="*/ 4 w 7"/>
                    <a:gd name="T13" fmla="*/ 10 h 11"/>
                    <a:gd name="T14" fmla="*/ 6 w 7"/>
                    <a:gd name="T15" fmla="*/ 6 h 11"/>
                    <a:gd name="T16" fmla="*/ 4 w 7"/>
                    <a:gd name="T17" fmla="*/ 1 h 11"/>
                    <a:gd name="T18" fmla="*/ 2 w 7"/>
                    <a:gd name="T19" fmla="*/ 6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" h="11">
                      <a:moveTo>
                        <a:pt x="7" y="6"/>
                      </a:moveTo>
                      <a:cubicBezTo>
                        <a:pt x="7" y="9"/>
                        <a:pt x="6" y="11"/>
                        <a:pt x="4" y="11"/>
                      </a:cubicBezTo>
                      <a:cubicBezTo>
                        <a:pt x="2" y="11"/>
                        <a:pt x="1" y="9"/>
                        <a:pt x="1" y="6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6" y="0"/>
                        <a:pt x="7" y="2"/>
                        <a:pt x="7" y="6"/>
                      </a:cubicBezTo>
                      <a:close/>
                      <a:moveTo>
                        <a:pt x="2" y="6"/>
                      </a:moveTo>
                      <a:cubicBezTo>
                        <a:pt x="2" y="8"/>
                        <a:pt x="3" y="10"/>
                        <a:pt x="4" y="10"/>
                      </a:cubicBezTo>
                      <a:cubicBezTo>
                        <a:pt x="5" y="10"/>
                        <a:pt x="6" y="8"/>
                        <a:pt x="6" y="6"/>
                      </a:cubicBezTo>
                      <a:cubicBezTo>
                        <a:pt x="6" y="3"/>
                        <a:pt x="5" y="1"/>
                        <a:pt x="4" y="1"/>
                      </a:cubicBezTo>
                      <a:cubicBezTo>
                        <a:pt x="3" y="1"/>
                        <a:pt x="2" y="3"/>
                        <a:pt x="2" y="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42"/>
                <p:cNvSpPr>
                  <a:spLocks/>
                </p:cNvSpPr>
                <p:nvPr/>
              </p:nvSpPr>
              <p:spPr bwMode="auto">
                <a:xfrm>
                  <a:off x="7622586" y="3268886"/>
                  <a:ext cx="64188" cy="102701"/>
                </a:xfrm>
                <a:custGeom>
                  <a:avLst/>
                  <a:gdLst>
                    <a:gd name="T0" fmla="*/ 0 w 6"/>
                    <a:gd name="T1" fmla="*/ 10 h 10"/>
                    <a:gd name="T2" fmla="*/ 0 w 6"/>
                    <a:gd name="T3" fmla="*/ 10 h 10"/>
                    <a:gd name="T4" fmla="*/ 1 w 6"/>
                    <a:gd name="T5" fmla="*/ 8 h 10"/>
                    <a:gd name="T6" fmla="*/ 4 w 6"/>
                    <a:gd name="T7" fmla="*/ 3 h 10"/>
                    <a:gd name="T8" fmla="*/ 2 w 6"/>
                    <a:gd name="T9" fmla="*/ 1 h 10"/>
                    <a:gd name="T10" fmla="*/ 0 w 6"/>
                    <a:gd name="T11" fmla="*/ 1 h 10"/>
                    <a:gd name="T12" fmla="*/ 0 w 6"/>
                    <a:gd name="T13" fmla="*/ 0 h 10"/>
                    <a:gd name="T14" fmla="*/ 2 w 6"/>
                    <a:gd name="T15" fmla="*/ 0 h 10"/>
                    <a:gd name="T16" fmla="*/ 5 w 6"/>
                    <a:gd name="T17" fmla="*/ 2 h 10"/>
                    <a:gd name="T18" fmla="*/ 2 w 6"/>
                    <a:gd name="T19" fmla="*/ 8 h 10"/>
                    <a:gd name="T20" fmla="*/ 1 w 6"/>
                    <a:gd name="T21" fmla="*/ 9 h 10"/>
                    <a:gd name="T22" fmla="*/ 1 w 6"/>
                    <a:gd name="T23" fmla="*/ 9 h 10"/>
                    <a:gd name="T24" fmla="*/ 6 w 6"/>
                    <a:gd name="T25" fmla="*/ 9 h 10"/>
                    <a:gd name="T26" fmla="*/ 6 w 6"/>
                    <a:gd name="T27" fmla="*/ 10 h 10"/>
                    <a:gd name="T28" fmla="*/ 0 w 6"/>
                    <a:gd name="T2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10">
                      <a:moveTo>
                        <a:pt x="0" y="10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2" y="7"/>
                        <a:pt x="4" y="5"/>
                        <a:pt x="4" y="3"/>
                      </a:cubicBezTo>
                      <a:cubicBezTo>
                        <a:pt x="4" y="1"/>
                        <a:pt x="3" y="1"/>
                        <a:pt x="2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4" y="0"/>
                        <a:pt x="5" y="1"/>
                        <a:pt x="5" y="2"/>
                      </a:cubicBezTo>
                      <a:cubicBezTo>
                        <a:pt x="5" y="4"/>
                        <a:pt x="4" y="6"/>
                        <a:pt x="2" y="8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10"/>
                        <a:pt x="6" y="10"/>
                        <a:pt x="6" y="10"/>
                      </a:cubicBez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43"/>
                <p:cNvSpPr>
                  <a:spLocks/>
                </p:cNvSpPr>
                <p:nvPr/>
              </p:nvSpPr>
              <p:spPr bwMode="auto">
                <a:xfrm>
                  <a:off x="7695333" y="3260328"/>
                  <a:ext cx="72747" cy="111259"/>
                </a:xfrm>
                <a:custGeom>
                  <a:avLst/>
                  <a:gdLst>
                    <a:gd name="T0" fmla="*/ 17 w 17"/>
                    <a:gd name="T1" fmla="*/ 0 h 26"/>
                    <a:gd name="T2" fmla="*/ 17 w 17"/>
                    <a:gd name="T3" fmla="*/ 2 h 26"/>
                    <a:gd name="T4" fmla="*/ 7 w 17"/>
                    <a:gd name="T5" fmla="*/ 26 h 26"/>
                    <a:gd name="T6" fmla="*/ 2 w 17"/>
                    <a:gd name="T7" fmla="*/ 26 h 26"/>
                    <a:gd name="T8" fmla="*/ 12 w 17"/>
                    <a:gd name="T9" fmla="*/ 4 h 26"/>
                    <a:gd name="T10" fmla="*/ 12 w 17"/>
                    <a:gd name="T11" fmla="*/ 4 h 26"/>
                    <a:gd name="T12" fmla="*/ 0 w 17"/>
                    <a:gd name="T13" fmla="*/ 4 h 26"/>
                    <a:gd name="T14" fmla="*/ 0 w 17"/>
                    <a:gd name="T15" fmla="*/ 2 h 26"/>
                    <a:gd name="T16" fmla="*/ 17 w 17"/>
                    <a:gd name="T17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" h="26">
                      <a:moveTo>
                        <a:pt x="17" y="0"/>
                      </a:moveTo>
                      <a:lnTo>
                        <a:pt x="17" y="2"/>
                      </a:lnTo>
                      <a:lnTo>
                        <a:pt x="7" y="26"/>
                      </a:lnTo>
                      <a:lnTo>
                        <a:pt x="2" y="26"/>
                      </a:lnTo>
                      <a:lnTo>
                        <a:pt x="12" y="4"/>
                      </a:lnTo>
                      <a:lnTo>
                        <a:pt x="12" y="4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" name="Freeform 44"/>
                <p:cNvSpPr>
                  <a:spLocks/>
                </p:cNvSpPr>
                <p:nvPr/>
              </p:nvSpPr>
              <p:spPr bwMode="auto">
                <a:xfrm>
                  <a:off x="7969202" y="2635563"/>
                  <a:ext cx="64188" cy="111259"/>
                </a:xfrm>
                <a:custGeom>
                  <a:avLst/>
                  <a:gdLst>
                    <a:gd name="T0" fmla="*/ 15 w 15"/>
                    <a:gd name="T1" fmla="*/ 0 h 26"/>
                    <a:gd name="T2" fmla="*/ 15 w 15"/>
                    <a:gd name="T3" fmla="*/ 2 h 26"/>
                    <a:gd name="T4" fmla="*/ 5 w 15"/>
                    <a:gd name="T5" fmla="*/ 26 h 26"/>
                    <a:gd name="T6" fmla="*/ 3 w 15"/>
                    <a:gd name="T7" fmla="*/ 26 h 26"/>
                    <a:gd name="T8" fmla="*/ 10 w 15"/>
                    <a:gd name="T9" fmla="*/ 2 h 26"/>
                    <a:gd name="T10" fmla="*/ 10 w 15"/>
                    <a:gd name="T11" fmla="*/ 2 h 26"/>
                    <a:gd name="T12" fmla="*/ 0 w 15"/>
                    <a:gd name="T13" fmla="*/ 2 h 26"/>
                    <a:gd name="T14" fmla="*/ 0 w 15"/>
                    <a:gd name="T15" fmla="*/ 0 h 26"/>
                    <a:gd name="T16" fmla="*/ 15 w 15"/>
                    <a:gd name="T17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26">
                      <a:moveTo>
                        <a:pt x="15" y="0"/>
                      </a:moveTo>
                      <a:lnTo>
                        <a:pt x="15" y="2"/>
                      </a:lnTo>
                      <a:lnTo>
                        <a:pt x="5" y="26"/>
                      </a:lnTo>
                      <a:lnTo>
                        <a:pt x="3" y="26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Freeform 45"/>
                <p:cNvSpPr>
                  <a:spLocks/>
                </p:cNvSpPr>
                <p:nvPr/>
              </p:nvSpPr>
              <p:spPr bwMode="auto">
                <a:xfrm>
                  <a:off x="7900735" y="2849524"/>
                  <a:ext cx="38513" cy="102701"/>
                </a:xfrm>
                <a:custGeom>
                  <a:avLst/>
                  <a:gdLst>
                    <a:gd name="T0" fmla="*/ 7 w 9"/>
                    <a:gd name="T1" fmla="*/ 3 h 24"/>
                    <a:gd name="T2" fmla="*/ 5 w 9"/>
                    <a:gd name="T3" fmla="*/ 3 h 24"/>
                    <a:gd name="T4" fmla="*/ 0 w 9"/>
                    <a:gd name="T5" fmla="*/ 5 h 24"/>
                    <a:gd name="T6" fmla="*/ 0 w 9"/>
                    <a:gd name="T7" fmla="*/ 3 h 24"/>
                    <a:gd name="T8" fmla="*/ 7 w 9"/>
                    <a:gd name="T9" fmla="*/ 0 h 24"/>
                    <a:gd name="T10" fmla="*/ 9 w 9"/>
                    <a:gd name="T11" fmla="*/ 0 h 24"/>
                    <a:gd name="T12" fmla="*/ 9 w 9"/>
                    <a:gd name="T13" fmla="*/ 24 h 24"/>
                    <a:gd name="T14" fmla="*/ 7 w 9"/>
                    <a:gd name="T15" fmla="*/ 24 h 24"/>
                    <a:gd name="T16" fmla="*/ 7 w 9"/>
                    <a:gd name="T17" fmla="*/ 3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" h="24">
                      <a:moveTo>
                        <a:pt x="7" y="3"/>
                      </a:moveTo>
                      <a:lnTo>
                        <a:pt x="5" y="3"/>
                      </a:lnTo>
                      <a:lnTo>
                        <a:pt x="0" y="5"/>
                      </a:lnTo>
                      <a:lnTo>
                        <a:pt x="0" y="3"/>
                      </a:lnTo>
                      <a:lnTo>
                        <a:pt x="7" y="0"/>
                      </a:lnTo>
                      <a:lnTo>
                        <a:pt x="9" y="0"/>
                      </a:lnTo>
                      <a:lnTo>
                        <a:pt x="9" y="24"/>
                      </a:lnTo>
                      <a:lnTo>
                        <a:pt x="7" y="24"/>
                      </a:lnTo>
                      <a:lnTo>
                        <a:pt x="7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" name="Freeform 46"/>
                <p:cNvSpPr>
                  <a:spLocks noEditPoints="1"/>
                </p:cNvSpPr>
                <p:nvPr/>
              </p:nvSpPr>
              <p:spPr bwMode="auto">
                <a:xfrm>
                  <a:off x="7969202" y="2840966"/>
                  <a:ext cx="72747" cy="111259"/>
                </a:xfrm>
                <a:custGeom>
                  <a:avLst/>
                  <a:gdLst>
                    <a:gd name="T0" fmla="*/ 5 w 7"/>
                    <a:gd name="T1" fmla="*/ 11 h 11"/>
                    <a:gd name="T2" fmla="*/ 5 w 7"/>
                    <a:gd name="T3" fmla="*/ 8 h 11"/>
                    <a:gd name="T4" fmla="*/ 0 w 7"/>
                    <a:gd name="T5" fmla="*/ 8 h 11"/>
                    <a:gd name="T6" fmla="*/ 0 w 7"/>
                    <a:gd name="T7" fmla="*/ 7 h 11"/>
                    <a:gd name="T8" fmla="*/ 4 w 7"/>
                    <a:gd name="T9" fmla="*/ 0 h 11"/>
                    <a:gd name="T10" fmla="*/ 6 w 7"/>
                    <a:gd name="T11" fmla="*/ 0 h 11"/>
                    <a:gd name="T12" fmla="*/ 6 w 7"/>
                    <a:gd name="T13" fmla="*/ 7 h 11"/>
                    <a:gd name="T14" fmla="*/ 7 w 7"/>
                    <a:gd name="T15" fmla="*/ 7 h 11"/>
                    <a:gd name="T16" fmla="*/ 7 w 7"/>
                    <a:gd name="T17" fmla="*/ 8 h 11"/>
                    <a:gd name="T18" fmla="*/ 6 w 7"/>
                    <a:gd name="T19" fmla="*/ 8 h 11"/>
                    <a:gd name="T20" fmla="*/ 6 w 7"/>
                    <a:gd name="T21" fmla="*/ 11 h 11"/>
                    <a:gd name="T22" fmla="*/ 5 w 7"/>
                    <a:gd name="T23" fmla="*/ 11 h 11"/>
                    <a:gd name="T24" fmla="*/ 5 w 7"/>
                    <a:gd name="T25" fmla="*/ 7 h 11"/>
                    <a:gd name="T26" fmla="*/ 4 w 7"/>
                    <a:gd name="T27" fmla="*/ 4 h 11"/>
                    <a:gd name="T28" fmla="*/ 4 w 7"/>
                    <a:gd name="T29" fmla="*/ 2 h 11"/>
                    <a:gd name="T30" fmla="*/ 4 w 7"/>
                    <a:gd name="T31" fmla="*/ 2 h 11"/>
                    <a:gd name="T32" fmla="*/ 3 w 7"/>
                    <a:gd name="T33" fmla="*/ 4 h 11"/>
                    <a:gd name="T34" fmla="*/ 2 w 7"/>
                    <a:gd name="T35" fmla="*/ 7 h 11"/>
                    <a:gd name="T36" fmla="*/ 2 w 7"/>
                    <a:gd name="T37" fmla="*/ 7 h 11"/>
                    <a:gd name="T38" fmla="*/ 5 w 7"/>
                    <a:gd name="T39" fmla="*/ 7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" h="11">
                      <a:moveTo>
                        <a:pt x="5" y="11"/>
                      </a:move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11"/>
                        <a:pt x="6" y="11"/>
                        <a:pt x="6" y="11"/>
                      </a:cubicBezTo>
                      <a:lnTo>
                        <a:pt x="5" y="11"/>
                      </a:lnTo>
                      <a:close/>
                      <a:moveTo>
                        <a:pt x="5" y="7"/>
                      </a:move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3"/>
                        <a:pt x="4" y="3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3"/>
                        <a:pt x="4" y="3"/>
                        <a:pt x="3" y="4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lnTo>
                        <a:pt x="5" y="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47"/>
                <p:cNvSpPr>
                  <a:spLocks/>
                </p:cNvSpPr>
                <p:nvPr/>
              </p:nvSpPr>
              <p:spPr bwMode="auto">
                <a:xfrm>
                  <a:off x="7900735" y="3054926"/>
                  <a:ext cx="68467" cy="102701"/>
                </a:xfrm>
                <a:custGeom>
                  <a:avLst/>
                  <a:gdLst>
                    <a:gd name="T0" fmla="*/ 0 w 7"/>
                    <a:gd name="T1" fmla="*/ 10 h 10"/>
                    <a:gd name="T2" fmla="*/ 0 w 7"/>
                    <a:gd name="T3" fmla="*/ 10 h 10"/>
                    <a:gd name="T4" fmla="*/ 1 w 7"/>
                    <a:gd name="T5" fmla="*/ 8 h 10"/>
                    <a:gd name="T6" fmla="*/ 5 w 7"/>
                    <a:gd name="T7" fmla="*/ 3 h 10"/>
                    <a:gd name="T8" fmla="*/ 3 w 7"/>
                    <a:gd name="T9" fmla="*/ 1 h 10"/>
                    <a:gd name="T10" fmla="*/ 1 w 7"/>
                    <a:gd name="T11" fmla="*/ 1 h 10"/>
                    <a:gd name="T12" fmla="*/ 0 w 7"/>
                    <a:gd name="T13" fmla="*/ 0 h 10"/>
                    <a:gd name="T14" fmla="*/ 3 w 7"/>
                    <a:gd name="T15" fmla="*/ 0 h 10"/>
                    <a:gd name="T16" fmla="*/ 6 w 7"/>
                    <a:gd name="T17" fmla="*/ 2 h 10"/>
                    <a:gd name="T18" fmla="*/ 3 w 7"/>
                    <a:gd name="T19" fmla="*/ 8 h 10"/>
                    <a:gd name="T20" fmla="*/ 2 w 7"/>
                    <a:gd name="T21" fmla="*/ 9 h 10"/>
                    <a:gd name="T22" fmla="*/ 2 w 7"/>
                    <a:gd name="T23" fmla="*/ 9 h 10"/>
                    <a:gd name="T24" fmla="*/ 7 w 7"/>
                    <a:gd name="T25" fmla="*/ 9 h 10"/>
                    <a:gd name="T26" fmla="*/ 7 w 7"/>
                    <a:gd name="T27" fmla="*/ 10 h 10"/>
                    <a:gd name="T28" fmla="*/ 0 w 7"/>
                    <a:gd name="T2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10">
                      <a:moveTo>
                        <a:pt x="0" y="10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3" y="7"/>
                        <a:pt x="5" y="5"/>
                        <a:pt x="5" y="3"/>
                      </a:cubicBezTo>
                      <a:cubicBezTo>
                        <a:pt x="5" y="1"/>
                        <a:pt x="4" y="1"/>
                        <a:pt x="3" y="1"/>
                      </a:cubicBezTo>
                      <a:cubicBezTo>
                        <a:pt x="2" y="1"/>
                        <a:pt x="1" y="1"/>
                        <a:pt x="1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5" y="0"/>
                        <a:pt x="6" y="1"/>
                        <a:pt x="6" y="2"/>
                      </a:cubicBezTo>
                      <a:cubicBezTo>
                        <a:pt x="6" y="4"/>
                        <a:pt x="5" y="6"/>
                        <a:pt x="3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10"/>
                        <a:pt x="7" y="10"/>
                        <a:pt x="7" y="10"/>
                      </a:cubicBez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48"/>
                <p:cNvSpPr>
                  <a:spLocks/>
                </p:cNvSpPr>
                <p:nvPr/>
              </p:nvSpPr>
              <p:spPr bwMode="auto">
                <a:xfrm>
                  <a:off x="7990598" y="3054926"/>
                  <a:ext cx="42792" cy="102701"/>
                </a:xfrm>
                <a:custGeom>
                  <a:avLst/>
                  <a:gdLst>
                    <a:gd name="T0" fmla="*/ 5 w 10"/>
                    <a:gd name="T1" fmla="*/ 2 h 24"/>
                    <a:gd name="T2" fmla="*/ 5 w 10"/>
                    <a:gd name="T3" fmla="*/ 2 h 24"/>
                    <a:gd name="T4" fmla="*/ 0 w 10"/>
                    <a:gd name="T5" fmla="*/ 5 h 24"/>
                    <a:gd name="T6" fmla="*/ 0 w 10"/>
                    <a:gd name="T7" fmla="*/ 2 h 24"/>
                    <a:gd name="T8" fmla="*/ 5 w 10"/>
                    <a:gd name="T9" fmla="*/ 0 h 24"/>
                    <a:gd name="T10" fmla="*/ 10 w 10"/>
                    <a:gd name="T11" fmla="*/ 0 h 24"/>
                    <a:gd name="T12" fmla="*/ 10 w 10"/>
                    <a:gd name="T13" fmla="*/ 24 h 24"/>
                    <a:gd name="T14" fmla="*/ 5 w 10"/>
                    <a:gd name="T15" fmla="*/ 24 h 24"/>
                    <a:gd name="T16" fmla="*/ 5 w 10"/>
                    <a:gd name="T17" fmla="*/ 2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" h="24">
                      <a:moveTo>
                        <a:pt x="5" y="2"/>
                      </a:moveTo>
                      <a:lnTo>
                        <a:pt x="5" y="2"/>
                      </a:lnTo>
                      <a:lnTo>
                        <a:pt x="0" y="5"/>
                      </a:lnTo>
                      <a:lnTo>
                        <a:pt x="0" y="2"/>
                      </a:lnTo>
                      <a:lnTo>
                        <a:pt x="5" y="0"/>
                      </a:lnTo>
                      <a:lnTo>
                        <a:pt x="10" y="0"/>
                      </a:lnTo>
                      <a:lnTo>
                        <a:pt x="10" y="24"/>
                      </a:lnTo>
                      <a:lnTo>
                        <a:pt x="5" y="24"/>
                      </a:lnTo>
                      <a:lnTo>
                        <a:pt x="5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49"/>
                <p:cNvSpPr>
                  <a:spLocks/>
                </p:cNvSpPr>
                <p:nvPr/>
              </p:nvSpPr>
              <p:spPr bwMode="auto">
                <a:xfrm>
                  <a:off x="7909293" y="3260328"/>
                  <a:ext cx="59909" cy="111259"/>
                </a:xfrm>
                <a:custGeom>
                  <a:avLst/>
                  <a:gdLst>
                    <a:gd name="T0" fmla="*/ 0 w 6"/>
                    <a:gd name="T1" fmla="*/ 11 h 11"/>
                    <a:gd name="T2" fmla="*/ 0 w 6"/>
                    <a:gd name="T3" fmla="*/ 10 h 11"/>
                    <a:gd name="T4" fmla="*/ 1 w 6"/>
                    <a:gd name="T5" fmla="*/ 9 h 11"/>
                    <a:gd name="T6" fmla="*/ 4 w 6"/>
                    <a:gd name="T7" fmla="*/ 3 h 11"/>
                    <a:gd name="T8" fmla="*/ 2 w 6"/>
                    <a:gd name="T9" fmla="*/ 1 h 11"/>
                    <a:gd name="T10" fmla="*/ 0 w 6"/>
                    <a:gd name="T11" fmla="*/ 2 h 11"/>
                    <a:gd name="T12" fmla="*/ 0 w 6"/>
                    <a:gd name="T13" fmla="*/ 1 h 11"/>
                    <a:gd name="T14" fmla="*/ 2 w 6"/>
                    <a:gd name="T15" fmla="*/ 0 h 11"/>
                    <a:gd name="T16" fmla="*/ 6 w 6"/>
                    <a:gd name="T17" fmla="*/ 3 h 11"/>
                    <a:gd name="T18" fmla="*/ 3 w 6"/>
                    <a:gd name="T19" fmla="*/ 8 h 11"/>
                    <a:gd name="T20" fmla="*/ 2 w 6"/>
                    <a:gd name="T21" fmla="*/ 9 h 11"/>
                    <a:gd name="T22" fmla="*/ 2 w 6"/>
                    <a:gd name="T23" fmla="*/ 9 h 11"/>
                    <a:gd name="T24" fmla="*/ 6 w 6"/>
                    <a:gd name="T25" fmla="*/ 9 h 11"/>
                    <a:gd name="T26" fmla="*/ 6 w 6"/>
                    <a:gd name="T27" fmla="*/ 10 h 11"/>
                    <a:gd name="T28" fmla="*/ 0 w 6"/>
                    <a:gd name="T2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11">
                      <a:moveTo>
                        <a:pt x="0" y="11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2" y="7"/>
                        <a:pt x="4" y="5"/>
                        <a:pt x="4" y="3"/>
                      </a:cubicBezTo>
                      <a:cubicBezTo>
                        <a:pt x="4" y="2"/>
                        <a:pt x="3" y="1"/>
                        <a:pt x="2" y="1"/>
                      </a:cubicBezTo>
                      <a:cubicBezTo>
                        <a:pt x="1" y="1"/>
                        <a:pt x="1" y="1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5" y="0"/>
                        <a:pt x="6" y="1"/>
                        <a:pt x="6" y="3"/>
                      </a:cubicBezTo>
                      <a:cubicBezTo>
                        <a:pt x="6" y="5"/>
                        <a:pt x="4" y="7"/>
                        <a:pt x="3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10"/>
                        <a:pt x="6" y="10"/>
                        <a:pt x="6" y="10"/>
                      </a:cubicBez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Freeform 50"/>
                <p:cNvSpPr>
                  <a:spLocks noEditPoints="1"/>
                </p:cNvSpPr>
                <p:nvPr/>
              </p:nvSpPr>
              <p:spPr bwMode="auto">
                <a:xfrm>
                  <a:off x="7990598" y="3260328"/>
                  <a:ext cx="64188" cy="102701"/>
                </a:xfrm>
                <a:custGeom>
                  <a:avLst/>
                  <a:gdLst>
                    <a:gd name="T0" fmla="*/ 0 w 6"/>
                    <a:gd name="T1" fmla="*/ 8 h 10"/>
                    <a:gd name="T2" fmla="*/ 2 w 6"/>
                    <a:gd name="T3" fmla="*/ 5 h 10"/>
                    <a:gd name="T4" fmla="*/ 2 w 6"/>
                    <a:gd name="T5" fmla="*/ 5 h 10"/>
                    <a:gd name="T6" fmla="*/ 0 w 6"/>
                    <a:gd name="T7" fmla="*/ 2 h 10"/>
                    <a:gd name="T8" fmla="*/ 3 w 6"/>
                    <a:gd name="T9" fmla="*/ 0 h 10"/>
                    <a:gd name="T10" fmla="*/ 6 w 6"/>
                    <a:gd name="T11" fmla="*/ 2 h 10"/>
                    <a:gd name="T12" fmla="*/ 4 w 6"/>
                    <a:gd name="T13" fmla="*/ 4 h 10"/>
                    <a:gd name="T14" fmla="*/ 4 w 6"/>
                    <a:gd name="T15" fmla="*/ 5 h 10"/>
                    <a:gd name="T16" fmla="*/ 6 w 6"/>
                    <a:gd name="T17" fmla="*/ 7 h 10"/>
                    <a:gd name="T18" fmla="*/ 3 w 6"/>
                    <a:gd name="T19" fmla="*/ 10 h 10"/>
                    <a:gd name="T20" fmla="*/ 0 w 6"/>
                    <a:gd name="T21" fmla="*/ 8 h 10"/>
                    <a:gd name="T22" fmla="*/ 5 w 6"/>
                    <a:gd name="T23" fmla="*/ 7 h 10"/>
                    <a:gd name="T24" fmla="*/ 3 w 6"/>
                    <a:gd name="T25" fmla="*/ 5 h 10"/>
                    <a:gd name="T26" fmla="*/ 1 w 6"/>
                    <a:gd name="T27" fmla="*/ 7 h 10"/>
                    <a:gd name="T28" fmla="*/ 3 w 6"/>
                    <a:gd name="T29" fmla="*/ 9 h 10"/>
                    <a:gd name="T30" fmla="*/ 5 w 6"/>
                    <a:gd name="T31" fmla="*/ 7 h 10"/>
                    <a:gd name="T32" fmla="*/ 1 w 6"/>
                    <a:gd name="T33" fmla="*/ 2 h 10"/>
                    <a:gd name="T34" fmla="*/ 3 w 6"/>
                    <a:gd name="T35" fmla="*/ 4 h 10"/>
                    <a:gd name="T36" fmla="*/ 4 w 6"/>
                    <a:gd name="T37" fmla="*/ 2 h 10"/>
                    <a:gd name="T38" fmla="*/ 3 w 6"/>
                    <a:gd name="T39" fmla="*/ 0 h 10"/>
                    <a:gd name="T40" fmla="*/ 1 w 6"/>
                    <a:gd name="T41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" h="10">
                      <a:moveTo>
                        <a:pt x="0" y="8"/>
                      </a:moveTo>
                      <a:cubicBezTo>
                        <a:pt x="0" y="6"/>
                        <a:pt x="1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5" y="0"/>
                        <a:pt x="6" y="1"/>
                        <a:pt x="6" y="2"/>
                      </a:cubicBezTo>
                      <a:cubicBezTo>
                        <a:pt x="6" y="3"/>
                        <a:pt x="5" y="4"/>
                        <a:pt x="4" y="4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5" y="5"/>
                        <a:pt x="6" y="6"/>
                        <a:pt x="6" y="7"/>
                      </a:cubicBezTo>
                      <a:cubicBezTo>
                        <a:pt x="6" y="9"/>
                        <a:pt x="5" y="10"/>
                        <a:pt x="3" y="10"/>
                      </a:cubicBezTo>
                      <a:cubicBezTo>
                        <a:pt x="1" y="10"/>
                        <a:pt x="0" y="9"/>
                        <a:pt x="0" y="8"/>
                      </a:cubicBezTo>
                      <a:close/>
                      <a:moveTo>
                        <a:pt x="5" y="7"/>
                      </a:moveTo>
                      <a:cubicBezTo>
                        <a:pt x="5" y="6"/>
                        <a:pt x="4" y="6"/>
                        <a:pt x="3" y="5"/>
                      </a:cubicBezTo>
                      <a:cubicBezTo>
                        <a:pt x="2" y="6"/>
                        <a:pt x="1" y="7"/>
                        <a:pt x="1" y="7"/>
                      </a:cubicBezTo>
                      <a:cubicBezTo>
                        <a:pt x="1" y="9"/>
                        <a:pt x="2" y="9"/>
                        <a:pt x="3" y="9"/>
                      </a:cubicBezTo>
                      <a:cubicBezTo>
                        <a:pt x="4" y="9"/>
                        <a:pt x="5" y="9"/>
                        <a:pt x="5" y="7"/>
                      </a:cubicBezTo>
                      <a:close/>
                      <a:moveTo>
                        <a:pt x="1" y="2"/>
                      </a:moveTo>
                      <a:cubicBezTo>
                        <a:pt x="1" y="3"/>
                        <a:pt x="2" y="4"/>
                        <a:pt x="3" y="4"/>
                      </a:cubicBezTo>
                      <a:cubicBezTo>
                        <a:pt x="4" y="4"/>
                        <a:pt x="4" y="3"/>
                        <a:pt x="4" y="2"/>
                      </a:cubicBezTo>
                      <a:cubicBezTo>
                        <a:pt x="4" y="1"/>
                        <a:pt x="4" y="0"/>
                        <a:pt x="3" y="0"/>
                      </a:cubicBezTo>
                      <a:cubicBezTo>
                        <a:pt x="2" y="1"/>
                        <a:pt x="1" y="1"/>
                        <a:pt x="1" y="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Freeform 51"/>
                <p:cNvSpPr>
                  <a:spLocks/>
                </p:cNvSpPr>
                <p:nvPr/>
              </p:nvSpPr>
              <p:spPr bwMode="auto">
                <a:xfrm>
                  <a:off x="8255909" y="2421603"/>
                  <a:ext cx="42792" cy="111259"/>
                </a:xfrm>
                <a:custGeom>
                  <a:avLst/>
                  <a:gdLst>
                    <a:gd name="T0" fmla="*/ 7 w 10"/>
                    <a:gd name="T1" fmla="*/ 5 h 26"/>
                    <a:gd name="T2" fmla="*/ 5 w 10"/>
                    <a:gd name="T3" fmla="*/ 5 h 26"/>
                    <a:gd name="T4" fmla="*/ 0 w 10"/>
                    <a:gd name="T5" fmla="*/ 7 h 26"/>
                    <a:gd name="T6" fmla="*/ 0 w 10"/>
                    <a:gd name="T7" fmla="*/ 5 h 26"/>
                    <a:gd name="T8" fmla="*/ 7 w 10"/>
                    <a:gd name="T9" fmla="*/ 0 h 26"/>
                    <a:gd name="T10" fmla="*/ 10 w 10"/>
                    <a:gd name="T11" fmla="*/ 0 h 26"/>
                    <a:gd name="T12" fmla="*/ 10 w 10"/>
                    <a:gd name="T13" fmla="*/ 26 h 26"/>
                    <a:gd name="T14" fmla="*/ 7 w 10"/>
                    <a:gd name="T15" fmla="*/ 26 h 26"/>
                    <a:gd name="T16" fmla="*/ 7 w 10"/>
                    <a:gd name="T17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" h="26">
                      <a:moveTo>
                        <a:pt x="7" y="5"/>
                      </a:moveTo>
                      <a:lnTo>
                        <a:pt x="5" y="5"/>
                      </a:lnTo>
                      <a:lnTo>
                        <a:pt x="0" y="7"/>
                      </a:lnTo>
                      <a:lnTo>
                        <a:pt x="0" y="5"/>
                      </a:lnTo>
                      <a:lnTo>
                        <a:pt x="7" y="0"/>
                      </a:lnTo>
                      <a:lnTo>
                        <a:pt x="10" y="0"/>
                      </a:lnTo>
                      <a:lnTo>
                        <a:pt x="10" y="26"/>
                      </a:lnTo>
                      <a:lnTo>
                        <a:pt x="7" y="26"/>
                      </a:lnTo>
                      <a:lnTo>
                        <a:pt x="7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" name="Freeform 52"/>
                <p:cNvSpPr>
                  <a:spLocks noEditPoints="1"/>
                </p:cNvSpPr>
                <p:nvPr/>
              </p:nvSpPr>
              <p:spPr bwMode="auto">
                <a:xfrm>
                  <a:off x="8255909" y="2627005"/>
                  <a:ext cx="72747" cy="111259"/>
                </a:xfrm>
                <a:custGeom>
                  <a:avLst/>
                  <a:gdLst>
                    <a:gd name="T0" fmla="*/ 0 w 7"/>
                    <a:gd name="T1" fmla="*/ 9 h 11"/>
                    <a:gd name="T2" fmla="*/ 2 w 7"/>
                    <a:gd name="T3" fmla="*/ 5 h 11"/>
                    <a:gd name="T4" fmla="*/ 2 w 7"/>
                    <a:gd name="T5" fmla="*/ 5 h 11"/>
                    <a:gd name="T6" fmla="*/ 0 w 7"/>
                    <a:gd name="T7" fmla="*/ 3 h 11"/>
                    <a:gd name="T8" fmla="*/ 3 w 7"/>
                    <a:gd name="T9" fmla="*/ 0 h 11"/>
                    <a:gd name="T10" fmla="*/ 6 w 7"/>
                    <a:gd name="T11" fmla="*/ 3 h 11"/>
                    <a:gd name="T12" fmla="*/ 5 w 7"/>
                    <a:gd name="T13" fmla="*/ 5 h 11"/>
                    <a:gd name="T14" fmla="*/ 5 w 7"/>
                    <a:gd name="T15" fmla="*/ 5 h 11"/>
                    <a:gd name="T16" fmla="*/ 7 w 7"/>
                    <a:gd name="T17" fmla="*/ 8 h 11"/>
                    <a:gd name="T18" fmla="*/ 3 w 7"/>
                    <a:gd name="T19" fmla="*/ 11 h 11"/>
                    <a:gd name="T20" fmla="*/ 0 w 7"/>
                    <a:gd name="T21" fmla="*/ 9 h 11"/>
                    <a:gd name="T22" fmla="*/ 5 w 7"/>
                    <a:gd name="T23" fmla="*/ 8 h 11"/>
                    <a:gd name="T24" fmla="*/ 3 w 7"/>
                    <a:gd name="T25" fmla="*/ 6 h 11"/>
                    <a:gd name="T26" fmla="*/ 2 w 7"/>
                    <a:gd name="T27" fmla="*/ 8 h 11"/>
                    <a:gd name="T28" fmla="*/ 3 w 7"/>
                    <a:gd name="T29" fmla="*/ 10 h 11"/>
                    <a:gd name="T30" fmla="*/ 5 w 7"/>
                    <a:gd name="T31" fmla="*/ 8 h 11"/>
                    <a:gd name="T32" fmla="*/ 2 w 7"/>
                    <a:gd name="T33" fmla="*/ 3 h 11"/>
                    <a:gd name="T34" fmla="*/ 4 w 7"/>
                    <a:gd name="T35" fmla="*/ 5 h 11"/>
                    <a:gd name="T36" fmla="*/ 5 w 7"/>
                    <a:gd name="T37" fmla="*/ 3 h 11"/>
                    <a:gd name="T38" fmla="*/ 3 w 7"/>
                    <a:gd name="T39" fmla="*/ 1 h 11"/>
                    <a:gd name="T40" fmla="*/ 2 w 7"/>
                    <a:gd name="T41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7" h="11">
                      <a:moveTo>
                        <a:pt x="0" y="9"/>
                      </a:moveTo>
                      <a:cubicBezTo>
                        <a:pt x="0" y="7"/>
                        <a:pt x="1" y="6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5"/>
                        <a:pt x="0" y="4"/>
                        <a:pt x="0" y="3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5" y="0"/>
                        <a:pt x="6" y="1"/>
                        <a:pt x="6" y="3"/>
                      </a:cubicBezTo>
                      <a:cubicBezTo>
                        <a:pt x="6" y="4"/>
                        <a:pt x="6" y="5"/>
                        <a:pt x="5" y="5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6" y="6"/>
                        <a:pt x="7" y="7"/>
                        <a:pt x="7" y="8"/>
                      </a:cubicBezTo>
                      <a:cubicBezTo>
                        <a:pt x="7" y="10"/>
                        <a:pt x="5" y="11"/>
                        <a:pt x="3" y="11"/>
                      </a:cubicBezTo>
                      <a:cubicBezTo>
                        <a:pt x="1" y="11"/>
                        <a:pt x="0" y="10"/>
                        <a:pt x="0" y="9"/>
                      </a:cubicBezTo>
                      <a:close/>
                      <a:moveTo>
                        <a:pt x="5" y="8"/>
                      </a:moveTo>
                      <a:cubicBezTo>
                        <a:pt x="5" y="7"/>
                        <a:pt x="4" y="6"/>
                        <a:pt x="3" y="6"/>
                      </a:cubicBezTo>
                      <a:cubicBezTo>
                        <a:pt x="2" y="6"/>
                        <a:pt x="2" y="7"/>
                        <a:pt x="2" y="8"/>
                      </a:cubicBezTo>
                      <a:cubicBezTo>
                        <a:pt x="2" y="9"/>
                        <a:pt x="2" y="10"/>
                        <a:pt x="3" y="10"/>
                      </a:cubicBezTo>
                      <a:cubicBezTo>
                        <a:pt x="4" y="10"/>
                        <a:pt x="5" y="10"/>
                        <a:pt x="5" y="8"/>
                      </a:cubicBezTo>
                      <a:close/>
                      <a:moveTo>
                        <a:pt x="2" y="3"/>
                      </a:moveTo>
                      <a:cubicBezTo>
                        <a:pt x="2" y="4"/>
                        <a:pt x="3" y="4"/>
                        <a:pt x="4" y="5"/>
                      </a:cubicBezTo>
                      <a:cubicBezTo>
                        <a:pt x="4" y="4"/>
                        <a:pt x="5" y="4"/>
                        <a:pt x="5" y="3"/>
                      </a:cubicBezTo>
                      <a:cubicBezTo>
                        <a:pt x="5" y="2"/>
                        <a:pt x="4" y="1"/>
                        <a:pt x="3" y="1"/>
                      </a:cubicBezTo>
                      <a:cubicBezTo>
                        <a:pt x="2" y="1"/>
                        <a:pt x="2" y="2"/>
                        <a:pt x="2" y="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Freeform 53"/>
                <p:cNvSpPr>
                  <a:spLocks/>
                </p:cNvSpPr>
                <p:nvPr/>
              </p:nvSpPr>
              <p:spPr bwMode="auto">
                <a:xfrm>
                  <a:off x="8187442" y="2840966"/>
                  <a:ext cx="47071" cy="102701"/>
                </a:xfrm>
                <a:custGeom>
                  <a:avLst/>
                  <a:gdLst>
                    <a:gd name="T0" fmla="*/ 7 w 11"/>
                    <a:gd name="T1" fmla="*/ 2 h 24"/>
                    <a:gd name="T2" fmla="*/ 7 w 11"/>
                    <a:gd name="T3" fmla="*/ 2 h 24"/>
                    <a:gd name="T4" fmla="*/ 2 w 11"/>
                    <a:gd name="T5" fmla="*/ 5 h 24"/>
                    <a:gd name="T6" fmla="*/ 0 w 11"/>
                    <a:gd name="T7" fmla="*/ 2 h 24"/>
                    <a:gd name="T8" fmla="*/ 7 w 11"/>
                    <a:gd name="T9" fmla="*/ 0 h 24"/>
                    <a:gd name="T10" fmla="*/ 9 w 11"/>
                    <a:gd name="T11" fmla="*/ 0 h 24"/>
                    <a:gd name="T12" fmla="*/ 11 w 11"/>
                    <a:gd name="T13" fmla="*/ 24 h 24"/>
                    <a:gd name="T14" fmla="*/ 7 w 11"/>
                    <a:gd name="T15" fmla="*/ 24 h 24"/>
                    <a:gd name="T16" fmla="*/ 7 w 11"/>
                    <a:gd name="T17" fmla="*/ 2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" h="24">
                      <a:moveTo>
                        <a:pt x="7" y="2"/>
                      </a:moveTo>
                      <a:lnTo>
                        <a:pt x="7" y="2"/>
                      </a:lnTo>
                      <a:lnTo>
                        <a:pt x="2" y="5"/>
                      </a:lnTo>
                      <a:lnTo>
                        <a:pt x="0" y="2"/>
                      </a:lnTo>
                      <a:lnTo>
                        <a:pt x="7" y="0"/>
                      </a:lnTo>
                      <a:lnTo>
                        <a:pt x="9" y="0"/>
                      </a:lnTo>
                      <a:lnTo>
                        <a:pt x="11" y="24"/>
                      </a:lnTo>
                      <a:lnTo>
                        <a:pt x="7" y="24"/>
                      </a:lnTo>
                      <a:lnTo>
                        <a:pt x="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Freeform 54"/>
                <p:cNvSpPr>
                  <a:spLocks/>
                </p:cNvSpPr>
                <p:nvPr/>
              </p:nvSpPr>
              <p:spPr bwMode="auto">
                <a:xfrm>
                  <a:off x="8268747" y="2828128"/>
                  <a:ext cx="59909" cy="115539"/>
                </a:xfrm>
                <a:custGeom>
                  <a:avLst/>
                  <a:gdLst>
                    <a:gd name="T0" fmla="*/ 6 w 6"/>
                    <a:gd name="T1" fmla="*/ 2 h 11"/>
                    <a:gd name="T2" fmla="*/ 2 w 6"/>
                    <a:gd name="T3" fmla="*/ 2 h 11"/>
                    <a:gd name="T4" fmla="*/ 2 w 6"/>
                    <a:gd name="T5" fmla="*/ 5 h 11"/>
                    <a:gd name="T6" fmla="*/ 2 w 6"/>
                    <a:gd name="T7" fmla="*/ 4 h 11"/>
                    <a:gd name="T8" fmla="*/ 5 w 6"/>
                    <a:gd name="T9" fmla="*/ 5 h 11"/>
                    <a:gd name="T10" fmla="*/ 6 w 6"/>
                    <a:gd name="T11" fmla="*/ 8 h 11"/>
                    <a:gd name="T12" fmla="*/ 2 w 6"/>
                    <a:gd name="T13" fmla="*/ 11 h 11"/>
                    <a:gd name="T14" fmla="*/ 0 w 6"/>
                    <a:gd name="T15" fmla="*/ 11 h 11"/>
                    <a:gd name="T16" fmla="*/ 0 w 6"/>
                    <a:gd name="T17" fmla="*/ 10 h 11"/>
                    <a:gd name="T18" fmla="*/ 2 w 6"/>
                    <a:gd name="T19" fmla="*/ 10 h 11"/>
                    <a:gd name="T20" fmla="*/ 4 w 6"/>
                    <a:gd name="T21" fmla="*/ 8 h 11"/>
                    <a:gd name="T22" fmla="*/ 1 w 6"/>
                    <a:gd name="T23" fmla="*/ 5 h 11"/>
                    <a:gd name="T24" fmla="*/ 0 w 6"/>
                    <a:gd name="T25" fmla="*/ 6 h 11"/>
                    <a:gd name="T26" fmla="*/ 1 w 6"/>
                    <a:gd name="T27" fmla="*/ 1 h 11"/>
                    <a:gd name="T28" fmla="*/ 6 w 6"/>
                    <a:gd name="T29" fmla="*/ 0 h 11"/>
                    <a:gd name="T30" fmla="*/ 6 w 6"/>
                    <a:gd name="T31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" h="11">
                      <a:moveTo>
                        <a:pt x="6" y="2"/>
                      </a:move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4"/>
                        <a:pt x="4" y="5"/>
                        <a:pt x="5" y="5"/>
                      </a:cubicBezTo>
                      <a:cubicBezTo>
                        <a:pt x="5" y="6"/>
                        <a:pt x="6" y="6"/>
                        <a:pt x="6" y="8"/>
                      </a:cubicBezTo>
                      <a:cubicBezTo>
                        <a:pt x="6" y="10"/>
                        <a:pt x="4" y="11"/>
                        <a:pt x="2" y="11"/>
                      </a:cubicBezTo>
                      <a:cubicBezTo>
                        <a:pt x="1" y="11"/>
                        <a:pt x="0" y="11"/>
                        <a:pt x="0" y="11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1" y="10"/>
                        <a:pt x="2" y="10"/>
                      </a:cubicBezTo>
                      <a:cubicBezTo>
                        <a:pt x="3" y="10"/>
                        <a:pt x="4" y="9"/>
                        <a:pt x="4" y="8"/>
                      </a:cubicBezTo>
                      <a:cubicBezTo>
                        <a:pt x="4" y="6"/>
                        <a:pt x="3" y="5"/>
                        <a:pt x="1" y="5"/>
                      </a:cubicBezTo>
                      <a:cubicBezTo>
                        <a:pt x="1" y="5"/>
                        <a:pt x="0" y="5"/>
                        <a:pt x="0" y="6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6" y="0"/>
                        <a:pt x="6" y="0"/>
                        <a:pt x="6" y="0"/>
                      </a:cubicBezTo>
                      <a:lnTo>
                        <a:pt x="6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" name="Freeform 55"/>
                <p:cNvSpPr>
                  <a:spLocks/>
                </p:cNvSpPr>
                <p:nvPr/>
              </p:nvSpPr>
              <p:spPr bwMode="auto">
                <a:xfrm>
                  <a:off x="8196000" y="3046368"/>
                  <a:ext cx="59909" cy="111259"/>
                </a:xfrm>
                <a:custGeom>
                  <a:avLst/>
                  <a:gdLst>
                    <a:gd name="T0" fmla="*/ 0 w 6"/>
                    <a:gd name="T1" fmla="*/ 11 h 11"/>
                    <a:gd name="T2" fmla="*/ 0 w 6"/>
                    <a:gd name="T3" fmla="*/ 10 h 11"/>
                    <a:gd name="T4" fmla="*/ 1 w 6"/>
                    <a:gd name="T5" fmla="*/ 9 h 11"/>
                    <a:gd name="T6" fmla="*/ 4 w 6"/>
                    <a:gd name="T7" fmla="*/ 3 h 11"/>
                    <a:gd name="T8" fmla="*/ 2 w 6"/>
                    <a:gd name="T9" fmla="*/ 1 h 11"/>
                    <a:gd name="T10" fmla="*/ 0 w 6"/>
                    <a:gd name="T11" fmla="*/ 2 h 11"/>
                    <a:gd name="T12" fmla="*/ 0 w 6"/>
                    <a:gd name="T13" fmla="*/ 1 h 11"/>
                    <a:gd name="T14" fmla="*/ 2 w 6"/>
                    <a:gd name="T15" fmla="*/ 0 h 11"/>
                    <a:gd name="T16" fmla="*/ 5 w 6"/>
                    <a:gd name="T17" fmla="*/ 3 h 11"/>
                    <a:gd name="T18" fmla="*/ 2 w 6"/>
                    <a:gd name="T19" fmla="*/ 8 h 11"/>
                    <a:gd name="T20" fmla="*/ 1 w 6"/>
                    <a:gd name="T21" fmla="*/ 9 h 11"/>
                    <a:gd name="T22" fmla="*/ 1 w 6"/>
                    <a:gd name="T23" fmla="*/ 9 h 11"/>
                    <a:gd name="T24" fmla="*/ 6 w 6"/>
                    <a:gd name="T25" fmla="*/ 9 h 11"/>
                    <a:gd name="T26" fmla="*/ 6 w 6"/>
                    <a:gd name="T27" fmla="*/ 10 h 11"/>
                    <a:gd name="T28" fmla="*/ 0 w 6"/>
                    <a:gd name="T2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11">
                      <a:moveTo>
                        <a:pt x="0" y="11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2" y="7"/>
                        <a:pt x="4" y="5"/>
                        <a:pt x="4" y="3"/>
                      </a:cubicBezTo>
                      <a:cubicBezTo>
                        <a:pt x="4" y="2"/>
                        <a:pt x="3" y="1"/>
                        <a:pt x="2" y="1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4" y="0"/>
                        <a:pt x="5" y="1"/>
                        <a:pt x="5" y="3"/>
                      </a:cubicBezTo>
                      <a:cubicBezTo>
                        <a:pt x="5" y="5"/>
                        <a:pt x="4" y="7"/>
                        <a:pt x="2" y="8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10"/>
                        <a:pt x="6" y="10"/>
                        <a:pt x="6" y="10"/>
                      </a:cubicBez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Freeform 56"/>
                <p:cNvSpPr>
                  <a:spLocks/>
                </p:cNvSpPr>
                <p:nvPr/>
              </p:nvSpPr>
              <p:spPr bwMode="auto">
                <a:xfrm>
                  <a:off x="8268747" y="3046368"/>
                  <a:ext cx="68467" cy="98422"/>
                </a:xfrm>
                <a:custGeom>
                  <a:avLst/>
                  <a:gdLst>
                    <a:gd name="T0" fmla="*/ 0 w 7"/>
                    <a:gd name="T1" fmla="*/ 10 h 10"/>
                    <a:gd name="T2" fmla="*/ 0 w 7"/>
                    <a:gd name="T3" fmla="*/ 10 h 10"/>
                    <a:gd name="T4" fmla="*/ 2 w 7"/>
                    <a:gd name="T5" fmla="*/ 8 h 10"/>
                    <a:gd name="T6" fmla="*/ 5 w 7"/>
                    <a:gd name="T7" fmla="*/ 2 h 10"/>
                    <a:gd name="T8" fmla="*/ 3 w 7"/>
                    <a:gd name="T9" fmla="*/ 1 h 10"/>
                    <a:gd name="T10" fmla="*/ 1 w 7"/>
                    <a:gd name="T11" fmla="*/ 1 h 10"/>
                    <a:gd name="T12" fmla="*/ 1 w 7"/>
                    <a:gd name="T13" fmla="*/ 0 h 10"/>
                    <a:gd name="T14" fmla="*/ 3 w 7"/>
                    <a:gd name="T15" fmla="*/ 0 h 10"/>
                    <a:gd name="T16" fmla="*/ 6 w 7"/>
                    <a:gd name="T17" fmla="*/ 2 h 10"/>
                    <a:gd name="T18" fmla="*/ 3 w 7"/>
                    <a:gd name="T19" fmla="*/ 8 h 10"/>
                    <a:gd name="T20" fmla="*/ 2 w 7"/>
                    <a:gd name="T21" fmla="*/ 9 h 10"/>
                    <a:gd name="T22" fmla="*/ 2 w 7"/>
                    <a:gd name="T23" fmla="*/ 9 h 10"/>
                    <a:gd name="T24" fmla="*/ 7 w 7"/>
                    <a:gd name="T25" fmla="*/ 9 h 10"/>
                    <a:gd name="T26" fmla="*/ 7 w 7"/>
                    <a:gd name="T27" fmla="*/ 10 h 10"/>
                    <a:gd name="T28" fmla="*/ 0 w 7"/>
                    <a:gd name="T2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10">
                      <a:moveTo>
                        <a:pt x="0" y="10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3" y="7"/>
                        <a:pt x="5" y="4"/>
                        <a:pt x="5" y="2"/>
                      </a:cubicBezTo>
                      <a:cubicBezTo>
                        <a:pt x="5" y="1"/>
                        <a:pt x="4" y="1"/>
                        <a:pt x="3" y="1"/>
                      </a:cubicBezTo>
                      <a:cubicBezTo>
                        <a:pt x="2" y="1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5" y="0"/>
                        <a:pt x="6" y="1"/>
                        <a:pt x="6" y="2"/>
                      </a:cubicBezTo>
                      <a:cubicBezTo>
                        <a:pt x="6" y="4"/>
                        <a:pt x="5" y="6"/>
                        <a:pt x="3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10"/>
                        <a:pt x="7" y="10"/>
                        <a:pt x="7" y="10"/>
                      </a:cubicBez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Freeform 57"/>
                <p:cNvSpPr>
                  <a:spLocks/>
                </p:cNvSpPr>
                <p:nvPr/>
              </p:nvSpPr>
              <p:spPr bwMode="auto">
                <a:xfrm>
                  <a:off x="8196000" y="3247490"/>
                  <a:ext cx="59909" cy="115539"/>
                </a:xfrm>
                <a:custGeom>
                  <a:avLst/>
                  <a:gdLst>
                    <a:gd name="T0" fmla="*/ 0 w 6"/>
                    <a:gd name="T1" fmla="*/ 11 h 11"/>
                    <a:gd name="T2" fmla="*/ 0 w 6"/>
                    <a:gd name="T3" fmla="*/ 10 h 11"/>
                    <a:gd name="T4" fmla="*/ 1 w 6"/>
                    <a:gd name="T5" fmla="*/ 9 h 11"/>
                    <a:gd name="T6" fmla="*/ 4 w 6"/>
                    <a:gd name="T7" fmla="*/ 3 h 11"/>
                    <a:gd name="T8" fmla="*/ 3 w 6"/>
                    <a:gd name="T9" fmla="*/ 1 h 11"/>
                    <a:gd name="T10" fmla="*/ 1 w 6"/>
                    <a:gd name="T11" fmla="*/ 2 h 11"/>
                    <a:gd name="T12" fmla="*/ 0 w 6"/>
                    <a:gd name="T13" fmla="*/ 1 h 11"/>
                    <a:gd name="T14" fmla="*/ 3 w 6"/>
                    <a:gd name="T15" fmla="*/ 0 h 11"/>
                    <a:gd name="T16" fmla="*/ 6 w 6"/>
                    <a:gd name="T17" fmla="*/ 3 h 11"/>
                    <a:gd name="T18" fmla="*/ 3 w 6"/>
                    <a:gd name="T19" fmla="*/ 9 h 11"/>
                    <a:gd name="T20" fmla="*/ 2 w 6"/>
                    <a:gd name="T21" fmla="*/ 10 h 11"/>
                    <a:gd name="T22" fmla="*/ 2 w 6"/>
                    <a:gd name="T23" fmla="*/ 10 h 11"/>
                    <a:gd name="T24" fmla="*/ 6 w 6"/>
                    <a:gd name="T25" fmla="*/ 9 h 11"/>
                    <a:gd name="T26" fmla="*/ 6 w 6"/>
                    <a:gd name="T27" fmla="*/ 11 h 11"/>
                    <a:gd name="T28" fmla="*/ 0 w 6"/>
                    <a:gd name="T2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11">
                      <a:moveTo>
                        <a:pt x="0" y="11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3" y="7"/>
                        <a:pt x="5" y="5"/>
                        <a:pt x="4" y="3"/>
                      </a:cubicBezTo>
                      <a:cubicBezTo>
                        <a:pt x="4" y="2"/>
                        <a:pt x="4" y="1"/>
                        <a:pt x="3" y="1"/>
                      </a:cubicBezTo>
                      <a:cubicBezTo>
                        <a:pt x="2" y="1"/>
                        <a:pt x="1" y="1"/>
                        <a:pt x="1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5" y="0"/>
                        <a:pt x="6" y="1"/>
                        <a:pt x="6" y="3"/>
                      </a:cubicBezTo>
                      <a:cubicBezTo>
                        <a:pt x="6" y="5"/>
                        <a:pt x="4" y="7"/>
                        <a:pt x="3" y="9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11"/>
                        <a:pt x="6" y="11"/>
                        <a:pt x="6" y="11"/>
                      </a:cubicBez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Freeform 58"/>
                <p:cNvSpPr>
                  <a:spLocks noEditPoints="1"/>
                </p:cNvSpPr>
                <p:nvPr/>
              </p:nvSpPr>
              <p:spPr bwMode="auto">
                <a:xfrm>
                  <a:off x="8277305" y="3247490"/>
                  <a:ext cx="72747" cy="115539"/>
                </a:xfrm>
                <a:custGeom>
                  <a:avLst/>
                  <a:gdLst>
                    <a:gd name="T0" fmla="*/ 1 w 7"/>
                    <a:gd name="T1" fmla="*/ 10 h 11"/>
                    <a:gd name="T2" fmla="*/ 2 w 7"/>
                    <a:gd name="T3" fmla="*/ 9 h 11"/>
                    <a:gd name="T4" fmla="*/ 3 w 7"/>
                    <a:gd name="T5" fmla="*/ 9 h 11"/>
                    <a:gd name="T6" fmla="*/ 5 w 7"/>
                    <a:gd name="T7" fmla="*/ 5 h 11"/>
                    <a:gd name="T8" fmla="*/ 5 w 7"/>
                    <a:gd name="T9" fmla="*/ 5 h 11"/>
                    <a:gd name="T10" fmla="*/ 3 w 7"/>
                    <a:gd name="T11" fmla="*/ 6 h 11"/>
                    <a:gd name="T12" fmla="*/ 0 w 7"/>
                    <a:gd name="T13" fmla="*/ 3 h 11"/>
                    <a:gd name="T14" fmla="*/ 3 w 7"/>
                    <a:gd name="T15" fmla="*/ 0 h 11"/>
                    <a:gd name="T16" fmla="*/ 6 w 7"/>
                    <a:gd name="T17" fmla="*/ 4 h 11"/>
                    <a:gd name="T18" fmla="*/ 5 w 7"/>
                    <a:gd name="T19" fmla="*/ 9 h 11"/>
                    <a:gd name="T20" fmla="*/ 2 w 7"/>
                    <a:gd name="T21" fmla="*/ 10 h 11"/>
                    <a:gd name="T22" fmla="*/ 1 w 7"/>
                    <a:gd name="T23" fmla="*/ 11 h 11"/>
                    <a:gd name="T24" fmla="*/ 1 w 7"/>
                    <a:gd name="T25" fmla="*/ 10 h 11"/>
                    <a:gd name="T26" fmla="*/ 1 w 7"/>
                    <a:gd name="T27" fmla="*/ 3 h 11"/>
                    <a:gd name="T28" fmla="*/ 3 w 7"/>
                    <a:gd name="T29" fmla="*/ 5 h 11"/>
                    <a:gd name="T30" fmla="*/ 5 w 7"/>
                    <a:gd name="T31" fmla="*/ 4 h 11"/>
                    <a:gd name="T32" fmla="*/ 5 w 7"/>
                    <a:gd name="T33" fmla="*/ 4 h 11"/>
                    <a:gd name="T34" fmla="*/ 3 w 7"/>
                    <a:gd name="T35" fmla="*/ 1 h 11"/>
                    <a:gd name="T36" fmla="*/ 1 w 7"/>
                    <a:gd name="T37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" h="11">
                      <a:moveTo>
                        <a:pt x="1" y="10"/>
                      </a:moveTo>
                      <a:cubicBezTo>
                        <a:pt x="1" y="10"/>
                        <a:pt x="1" y="9"/>
                        <a:pt x="2" y="9"/>
                      </a:cubicBezTo>
                      <a:cubicBezTo>
                        <a:pt x="2" y="9"/>
                        <a:pt x="3" y="9"/>
                        <a:pt x="3" y="9"/>
                      </a:cubicBezTo>
                      <a:cubicBezTo>
                        <a:pt x="4" y="8"/>
                        <a:pt x="5" y="7"/>
                        <a:pt x="5" y="5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4" y="6"/>
                        <a:pt x="4" y="6"/>
                        <a:pt x="3" y="6"/>
                      </a:cubicBezTo>
                      <a:cubicBezTo>
                        <a:pt x="1" y="6"/>
                        <a:pt x="0" y="5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5" y="0"/>
                        <a:pt x="6" y="2"/>
                        <a:pt x="6" y="4"/>
                      </a:cubicBezTo>
                      <a:cubicBezTo>
                        <a:pt x="7" y="6"/>
                        <a:pt x="6" y="8"/>
                        <a:pt x="5" y="9"/>
                      </a:cubicBezTo>
                      <a:cubicBezTo>
                        <a:pt x="4" y="10"/>
                        <a:pt x="3" y="10"/>
                        <a:pt x="2" y="10"/>
                      </a:cubicBezTo>
                      <a:cubicBezTo>
                        <a:pt x="1" y="11"/>
                        <a:pt x="1" y="11"/>
                        <a:pt x="1" y="11"/>
                      </a:cubicBezTo>
                      <a:lnTo>
                        <a:pt x="1" y="10"/>
                      </a:lnTo>
                      <a:close/>
                      <a:moveTo>
                        <a:pt x="1" y="3"/>
                      </a:moveTo>
                      <a:cubicBezTo>
                        <a:pt x="1" y="5"/>
                        <a:pt x="2" y="5"/>
                        <a:pt x="3" y="5"/>
                      </a:cubicBezTo>
                      <a:cubicBezTo>
                        <a:pt x="4" y="5"/>
                        <a:pt x="4" y="5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2"/>
                        <a:pt x="4" y="1"/>
                        <a:pt x="3" y="1"/>
                      </a:cubicBezTo>
                      <a:cubicBezTo>
                        <a:pt x="2" y="1"/>
                        <a:pt x="1" y="1"/>
                        <a:pt x="1" y="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Freeform 65"/>
                <p:cNvSpPr>
                  <a:spLocks/>
                </p:cNvSpPr>
                <p:nvPr/>
              </p:nvSpPr>
              <p:spPr bwMode="auto">
                <a:xfrm>
                  <a:off x="6330265" y="1942332"/>
                  <a:ext cx="2101092" cy="333778"/>
                </a:xfrm>
                <a:custGeom>
                  <a:avLst/>
                  <a:gdLst>
                    <a:gd name="T0" fmla="*/ 491 w 491"/>
                    <a:gd name="T1" fmla="*/ 64 h 78"/>
                    <a:gd name="T2" fmla="*/ 2 w 491"/>
                    <a:gd name="T3" fmla="*/ 78 h 78"/>
                    <a:gd name="T4" fmla="*/ 0 w 491"/>
                    <a:gd name="T5" fmla="*/ 14 h 78"/>
                    <a:gd name="T6" fmla="*/ 488 w 491"/>
                    <a:gd name="T7" fmla="*/ 0 h 78"/>
                    <a:gd name="T8" fmla="*/ 491 w 491"/>
                    <a:gd name="T9" fmla="*/ 64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1" h="78">
                      <a:moveTo>
                        <a:pt x="491" y="64"/>
                      </a:moveTo>
                      <a:lnTo>
                        <a:pt x="2" y="78"/>
                      </a:lnTo>
                      <a:lnTo>
                        <a:pt x="0" y="14"/>
                      </a:lnTo>
                      <a:lnTo>
                        <a:pt x="488" y="0"/>
                      </a:lnTo>
                      <a:lnTo>
                        <a:pt x="491" y="64"/>
                      </a:lnTo>
                      <a:close/>
                    </a:path>
                  </a:pathLst>
                </a:custGeom>
                <a:solidFill>
                  <a:srgbClr val="EA54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Freeform 66"/>
                <p:cNvSpPr>
                  <a:spLocks/>
                </p:cNvSpPr>
                <p:nvPr/>
              </p:nvSpPr>
              <p:spPr bwMode="auto">
                <a:xfrm>
                  <a:off x="6480037" y="2083545"/>
                  <a:ext cx="81305" cy="111259"/>
                </a:xfrm>
                <a:custGeom>
                  <a:avLst/>
                  <a:gdLst>
                    <a:gd name="T0" fmla="*/ 8 w 8"/>
                    <a:gd name="T1" fmla="*/ 8 h 11"/>
                    <a:gd name="T2" fmla="*/ 7 w 8"/>
                    <a:gd name="T3" fmla="*/ 9 h 11"/>
                    <a:gd name="T4" fmla="*/ 6 w 8"/>
                    <a:gd name="T5" fmla="*/ 10 h 11"/>
                    <a:gd name="T6" fmla="*/ 5 w 8"/>
                    <a:gd name="T7" fmla="*/ 11 h 11"/>
                    <a:gd name="T8" fmla="*/ 4 w 8"/>
                    <a:gd name="T9" fmla="*/ 11 h 11"/>
                    <a:gd name="T10" fmla="*/ 3 w 8"/>
                    <a:gd name="T11" fmla="*/ 11 h 11"/>
                    <a:gd name="T12" fmla="*/ 2 w 8"/>
                    <a:gd name="T13" fmla="*/ 11 h 11"/>
                    <a:gd name="T14" fmla="*/ 1 w 8"/>
                    <a:gd name="T15" fmla="*/ 11 h 11"/>
                    <a:gd name="T16" fmla="*/ 1 w 8"/>
                    <a:gd name="T17" fmla="*/ 10 h 11"/>
                    <a:gd name="T18" fmla="*/ 0 w 8"/>
                    <a:gd name="T19" fmla="*/ 10 h 11"/>
                    <a:gd name="T20" fmla="*/ 0 w 8"/>
                    <a:gd name="T21" fmla="*/ 10 h 11"/>
                    <a:gd name="T22" fmla="*/ 0 w 8"/>
                    <a:gd name="T23" fmla="*/ 9 h 11"/>
                    <a:gd name="T24" fmla="*/ 0 w 8"/>
                    <a:gd name="T25" fmla="*/ 9 h 11"/>
                    <a:gd name="T26" fmla="*/ 1 w 8"/>
                    <a:gd name="T27" fmla="*/ 9 h 11"/>
                    <a:gd name="T28" fmla="*/ 1 w 8"/>
                    <a:gd name="T29" fmla="*/ 9 h 11"/>
                    <a:gd name="T30" fmla="*/ 1 w 8"/>
                    <a:gd name="T31" fmla="*/ 9 h 11"/>
                    <a:gd name="T32" fmla="*/ 2 w 8"/>
                    <a:gd name="T33" fmla="*/ 9 h 11"/>
                    <a:gd name="T34" fmla="*/ 2 w 8"/>
                    <a:gd name="T35" fmla="*/ 9 h 11"/>
                    <a:gd name="T36" fmla="*/ 4 w 8"/>
                    <a:gd name="T37" fmla="*/ 9 h 11"/>
                    <a:gd name="T38" fmla="*/ 4 w 8"/>
                    <a:gd name="T39" fmla="*/ 9 h 11"/>
                    <a:gd name="T40" fmla="*/ 5 w 8"/>
                    <a:gd name="T41" fmla="*/ 9 h 11"/>
                    <a:gd name="T42" fmla="*/ 5 w 8"/>
                    <a:gd name="T43" fmla="*/ 9 h 11"/>
                    <a:gd name="T44" fmla="*/ 5 w 8"/>
                    <a:gd name="T45" fmla="*/ 8 h 11"/>
                    <a:gd name="T46" fmla="*/ 5 w 8"/>
                    <a:gd name="T47" fmla="*/ 7 h 11"/>
                    <a:gd name="T48" fmla="*/ 4 w 8"/>
                    <a:gd name="T49" fmla="*/ 7 h 11"/>
                    <a:gd name="T50" fmla="*/ 4 w 8"/>
                    <a:gd name="T51" fmla="*/ 7 h 11"/>
                    <a:gd name="T52" fmla="*/ 3 w 8"/>
                    <a:gd name="T53" fmla="*/ 6 h 11"/>
                    <a:gd name="T54" fmla="*/ 2 w 8"/>
                    <a:gd name="T55" fmla="*/ 6 h 11"/>
                    <a:gd name="T56" fmla="*/ 1 w 8"/>
                    <a:gd name="T57" fmla="*/ 5 h 11"/>
                    <a:gd name="T58" fmla="*/ 1 w 8"/>
                    <a:gd name="T59" fmla="*/ 4 h 11"/>
                    <a:gd name="T60" fmla="*/ 0 w 8"/>
                    <a:gd name="T61" fmla="*/ 3 h 11"/>
                    <a:gd name="T62" fmla="*/ 1 w 8"/>
                    <a:gd name="T63" fmla="*/ 2 h 11"/>
                    <a:gd name="T64" fmla="*/ 1 w 8"/>
                    <a:gd name="T65" fmla="*/ 1 h 11"/>
                    <a:gd name="T66" fmla="*/ 3 w 8"/>
                    <a:gd name="T67" fmla="*/ 0 h 11"/>
                    <a:gd name="T68" fmla="*/ 4 w 8"/>
                    <a:gd name="T69" fmla="*/ 0 h 11"/>
                    <a:gd name="T70" fmla="*/ 5 w 8"/>
                    <a:gd name="T71" fmla="*/ 0 h 11"/>
                    <a:gd name="T72" fmla="*/ 6 w 8"/>
                    <a:gd name="T73" fmla="*/ 0 h 11"/>
                    <a:gd name="T74" fmla="*/ 6 w 8"/>
                    <a:gd name="T75" fmla="*/ 0 h 11"/>
                    <a:gd name="T76" fmla="*/ 6 w 8"/>
                    <a:gd name="T77" fmla="*/ 0 h 11"/>
                    <a:gd name="T78" fmla="*/ 7 w 8"/>
                    <a:gd name="T79" fmla="*/ 1 h 11"/>
                    <a:gd name="T80" fmla="*/ 7 w 8"/>
                    <a:gd name="T81" fmla="*/ 1 h 11"/>
                    <a:gd name="T82" fmla="*/ 7 w 8"/>
                    <a:gd name="T83" fmla="*/ 1 h 11"/>
                    <a:gd name="T84" fmla="*/ 7 w 8"/>
                    <a:gd name="T85" fmla="*/ 1 h 11"/>
                    <a:gd name="T86" fmla="*/ 7 w 8"/>
                    <a:gd name="T87" fmla="*/ 2 h 11"/>
                    <a:gd name="T88" fmla="*/ 7 w 8"/>
                    <a:gd name="T89" fmla="*/ 2 h 11"/>
                    <a:gd name="T90" fmla="*/ 7 w 8"/>
                    <a:gd name="T91" fmla="*/ 2 h 11"/>
                    <a:gd name="T92" fmla="*/ 6 w 8"/>
                    <a:gd name="T93" fmla="*/ 2 h 11"/>
                    <a:gd name="T94" fmla="*/ 6 w 8"/>
                    <a:gd name="T95" fmla="*/ 2 h 11"/>
                    <a:gd name="T96" fmla="*/ 6 w 8"/>
                    <a:gd name="T97" fmla="*/ 2 h 11"/>
                    <a:gd name="T98" fmla="*/ 5 w 8"/>
                    <a:gd name="T99" fmla="*/ 2 h 11"/>
                    <a:gd name="T100" fmla="*/ 4 w 8"/>
                    <a:gd name="T101" fmla="*/ 2 h 11"/>
                    <a:gd name="T102" fmla="*/ 3 w 8"/>
                    <a:gd name="T103" fmla="*/ 2 h 11"/>
                    <a:gd name="T104" fmla="*/ 3 w 8"/>
                    <a:gd name="T105" fmla="*/ 2 h 11"/>
                    <a:gd name="T106" fmla="*/ 3 w 8"/>
                    <a:gd name="T107" fmla="*/ 2 h 11"/>
                    <a:gd name="T108" fmla="*/ 3 w 8"/>
                    <a:gd name="T109" fmla="*/ 3 h 11"/>
                    <a:gd name="T110" fmla="*/ 3 w 8"/>
                    <a:gd name="T111" fmla="*/ 3 h 11"/>
                    <a:gd name="T112" fmla="*/ 3 w 8"/>
                    <a:gd name="T113" fmla="*/ 4 h 11"/>
                    <a:gd name="T114" fmla="*/ 4 w 8"/>
                    <a:gd name="T115" fmla="*/ 4 h 11"/>
                    <a:gd name="T116" fmla="*/ 5 w 8"/>
                    <a:gd name="T117" fmla="*/ 5 h 11"/>
                    <a:gd name="T118" fmla="*/ 6 w 8"/>
                    <a:gd name="T119" fmla="*/ 5 h 11"/>
                    <a:gd name="T120" fmla="*/ 7 w 8"/>
                    <a:gd name="T121" fmla="*/ 6 h 11"/>
                    <a:gd name="T122" fmla="*/ 7 w 8"/>
                    <a:gd name="T123" fmla="*/ 6 h 11"/>
                    <a:gd name="T124" fmla="*/ 8 w 8"/>
                    <a:gd name="T125" fmla="*/ 8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" h="11">
                      <a:moveTo>
                        <a:pt x="8" y="8"/>
                      </a:moveTo>
                      <a:cubicBezTo>
                        <a:pt x="8" y="8"/>
                        <a:pt x="7" y="9"/>
                        <a:pt x="7" y="9"/>
                      </a:cubicBezTo>
                      <a:cubicBezTo>
                        <a:pt x="7" y="10"/>
                        <a:pt x="7" y="10"/>
                        <a:pt x="6" y="10"/>
                      </a:cubicBezTo>
                      <a:cubicBezTo>
                        <a:pt x="6" y="11"/>
                        <a:pt x="6" y="11"/>
                        <a:pt x="5" y="11"/>
                      </a:cubicBezTo>
                      <a:cubicBezTo>
                        <a:pt x="5" y="11"/>
                        <a:pt x="4" y="11"/>
                        <a:pt x="4" y="1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1"/>
                        <a:pt x="1" y="11"/>
                        <a:pt x="1" y="10"/>
                      </a:cubicBezTo>
                      <a:cubicBezTo>
                        <a:pt x="1" y="10"/>
                        <a:pt x="1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1" y="9"/>
                        <a:pt x="1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9"/>
                        <a:pt x="1" y="9"/>
                        <a:pt x="2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3" y="9"/>
                        <a:pt x="3" y="9"/>
                        <a:pt x="4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9"/>
                        <a:pt x="5" y="9"/>
                        <a:pt x="5" y="9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5" y="7"/>
                        <a:pt x="5" y="7"/>
                      </a:cubicBezTo>
                      <a:cubicBezTo>
                        <a:pt x="5" y="7"/>
                        <a:pt x="5" y="7"/>
                        <a:pt x="4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2" y="6"/>
                        <a:pt x="2" y="6"/>
                      </a:cubicBezTo>
                      <a:cubicBezTo>
                        <a:pt x="2" y="6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1" y="4"/>
                        <a:pt x="0" y="4"/>
                        <a:pt x="0" y="3"/>
                      </a:cubicBezTo>
                      <a:cubicBezTo>
                        <a:pt x="0" y="3"/>
                        <a:pt x="0" y="2"/>
                        <a:pt x="1" y="2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0"/>
                        <a:pt x="2" y="0"/>
                        <a:pt x="3" y="0"/>
                      </a:cubicBezTo>
                      <a:cubicBezTo>
                        <a:pt x="3" y="0"/>
                        <a:pt x="4" y="0"/>
                        <a:pt x="4" y="0"/>
                      </a:cubicBezTo>
                      <a:cubicBezTo>
                        <a:pt x="4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0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3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5" y="4"/>
                        <a:pt x="5" y="5"/>
                      </a:cubicBezTo>
                      <a:cubicBezTo>
                        <a:pt x="5" y="5"/>
                        <a:pt x="6" y="5"/>
                        <a:pt x="6" y="5"/>
                      </a:cubicBezTo>
                      <a:cubicBezTo>
                        <a:pt x="6" y="5"/>
                        <a:pt x="7" y="5"/>
                        <a:pt x="7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7"/>
                        <a:pt x="8" y="7"/>
                        <a:pt x="8" y="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Freeform 67"/>
                <p:cNvSpPr>
                  <a:spLocks/>
                </p:cNvSpPr>
                <p:nvPr/>
              </p:nvSpPr>
              <p:spPr bwMode="auto">
                <a:xfrm>
                  <a:off x="6736790" y="2074987"/>
                  <a:ext cx="132656" cy="111259"/>
                </a:xfrm>
                <a:custGeom>
                  <a:avLst/>
                  <a:gdLst>
                    <a:gd name="T0" fmla="*/ 13 w 13"/>
                    <a:gd name="T1" fmla="*/ 11 h 11"/>
                    <a:gd name="T2" fmla="*/ 13 w 13"/>
                    <a:gd name="T3" fmla="*/ 11 h 11"/>
                    <a:gd name="T4" fmla="*/ 13 w 13"/>
                    <a:gd name="T5" fmla="*/ 11 h 11"/>
                    <a:gd name="T6" fmla="*/ 12 w 13"/>
                    <a:gd name="T7" fmla="*/ 11 h 11"/>
                    <a:gd name="T8" fmla="*/ 12 w 13"/>
                    <a:gd name="T9" fmla="*/ 11 h 11"/>
                    <a:gd name="T10" fmla="*/ 11 w 13"/>
                    <a:gd name="T11" fmla="*/ 11 h 11"/>
                    <a:gd name="T12" fmla="*/ 11 w 13"/>
                    <a:gd name="T13" fmla="*/ 11 h 11"/>
                    <a:gd name="T14" fmla="*/ 11 w 13"/>
                    <a:gd name="T15" fmla="*/ 11 h 11"/>
                    <a:gd name="T16" fmla="*/ 11 w 13"/>
                    <a:gd name="T17" fmla="*/ 11 h 11"/>
                    <a:gd name="T18" fmla="*/ 11 w 13"/>
                    <a:gd name="T19" fmla="*/ 2 h 11"/>
                    <a:gd name="T20" fmla="*/ 11 w 13"/>
                    <a:gd name="T21" fmla="*/ 2 h 11"/>
                    <a:gd name="T22" fmla="*/ 8 w 13"/>
                    <a:gd name="T23" fmla="*/ 11 h 11"/>
                    <a:gd name="T24" fmla="*/ 8 w 13"/>
                    <a:gd name="T25" fmla="*/ 11 h 11"/>
                    <a:gd name="T26" fmla="*/ 7 w 13"/>
                    <a:gd name="T27" fmla="*/ 11 h 11"/>
                    <a:gd name="T28" fmla="*/ 7 w 13"/>
                    <a:gd name="T29" fmla="*/ 11 h 11"/>
                    <a:gd name="T30" fmla="*/ 6 w 13"/>
                    <a:gd name="T31" fmla="*/ 11 h 11"/>
                    <a:gd name="T32" fmla="*/ 6 w 13"/>
                    <a:gd name="T33" fmla="*/ 11 h 11"/>
                    <a:gd name="T34" fmla="*/ 6 w 13"/>
                    <a:gd name="T35" fmla="*/ 11 h 11"/>
                    <a:gd name="T36" fmla="*/ 5 w 13"/>
                    <a:gd name="T37" fmla="*/ 11 h 11"/>
                    <a:gd name="T38" fmla="*/ 5 w 13"/>
                    <a:gd name="T39" fmla="*/ 11 h 11"/>
                    <a:gd name="T40" fmla="*/ 2 w 13"/>
                    <a:gd name="T41" fmla="*/ 2 h 11"/>
                    <a:gd name="T42" fmla="*/ 2 w 13"/>
                    <a:gd name="T43" fmla="*/ 2 h 11"/>
                    <a:gd name="T44" fmla="*/ 2 w 13"/>
                    <a:gd name="T45" fmla="*/ 11 h 11"/>
                    <a:gd name="T46" fmla="*/ 2 w 13"/>
                    <a:gd name="T47" fmla="*/ 11 h 11"/>
                    <a:gd name="T48" fmla="*/ 2 w 13"/>
                    <a:gd name="T49" fmla="*/ 11 h 11"/>
                    <a:gd name="T50" fmla="*/ 2 w 13"/>
                    <a:gd name="T51" fmla="*/ 11 h 11"/>
                    <a:gd name="T52" fmla="*/ 1 w 13"/>
                    <a:gd name="T53" fmla="*/ 11 h 11"/>
                    <a:gd name="T54" fmla="*/ 1 w 13"/>
                    <a:gd name="T55" fmla="*/ 11 h 11"/>
                    <a:gd name="T56" fmla="*/ 0 w 13"/>
                    <a:gd name="T57" fmla="*/ 11 h 11"/>
                    <a:gd name="T58" fmla="*/ 0 w 13"/>
                    <a:gd name="T59" fmla="*/ 11 h 11"/>
                    <a:gd name="T60" fmla="*/ 0 w 13"/>
                    <a:gd name="T61" fmla="*/ 11 h 11"/>
                    <a:gd name="T62" fmla="*/ 0 w 13"/>
                    <a:gd name="T63" fmla="*/ 1 h 11"/>
                    <a:gd name="T64" fmla="*/ 0 w 13"/>
                    <a:gd name="T65" fmla="*/ 1 h 11"/>
                    <a:gd name="T66" fmla="*/ 1 w 13"/>
                    <a:gd name="T67" fmla="*/ 0 h 11"/>
                    <a:gd name="T68" fmla="*/ 2 w 13"/>
                    <a:gd name="T69" fmla="*/ 0 h 11"/>
                    <a:gd name="T70" fmla="*/ 3 w 13"/>
                    <a:gd name="T71" fmla="*/ 0 h 11"/>
                    <a:gd name="T72" fmla="*/ 3 w 13"/>
                    <a:gd name="T73" fmla="*/ 1 h 11"/>
                    <a:gd name="T74" fmla="*/ 4 w 13"/>
                    <a:gd name="T75" fmla="*/ 1 h 11"/>
                    <a:gd name="T76" fmla="*/ 4 w 13"/>
                    <a:gd name="T77" fmla="*/ 2 h 11"/>
                    <a:gd name="T78" fmla="*/ 6 w 13"/>
                    <a:gd name="T79" fmla="*/ 8 h 11"/>
                    <a:gd name="T80" fmla="*/ 6 w 13"/>
                    <a:gd name="T81" fmla="*/ 8 h 11"/>
                    <a:gd name="T82" fmla="*/ 9 w 13"/>
                    <a:gd name="T83" fmla="*/ 1 h 11"/>
                    <a:gd name="T84" fmla="*/ 9 w 13"/>
                    <a:gd name="T85" fmla="*/ 1 h 11"/>
                    <a:gd name="T86" fmla="*/ 9 w 13"/>
                    <a:gd name="T87" fmla="*/ 0 h 11"/>
                    <a:gd name="T88" fmla="*/ 10 w 13"/>
                    <a:gd name="T89" fmla="*/ 0 h 11"/>
                    <a:gd name="T90" fmla="*/ 10 w 13"/>
                    <a:gd name="T91" fmla="*/ 0 h 11"/>
                    <a:gd name="T92" fmla="*/ 12 w 13"/>
                    <a:gd name="T93" fmla="*/ 0 h 11"/>
                    <a:gd name="T94" fmla="*/ 12 w 13"/>
                    <a:gd name="T95" fmla="*/ 0 h 11"/>
                    <a:gd name="T96" fmla="*/ 12 w 13"/>
                    <a:gd name="T97" fmla="*/ 0 h 11"/>
                    <a:gd name="T98" fmla="*/ 13 w 13"/>
                    <a:gd name="T99" fmla="*/ 1 h 11"/>
                    <a:gd name="T100" fmla="*/ 13 w 13"/>
                    <a:gd name="T101" fmla="*/ 1 h 11"/>
                    <a:gd name="T102" fmla="*/ 13 w 13"/>
                    <a:gd name="T103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3" h="11">
                      <a:moveTo>
                        <a:pt x="13" y="11"/>
                      </a:moveTo>
                      <a:cubicBezTo>
                        <a:pt x="13" y="11"/>
                        <a:pt x="13" y="11"/>
                        <a:pt x="13" y="11"/>
                      </a:cubicBezTo>
                      <a:cubicBezTo>
                        <a:pt x="13" y="11"/>
                        <a:pt x="13" y="11"/>
                        <a:pt x="13" y="11"/>
                      </a:cubicBezTo>
                      <a:cubicBezTo>
                        <a:pt x="13" y="11"/>
                        <a:pt x="13" y="11"/>
                        <a:pt x="12" y="11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12" y="11"/>
                        <a:pt x="11" y="11"/>
                        <a:pt x="11" y="11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7" y="11"/>
                        <a:pt x="6" y="11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1"/>
                        <a:pt x="5" y="11"/>
                        <a:pt x="5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1"/>
                        <a:pt x="1" y="11"/>
                        <a:pt x="1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1"/>
                        <a:pt x="0" y="11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1"/>
                      </a:cubicBezTo>
                      <a:cubicBezTo>
                        <a:pt x="3" y="1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4" y="2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9" y="1"/>
                        <a:pt x="9" y="0"/>
                      </a:cubicBezTo>
                      <a:cubicBezTo>
                        <a:pt x="9" y="0"/>
                        <a:pt x="9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2" y="0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lnTo>
                        <a:pt x="13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Freeform 68"/>
                <p:cNvSpPr>
                  <a:spLocks/>
                </p:cNvSpPr>
                <p:nvPr/>
              </p:nvSpPr>
              <p:spPr bwMode="auto">
                <a:xfrm>
                  <a:off x="7044893" y="2062149"/>
                  <a:ext cx="81305" cy="115539"/>
                </a:xfrm>
                <a:custGeom>
                  <a:avLst/>
                  <a:gdLst>
                    <a:gd name="T0" fmla="*/ 8 w 8"/>
                    <a:gd name="T1" fmla="*/ 1 h 11"/>
                    <a:gd name="T2" fmla="*/ 8 w 8"/>
                    <a:gd name="T3" fmla="*/ 2 h 11"/>
                    <a:gd name="T4" fmla="*/ 8 w 8"/>
                    <a:gd name="T5" fmla="*/ 2 h 11"/>
                    <a:gd name="T6" fmla="*/ 8 w 8"/>
                    <a:gd name="T7" fmla="*/ 2 h 11"/>
                    <a:gd name="T8" fmla="*/ 8 w 8"/>
                    <a:gd name="T9" fmla="*/ 2 h 11"/>
                    <a:gd name="T10" fmla="*/ 5 w 8"/>
                    <a:gd name="T11" fmla="*/ 2 h 11"/>
                    <a:gd name="T12" fmla="*/ 6 w 8"/>
                    <a:gd name="T13" fmla="*/ 11 h 11"/>
                    <a:gd name="T14" fmla="*/ 6 w 8"/>
                    <a:gd name="T15" fmla="*/ 11 h 11"/>
                    <a:gd name="T16" fmla="*/ 5 w 8"/>
                    <a:gd name="T17" fmla="*/ 11 h 11"/>
                    <a:gd name="T18" fmla="*/ 5 w 8"/>
                    <a:gd name="T19" fmla="*/ 11 h 11"/>
                    <a:gd name="T20" fmla="*/ 5 w 8"/>
                    <a:gd name="T21" fmla="*/ 11 h 11"/>
                    <a:gd name="T22" fmla="*/ 4 w 8"/>
                    <a:gd name="T23" fmla="*/ 11 h 11"/>
                    <a:gd name="T24" fmla="*/ 4 w 8"/>
                    <a:gd name="T25" fmla="*/ 11 h 11"/>
                    <a:gd name="T26" fmla="*/ 4 w 8"/>
                    <a:gd name="T27" fmla="*/ 11 h 11"/>
                    <a:gd name="T28" fmla="*/ 3 w 8"/>
                    <a:gd name="T29" fmla="*/ 11 h 11"/>
                    <a:gd name="T30" fmla="*/ 3 w 8"/>
                    <a:gd name="T31" fmla="*/ 2 h 11"/>
                    <a:gd name="T32" fmla="*/ 0 w 8"/>
                    <a:gd name="T33" fmla="*/ 2 h 11"/>
                    <a:gd name="T34" fmla="*/ 0 w 8"/>
                    <a:gd name="T35" fmla="*/ 2 h 11"/>
                    <a:gd name="T36" fmla="*/ 0 w 8"/>
                    <a:gd name="T37" fmla="*/ 2 h 11"/>
                    <a:gd name="T38" fmla="*/ 0 w 8"/>
                    <a:gd name="T39" fmla="*/ 2 h 11"/>
                    <a:gd name="T40" fmla="*/ 0 w 8"/>
                    <a:gd name="T41" fmla="*/ 1 h 11"/>
                    <a:gd name="T42" fmla="*/ 0 w 8"/>
                    <a:gd name="T43" fmla="*/ 1 h 11"/>
                    <a:gd name="T44" fmla="*/ 0 w 8"/>
                    <a:gd name="T45" fmla="*/ 1 h 11"/>
                    <a:gd name="T46" fmla="*/ 0 w 8"/>
                    <a:gd name="T47" fmla="*/ 1 h 11"/>
                    <a:gd name="T48" fmla="*/ 0 w 8"/>
                    <a:gd name="T49" fmla="*/ 0 h 11"/>
                    <a:gd name="T50" fmla="*/ 8 w 8"/>
                    <a:gd name="T51" fmla="*/ 0 h 11"/>
                    <a:gd name="T52" fmla="*/ 8 w 8"/>
                    <a:gd name="T53" fmla="*/ 0 h 11"/>
                    <a:gd name="T54" fmla="*/ 8 w 8"/>
                    <a:gd name="T55" fmla="*/ 0 h 11"/>
                    <a:gd name="T56" fmla="*/ 8 w 8"/>
                    <a:gd name="T57" fmla="*/ 1 h 11"/>
                    <a:gd name="T58" fmla="*/ 8 w 8"/>
                    <a:gd name="T59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8" h="11">
                      <a:moveTo>
                        <a:pt x="8" y="1"/>
                      </a:moveTo>
                      <a:cubicBezTo>
                        <a:pt x="8" y="1"/>
                        <a:pt x="8" y="1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1"/>
                        <a:pt x="6" y="11"/>
                        <a:pt x="5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Freeform 69"/>
                <p:cNvSpPr>
                  <a:spLocks/>
                </p:cNvSpPr>
                <p:nvPr/>
              </p:nvSpPr>
              <p:spPr bwMode="auto">
                <a:xfrm>
                  <a:off x="7310204" y="2053591"/>
                  <a:ext cx="149772" cy="124097"/>
                </a:xfrm>
                <a:custGeom>
                  <a:avLst/>
                  <a:gdLst>
                    <a:gd name="T0" fmla="*/ 13 w 15"/>
                    <a:gd name="T1" fmla="*/ 11 h 12"/>
                    <a:gd name="T2" fmla="*/ 13 w 15"/>
                    <a:gd name="T3" fmla="*/ 11 h 12"/>
                    <a:gd name="T4" fmla="*/ 12 w 15"/>
                    <a:gd name="T5" fmla="*/ 11 h 12"/>
                    <a:gd name="T6" fmla="*/ 12 w 15"/>
                    <a:gd name="T7" fmla="*/ 11 h 12"/>
                    <a:gd name="T8" fmla="*/ 11 w 15"/>
                    <a:gd name="T9" fmla="*/ 11 h 12"/>
                    <a:gd name="T10" fmla="*/ 10 w 15"/>
                    <a:gd name="T11" fmla="*/ 11 h 12"/>
                    <a:gd name="T12" fmla="*/ 10 w 15"/>
                    <a:gd name="T13" fmla="*/ 11 h 12"/>
                    <a:gd name="T14" fmla="*/ 10 w 15"/>
                    <a:gd name="T15" fmla="*/ 11 h 12"/>
                    <a:gd name="T16" fmla="*/ 10 w 15"/>
                    <a:gd name="T17" fmla="*/ 11 h 12"/>
                    <a:gd name="T18" fmla="*/ 8 w 15"/>
                    <a:gd name="T19" fmla="*/ 4 h 12"/>
                    <a:gd name="T20" fmla="*/ 8 w 15"/>
                    <a:gd name="T21" fmla="*/ 4 h 12"/>
                    <a:gd name="T22" fmla="*/ 6 w 15"/>
                    <a:gd name="T23" fmla="*/ 11 h 12"/>
                    <a:gd name="T24" fmla="*/ 6 w 15"/>
                    <a:gd name="T25" fmla="*/ 11 h 12"/>
                    <a:gd name="T26" fmla="*/ 6 w 15"/>
                    <a:gd name="T27" fmla="*/ 11 h 12"/>
                    <a:gd name="T28" fmla="*/ 5 w 15"/>
                    <a:gd name="T29" fmla="*/ 12 h 12"/>
                    <a:gd name="T30" fmla="*/ 5 w 15"/>
                    <a:gd name="T31" fmla="*/ 12 h 12"/>
                    <a:gd name="T32" fmla="*/ 4 w 15"/>
                    <a:gd name="T33" fmla="*/ 12 h 12"/>
                    <a:gd name="T34" fmla="*/ 3 w 15"/>
                    <a:gd name="T35" fmla="*/ 12 h 12"/>
                    <a:gd name="T36" fmla="*/ 3 w 15"/>
                    <a:gd name="T37" fmla="*/ 11 h 12"/>
                    <a:gd name="T38" fmla="*/ 3 w 15"/>
                    <a:gd name="T39" fmla="*/ 11 h 12"/>
                    <a:gd name="T40" fmla="*/ 0 w 15"/>
                    <a:gd name="T41" fmla="*/ 2 h 12"/>
                    <a:gd name="T42" fmla="*/ 0 w 15"/>
                    <a:gd name="T43" fmla="*/ 1 h 12"/>
                    <a:gd name="T44" fmla="*/ 0 w 15"/>
                    <a:gd name="T45" fmla="*/ 1 h 12"/>
                    <a:gd name="T46" fmla="*/ 1 w 15"/>
                    <a:gd name="T47" fmla="*/ 1 h 12"/>
                    <a:gd name="T48" fmla="*/ 1 w 15"/>
                    <a:gd name="T49" fmla="*/ 1 h 12"/>
                    <a:gd name="T50" fmla="*/ 2 w 15"/>
                    <a:gd name="T51" fmla="*/ 1 h 12"/>
                    <a:gd name="T52" fmla="*/ 2 w 15"/>
                    <a:gd name="T53" fmla="*/ 1 h 12"/>
                    <a:gd name="T54" fmla="*/ 2 w 15"/>
                    <a:gd name="T55" fmla="*/ 1 h 12"/>
                    <a:gd name="T56" fmla="*/ 2 w 15"/>
                    <a:gd name="T57" fmla="*/ 1 h 12"/>
                    <a:gd name="T58" fmla="*/ 5 w 15"/>
                    <a:gd name="T59" fmla="*/ 9 h 12"/>
                    <a:gd name="T60" fmla="*/ 5 w 15"/>
                    <a:gd name="T61" fmla="*/ 9 h 12"/>
                    <a:gd name="T62" fmla="*/ 6 w 15"/>
                    <a:gd name="T63" fmla="*/ 1 h 12"/>
                    <a:gd name="T64" fmla="*/ 6 w 15"/>
                    <a:gd name="T65" fmla="*/ 1 h 12"/>
                    <a:gd name="T66" fmla="*/ 7 w 15"/>
                    <a:gd name="T67" fmla="*/ 1 h 12"/>
                    <a:gd name="T68" fmla="*/ 7 w 15"/>
                    <a:gd name="T69" fmla="*/ 0 h 12"/>
                    <a:gd name="T70" fmla="*/ 8 w 15"/>
                    <a:gd name="T71" fmla="*/ 0 h 12"/>
                    <a:gd name="T72" fmla="*/ 8 w 15"/>
                    <a:gd name="T73" fmla="*/ 0 h 12"/>
                    <a:gd name="T74" fmla="*/ 9 w 15"/>
                    <a:gd name="T75" fmla="*/ 0 h 12"/>
                    <a:gd name="T76" fmla="*/ 9 w 15"/>
                    <a:gd name="T77" fmla="*/ 1 h 12"/>
                    <a:gd name="T78" fmla="*/ 9 w 15"/>
                    <a:gd name="T79" fmla="*/ 1 h 12"/>
                    <a:gd name="T80" fmla="*/ 11 w 15"/>
                    <a:gd name="T81" fmla="*/ 9 h 12"/>
                    <a:gd name="T82" fmla="*/ 11 w 15"/>
                    <a:gd name="T83" fmla="*/ 9 h 12"/>
                    <a:gd name="T84" fmla="*/ 13 w 15"/>
                    <a:gd name="T85" fmla="*/ 1 h 12"/>
                    <a:gd name="T86" fmla="*/ 13 w 15"/>
                    <a:gd name="T87" fmla="*/ 1 h 12"/>
                    <a:gd name="T88" fmla="*/ 13 w 15"/>
                    <a:gd name="T89" fmla="*/ 0 h 12"/>
                    <a:gd name="T90" fmla="*/ 13 w 15"/>
                    <a:gd name="T91" fmla="*/ 0 h 12"/>
                    <a:gd name="T92" fmla="*/ 14 w 15"/>
                    <a:gd name="T93" fmla="*/ 0 h 12"/>
                    <a:gd name="T94" fmla="*/ 15 w 15"/>
                    <a:gd name="T95" fmla="*/ 0 h 12"/>
                    <a:gd name="T96" fmla="*/ 15 w 15"/>
                    <a:gd name="T97" fmla="*/ 0 h 12"/>
                    <a:gd name="T98" fmla="*/ 15 w 15"/>
                    <a:gd name="T99" fmla="*/ 1 h 12"/>
                    <a:gd name="T100" fmla="*/ 15 w 15"/>
                    <a:gd name="T101" fmla="*/ 1 h 12"/>
                    <a:gd name="T102" fmla="*/ 13 w 15"/>
                    <a:gd name="T103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5" h="12">
                      <a:moveTo>
                        <a:pt x="13" y="11"/>
                      </a:moveTo>
                      <a:cubicBezTo>
                        <a:pt x="13" y="11"/>
                        <a:pt x="13" y="11"/>
                        <a:pt x="13" y="11"/>
                      </a:cubicBezTo>
                      <a:cubicBezTo>
                        <a:pt x="13" y="11"/>
                        <a:pt x="13" y="11"/>
                        <a:pt x="12" y="11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12" y="11"/>
                        <a:pt x="12" y="11"/>
                        <a:pt x="11" y="11"/>
                      </a:cubicBezTo>
                      <a:cubicBezTo>
                        <a:pt x="11" y="11"/>
                        <a:pt x="11" y="11"/>
                        <a:pt x="10" y="11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2"/>
                        <a:pt x="6" y="12"/>
                        <a:pt x="5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12"/>
                        <a:pt x="3" y="12"/>
                        <a:pt x="3" y="12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7" y="1"/>
                        <a:pt x="7" y="1"/>
                      </a:cubicBezTo>
                      <a:cubicBezTo>
                        <a:pt x="7" y="1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9" y="0"/>
                        <a:pt x="9" y="0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5" y="1"/>
                      </a:cubicBezTo>
                      <a:cubicBezTo>
                        <a:pt x="15" y="1"/>
                        <a:pt x="15" y="1"/>
                        <a:pt x="15" y="1"/>
                      </a:cubicBezTo>
                      <a:lnTo>
                        <a:pt x="13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Freeform 70"/>
                <p:cNvSpPr>
                  <a:spLocks/>
                </p:cNvSpPr>
                <p:nvPr/>
              </p:nvSpPr>
              <p:spPr bwMode="auto">
                <a:xfrm>
                  <a:off x="7643982" y="2045033"/>
                  <a:ext cx="81305" cy="119818"/>
                </a:xfrm>
                <a:custGeom>
                  <a:avLst/>
                  <a:gdLst>
                    <a:gd name="T0" fmla="*/ 8 w 8"/>
                    <a:gd name="T1" fmla="*/ 1 h 12"/>
                    <a:gd name="T2" fmla="*/ 8 w 8"/>
                    <a:gd name="T3" fmla="*/ 2 h 12"/>
                    <a:gd name="T4" fmla="*/ 8 w 8"/>
                    <a:gd name="T5" fmla="*/ 2 h 12"/>
                    <a:gd name="T6" fmla="*/ 8 w 8"/>
                    <a:gd name="T7" fmla="*/ 2 h 12"/>
                    <a:gd name="T8" fmla="*/ 8 w 8"/>
                    <a:gd name="T9" fmla="*/ 2 h 12"/>
                    <a:gd name="T10" fmla="*/ 5 w 8"/>
                    <a:gd name="T11" fmla="*/ 2 h 12"/>
                    <a:gd name="T12" fmla="*/ 5 w 8"/>
                    <a:gd name="T13" fmla="*/ 11 h 12"/>
                    <a:gd name="T14" fmla="*/ 5 w 8"/>
                    <a:gd name="T15" fmla="*/ 11 h 12"/>
                    <a:gd name="T16" fmla="*/ 5 w 8"/>
                    <a:gd name="T17" fmla="*/ 12 h 12"/>
                    <a:gd name="T18" fmla="*/ 5 w 8"/>
                    <a:gd name="T19" fmla="*/ 12 h 12"/>
                    <a:gd name="T20" fmla="*/ 4 w 8"/>
                    <a:gd name="T21" fmla="*/ 12 h 12"/>
                    <a:gd name="T22" fmla="*/ 4 w 8"/>
                    <a:gd name="T23" fmla="*/ 12 h 12"/>
                    <a:gd name="T24" fmla="*/ 3 w 8"/>
                    <a:gd name="T25" fmla="*/ 12 h 12"/>
                    <a:gd name="T26" fmla="*/ 3 w 8"/>
                    <a:gd name="T27" fmla="*/ 11 h 12"/>
                    <a:gd name="T28" fmla="*/ 3 w 8"/>
                    <a:gd name="T29" fmla="*/ 11 h 12"/>
                    <a:gd name="T30" fmla="*/ 3 w 8"/>
                    <a:gd name="T31" fmla="*/ 2 h 12"/>
                    <a:gd name="T32" fmla="*/ 0 w 8"/>
                    <a:gd name="T33" fmla="*/ 3 h 12"/>
                    <a:gd name="T34" fmla="*/ 0 w 8"/>
                    <a:gd name="T35" fmla="*/ 2 h 12"/>
                    <a:gd name="T36" fmla="*/ 0 w 8"/>
                    <a:gd name="T37" fmla="*/ 2 h 12"/>
                    <a:gd name="T38" fmla="*/ 0 w 8"/>
                    <a:gd name="T39" fmla="*/ 2 h 12"/>
                    <a:gd name="T40" fmla="*/ 0 w 8"/>
                    <a:gd name="T41" fmla="*/ 2 h 12"/>
                    <a:gd name="T42" fmla="*/ 0 w 8"/>
                    <a:gd name="T43" fmla="*/ 1 h 12"/>
                    <a:gd name="T44" fmla="*/ 0 w 8"/>
                    <a:gd name="T45" fmla="*/ 1 h 12"/>
                    <a:gd name="T46" fmla="*/ 0 w 8"/>
                    <a:gd name="T47" fmla="*/ 1 h 12"/>
                    <a:gd name="T48" fmla="*/ 0 w 8"/>
                    <a:gd name="T49" fmla="*/ 1 h 12"/>
                    <a:gd name="T50" fmla="*/ 8 w 8"/>
                    <a:gd name="T51" fmla="*/ 0 h 12"/>
                    <a:gd name="T52" fmla="*/ 8 w 8"/>
                    <a:gd name="T53" fmla="*/ 1 h 12"/>
                    <a:gd name="T54" fmla="*/ 8 w 8"/>
                    <a:gd name="T55" fmla="*/ 1 h 12"/>
                    <a:gd name="T56" fmla="*/ 8 w 8"/>
                    <a:gd name="T57" fmla="*/ 1 h 12"/>
                    <a:gd name="T58" fmla="*/ 8 w 8"/>
                    <a:gd name="T5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8" h="12">
                      <a:moveTo>
                        <a:pt x="8" y="1"/>
                      </a:move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1"/>
                        <a:pt x="5" y="11"/>
                        <a:pt x="5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2"/>
                        <a:pt x="5" y="12"/>
                        <a:pt x="4" y="12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12"/>
                        <a:pt x="4" y="12"/>
                        <a:pt x="3" y="12"/>
                      </a:cubicBezTo>
                      <a:cubicBezTo>
                        <a:pt x="3" y="12"/>
                        <a:pt x="3" y="11"/>
                        <a:pt x="3" y="1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Freeform 71"/>
                <p:cNvSpPr>
                  <a:spLocks/>
                </p:cNvSpPr>
                <p:nvPr/>
              </p:nvSpPr>
              <p:spPr bwMode="auto">
                <a:xfrm>
                  <a:off x="7746683" y="2045033"/>
                  <a:ext cx="72747" cy="111259"/>
                </a:xfrm>
                <a:custGeom>
                  <a:avLst/>
                  <a:gdLst>
                    <a:gd name="T0" fmla="*/ 7 w 7"/>
                    <a:gd name="T1" fmla="*/ 11 h 11"/>
                    <a:gd name="T2" fmla="*/ 7 w 7"/>
                    <a:gd name="T3" fmla="*/ 11 h 11"/>
                    <a:gd name="T4" fmla="*/ 7 w 7"/>
                    <a:gd name="T5" fmla="*/ 11 h 11"/>
                    <a:gd name="T6" fmla="*/ 7 w 7"/>
                    <a:gd name="T7" fmla="*/ 11 h 11"/>
                    <a:gd name="T8" fmla="*/ 6 w 7"/>
                    <a:gd name="T9" fmla="*/ 11 h 11"/>
                    <a:gd name="T10" fmla="*/ 6 w 7"/>
                    <a:gd name="T11" fmla="*/ 11 h 11"/>
                    <a:gd name="T12" fmla="*/ 6 w 7"/>
                    <a:gd name="T13" fmla="*/ 11 h 11"/>
                    <a:gd name="T14" fmla="*/ 5 w 7"/>
                    <a:gd name="T15" fmla="*/ 11 h 11"/>
                    <a:gd name="T16" fmla="*/ 5 w 7"/>
                    <a:gd name="T17" fmla="*/ 11 h 11"/>
                    <a:gd name="T18" fmla="*/ 5 w 7"/>
                    <a:gd name="T19" fmla="*/ 7 h 11"/>
                    <a:gd name="T20" fmla="*/ 5 w 7"/>
                    <a:gd name="T21" fmla="*/ 6 h 11"/>
                    <a:gd name="T22" fmla="*/ 5 w 7"/>
                    <a:gd name="T23" fmla="*/ 6 h 11"/>
                    <a:gd name="T24" fmla="*/ 5 w 7"/>
                    <a:gd name="T25" fmla="*/ 5 h 11"/>
                    <a:gd name="T26" fmla="*/ 4 w 7"/>
                    <a:gd name="T27" fmla="*/ 5 h 11"/>
                    <a:gd name="T28" fmla="*/ 3 w 7"/>
                    <a:gd name="T29" fmla="*/ 6 h 11"/>
                    <a:gd name="T30" fmla="*/ 3 w 7"/>
                    <a:gd name="T31" fmla="*/ 6 h 11"/>
                    <a:gd name="T32" fmla="*/ 3 w 7"/>
                    <a:gd name="T33" fmla="*/ 11 h 11"/>
                    <a:gd name="T34" fmla="*/ 3 w 7"/>
                    <a:gd name="T35" fmla="*/ 11 h 11"/>
                    <a:gd name="T36" fmla="*/ 2 w 7"/>
                    <a:gd name="T37" fmla="*/ 11 h 11"/>
                    <a:gd name="T38" fmla="*/ 2 w 7"/>
                    <a:gd name="T39" fmla="*/ 11 h 11"/>
                    <a:gd name="T40" fmla="*/ 2 w 7"/>
                    <a:gd name="T41" fmla="*/ 11 h 11"/>
                    <a:gd name="T42" fmla="*/ 1 w 7"/>
                    <a:gd name="T43" fmla="*/ 11 h 11"/>
                    <a:gd name="T44" fmla="*/ 1 w 7"/>
                    <a:gd name="T45" fmla="*/ 11 h 11"/>
                    <a:gd name="T46" fmla="*/ 1 w 7"/>
                    <a:gd name="T47" fmla="*/ 11 h 11"/>
                    <a:gd name="T48" fmla="*/ 1 w 7"/>
                    <a:gd name="T49" fmla="*/ 11 h 11"/>
                    <a:gd name="T50" fmla="*/ 0 w 7"/>
                    <a:gd name="T51" fmla="*/ 1 h 11"/>
                    <a:gd name="T52" fmla="*/ 0 w 7"/>
                    <a:gd name="T53" fmla="*/ 1 h 11"/>
                    <a:gd name="T54" fmla="*/ 1 w 7"/>
                    <a:gd name="T55" fmla="*/ 0 h 11"/>
                    <a:gd name="T56" fmla="*/ 1 w 7"/>
                    <a:gd name="T57" fmla="*/ 0 h 11"/>
                    <a:gd name="T58" fmla="*/ 1 w 7"/>
                    <a:gd name="T59" fmla="*/ 0 h 11"/>
                    <a:gd name="T60" fmla="*/ 2 w 7"/>
                    <a:gd name="T61" fmla="*/ 0 h 11"/>
                    <a:gd name="T62" fmla="*/ 2 w 7"/>
                    <a:gd name="T63" fmla="*/ 0 h 11"/>
                    <a:gd name="T64" fmla="*/ 2 w 7"/>
                    <a:gd name="T65" fmla="*/ 0 h 11"/>
                    <a:gd name="T66" fmla="*/ 2 w 7"/>
                    <a:gd name="T67" fmla="*/ 1 h 11"/>
                    <a:gd name="T68" fmla="*/ 2 w 7"/>
                    <a:gd name="T69" fmla="*/ 5 h 11"/>
                    <a:gd name="T70" fmla="*/ 3 w 7"/>
                    <a:gd name="T71" fmla="*/ 4 h 11"/>
                    <a:gd name="T72" fmla="*/ 5 w 7"/>
                    <a:gd name="T73" fmla="*/ 3 h 11"/>
                    <a:gd name="T74" fmla="*/ 6 w 7"/>
                    <a:gd name="T75" fmla="*/ 4 h 11"/>
                    <a:gd name="T76" fmla="*/ 7 w 7"/>
                    <a:gd name="T77" fmla="*/ 4 h 11"/>
                    <a:gd name="T78" fmla="*/ 7 w 7"/>
                    <a:gd name="T79" fmla="*/ 5 h 11"/>
                    <a:gd name="T80" fmla="*/ 7 w 7"/>
                    <a:gd name="T81" fmla="*/ 7 h 11"/>
                    <a:gd name="T82" fmla="*/ 7 w 7"/>
                    <a:gd name="T83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7" h="11">
                      <a:moveTo>
                        <a:pt x="7" y="11"/>
                      </a:move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7" y="11"/>
                        <a:pt x="6" y="11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1"/>
                        <a:pt x="5" y="11"/>
                        <a:pt x="5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5" y="7"/>
                        <a:pt x="5" y="6"/>
                        <a:pt x="5" y="6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3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11"/>
                        <a:pt x="3" y="11"/>
                        <a:pt x="2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4" y="4"/>
                        <a:pt x="4" y="3"/>
                        <a:pt x="5" y="3"/>
                      </a:cubicBezTo>
                      <a:cubicBezTo>
                        <a:pt x="5" y="3"/>
                        <a:pt x="5" y="4"/>
                        <a:pt x="6" y="4"/>
                      </a:cubicBezTo>
                      <a:cubicBezTo>
                        <a:pt x="6" y="4"/>
                        <a:pt x="6" y="4"/>
                        <a:pt x="7" y="4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7" y="6"/>
                        <a:pt x="7" y="6"/>
                        <a:pt x="7" y="7"/>
                      </a:cubicBezTo>
                      <a:lnTo>
                        <a:pt x="7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Freeform 72"/>
                <p:cNvSpPr>
                  <a:spLocks/>
                </p:cNvSpPr>
                <p:nvPr/>
              </p:nvSpPr>
              <p:spPr bwMode="auto">
                <a:xfrm>
                  <a:off x="7969202" y="2045033"/>
                  <a:ext cx="72747" cy="111259"/>
                </a:xfrm>
                <a:custGeom>
                  <a:avLst/>
                  <a:gdLst>
                    <a:gd name="T0" fmla="*/ 7 w 7"/>
                    <a:gd name="T1" fmla="*/ 0 h 11"/>
                    <a:gd name="T2" fmla="*/ 7 w 7"/>
                    <a:gd name="T3" fmla="*/ 1 h 11"/>
                    <a:gd name="T4" fmla="*/ 7 w 7"/>
                    <a:gd name="T5" fmla="*/ 1 h 11"/>
                    <a:gd name="T6" fmla="*/ 6 w 7"/>
                    <a:gd name="T7" fmla="*/ 1 h 11"/>
                    <a:gd name="T8" fmla="*/ 6 w 7"/>
                    <a:gd name="T9" fmla="*/ 1 h 11"/>
                    <a:gd name="T10" fmla="*/ 3 w 7"/>
                    <a:gd name="T11" fmla="*/ 1 h 11"/>
                    <a:gd name="T12" fmla="*/ 3 w 7"/>
                    <a:gd name="T13" fmla="*/ 4 h 11"/>
                    <a:gd name="T14" fmla="*/ 6 w 7"/>
                    <a:gd name="T15" fmla="*/ 4 h 11"/>
                    <a:gd name="T16" fmla="*/ 6 w 7"/>
                    <a:gd name="T17" fmla="*/ 4 h 11"/>
                    <a:gd name="T18" fmla="*/ 6 w 7"/>
                    <a:gd name="T19" fmla="*/ 5 h 11"/>
                    <a:gd name="T20" fmla="*/ 6 w 7"/>
                    <a:gd name="T21" fmla="*/ 5 h 11"/>
                    <a:gd name="T22" fmla="*/ 7 w 7"/>
                    <a:gd name="T23" fmla="*/ 5 h 11"/>
                    <a:gd name="T24" fmla="*/ 7 w 7"/>
                    <a:gd name="T25" fmla="*/ 6 h 11"/>
                    <a:gd name="T26" fmla="*/ 6 w 7"/>
                    <a:gd name="T27" fmla="*/ 6 h 11"/>
                    <a:gd name="T28" fmla="*/ 6 w 7"/>
                    <a:gd name="T29" fmla="*/ 6 h 11"/>
                    <a:gd name="T30" fmla="*/ 6 w 7"/>
                    <a:gd name="T31" fmla="*/ 6 h 11"/>
                    <a:gd name="T32" fmla="*/ 3 w 7"/>
                    <a:gd name="T33" fmla="*/ 6 h 11"/>
                    <a:gd name="T34" fmla="*/ 3 w 7"/>
                    <a:gd name="T35" fmla="*/ 10 h 11"/>
                    <a:gd name="T36" fmla="*/ 3 w 7"/>
                    <a:gd name="T37" fmla="*/ 10 h 11"/>
                    <a:gd name="T38" fmla="*/ 3 w 7"/>
                    <a:gd name="T39" fmla="*/ 11 h 11"/>
                    <a:gd name="T40" fmla="*/ 2 w 7"/>
                    <a:gd name="T41" fmla="*/ 11 h 11"/>
                    <a:gd name="T42" fmla="*/ 2 w 7"/>
                    <a:gd name="T43" fmla="*/ 11 h 11"/>
                    <a:gd name="T44" fmla="*/ 1 w 7"/>
                    <a:gd name="T45" fmla="*/ 11 h 11"/>
                    <a:gd name="T46" fmla="*/ 1 w 7"/>
                    <a:gd name="T47" fmla="*/ 11 h 11"/>
                    <a:gd name="T48" fmla="*/ 1 w 7"/>
                    <a:gd name="T49" fmla="*/ 11 h 11"/>
                    <a:gd name="T50" fmla="*/ 1 w 7"/>
                    <a:gd name="T51" fmla="*/ 10 h 11"/>
                    <a:gd name="T52" fmla="*/ 0 w 7"/>
                    <a:gd name="T53" fmla="*/ 0 h 11"/>
                    <a:gd name="T54" fmla="*/ 1 w 7"/>
                    <a:gd name="T55" fmla="*/ 0 h 11"/>
                    <a:gd name="T56" fmla="*/ 1 w 7"/>
                    <a:gd name="T57" fmla="*/ 0 h 11"/>
                    <a:gd name="T58" fmla="*/ 6 w 7"/>
                    <a:gd name="T59" fmla="*/ 0 h 11"/>
                    <a:gd name="T60" fmla="*/ 6 w 7"/>
                    <a:gd name="T61" fmla="*/ 0 h 11"/>
                    <a:gd name="T62" fmla="*/ 6 w 7"/>
                    <a:gd name="T63" fmla="*/ 0 h 11"/>
                    <a:gd name="T64" fmla="*/ 7 w 7"/>
                    <a:gd name="T65" fmla="*/ 0 h 11"/>
                    <a:gd name="T66" fmla="*/ 7 w 7"/>
                    <a:gd name="T67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7" h="11">
                      <a:moveTo>
                        <a:pt x="7" y="0"/>
                      </a:move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4"/>
                        <a:pt x="6" y="4"/>
                        <a:pt x="6" y="5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6" y="5"/>
                        <a:pt x="7" y="5"/>
                        <a:pt x="7" y="5"/>
                      </a:cubicBezTo>
                      <a:cubicBezTo>
                        <a:pt x="7" y="5"/>
                        <a:pt x="7" y="6"/>
                        <a:pt x="7" y="6"/>
                      </a:cubicBezTo>
                      <a:cubicBezTo>
                        <a:pt x="7" y="6"/>
                        <a:pt x="6" y="6"/>
                        <a:pt x="6" y="6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11"/>
                        <a:pt x="3" y="11"/>
                        <a:pt x="2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1"/>
                        <a:pt x="1" y="11"/>
                        <a:pt x="1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1"/>
                        <a:pt x="1" y="10"/>
                        <a:pt x="1" y="1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" name="Freeform 73"/>
                <p:cNvSpPr>
                  <a:spLocks/>
                </p:cNvSpPr>
                <p:nvPr/>
              </p:nvSpPr>
              <p:spPr bwMode="auto">
                <a:xfrm>
                  <a:off x="8234513" y="2032195"/>
                  <a:ext cx="72747" cy="111259"/>
                </a:xfrm>
                <a:custGeom>
                  <a:avLst/>
                  <a:gdLst>
                    <a:gd name="T0" fmla="*/ 7 w 7"/>
                    <a:gd name="T1" fmla="*/ 7 h 11"/>
                    <a:gd name="T2" fmla="*/ 6 w 7"/>
                    <a:gd name="T3" fmla="*/ 9 h 11"/>
                    <a:gd name="T4" fmla="*/ 6 w 7"/>
                    <a:gd name="T5" fmla="*/ 10 h 11"/>
                    <a:gd name="T6" fmla="*/ 4 w 7"/>
                    <a:gd name="T7" fmla="*/ 11 h 11"/>
                    <a:gd name="T8" fmla="*/ 3 w 7"/>
                    <a:gd name="T9" fmla="*/ 11 h 11"/>
                    <a:gd name="T10" fmla="*/ 2 w 7"/>
                    <a:gd name="T11" fmla="*/ 11 h 11"/>
                    <a:gd name="T12" fmla="*/ 1 w 7"/>
                    <a:gd name="T13" fmla="*/ 11 h 11"/>
                    <a:gd name="T14" fmla="*/ 0 w 7"/>
                    <a:gd name="T15" fmla="*/ 11 h 11"/>
                    <a:gd name="T16" fmla="*/ 0 w 7"/>
                    <a:gd name="T17" fmla="*/ 10 h 11"/>
                    <a:gd name="T18" fmla="*/ 0 w 7"/>
                    <a:gd name="T19" fmla="*/ 10 h 11"/>
                    <a:gd name="T20" fmla="*/ 0 w 7"/>
                    <a:gd name="T21" fmla="*/ 9 h 11"/>
                    <a:gd name="T22" fmla="*/ 0 w 7"/>
                    <a:gd name="T23" fmla="*/ 9 h 11"/>
                    <a:gd name="T24" fmla="*/ 0 w 7"/>
                    <a:gd name="T25" fmla="*/ 9 h 11"/>
                    <a:gd name="T26" fmla="*/ 0 w 7"/>
                    <a:gd name="T27" fmla="*/ 8 h 11"/>
                    <a:gd name="T28" fmla="*/ 0 w 7"/>
                    <a:gd name="T29" fmla="*/ 8 h 11"/>
                    <a:gd name="T30" fmla="*/ 0 w 7"/>
                    <a:gd name="T31" fmla="*/ 9 h 11"/>
                    <a:gd name="T32" fmla="*/ 1 w 7"/>
                    <a:gd name="T33" fmla="*/ 9 h 11"/>
                    <a:gd name="T34" fmla="*/ 2 w 7"/>
                    <a:gd name="T35" fmla="*/ 9 h 11"/>
                    <a:gd name="T36" fmla="*/ 3 w 7"/>
                    <a:gd name="T37" fmla="*/ 9 h 11"/>
                    <a:gd name="T38" fmla="*/ 3 w 7"/>
                    <a:gd name="T39" fmla="*/ 9 h 11"/>
                    <a:gd name="T40" fmla="*/ 4 w 7"/>
                    <a:gd name="T41" fmla="*/ 9 h 11"/>
                    <a:gd name="T42" fmla="*/ 4 w 7"/>
                    <a:gd name="T43" fmla="*/ 8 h 11"/>
                    <a:gd name="T44" fmla="*/ 4 w 7"/>
                    <a:gd name="T45" fmla="*/ 8 h 11"/>
                    <a:gd name="T46" fmla="*/ 4 w 7"/>
                    <a:gd name="T47" fmla="*/ 7 h 11"/>
                    <a:gd name="T48" fmla="*/ 4 w 7"/>
                    <a:gd name="T49" fmla="*/ 7 h 11"/>
                    <a:gd name="T50" fmla="*/ 3 w 7"/>
                    <a:gd name="T51" fmla="*/ 6 h 11"/>
                    <a:gd name="T52" fmla="*/ 2 w 7"/>
                    <a:gd name="T53" fmla="*/ 6 h 11"/>
                    <a:gd name="T54" fmla="*/ 1 w 7"/>
                    <a:gd name="T55" fmla="*/ 6 h 11"/>
                    <a:gd name="T56" fmla="*/ 0 w 7"/>
                    <a:gd name="T57" fmla="*/ 5 h 11"/>
                    <a:gd name="T58" fmla="*/ 0 w 7"/>
                    <a:gd name="T59" fmla="*/ 4 h 11"/>
                    <a:gd name="T60" fmla="*/ 0 w 7"/>
                    <a:gd name="T61" fmla="*/ 3 h 11"/>
                    <a:gd name="T62" fmla="*/ 0 w 7"/>
                    <a:gd name="T63" fmla="*/ 2 h 11"/>
                    <a:gd name="T64" fmla="*/ 1 w 7"/>
                    <a:gd name="T65" fmla="*/ 1 h 11"/>
                    <a:gd name="T66" fmla="*/ 2 w 7"/>
                    <a:gd name="T67" fmla="*/ 0 h 11"/>
                    <a:gd name="T68" fmla="*/ 3 w 7"/>
                    <a:gd name="T69" fmla="*/ 0 h 11"/>
                    <a:gd name="T70" fmla="*/ 4 w 7"/>
                    <a:gd name="T71" fmla="*/ 0 h 11"/>
                    <a:gd name="T72" fmla="*/ 5 w 7"/>
                    <a:gd name="T73" fmla="*/ 0 h 11"/>
                    <a:gd name="T74" fmla="*/ 5 w 7"/>
                    <a:gd name="T75" fmla="*/ 0 h 11"/>
                    <a:gd name="T76" fmla="*/ 6 w 7"/>
                    <a:gd name="T77" fmla="*/ 0 h 11"/>
                    <a:gd name="T78" fmla="*/ 6 w 7"/>
                    <a:gd name="T79" fmla="*/ 0 h 11"/>
                    <a:gd name="T80" fmla="*/ 6 w 7"/>
                    <a:gd name="T81" fmla="*/ 1 h 11"/>
                    <a:gd name="T82" fmla="*/ 6 w 7"/>
                    <a:gd name="T83" fmla="*/ 1 h 11"/>
                    <a:gd name="T84" fmla="*/ 6 w 7"/>
                    <a:gd name="T85" fmla="*/ 1 h 11"/>
                    <a:gd name="T86" fmla="*/ 6 w 7"/>
                    <a:gd name="T87" fmla="*/ 2 h 11"/>
                    <a:gd name="T88" fmla="*/ 6 w 7"/>
                    <a:gd name="T89" fmla="*/ 2 h 11"/>
                    <a:gd name="T90" fmla="*/ 6 w 7"/>
                    <a:gd name="T91" fmla="*/ 2 h 11"/>
                    <a:gd name="T92" fmla="*/ 6 w 7"/>
                    <a:gd name="T93" fmla="*/ 2 h 11"/>
                    <a:gd name="T94" fmla="*/ 5 w 7"/>
                    <a:gd name="T95" fmla="*/ 2 h 11"/>
                    <a:gd name="T96" fmla="*/ 5 w 7"/>
                    <a:gd name="T97" fmla="*/ 2 h 11"/>
                    <a:gd name="T98" fmla="*/ 4 w 7"/>
                    <a:gd name="T99" fmla="*/ 2 h 11"/>
                    <a:gd name="T100" fmla="*/ 3 w 7"/>
                    <a:gd name="T101" fmla="*/ 1 h 11"/>
                    <a:gd name="T102" fmla="*/ 3 w 7"/>
                    <a:gd name="T103" fmla="*/ 2 h 11"/>
                    <a:gd name="T104" fmla="*/ 2 w 7"/>
                    <a:gd name="T105" fmla="*/ 2 h 11"/>
                    <a:gd name="T106" fmla="*/ 2 w 7"/>
                    <a:gd name="T107" fmla="*/ 2 h 11"/>
                    <a:gd name="T108" fmla="*/ 2 w 7"/>
                    <a:gd name="T109" fmla="*/ 3 h 11"/>
                    <a:gd name="T110" fmla="*/ 2 w 7"/>
                    <a:gd name="T111" fmla="*/ 3 h 11"/>
                    <a:gd name="T112" fmla="*/ 3 w 7"/>
                    <a:gd name="T113" fmla="*/ 4 h 11"/>
                    <a:gd name="T114" fmla="*/ 3 w 7"/>
                    <a:gd name="T115" fmla="*/ 4 h 11"/>
                    <a:gd name="T116" fmla="*/ 4 w 7"/>
                    <a:gd name="T117" fmla="*/ 4 h 11"/>
                    <a:gd name="T118" fmla="*/ 5 w 7"/>
                    <a:gd name="T119" fmla="*/ 5 h 11"/>
                    <a:gd name="T120" fmla="*/ 6 w 7"/>
                    <a:gd name="T121" fmla="*/ 5 h 11"/>
                    <a:gd name="T122" fmla="*/ 6 w 7"/>
                    <a:gd name="T123" fmla="*/ 6 h 11"/>
                    <a:gd name="T124" fmla="*/ 7 w 7"/>
                    <a:gd name="T125" fmla="*/ 7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" h="11">
                      <a:moveTo>
                        <a:pt x="7" y="7"/>
                      </a:moveTo>
                      <a:cubicBezTo>
                        <a:pt x="7" y="8"/>
                        <a:pt x="7" y="9"/>
                        <a:pt x="6" y="9"/>
                      </a:cubicBezTo>
                      <a:cubicBezTo>
                        <a:pt x="6" y="9"/>
                        <a:pt x="6" y="10"/>
                        <a:pt x="6" y="10"/>
                      </a:cubicBezTo>
                      <a:cubicBezTo>
                        <a:pt x="5" y="10"/>
                        <a:pt x="5" y="11"/>
                        <a:pt x="4" y="11"/>
                      </a:cubicBezTo>
                      <a:cubicBezTo>
                        <a:pt x="4" y="11"/>
                        <a:pt x="3" y="11"/>
                        <a:pt x="3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1"/>
                        <a:pt x="0" y="11"/>
                        <a:pt x="0" y="11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0" y="9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8"/>
                        <a:pt x="0" y="8"/>
                        <a:pt x="0" y="9"/>
                      </a:cubicBezTo>
                      <a:cubicBezTo>
                        <a:pt x="0" y="9"/>
                        <a:pt x="1" y="9"/>
                        <a:pt x="1" y="9"/>
                      </a:cubicBezTo>
                      <a:cubicBezTo>
                        <a:pt x="1" y="9"/>
                        <a:pt x="1" y="9"/>
                        <a:pt x="2" y="9"/>
                      </a:cubicBezTo>
                      <a:cubicBezTo>
                        <a:pt x="2" y="9"/>
                        <a:pt x="2" y="9"/>
                        <a:pt x="3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9"/>
                        <a:pt x="4" y="9"/>
                        <a:pt x="4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8"/>
                        <a:pt x="4" y="7"/>
                        <a:pt x="4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3" y="7"/>
                        <a:pt x="3" y="6"/>
                        <a:pt x="3" y="6"/>
                      </a:cubicBezTo>
                      <a:cubicBezTo>
                        <a:pt x="3" y="6"/>
                        <a:pt x="2" y="6"/>
                        <a:pt x="2" y="6"/>
                      </a:cubicBezTo>
                      <a:cubicBezTo>
                        <a:pt x="2" y="6"/>
                        <a:pt x="1" y="6"/>
                        <a:pt x="1" y="6"/>
                      </a:cubicBezTo>
                      <a:cubicBezTo>
                        <a:pt x="1" y="5"/>
                        <a:pt x="1" y="5"/>
                        <a:pt x="0" y="5"/>
                      </a:cubicBezTo>
                      <a:cubicBezTo>
                        <a:pt x="0" y="5"/>
                        <a:pt x="0" y="4"/>
                        <a:pt x="0" y="4"/>
                      </a:cubicBezTo>
                      <a:cubicBezTo>
                        <a:pt x="0" y="4"/>
                        <a:pt x="0" y="3"/>
                        <a:pt x="0" y="3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2" y="0"/>
                        <a:pt x="3" y="0"/>
                        <a:pt x="3" y="0"/>
                      </a:cubicBezTo>
                      <a:cubicBezTo>
                        <a:pt x="3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4" y="2"/>
                        <a:pt x="4" y="2"/>
                      </a:cubicBezTo>
                      <a:cubicBezTo>
                        <a:pt x="4" y="1"/>
                        <a:pt x="4" y="1"/>
                        <a:pt x="3" y="1"/>
                      </a:cubicBezTo>
                      <a:cubicBezTo>
                        <a:pt x="3" y="1"/>
                        <a:pt x="3" y="1"/>
                        <a:pt x="3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4"/>
                        <a:pt x="3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5" y="5"/>
                        <a:pt x="6" y="5"/>
                        <a:pt x="6" y="5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7" y="7"/>
                        <a:pt x="7" y="7"/>
                        <a:pt x="7" y="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7" name="文本框 16"/>
              <p:cNvSpPr txBox="1"/>
              <p:nvPr/>
            </p:nvSpPr>
            <p:spPr>
              <a:xfrm rot="159569">
                <a:off x="1894004" y="1202949"/>
                <a:ext cx="179873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dirty="0" smtClean="0">
                    <a:solidFill>
                      <a:srgbClr val="CD1F28"/>
                    </a:solidFill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AUGUST</a:t>
                </a:r>
                <a:endParaRPr lang="zh-CN" altLang="en-US" sz="3200" dirty="0">
                  <a:solidFill>
                    <a:srgbClr val="CD1F28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sp>
          <p:nvSpPr>
            <p:cNvPr id="14" name="同心圆 13"/>
            <p:cNvSpPr/>
            <p:nvPr/>
          </p:nvSpPr>
          <p:spPr>
            <a:xfrm>
              <a:off x="2386107" y="2357537"/>
              <a:ext cx="372985" cy="410901"/>
            </a:xfrm>
            <a:prstGeom prst="donut">
              <a:avLst>
                <a:gd name="adj" fmla="val 22199"/>
              </a:avLst>
            </a:prstGeom>
            <a:solidFill>
              <a:srgbClr val="E614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61414"/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5567550" y="3010732"/>
            <a:ext cx="5609080" cy="3227766"/>
            <a:chOff x="5822643" y="2365140"/>
            <a:chExt cx="6464999" cy="3720308"/>
          </a:xfrm>
        </p:grpSpPr>
        <p:grpSp>
          <p:nvGrpSpPr>
            <p:cNvPr id="81" name="组合 80"/>
            <p:cNvGrpSpPr/>
            <p:nvPr/>
          </p:nvGrpSpPr>
          <p:grpSpPr>
            <a:xfrm rot="1827075">
              <a:off x="6761859" y="2546242"/>
              <a:ext cx="5525783" cy="3329565"/>
              <a:chOff x="5359856" y="3221979"/>
              <a:chExt cx="4646368" cy="2799673"/>
            </a:xfrm>
          </p:grpSpPr>
          <p:sp>
            <p:nvSpPr>
              <p:cNvPr id="89" name="矩形 88"/>
              <p:cNvSpPr/>
              <p:nvPr/>
            </p:nvSpPr>
            <p:spPr>
              <a:xfrm rot="175916">
                <a:off x="5359856" y="3221979"/>
                <a:ext cx="4646368" cy="27996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矩形 89"/>
              <p:cNvSpPr/>
              <p:nvPr/>
            </p:nvSpPr>
            <p:spPr>
              <a:xfrm rot="175916">
                <a:off x="5579419" y="3410437"/>
                <a:ext cx="4213631" cy="2451520"/>
              </a:xfrm>
              <a:prstGeom prst="rect">
                <a:avLst/>
              </a:prstGeom>
              <a:blipFill dpi="0" rotWithShape="1">
                <a:blip r:embed="rId5"/>
                <a:srcRect/>
                <a:tile tx="-508000" ty="-254000" sx="50000" sy="5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 rot="1198151">
              <a:off x="6513823" y="2560512"/>
              <a:ext cx="5525783" cy="3329565"/>
              <a:chOff x="5359856" y="3221979"/>
              <a:chExt cx="4646368" cy="2799673"/>
            </a:xfrm>
          </p:grpSpPr>
          <p:sp>
            <p:nvSpPr>
              <p:cNvPr id="87" name="矩形 86"/>
              <p:cNvSpPr/>
              <p:nvPr/>
            </p:nvSpPr>
            <p:spPr>
              <a:xfrm rot="175916">
                <a:off x="5359856" y="3221979"/>
                <a:ext cx="4646368" cy="27996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矩形 87"/>
              <p:cNvSpPr/>
              <p:nvPr/>
            </p:nvSpPr>
            <p:spPr>
              <a:xfrm rot="175916">
                <a:off x="5579419" y="3410437"/>
                <a:ext cx="4213631" cy="2451520"/>
              </a:xfrm>
              <a:prstGeom prst="rect">
                <a:avLst/>
              </a:prstGeom>
              <a:blipFill dpi="0" rotWithShape="1">
                <a:blip r:embed="rId5"/>
                <a:srcRect/>
                <a:tile tx="-508000" ty="-254000" sx="50000" sy="5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 rot="700166">
              <a:off x="5822643" y="2365140"/>
              <a:ext cx="6174265" cy="3720308"/>
              <a:chOff x="5359856" y="3221979"/>
              <a:chExt cx="4646368" cy="2799673"/>
            </a:xfrm>
          </p:grpSpPr>
          <p:sp>
            <p:nvSpPr>
              <p:cNvPr id="84" name="新月形 83"/>
              <p:cNvSpPr/>
              <p:nvPr/>
            </p:nvSpPr>
            <p:spPr>
              <a:xfrm rot="5569762">
                <a:off x="7234129" y="3504015"/>
                <a:ext cx="680835" cy="4340686"/>
              </a:xfrm>
              <a:prstGeom prst="moon">
                <a:avLst>
                  <a:gd name="adj" fmla="val 63522"/>
                </a:avLst>
              </a:prstGeom>
              <a:effectLst>
                <a:outerShdw blurRad="317500" dist="203200" dir="3600000" sx="107000" sy="107000" algn="t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矩形 84"/>
              <p:cNvSpPr/>
              <p:nvPr/>
            </p:nvSpPr>
            <p:spPr>
              <a:xfrm rot="175916">
                <a:off x="5359856" y="3221979"/>
                <a:ext cx="4646368" cy="27996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矩形 85"/>
              <p:cNvSpPr/>
              <p:nvPr/>
            </p:nvSpPr>
            <p:spPr>
              <a:xfrm rot="175916">
                <a:off x="5579419" y="3410437"/>
                <a:ext cx="4213631" cy="2451520"/>
              </a:xfrm>
              <a:prstGeom prst="rect">
                <a:avLst/>
              </a:prstGeom>
              <a:blipFill dpi="0" rotWithShape="1">
                <a:blip r:embed="rId6"/>
                <a:srcRect/>
                <a:tile tx="-508000" ty="-508000" sx="50000" sy="5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91" name="文本框 90"/>
          <p:cNvSpPr txBox="1"/>
          <p:nvPr/>
        </p:nvSpPr>
        <p:spPr>
          <a:xfrm rot="848857">
            <a:off x="6475619" y="955073"/>
            <a:ext cx="525441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47EA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     就在</a:t>
            </a:r>
            <a:r>
              <a:rPr lang="zh-CN" altLang="en-US" sz="3600" b="1" dirty="0">
                <a:solidFill>
                  <a:srgbClr val="F47EA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这</a:t>
            </a:r>
            <a:r>
              <a:rPr lang="zh-CN" altLang="en-US" sz="3600" b="1" dirty="0" smtClean="0">
                <a:solidFill>
                  <a:srgbClr val="F47EA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天，我们的手牵在了一起，你成我的女朋友</a:t>
            </a:r>
            <a:r>
              <a:rPr lang="zh-CN" altLang="en-US" sz="3600" b="1" dirty="0" smtClean="0"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啦</a:t>
            </a:r>
            <a:r>
              <a:rPr lang="en-US" altLang="zh-CN" sz="2800" b="1" dirty="0">
                <a:solidFill>
                  <a:schemeClr val="bg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\(^o^)/~</a:t>
            </a:r>
            <a:endParaRPr lang="zh-CN" altLang="en-US" sz="2800" b="1" dirty="0">
              <a:solidFill>
                <a:schemeClr val="bg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新蒂小丸子" panose="03000600000000000000" pitchFamily="66" charset="-122"/>
              <a:ea typeface="新蒂小丸子" panose="03000600000000000000" pitchFamily="66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 rot="20718736">
            <a:off x="1917052" y="4609722"/>
            <a:ext cx="4043363" cy="769441"/>
          </a:xfrm>
          <a:prstGeom prst="rect">
            <a:avLst/>
          </a:prstGeom>
          <a:noFill/>
          <a:effectLst>
            <a:glow rad="228600">
              <a:schemeClr val="bg1"/>
            </a:glow>
          </a:effectLst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rgbClr val="CD1F28"/>
                </a:solidFill>
                <a:effectLst>
                  <a:glow rad="2286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20xx</a:t>
            </a:r>
            <a:r>
              <a:rPr lang="zh-CN" altLang="en-US" sz="4400" dirty="0" smtClean="0">
                <a:solidFill>
                  <a:srgbClr val="CD1F28"/>
                </a:solidFill>
                <a:effectLst>
                  <a:glow rad="2286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年</a:t>
            </a:r>
            <a:r>
              <a:rPr lang="en-US" altLang="zh-CN" sz="4400" dirty="0" smtClean="0">
                <a:solidFill>
                  <a:srgbClr val="CD1F28"/>
                </a:solidFill>
                <a:effectLst>
                  <a:glow rad="2286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x</a:t>
            </a:r>
            <a:r>
              <a:rPr lang="zh-CN" altLang="en-US" sz="4400" dirty="0" smtClean="0">
                <a:solidFill>
                  <a:srgbClr val="CD1F28"/>
                </a:solidFill>
                <a:effectLst>
                  <a:glow rad="2286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月</a:t>
            </a:r>
            <a:r>
              <a:rPr lang="en-US" altLang="zh-CN" sz="4400" dirty="0" smtClean="0">
                <a:solidFill>
                  <a:srgbClr val="CD1F28"/>
                </a:solidFill>
                <a:effectLst>
                  <a:glow rad="2286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xx</a:t>
            </a:r>
            <a:r>
              <a:rPr lang="zh-CN" altLang="en-US" sz="4400" dirty="0" smtClean="0">
                <a:solidFill>
                  <a:srgbClr val="CD1F28"/>
                </a:solidFill>
                <a:effectLst>
                  <a:glow rad="2286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日</a:t>
            </a:r>
            <a:endParaRPr lang="zh-CN" altLang="en-US" sz="4400" dirty="0">
              <a:solidFill>
                <a:srgbClr val="CD1F28"/>
              </a:solidFill>
              <a:effectLst>
                <a:glow rad="228600">
                  <a:schemeClr val="bg1"/>
                </a:glow>
              </a:effectLst>
              <a:latin typeface="汉仪黑咪体简" panose="02010609000101010101" pitchFamily="49" charset="-122"/>
              <a:ea typeface="汉仪黑咪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1758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5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75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750"/>
                            </p:stCondLst>
                            <p:childTnLst>
                              <p:par>
                                <p:cTn id="4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17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25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/>
      <p:bldP spid="91" grpId="0"/>
      <p:bldP spid="9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73" y="340468"/>
            <a:ext cx="11303540" cy="6196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905"/>
          <a:stretch/>
        </p:blipFill>
        <p:spPr>
          <a:xfrm>
            <a:off x="2314433" y="1108358"/>
            <a:ext cx="7586283" cy="261257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" t="2917" r="70402" b="60491"/>
          <a:stretch>
            <a:fillRect/>
          </a:stretch>
        </p:blipFill>
        <p:spPr>
          <a:xfrm>
            <a:off x="2868740" y="1421867"/>
            <a:ext cx="1645920" cy="164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66" t="34938" r="19986" b="36997"/>
          <a:stretch>
            <a:fillRect/>
          </a:stretch>
        </p:blipFill>
        <p:spPr>
          <a:xfrm>
            <a:off x="5521324" y="1826815"/>
            <a:ext cx="1606732" cy="16067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57" t="24301" r="36199" b="39108"/>
          <a:stretch>
            <a:fillRect/>
          </a:stretch>
        </p:blipFill>
        <p:spPr>
          <a:xfrm>
            <a:off x="7923488" y="1545963"/>
            <a:ext cx="1737360" cy="1737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 Placeholder 7"/>
          <p:cNvSpPr txBox="1">
            <a:spLocks/>
          </p:cNvSpPr>
          <p:nvPr/>
        </p:nvSpPr>
        <p:spPr>
          <a:xfrm>
            <a:off x="5409778" y="4082543"/>
            <a:ext cx="20362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800" dirty="0" smtClean="0">
                <a:solidFill>
                  <a:srgbClr val="F47EA1"/>
                </a:solidFill>
                <a:latin typeface="+mn-lt"/>
                <a:cs typeface="+mn-ea"/>
                <a:sym typeface="+mn-lt"/>
              </a:rPr>
              <a:t>这里添加中文标题</a:t>
            </a:r>
            <a:endParaRPr lang="zh-CN" altLang="en-US" sz="1800" dirty="0">
              <a:solidFill>
                <a:srgbClr val="F47EA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1937423" y="4718545"/>
            <a:ext cx="8340301" cy="1011221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F47EA1"/>
                </a:solidFill>
                <a:cs typeface="+mn-ea"/>
                <a:sym typeface="+mn-lt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>
                <a:solidFill>
                  <a:srgbClr val="F47EA1"/>
                </a:solidFill>
                <a:cs typeface="+mn-ea"/>
                <a:sym typeface="+mn-lt"/>
              </a:rPr>
              <a:t>200</a:t>
            </a:r>
            <a:r>
              <a:rPr lang="zh-CN" altLang="en-US" sz="1400" dirty="0">
                <a:solidFill>
                  <a:srgbClr val="F47EA1"/>
                </a:solidFill>
                <a:cs typeface="+mn-ea"/>
                <a:sym typeface="+mn-lt"/>
              </a:rPr>
              <a:t>字以内，据统计每页幻灯片的最好控制在</a:t>
            </a:r>
            <a:r>
              <a:rPr lang="en-US" altLang="zh-CN" sz="1400" dirty="0">
                <a:solidFill>
                  <a:srgbClr val="F47EA1"/>
                </a:solidFill>
                <a:cs typeface="+mn-ea"/>
                <a:sym typeface="+mn-lt"/>
              </a:rPr>
              <a:t>5</a:t>
            </a:r>
            <a:r>
              <a:rPr lang="zh-CN" altLang="en-US" sz="1400" dirty="0">
                <a:solidFill>
                  <a:srgbClr val="F47EA1"/>
                </a:solidFill>
                <a:cs typeface="+mn-ea"/>
                <a:sym typeface="+mn-lt"/>
              </a:rPr>
              <a:t>分钟之内。</a:t>
            </a:r>
            <a:endParaRPr lang="en-US" altLang="zh-CN" sz="1400" dirty="0">
              <a:solidFill>
                <a:srgbClr val="F47EA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66690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73" y="340468"/>
            <a:ext cx="11303540" cy="6196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919871" y="1651160"/>
            <a:ext cx="1579624" cy="1579624"/>
            <a:chOff x="4971662" y="1912582"/>
            <a:chExt cx="1862355" cy="1862355"/>
          </a:xfrm>
        </p:grpSpPr>
        <p:sp>
          <p:nvSpPr>
            <p:cNvPr id="5" name="任意多边形 4"/>
            <p:cNvSpPr/>
            <p:nvPr/>
          </p:nvSpPr>
          <p:spPr>
            <a:xfrm>
              <a:off x="4971662" y="1912582"/>
              <a:ext cx="1862355" cy="1862355"/>
            </a:xfrm>
            <a:custGeom>
              <a:avLst/>
              <a:gdLst>
                <a:gd name="connsiteX0" fmla="*/ 981537 w 2214406"/>
                <a:gd name="connsiteY0" fmla="*/ 0 h 2214406"/>
                <a:gd name="connsiteX1" fmla="*/ 1232871 w 2214406"/>
                <a:gd name="connsiteY1" fmla="*/ 0 h 2214406"/>
                <a:gd name="connsiteX2" fmla="*/ 1281876 w 2214406"/>
                <a:gd name="connsiteY2" fmla="*/ 228631 h 2214406"/>
                <a:gd name="connsiteX3" fmla="*/ 1293716 w 2214406"/>
                <a:gd name="connsiteY3" fmla="*/ 230437 h 2214406"/>
                <a:gd name="connsiteX4" fmla="*/ 1394090 w 2214406"/>
                <a:gd name="connsiteY4" fmla="*/ 260250 h 2214406"/>
                <a:gd name="connsiteX5" fmla="*/ 1551975 w 2214406"/>
                <a:gd name="connsiteY5" fmla="*/ 85505 h 2214406"/>
                <a:gd name="connsiteX6" fmla="*/ 1769636 w 2214406"/>
                <a:gd name="connsiteY6" fmla="*/ 211170 h 2214406"/>
                <a:gd name="connsiteX7" fmla="*/ 1699686 w 2214406"/>
                <a:gd name="connsiteY7" fmla="*/ 427715 h 2214406"/>
                <a:gd name="connsiteX8" fmla="*/ 1712847 w 2214406"/>
                <a:gd name="connsiteY8" fmla="*/ 437311 h 2214406"/>
                <a:gd name="connsiteX9" fmla="*/ 1782833 w 2214406"/>
                <a:gd name="connsiteY9" fmla="*/ 504637 h 2214406"/>
                <a:gd name="connsiteX10" fmla="*/ 1790342 w 2214406"/>
                <a:gd name="connsiteY10" fmla="*/ 513542 h 2214406"/>
                <a:gd name="connsiteX11" fmla="*/ 2003237 w 2214406"/>
                <a:gd name="connsiteY11" fmla="*/ 444773 h 2214406"/>
                <a:gd name="connsiteX12" fmla="*/ 2128904 w 2214406"/>
                <a:gd name="connsiteY12" fmla="*/ 662433 h 2214406"/>
                <a:gd name="connsiteX13" fmla="*/ 1970289 w 2214406"/>
                <a:gd name="connsiteY13" fmla="*/ 805744 h 2214406"/>
                <a:gd name="connsiteX14" fmla="*/ 1983124 w 2214406"/>
                <a:gd name="connsiteY14" fmla="*/ 837588 h 2214406"/>
                <a:gd name="connsiteX15" fmla="*/ 2008338 w 2214406"/>
                <a:gd name="connsiteY15" fmla="*/ 937366 h 2214406"/>
                <a:gd name="connsiteX16" fmla="*/ 2214406 w 2214406"/>
                <a:gd name="connsiteY16" fmla="*/ 981538 h 2214406"/>
                <a:gd name="connsiteX17" fmla="*/ 2214406 w 2214406"/>
                <a:gd name="connsiteY17" fmla="*/ 1232870 h 2214406"/>
                <a:gd name="connsiteX18" fmla="*/ 2021395 w 2214406"/>
                <a:gd name="connsiteY18" fmla="*/ 1274242 h 2214406"/>
                <a:gd name="connsiteX19" fmla="*/ 2013860 w 2214406"/>
                <a:gd name="connsiteY19" fmla="*/ 1323607 h 2214406"/>
                <a:gd name="connsiteX20" fmla="*/ 1994371 w 2214406"/>
                <a:gd name="connsiteY20" fmla="*/ 1401404 h 2214406"/>
                <a:gd name="connsiteX21" fmla="*/ 1986734 w 2214406"/>
                <a:gd name="connsiteY21" fmla="*/ 1423524 h 2214406"/>
                <a:gd name="connsiteX22" fmla="*/ 2128904 w 2214406"/>
                <a:gd name="connsiteY22" fmla="*/ 1551976 h 2214406"/>
                <a:gd name="connsiteX23" fmla="*/ 2003237 w 2214406"/>
                <a:gd name="connsiteY23" fmla="*/ 1769635 h 2214406"/>
                <a:gd name="connsiteX24" fmla="*/ 1828526 w 2214406"/>
                <a:gd name="connsiteY24" fmla="*/ 1713199 h 2214406"/>
                <a:gd name="connsiteX25" fmla="*/ 1806986 w 2214406"/>
                <a:gd name="connsiteY25" fmla="*/ 1742739 h 2214406"/>
                <a:gd name="connsiteX26" fmla="*/ 1739663 w 2214406"/>
                <a:gd name="connsiteY26" fmla="*/ 1812725 h 2214406"/>
                <a:gd name="connsiteX27" fmla="*/ 1714851 w 2214406"/>
                <a:gd name="connsiteY27" fmla="*/ 1833639 h 2214406"/>
                <a:gd name="connsiteX28" fmla="*/ 1769636 w 2214406"/>
                <a:gd name="connsiteY28" fmla="*/ 2003236 h 2214406"/>
                <a:gd name="connsiteX29" fmla="*/ 1551975 w 2214406"/>
                <a:gd name="connsiteY29" fmla="*/ 2128902 h 2214406"/>
                <a:gd name="connsiteX30" fmla="*/ 1436441 w 2214406"/>
                <a:gd name="connsiteY30" fmla="*/ 2001032 h 2214406"/>
                <a:gd name="connsiteX31" fmla="*/ 1406710 w 2214406"/>
                <a:gd name="connsiteY31" fmla="*/ 2013017 h 2214406"/>
                <a:gd name="connsiteX32" fmla="*/ 1268554 w 2214406"/>
                <a:gd name="connsiteY32" fmla="*/ 2047928 h 2214406"/>
                <a:gd name="connsiteX33" fmla="*/ 1232871 w 2214406"/>
                <a:gd name="connsiteY33" fmla="*/ 2214406 h 2214406"/>
                <a:gd name="connsiteX34" fmla="*/ 981537 w 2214406"/>
                <a:gd name="connsiteY34" fmla="*/ 2214406 h 2214406"/>
                <a:gd name="connsiteX35" fmla="*/ 945778 w 2214406"/>
                <a:gd name="connsiteY35" fmla="*/ 2047580 h 2214406"/>
                <a:gd name="connsiteX36" fmla="*/ 920691 w 2214406"/>
                <a:gd name="connsiteY36" fmla="*/ 2043752 h 2214406"/>
                <a:gd name="connsiteX37" fmla="*/ 777731 w 2214406"/>
                <a:gd name="connsiteY37" fmla="*/ 2001293 h 2214406"/>
                <a:gd name="connsiteX38" fmla="*/ 662432 w 2214406"/>
                <a:gd name="connsiteY38" fmla="*/ 2128902 h 2214406"/>
                <a:gd name="connsiteX39" fmla="*/ 444773 w 2214406"/>
                <a:gd name="connsiteY39" fmla="*/ 2003236 h 2214406"/>
                <a:gd name="connsiteX40" fmla="*/ 499267 w 2214406"/>
                <a:gd name="connsiteY40" fmla="*/ 1834532 h 2214406"/>
                <a:gd name="connsiteX41" fmla="*/ 393074 w 2214406"/>
                <a:gd name="connsiteY41" fmla="*/ 1725772 h 2214406"/>
                <a:gd name="connsiteX42" fmla="*/ 384640 w 2214406"/>
                <a:gd name="connsiteY42" fmla="*/ 1713600 h 2214406"/>
                <a:gd name="connsiteX43" fmla="*/ 211172 w 2214406"/>
                <a:gd name="connsiteY43" fmla="*/ 1769635 h 2214406"/>
                <a:gd name="connsiteX44" fmla="*/ 85505 w 2214406"/>
                <a:gd name="connsiteY44" fmla="*/ 1551976 h 2214406"/>
                <a:gd name="connsiteX45" fmla="*/ 227776 w 2214406"/>
                <a:gd name="connsiteY45" fmla="*/ 1423431 h 2214406"/>
                <a:gd name="connsiteX46" fmla="*/ 213801 w 2214406"/>
                <a:gd name="connsiteY46" fmla="*/ 1379444 h 2214406"/>
                <a:gd name="connsiteX47" fmla="*/ 192630 w 2214406"/>
                <a:gd name="connsiteY47" fmla="*/ 1274160 h 2214406"/>
                <a:gd name="connsiteX48" fmla="*/ 0 w 2214406"/>
                <a:gd name="connsiteY48" fmla="*/ 1232870 h 2214406"/>
                <a:gd name="connsiteX49" fmla="*/ 0 w 2214406"/>
                <a:gd name="connsiteY49" fmla="*/ 981538 h 2214406"/>
                <a:gd name="connsiteX50" fmla="*/ 204155 w 2214406"/>
                <a:gd name="connsiteY50" fmla="*/ 937776 h 2214406"/>
                <a:gd name="connsiteX51" fmla="*/ 213801 w 2214406"/>
                <a:gd name="connsiteY51" fmla="*/ 894746 h 2214406"/>
                <a:gd name="connsiteX52" fmla="*/ 244591 w 2214406"/>
                <a:gd name="connsiteY52" fmla="*/ 806169 h 2214406"/>
                <a:gd name="connsiteX53" fmla="*/ 85505 w 2214406"/>
                <a:gd name="connsiteY53" fmla="*/ 662433 h 2214406"/>
                <a:gd name="connsiteX54" fmla="*/ 211172 w 2214406"/>
                <a:gd name="connsiteY54" fmla="*/ 444773 h 2214406"/>
                <a:gd name="connsiteX55" fmla="*/ 425725 w 2214406"/>
                <a:gd name="connsiteY55" fmla="*/ 514077 h 2214406"/>
                <a:gd name="connsiteX56" fmla="*/ 472723 w 2214406"/>
                <a:gd name="connsiteY56" fmla="*/ 463365 h 2214406"/>
                <a:gd name="connsiteX57" fmla="*/ 515015 w 2214406"/>
                <a:gd name="connsiteY57" fmla="*/ 428625 h 2214406"/>
                <a:gd name="connsiteX58" fmla="*/ 444773 w 2214406"/>
                <a:gd name="connsiteY58" fmla="*/ 211170 h 2214406"/>
                <a:gd name="connsiteX59" fmla="*/ 662432 w 2214406"/>
                <a:gd name="connsiteY59" fmla="*/ 85505 h 2214406"/>
                <a:gd name="connsiteX60" fmla="*/ 819050 w 2214406"/>
                <a:gd name="connsiteY60" fmla="*/ 258847 h 2214406"/>
                <a:gd name="connsiteX61" fmla="*/ 920691 w 2214406"/>
                <a:gd name="connsiteY61" fmla="*/ 230437 h 2214406"/>
                <a:gd name="connsiteX62" fmla="*/ 932530 w 2214406"/>
                <a:gd name="connsiteY62" fmla="*/ 228631 h 2214406"/>
                <a:gd name="connsiteX63" fmla="*/ 981537 w 2214406"/>
                <a:gd name="connsiteY63" fmla="*/ 0 h 2214406"/>
                <a:gd name="connsiteX64" fmla="*/ 1107202 w 2214406"/>
                <a:gd name="connsiteY64" fmla="*/ 794857 h 2214406"/>
                <a:gd name="connsiteX65" fmla="*/ 794857 w 2214406"/>
                <a:gd name="connsiteY65" fmla="*/ 1107202 h 2214406"/>
                <a:gd name="connsiteX66" fmla="*/ 1107202 w 2214406"/>
                <a:gd name="connsiteY66" fmla="*/ 1419547 h 2214406"/>
                <a:gd name="connsiteX67" fmla="*/ 1419547 w 2214406"/>
                <a:gd name="connsiteY67" fmla="*/ 1107202 h 2214406"/>
                <a:gd name="connsiteX68" fmla="*/ 1107202 w 2214406"/>
                <a:gd name="connsiteY68" fmla="*/ 794857 h 221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214406" h="2214406">
                  <a:moveTo>
                    <a:pt x="981537" y="0"/>
                  </a:moveTo>
                  <a:lnTo>
                    <a:pt x="1232871" y="0"/>
                  </a:lnTo>
                  <a:lnTo>
                    <a:pt x="1281876" y="228631"/>
                  </a:lnTo>
                  <a:lnTo>
                    <a:pt x="1293716" y="230437"/>
                  </a:lnTo>
                  <a:lnTo>
                    <a:pt x="1394090" y="260250"/>
                  </a:lnTo>
                  <a:lnTo>
                    <a:pt x="1551975" y="85505"/>
                  </a:lnTo>
                  <a:lnTo>
                    <a:pt x="1769636" y="211170"/>
                  </a:lnTo>
                  <a:lnTo>
                    <a:pt x="1699686" y="427715"/>
                  </a:lnTo>
                  <a:lnTo>
                    <a:pt x="1712847" y="437311"/>
                  </a:lnTo>
                  <a:cubicBezTo>
                    <a:pt x="1737335" y="458523"/>
                    <a:pt x="1760697" y="480998"/>
                    <a:pt x="1782833" y="504637"/>
                  </a:cubicBezTo>
                  <a:lnTo>
                    <a:pt x="1790342" y="513542"/>
                  </a:lnTo>
                  <a:lnTo>
                    <a:pt x="2003237" y="444773"/>
                  </a:lnTo>
                  <a:lnTo>
                    <a:pt x="2128904" y="662433"/>
                  </a:lnTo>
                  <a:lnTo>
                    <a:pt x="1970289" y="805744"/>
                  </a:lnTo>
                  <a:lnTo>
                    <a:pt x="1983124" y="837588"/>
                  </a:lnTo>
                  <a:lnTo>
                    <a:pt x="2008338" y="937366"/>
                  </a:lnTo>
                  <a:lnTo>
                    <a:pt x="2214406" y="981538"/>
                  </a:lnTo>
                  <a:lnTo>
                    <a:pt x="2214406" y="1232870"/>
                  </a:lnTo>
                  <a:lnTo>
                    <a:pt x="2021395" y="1274242"/>
                  </a:lnTo>
                  <a:lnTo>
                    <a:pt x="2013860" y="1323607"/>
                  </a:lnTo>
                  <a:cubicBezTo>
                    <a:pt x="2008468" y="1349964"/>
                    <a:pt x="2001953" y="1375914"/>
                    <a:pt x="1994371" y="1401404"/>
                  </a:cubicBezTo>
                  <a:lnTo>
                    <a:pt x="1986734" y="1423524"/>
                  </a:lnTo>
                  <a:lnTo>
                    <a:pt x="2128904" y="1551976"/>
                  </a:lnTo>
                  <a:lnTo>
                    <a:pt x="2003237" y="1769635"/>
                  </a:lnTo>
                  <a:lnTo>
                    <a:pt x="1828526" y="1713199"/>
                  </a:lnTo>
                  <a:lnTo>
                    <a:pt x="1806986" y="1742739"/>
                  </a:lnTo>
                  <a:cubicBezTo>
                    <a:pt x="1785775" y="1767227"/>
                    <a:pt x="1763301" y="1790589"/>
                    <a:pt x="1739663" y="1812725"/>
                  </a:cubicBezTo>
                  <a:lnTo>
                    <a:pt x="1714851" y="1833639"/>
                  </a:lnTo>
                  <a:lnTo>
                    <a:pt x="1769636" y="2003236"/>
                  </a:lnTo>
                  <a:lnTo>
                    <a:pt x="1551975" y="2128902"/>
                  </a:lnTo>
                  <a:lnTo>
                    <a:pt x="1436441" y="2001032"/>
                  </a:lnTo>
                  <a:lnTo>
                    <a:pt x="1406710" y="2013017"/>
                  </a:lnTo>
                  <a:lnTo>
                    <a:pt x="1268554" y="2047928"/>
                  </a:lnTo>
                  <a:lnTo>
                    <a:pt x="1232871" y="2214406"/>
                  </a:lnTo>
                  <a:lnTo>
                    <a:pt x="981537" y="2214406"/>
                  </a:lnTo>
                  <a:lnTo>
                    <a:pt x="945778" y="2047580"/>
                  </a:lnTo>
                  <a:lnTo>
                    <a:pt x="920691" y="2043752"/>
                  </a:lnTo>
                  <a:lnTo>
                    <a:pt x="777731" y="2001293"/>
                  </a:lnTo>
                  <a:lnTo>
                    <a:pt x="662432" y="2128902"/>
                  </a:lnTo>
                  <a:lnTo>
                    <a:pt x="444773" y="2003236"/>
                  </a:lnTo>
                  <a:lnTo>
                    <a:pt x="499267" y="1834532"/>
                  </a:lnTo>
                  <a:lnTo>
                    <a:pt x="393074" y="1725772"/>
                  </a:lnTo>
                  <a:lnTo>
                    <a:pt x="384640" y="1713600"/>
                  </a:lnTo>
                  <a:lnTo>
                    <a:pt x="211172" y="1769635"/>
                  </a:lnTo>
                  <a:lnTo>
                    <a:pt x="85505" y="1551976"/>
                  </a:lnTo>
                  <a:lnTo>
                    <a:pt x="227776" y="1423431"/>
                  </a:lnTo>
                  <a:lnTo>
                    <a:pt x="213801" y="1379444"/>
                  </a:lnTo>
                  <a:lnTo>
                    <a:pt x="192630" y="1274160"/>
                  </a:lnTo>
                  <a:lnTo>
                    <a:pt x="0" y="1232870"/>
                  </a:lnTo>
                  <a:lnTo>
                    <a:pt x="0" y="981538"/>
                  </a:lnTo>
                  <a:lnTo>
                    <a:pt x="204155" y="937776"/>
                  </a:lnTo>
                  <a:lnTo>
                    <a:pt x="213801" y="894746"/>
                  </a:lnTo>
                  <a:lnTo>
                    <a:pt x="244591" y="806169"/>
                  </a:lnTo>
                  <a:lnTo>
                    <a:pt x="85505" y="662433"/>
                  </a:lnTo>
                  <a:lnTo>
                    <a:pt x="211172" y="444773"/>
                  </a:lnTo>
                  <a:lnTo>
                    <a:pt x="425725" y="514077"/>
                  </a:lnTo>
                  <a:lnTo>
                    <a:pt x="472723" y="463365"/>
                  </a:lnTo>
                  <a:lnTo>
                    <a:pt x="515015" y="428625"/>
                  </a:lnTo>
                  <a:lnTo>
                    <a:pt x="444773" y="211170"/>
                  </a:lnTo>
                  <a:lnTo>
                    <a:pt x="662432" y="85505"/>
                  </a:lnTo>
                  <a:lnTo>
                    <a:pt x="819050" y="258847"/>
                  </a:lnTo>
                  <a:lnTo>
                    <a:pt x="920691" y="230437"/>
                  </a:lnTo>
                  <a:lnTo>
                    <a:pt x="932530" y="228631"/>
                  </a:lnTo>
                  <a:lnTo>
                    <a:pt x="981537" y="0"/>
                  </a:lnTo>
                  <a:close/>
                  <a:moveTo>
                    <a:pt x="1107202" y="794857"/>
                  </a:moveTo>
                  <a:cubicBezTo>
                    <a:pt x="934699" y="794857"/>
                    <a:pt x="794857" y="934699"/>
                    <a:pt x="794857" y="1107202"/>
                  </a:cubicBezTo>
                  <a:cubicBezTo>
                    <a:pt x="794857" y="1279705"/>
                    <a:pt x="934699" y="1419547"/>
                    <a:pt x="1107202" y="1419547"/>
                  </a:cubicBezTo>
                  <a:cubicBezTo>
                    <a:pt x="1279705" y="1419547"/>
                    <a:pt x="1419547" y="1279705"/>
                    <a:pt x="1419547" y="1107202"/>
                  </a:cubicBezTo>
                  <a:cubicBezTo>
                    <a:pt x="1419547" y="934699"/>
                    <a:pt x="1279705" y="794857"/>
                    <a:pt x="1107202" y="794857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" name="同心圆 5"/>
            <p:cNvSpPr/>
            <p:nvPr/>
          </p:nvSpPr>
          <p:spPr>
            <a:xfrm>
              <a:off x="5235809" y="2176729"/>
              <a:ext cx="1334060" cy="1334060"/>
            </a:xfrm>
            <a:prstGeom prst="donut">
              <a:avLst/>
            </a:prstGeom>
            <a:solidFill>
              <a:srgbClr val="F47E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组合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390031" y="2664845"/>
            <a:ext cx="1228771" cy="1228771"/>
            <a:chOff x="6827413" y="2838133"/>
            <a:chExt cx="1448704" cy="1448704"/>
          </a:xfrm>
        </p:grpSpPr>
        <p:sp>
          <p:nvSpPr>
            <p:cNvPr id="8" name="任意多边形 7"/>
            <p:cNvSpPr/>
            <p:nvPr/>
          </p:nvSpPr>
          <p:spPr>
            <a:xfrm>
              <a:off x="6827413" y="2838133"/>
              <a:ext cx="1448704" cy="1448704"/>
            </a:xfrm>
            <a:custGeom>
              <a:avLst/>
              <a:gdLst>
                <a:gd name="connsiteX0" fmla="*/ 981537 w 2214406"/>
                <a:gd name="connsiteY0" fmla="*/ 0 h 2214406"/>
                <a:gd name="connsiteX1" fmla="*/ 1232871 w 2214406"/>
                <a:gd name="connsiteY1" fmla="*/ 0 h 2214406"/>
                <a:gd name="connsiteX2" fmla="*/ 1281876 w 2214406"/>
                <a:gd name="connsiteY2" fmla="*/ 228631 h 2214406"/>
                <a:gd name="connsiteX3" fmla="*/ 1293716 w 2214406"/>
                <a:gd name="connsiteY3" fmla="*/ 230437 h 2214406"/>
                <a:gd name="connsiteX4" fmla="*/ 1394090 w 2214406"/>
                <a:gd name="connsiteY4" fmla="*/ 260250 h 2214406"/>
                <a:gd name="connsiteX5" fmla="*/ 1551975 w 2214406"/>
                <a:gd name="connsiteY5" fmla="*/ 85505 h 2214406"/>
                <a:gd name="connsiteX6" fmla="*/ 1769636 w 2214406"/>
                <a:gd name="connsiteY6" fmla="*/ 211170 h 2214406"/>
                <a:gd name="connsiteX7" fmla="*/ 1699686 w 2214406"/>
                <a:gd name="connsiteY7" fmla="*/ 427715 h 2214406"/>
                <a:gd name="connsiteX8" fmla="*/ 1712847 w 2214406"/>
                <a:gd name="connsiteY8" fmla="*/ 437311 h 2214406"/>
                <a:gd name="connsiteX9" fmla="*/ 1782833 w 2214406"/>
                <a:gd name="connsiteY9" fmla="*/ 504637 h 2214406"/>
                <a:gd name="connsiteX10" fmla="*/ 1790342 w 2214406"/>
                <a:gd name="connsiteY10" fmla="*/ 513542 h 2214406"/>
                <a:gd name="connsiteX11" fmla="*/ 2003237 w 2214406"/>
                <a:gd name="connsiteY11" fmla="*/ 444773 h 2214406"/>
                <a:gd name="connsiteX12" fmla="*/ 2128904 w 2214406"/>
                <a:gd name="connsiteY12" fmla="*/ 662433 h 2214406"/>
                <a:gd name="connsiteX13" fmla="*/ 1970289 w 2214406"/>
                <a:gd name="connsiteY13" fmla="*/ 805744 h 2214406"/>
                <a:gd name="connsiteX14" fmla="*/ 1983124 w 2214406"/>
                <a:gd name="connsiteY14" fmla="*/ 837588 h 2214406"/>
                <a:gd name="connsiteX15" fmla="*/ 2008338 w 2214406"/>
                <a:gd name="connsiteY15" fmla="*/ 937366 h 2214406"/>
                <a:gd name="connsiteX16" fmla="*/ 2214406 w 2214406"/>
                <a:gd name="connsiteY16" fmla="*/ 981538 h 2214406"/>
                <a:gd name="connsiteX17" fmla="*/ 2214406 w 2214406"/>
                <a:gd name="connsiteY17" fmla="*/ 1232870 h 2214406"/>
                <a:gd name="connsiteX18" fmla="*/ 2021395 w 2214406"/>
                <a:gd name="connsiteY18" fmla="*/ 1274242 h 2214406"/>
                <a:gd name="connsiteX19" fmla="*/ 2013860 w 2214406"/>
                <a:gd name="connsiteY19" fmla="*/ 1323607 h 2214406"/>
                <a:gd name="connsiteX20" fmla="*/ 1994371 w 2214406"/>
                <a:gd name="connsiteY20" fmla="*/ 1401404 h 2214406"/>
                <a:gd name="connsiteX21" fmla="*/ 1986734 w 2214406"/>
                <a:gd name="connsiteY21" fmla="*/ 1423524 h 2214406"/>
                <a:gd name="connsiteX22" fmla="*/ 2128904 w 2214406"/>
                <a:gd name="connsiteY22" fmla="*/ 1551976 h 2214406"/>
                <a:gd name="connsiteX23" fmla="*/ 2003237 w 2214406"/>
                <a:gd name="connsiteY23" fmla="*/ 1769635 h 2214406"/>
                <a:gd name="connsiteX24" fmla="*/ 1828526 w 2214406"/>
                <a:gd name="connsiteY24" fmla="*/ 1713199 h 2214406"/>
                <a:gd name="connsiteX25" fmla="*/ 1806986 w 2214406"/>
                <a:gd name="connsiteY25" fmla="*/ 1742739 h 2214406"/>
                <a:gd name="connsiteX26" fmla="*/ 1739663 w 2214406"/>
                <a:gd name="connsiteY26" fmla="*/ 1812725 h 2214406"/>
                <a:gd name="connsiteX27" fmla="*/ 1714851 w 2214406"/>
                <a:gd name="connsiteY27" fmla="*/ 1833639 h 2214406"/>
                <a:gd name="connsiteX28" fmla="*/ 1769636 w 2214406"/>
                <a:gd name="connsiteY28" fmla="*/ 2003236 h 2214406"/>
                <a:gd name="connsiteX29" fmla="*/ 1551975 w 2214406"/>
                <a:gd name="connsiteY29" fmla="*/ 2128902 h 2214406"/>
                <a:gd name="connsiteX30" fmla="*/ 1436441 w 2214406"/>
                <a:gd name="connsiteY30" fmla="*/ 2001032 h 2214406"/>
                <a:gd name="connsiteX31" fmla="*/ 1406710 w 2214406"/>
                <a:gd name="connsiteY31" fmla="*/ 2013017 h 2214406"/>
                <a:gd name="connsiteX32" fmla="*/ 1268554 w 2214406"/>
                <a:gd name="connsiteY32" fmla="*/ 2047928 h 2214406"/>
                <a:gd name="connsiteX33" fmla="*/ 1232871 w 2214406"/>
                <a:gd name="connsiteY33" fmla="*/ 2214406 h 2214406"/>
                <a:gd name="connsiteX34" fmla="*/ 981537 w 2214406"/>
                <a:gd name="connsiteY34" fmla="*/ 2214406 h 2214406"/>
                <a:gd name="connsiteX35" fmla="*/ 945778 w 2214406"/>
                <a:gd name="connsiteY35" fmla="*/ 2047580 h 2214406"/>
                <a:gd name="connsiteX36" fmla="*/ 920691 w 2214406"/>
                <a:gd name="connsiteY36" fmla="*/ 2043752 h 2214406"/>
                <a:gd name="connsiteX37" fmla="*/ 777731 w 2214406"/>
                <a:gd name="connsiteY37" fmla="*/ 2001293 h 2214406"/>
                <a:gd name="connsiteX38" fmla="*/ 662432 w 2214406"/>
                <a:gd name="connsiteY38" fmla="*/ 2128902 h 2214406"/>
                <a:gd name="connsiteX39" fmla="*/ 444773 w 2214406"/>
                <a:gd name="connsiteY39" fmla="*/ 2003236 h 2214406"/>
                <a:gd name="connsiteX40" fmla="*/ 499267 w 2214406"/>
                <a:gd name="connsiteY40" fmla="*/ 1834532 h 2214406"/>
                <a:gd name="connsiteX41" fmla="*/ 393074 w 2214406"/>
                <a:gd name="connsiteY41" fmla="*/ 1725772 h 2214406"/>
                <a:gd name="connsiteX42" fmla="*/ 384640 w 2214406"/>
                <a:gd name="connsiteY42" fmla="*/ 1713600 h 2214406"/>
                <a:gd name="connsiteX43" fmla="*/ 211172 w 2214406"/>
                <a:gd name="connsiteY43" fmla="*/ 1769635 h 2214406"/>
                <a:gd name="connsiteX44" fmla="*/ 85505 w 2214406"/>
                <a:gd name="connsiteY44" fmla="*/ 1551976 h 2214406"/>
                <a:gd name="connsiteX45" fmla="*/ 227776 w 2214406"/>
                <a:gd name="connsiteY45" fmla="*/ 1423431 h 2214406"/>
                <a:gd name="connsiteX46" fmla="*/ 213801 w 2214406"/>
                <a:gd name="connsiteY46" fmla="*/ 1379444 h 2214406"/>
                <a:gd name="connsiteX47" fmla="*/ 192630 w 2214406"/>
                <a:gd name="connsiteY47" fmla="*/ 1274160 h 2214406"/>
                <a:gd name="connsiteX48" fmla="*/ 0 w 2214406"/>
                <a:gd name="connsiteY48" fmla="*/ 1232870 h 2214406"/>
                <a:gd name="connsiteX49" fmla="*/ 0 w 2214406"/>
                <a:gd name="connsiteY49" fmla="*/ 981538 h 2214406"/>
                <a:gd name="connsiteX50" fmla="*/ 204155 w 2214406"/>
                <a:gd name="connsiteY50" fmla="*/ 937776 h 2214406"/>
                <a:gd name="connsiteX51" fmla="*/ 213801 w 2214406"/>
                <a:gd name="connsiteY51" fmla="*/ 894746 h 2214406"/>
                <a:gd name="connsiteX52" fmla="*/ 244591 w 2214406"/>
                <a:gd name="connsiteY52" fmla="*/ 806169 h 2214406"/>
                <a:gd name="connsiteX53" fmla="*/ 85505 w 2214406"/>
                <a:gd name="connsiteY53" fmla="*/ 662433 h 2214406"/>
                <a:gd name="connsiteX54" fmla="*/ 211172 w 2214406"/>
                <a:gd name="connsiteY54" fmla="*/ 444773 h 2214406"/>
                <a:gd name="connsiteX55" fmla="*/ 425725 w 2214406"/>
                <a:gd name="connsiteY55" fmla="*/ 514077 h 2214406"/>
                <a:gd name="connsiteX56" fmla="*/ 472723 w 2214406"/>
                <a:gd name="connsiteY56" fmla="*/ 463365 h 2214406"/>
                <a:gd name="connsiteX57" fmla="*/ 515015 w 2214406"/>
                <a:gd name="connsiteY57" fmla="*/ 428625 h 2214406"/>
                <a:gd name="connsiteX58" fmla="*/ 444773 w 2214406"/>
                <a:gd name="connsiteY58" fmla="*/ 211170 h 2214406"/>
                <a:gd name="connsiteX59" fmla="*/ 662432 w 2214406"/>
                <a:gd name="connsiteY59" fmla="*/ 85505 h 2214406"/>
                <a:gd name="connsiteX60" fmla="*/ 819050 w 2214406"/>
                <a:gd name="connsiteY60" fmla="*/ 258847 h 2214406"/>
                <a:gd name="connsiteX61" fmla="*/ 920691 w 2214406"/>
                <a:gd name="connsiteY61" fmla="*/ 230437 h 2214406"/>
                <a:gd name="connsiteX62" fmla="*/ 932530 w 2214406"/>
                <a:gd name="connsiteY62" fmla="*/ 228631 h 2214406"/>
                <a:gd name="connsiteX63" fmla="*/ 981537 w 2214406"/>
                <a:gd name="connsiteY63" fmla="*/ 0 h 2214406"/>
                <a:gd name="connsiteX64" fmla="*/ 1107202 w 2214406"/>
                <a:gd name="connsiteY64" fmla="*/ 794857 h 2214406"/>
                <a:gd name="connsiteX65" fmla="*/ 794857 w 2214406"/>
                <a:gd name="connsiteY65" fmla="*/ 1107202 h 2214406"/>
                <a:gd name="connsiteX66" fmla="*/ 1107202 w 2214406"/>
                <a:gd name="connsiteY66" fmla="*/ 1419547 h 2214406"/>
                <a:gd name="connsiteX67" fmla="*/ 1419547 w 2214406"/>
                <a:gd name="connsiteY67" fmla="*/ 1107202 h 2214406"/>
                <a:gd name="connsiteX68" fmla="*/ 1107202 w 2214406"/>
                <a:gd name="connsiteY68" fmla="*/ 794857 h 221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214406" h="2214406">
                  <a:moveTo>
                    <a:pt x="981537" y="0"/>
                  </a:moveTo>
                  <a:lnTo>
                    <a:pt x="1232871" y="0"/>
                  </a:lnTo>
                  <a:lnTo>
                    <a:pt x="1281876" y="228631"/>
                  </a:lnTo>
                  <a:lnTo>
                    <a:pt x="1293716" y="230437"/>
                  </a:lnTo>
                  <a:lnTo>
                    <a:pt x="1394090" y="260250"/>
                  </a:lnTo>
                  <a:lnTo>
                    <a:pt x="1551975" y="85505"/>
                  </a:lnTo>
                  <a:lnTo>
                    <a:pt x="1769636" y="211170"/>
                  </a:lnTo>
                  <a:lnTo>
                    <a:pt x="1699686" y="427715"/>
                  </a:lnTo>
                  <a:lnTo>
                    <a:pt x="1712847" y="437311"/>
                  </a:lnTo>
                  <a:cubicBezTo>
                    <a:pt x="1737335" y="458523"/>
                    <a:pt x="1760697" y="480998"/>
                    <a:pt x="1782833" y="504637"/>
                  </a:cubicBezTo>
                  <a:lnTo>
                    <a:pt x="1790342" y="513542"/>
                  </a:lnTo>
                  <a:lnTo>
                    <a:pt x="2003237" y="444773"/>
                  </a:lnTo>
                  <a:lnTo>
                    <a:pt x="2128904" y="662433"/>
                  </a:lnTo>
                  <a:lnTo>
                    <a:pt x="1970289" y="805744"/>
                  </a:lnTo>
                  <a:lnTo>
                    <a:pt x="1983124" y="837588"/>
                  </a:lnTo>
                  <a:lnTo>
                    <a:pt x="2008338" y="937366"/>
                  </a:lnTo>
                  <a:lnTo>
                    <a:pt x="2214406" y="981538"/>
                  </a:lnTo>
                  <a:lnTo>
                    <a:pt x="2214406" y="1232870"/>
                  </a:lnTo>
                  <a:lnTo>
                    <a:pt x="2021395" y="1274242"/>
                  </a:lnTo>
                  <a:lnTo>
                    <a:pt x="2013860" y="1323607"/>
                  </a:lnTo>
                  <a:cubicBezTo>
                    <a:pt x="2008468" y="1349964"/>
                    <a:pt x="2001953" y="1375914"/>
                    <a:pt x="1994371" y="1401404"/>
                  </a:cubicBezTo>
                  <a:lnTo>
                    <a:pt x="1986734" y="1423524"/>
                  </a:lnTo>
                  <a:lnTo>
                    <a:pt x="2128904" y="1551976"/>
                  </a:lnTo>
                  <a:lnTo>
                    <a:pt x="2003237" y="1769635"/>
                  </a:lnTo>
                  <a:lnTo>
                    <a:pt x="1828526" y="1713199"/>
                  </a:lnTo>
                  <a:lnTo>
                    <a:pt x="1806986" y="1742739"/>
                  </a:lnTo>
                  <a:cubicBezTo>
                    <a:pt x="1785775" y="1767227"/>
                    <a:pt x="1763301" y="1790589"/>
                    <a:pt x="1739663" y="1812725"/>
                  </a:cubicBezTo>
                  <a:lnTo>
                    <a:pt x="1714851" y="1833639"/>
                  </a:lnTo>
                  <a:lnTo>
                    <a:pt x="1769636" y="2003236"/>
                  </a:lnTo>
                  <a:lnTo>
                    <a:pt x="1551975" y="2128902"/>
                  </a:lnTo>
                  <a:lnTo>
                    <a:pt x="1436441" y="2001032"/>
                  </a:lnTo>
                  <a:lnTo>
                    <a:pt x="1406710" y="2013017"/>
                  </a:lnTo>
                  <a:lnTo>
                    <a:pt x="1268554" y="2047928"/>
                  </a:lnTo>
                  <a:lnTo>
                    <a:pt x="1232871" y="2214406"/>
                  </a:lnTo>
                  <a:lnTo>
                    <a:pt x="981537" y="2214406"/>
                  </a:lnTo>
                  <a:lnTo>
                    <a:pt x="945778" y="2047580"/>
                  </a:lnTo>
                  <a:lnTo>
                    <a:pt x="920691" y="2043752"/>
                  </a:lnTo>
                  <a:lnTo>
                    <a:pt x="777731" y="2001293"/>
                  </a:lnTo>
                  <a:lnTo>
                    <a:pt x="662432" y="2128902"/>
                  </a:lnTo>
                  <a:lnTo>
                    <a:pt x="444773" y="2003236"/>
                  </a:lnTo>
                  <a:lnTo>
                    <a:pt x="499267" y="1834532"/>
                  </a:lnTo>
                  <a:lnTo>
                    <a:pt x="393074" y="1725772"/>
                  </a:lnTo>
                  <a:lnTo>
                    <a:pt x="384640" y="1713600"/>
                  </a:lnTo>
                  <a:lnTo>
                    <a:pt x="211172" y="1769635"/>
                  </a:lnTo>
                  <a:lnTo>
                    <a:pt x="85505" y="1551976"/>
                  </a:lnTo>
                  <a:lnTo>
                    <a:pt x="227776" y="1423431"/>
                  </a:lnTo>
                  <a:lnTo>
                    <a:pt x="213801" y="1379444"/>
                  </a:lnTo>
                  <a:lnTo>
                    <a:pt x="192630" y="1274160"/>
                  </a:lnTo>
                  <a:lnTo>
                    <a:pt x="0" y="1232870"/>
                  </a:lnTo>
                  <a:lnTo>
                    <a:pt x="0" y="981538"/>
                  </a:lnTo>
                  <a:lnTo>
                    <a:pt x="204155" y="937776"/>
                  </a:lnTo>
                  <a:lnTo>
                    <a:pt x="213801" y="894746"/>
                  </a:lnTo>
                  <a:lnTo>
                    <a:pt x="244591" y="806169"/>
                  </a:lnTo>
                  <a:lnTo>
                    <a:pt x="85505" y="662433"/>
                  </a:lnTo>
                  <a:lnTo>
                    <a:pt x="211172" y="444773"/>
                  </a:lnTo>
                  <a:lnTo>
                    <a:pt x="425725" y="514077"/>
                  </a:lnTo>
                  <a:lnTo>
                    <a:pt x="472723" y="463365"/>
                  </a:lnTo>
                  <a:lnTo>
                    <a:pt x="515015" y="428625"/>
                  </a:lnTo>
                  <a:lnTo>
                    <a:pt x="444773" y="211170"/>
                  </a:lnTo>
                  <a:lnTo>
                    <a:pt x="662432" y="85505"/>
                  </a:lnTo>
                  <a:lnTo>
                    <a:pt x="819050" y="258847"/>
                  </a:lnTo>
                  <a:lnTo>
                    <a:pt x="920691" y="230437"/>
                  </a:lnTo>
                  <a:lnTo>
                    <a:pt x="932530" y="228631"/>
                  </a:lnTo>
                  <a:lnTo>
                    <a:pt x="981537" y="0"/>
                  </a:lnTo>
                  <a:close/>
                  <a:moveTo>
                    <a:pt x="1107202" y="794857"/>
                  </a:moveTo>
                  <a:cubicBezTo>
                    <a:pt x="934699" y="794857"/>
                    <a:pt x="794857" y="934699"/>
                    <a:pt x="794857" y="1107202"/>
                  </a:cubicBezTo>
                  <a:cubicBezTo>
                    <a:pt x="794857" y="1279705"/>
                    <a:pt x="934699" y="1419547"/>
                    <a:pt x="1107202" y="1419547"/>
                  </a:cubicBezTo>
                  <a:cubicBezTo>
                    <a:pt x="1279705" y="1419547"/>
                    <a:pt x="1419547" y="1279705"/>
                    <a:pt x="1419547" y="1107202"/>
                  </a:cubicBezTo>
                  <a:cubicBezTo>
                    <a:pt x="1419547" y="934699"/>
                    <a:pt x="1279705" y="794857"/>
                    <a:pt x="1107202" y="794857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9" name="同心圆 8"/>
            <p:cNvSpPr/>
            <p:nvPr/>
          </p:nvSpPr>
          <p:spPr>
            <a:xfrm>
              <a:off x="7032890" y="3043610"/>
              <a:ext cx="1037750" cy="1037750"/>
            </a:xfrm>
            <a:prstGeom prst="donut">
              <a:avLst/>
            </a:prstGeom>
            <a:solidFill>
              <a:srgbClr val="F47E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组合 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339640" y="3660659"/>
            <a:ext cx="1505127" cy="1505127"/>
            <a:chOff x="5391432" y="3922082"/>
            <a:chExt cx="1774524" cy="1774524"/>
          </a:xfrm>
        </p:grpSpPr>
        <p:sp>
          <p:nvSpPr>
            <p:cNvPr id="11" name="任意多边形 10"/>
            <p:cNvSpPr/>
            <p:nvPr/>
          </p:nvSpPr>
          <p:spPr>
            <a:xfrm>
              <a:off x="5391432" y="3922082"/>
              <a:ext cx="1774524" cy="1774524"/>
            </a:xfrm>
            <a:custGeom>
              <a:avLst/>
              <a:gdLst>
                <a:gd name="connsiteX0" fmla="*/ 981537 w 2214406"/>
                <a:gd name="connsiteY0" fmla="*/ 0 h 2214406"/>
                <a:gd name="connsiteX1" fmla="*/ 1232871 w 2214406"/>
                <a:gd name="connsiteY1" fmla="*/ 0 h 2214406"/>
                <a:gd name="connsiteX2" fmla="*/ 1281876 w 2214406"/>
                <a:gd name="connsiteY2" fmla="*/ 228631 h 2214406"/>
                <a:gd name="connsiteX3" fmla="*/ 1293716 w 2214406"/>
                <a:gd name="connsiteY3" fmla="*/ 230437 h 2214406"/>
                <a:gd name="connsiteX4" fmla="*/ 1394090 w 2214406"/>
                <a:gd name="connsiteY4" fmla="*/ 260250 h 2214406"/>
                <a:gd name="connsiteX5" fmla="*/ 1551975 w 2214406"/>
                <a:gd name="connsiteY5" fmla="*/ 85505 h 2214406"/>
                <a:gd name="connsiteX6" fmla="*/ 1769636 w 2214406"/>
                <a:gd name="connsiteY6" fmla="*/ 211170 h 2214406"/>
                <a:gd name="connsiteX7" fmla="*/ 1699686 w 2214406"/>
                <a:gd name="connsiteY7" fmla="*/ 427715 h 2214406"/>
                <a:gd name="connsiteX8" fmla="*/ 1712847 w 2214406"/>
                <a:gd name="connsiteY8" fmla="*/ 437311 h 2214406"/>
                <a:gd name="connsiteX9" fmla="*/ 1782833 w 2214406"/>
                <a:gd name="connsiteY9" fmla="*/ 504637 h 2214406"/>
                <a:gd name="connsiteX10" fmla="*/ 1790342 w 2214406"/>
                <a:gd name="connsiteY10" fmla="*/ 513542 h 2214406"/>
                <a:gd name="connsiteX11" fmla="*/ 2003237 w 2214406"/>
                <a:gd name="connsiteY11" fmla="*/ 444773 h 2214406"/>
                <a:gd name="connsiteX12" fmla="*/ 2128904 w 2214406"/>
                <a:gd name="connsiteY12" fmla="*/ 662433 h 2214406"/>
                <a:gd name="connsiteX13" fmla="*/ 1970289 w 2214406"/>
                <a:gd name="connsiteY13" fmla="*/ 805744 h 2214406"/>
                <a:gd name="connsiteX14" fmla="*/ 1983124 w 2214406"/>
                <a:gd name="connsiteY14" fmla="*/ 837588 h 2214406"/>
                <a:gd name="connsiteX15" fmla="*/ 2008338 w 2214406"/>
                <a:gd name="connsiteY15" fmla="*/ 937366 h 2214406"/>
                <a:gd name="connsiteX16" fmla="*/ 2214406 w 2214406"/>
                <a:gd name="connsiteY16" fmla="*/ 981538 h 2214406"/>
                <a:gd name="connsiteX17" fmla="*/ 2214406 w 2214406"/>
                <a:gd name="connsiteY17" fmla="*/ 1232870 h 2214406"/>
                <a:gd name="connsiteX18" fmla="*/ 2021395 w 2214406"/>
                <a:gd name="connsiteY18" fmla="*/ 1274242 h 2214406"/>
                <a:gd name="connsiteX19" fmla="*/ 2013860 w 2214406"/>
                <a:gd name="connsiteY19" fmla="*/ 1323607 h 2214406"/>
                <a:gd name="connsiteX20" fmla="*/ 1994371 w 2214406"/>
                <a:gd name="connsiteY20" fmla="*/ 1401404 h 2214406"/>
                <a:gd name="connsiteX21" fmla="*/ 1986734 w 2214406"/>
                <a:gd name="connsiteY21" fmla="*/ 1423524 h 2214406"/>
                <a:gd name="connsiteX22" fmla="*/ 2128904 w 2214406"/>
                <a:gd name="connsiteY22" fmla="*/ 1551976 h 2214406"/>
                <a:gd name="connsiteX23" fmla="*/ 2003237 w 2214406"/>
                <a:gd name="connsiteY23" fmla="*/ 1769635 h 2214406"/>
                <a:gd name="connsiteX24" fmla="*/ 1828526 w 2214406"/>
                <a:gd name="connsiteY24" fmla="*/ 1713199 h 2214406"/>
                <a:gd name="connsiteX25" fmla="*/ 1806986 w 2214406"/>
                <a:gd name="connsiteY25" fmla="*/ 1742739 h 2214406"/>
                <a:gd name="connsiteX26" fmla="*/ 1739663 w 2214406"/>
                <a:gd name="connsiteY26" fmla="*/ 1812725 h 2214406"/>
                <a:gd name="connsiteX27" fmla="*/ 1714851 w 2214406"/>
                <a:gd name="connsiteY27" fmla="*/ 1833639 h 2214406"/>
                <a:gd name="connsiteX28" fmla="*/ 1769636 w 2214406"/>
                <a:gd name="connsiteY28" fmla="*/ 2003236 h 2214406"/>
                <a:gd name="connsiteX29" fmla="*/ 1551975 w 2214406"/>
                <a:gd name="connsiteY29" fmla="*/ 2128902 h 2214406"/>
                <a:gd name="connsiteX30" fmla="*/ 1436441 w 2214406"/>
                <a:gd name="connsiteY30" fmla="*/ 2001032 h 2214406"/>
                <a:gd name="connsiteX31" fmla="*/ 1406710 w 2214406"/>
                <a:gd name="connsiteY31" fmla="*/ 2013017 h 2214406"/>
                <a:gd name="connsiteX32" fmla="*/ 1268554 w 2214406"/>
                <a:gd name="connsiteY32" fmla="*/ 2047928 h 2214406"/>
                <a:gd name="connsiteX33" fmla="*/ 1232871 w 2214406"/>
                <a:gd name="connsiteY33" fmla="*/ 2214406 h 2214406"/>
                <a:gd name="connsiteX34" fmla="*/ 981537 w 2214406"/>
                <a:gd name="connsiteY34" fmla="*/ 2214406 h 2214406"/>
                <a:gd name="connsiteX35" fmla="*/ 945778 w 2214406"/>
                <a:gd name="connsiteY35" fmla="*/ 2047580 h 2214406"/>
                <a:gd name="connsiteX36" fmla="*/ 920691 w 2214406"/>
                <a:gd name="connsiteY36" fmla="*/ 2043752 h 2214406"/>
                <a:gd name="connsiteX37" fmla="*/ 777731 w 2214406"/>
                <a:gd name="connsiteY37" fmla="*/ 2001293 h 2214406"/>
                <a:gd name="connsiteX38" fmla="*/ 662432 w 2214406"/>
                <a:gd name="connsiteY38" fmla="*/ 2128902 h 2214406"/>
                <a:gd name="connsiteX39" fmla="*/ 444773 w 2214406"/>
                <a:gd name="connsiteY39" fmla="*/ 2003236 h 2214406"/>
                <a:gd name="connsiteX40" fmla="*/ 499267 w 2214406"/>
                <a:gd name="connsiteY40" fmla="*/ 1834532 h 2214406"/>
                <a:gd name="connsiteX41" fmla="*/ 393074 w 2214406"/>
                <a:gd name="connsiteY41" fmla="*/ 1725772 h 2214406"/>
                <a:gd name="connsiteX42" fmla="*/ 384640 w 2214406"/>
                <a:gd name="connsiteY42" fmla="*/ 1713600 h 2214406"/>
                <a:gd name="connsiteX43" fmla="*/ 211172 w 2214406"/>
                <a:gd name="connsiteY43" fmla="*/ 1769635 h 2214406"/>
                <a:gd name="connsiteX44" fmla="*/ 85505 w 2214406"/>
                <a:gd name="connsiteY44" fmla="*/ 1551976 h 2214406"/>
                <a:gd name="connsiteX45" fmla="*/ 227776 w 2214406"/>
                <a:gd name="connsiteY45" fmla="*/ 1423431 h 2214406"/>
                <a:gd name="connsiteX46" fmla="*/ 213801 w 2214406"/>
                <a:gd name="connsiteY46" fmla="*/ 1379444 h 2214406"/>
                <a:gd name="connsiteX47" fmla="*/ 192630 w 2214406"/>
                <a:gd name="connsiteY47" fmla="*/ 1274160 h 2214406"/>
                <a:gd name="connsiteX48" fmla="*/ 0 w 2214406"/>
                <a:gd name="connsiteY48" fmla="*/ 1232870 h 2214406"/>
                <a:gd name="connsiteX49" fmla="*/ 0 w 2214406"/>
                <a:gd name="connsiteY49" fmla="*/ 981538 h 2214406"/>
                <a:gd name="connsiteX50" fmla="*/ 204155 w 2214406"/>
                <a:gd name="connsiteY50" fmla="*/ 937776 h 2214406"/>
                <a:gd name="connsiteX51" fmla="*/ 213801 w 2214406"/>
                <a:gd name="connsiteY51" fmla="*/ 894746 h 2214406"/>
                <a:gd name="connsiteX52" fmla="*/ 244591 w 2214406"/>
                <a:gd name="connsiteY52" fmla="*/ 806169 h 2214406"/>
                <a:gd name="connsiteX53" fmla="*/ 85505 w 2214406"/>
                <a:gd name="connsiteY53" fmla="*/ 662433 h 2214406"/>
                <a:gd name="connsiteX54" fmla="*/ 211172 w 2214406"/>
                <a:gd name="connsiteY54" fmla="*/ 444773 h 2214406"/>
                <a:gd name="connsiteX55" fmla="*/ 425725 w 2214406"/>
                <a:gd name="connsiteY55" fmla="*/ 514077 h 2214406"/>
                <a:gd name="connsiteX56" fmla="*/ 472723 w 2214406"/>
                <a:gd name="connsiteY56" fmla="*/ 463365 h 2214406"/>
                <a:gd name="connsiteX57" fmla="*/ 515015 w 2214406"/>
                <a:gd name="connsiteY57" fmla="*/ 428625 h 2214406"/>
                <a:gd name="connsiteX58" fmla="*/ 444773 w 2214406"/>
                <a:gd name="connsiteY58" fmla="*/ 211170 h 2214406"/>
                <a:gd name="connsiteX59" fmla="*/ 662432 w 2214406"/>
                <a:gd name="connsiteY59" fmla="*/ 85505 h 2214406"/>
                <a:gd name="connsiteX60" fmla="*/ 819050 w 2214406"/>
                <a:gd name="connsiteY60" fmla="*/ 258847 h 2214406"/>
                <a:gd name="connsiteX61" fmla="*/ 920691 w 2214406"/>
                <a:gd name="connsiteY61" fmla="*/ 230437 h 2214406"/>
                <a:gd name="connsiteX62" fmla="*/ 932530 w 2214406"/>
                <a:gd name="connsiteY62" fmla="*/ 228631 h 2214406"/>
                <a:gd name="connsiteX63" fmla="*/ 981537 w 2214406"/>
                <a:gd name="connsiteY63" fmla="*/ 0 h 2214406"/>
                <a:gd name="connsiteX64" fmla="*/ 1107202 w 2214406"/>
                <a:gd name="connsiteY64" fmla="*/ 794857 h 2214406"/>
                <a:gd name="connsiteX65" fmla="*/ 794857 w 2214406"/>
                <a:gd name="connsiteY65" fmla="*/ 1107202 h 2214406"/>
                <a:gd name="connsiteX66" fmla="*/ 1107202 w 2214406"/>
                <a:gd name="connsiteY66" fmla="*/ 1419547 h 2214406"/>
                <a:gd name="connsiteX67" fmla="*/ 1419547 w 2214406"/>
                <a:gd name="connsiteY67" fmla="*/ 1107202 h 2214406"/>
                <a:gd name="connsiteX68" fmla="*/ 1107202 w 2214406"/>
                <a:gd name="connsiteY68" fmla="*/ 794857 h 221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214406" h="2214406">
                  <a:moveTo>
                    <a:pt x="981537" y="0"/>
                  </a:moveTo>
                  <a:lnTo>
                    <a:pt x="1232871" y="0"/>
                  </a:lnTo>
                  <a:lnTo>
                    <a:pt x="1281876" y="228631"/>
                  </a:lnTo>
                  <a:lnTo>
                    <a:pt x="1293716" y="230437"/>
                  </a:lnTo>
                  <a:lnTo>
                    <a:pt x="1394090" y="260250"/>
                  </a:lnTo>
                  <a:lnTo>
                    <a:pt x="1551975" y="85505"/>
                  </a:lnTo>
                  <a:lnTo>
                    <a:pt x="1769636" y="211170"/>
                  </a:lnTo>
                  <a:lnTo>
                    <a:pt x="1699686" y="427715"/>
                  </a:lnTo>
                  <a:lnTo>
                    <a:pt x="1712847" y="437311"/>
                  </a:lnTo>
                  <a:cubicBezTo>
                    <a:pt x="1737335" y="458523"/>
                    <a:pt x="1760697" y="480998"/>
                    <a:pt x="1782833" y="504637"/>
                  </a:cubicBezTo>
                  <a:lnTo>
                    <a:pt x="1790342" y="513542"/>
                  </a:lnTo>
                  <a:lnTo>
                    <a:pt x="2003237" y="444773"/>
                  </a:lnTo>
                  <a:lnTo>
                    <a:pt x="2128904" y="662433"/>
                  </a:lnTo>
                  <a:lnTo>
                    <a:pt x="1970289" y="805744"/>
                  </a:lnTo>
                  <a:lnTo>
                    <a:pt x="1983124" y="837588"/>
                  </a:lnTo>
                  <a:lnTo>
                    <a:pt x="2008338" y="937366"/>
                  </a:lnTo>
                  <a:lnTo>
                    <a:pt x="2214406" y="981538"/>
                  </a:lnTo>
                  <a:lnTo>
                    <a:pt x="2214406" y="1232870"/>
                  </a:lnTo>
                  <a:lnTo>
                    <a:pt x="2021395" y="1274242"/>
                  </a:lnTo>
                  <a:lnTo>
                    <a:pt x="2013860" y="1323607"/>
                  </a:lnTo>
                  <a:cubicBezTo>
                    <a:pt x="2008468" y="1349964"/>
                    <a:pt x="2001953" y="1375914"/>
                    <a:pt x="1994371" y="1401404"/>
                  </a:cubicBezTo>
                  <a:lnTo>
                    <a:pt x="1986734" y="1423524"/>
                  </a:lnTo>
                  <a:lnTo>
                    <a:pt x="2128904" y="1551976"/>
                  </a:lnTo>
                  <a:lnTo>
                    <a:pt x="2003237" y="1769635"/>
                  </a:lnTo>
                  <a:lnTo>
                    <a:pt x="1828526" y="1713199"/>
                  </a:lnTo>
                  <a:lnTo>
                    <a:pt x="1806986" y="1742739"/>
                  </a:lnTo>
                  <a:cubicBezTo>
                    <a:pt x="1785775" y="1767227"/>
                    <a:pt x="1763301" y="1790589"/>
                    <a:pt x="1739663" y="1812725"/>
                  </a:cubicBezTo>
                  <a:lnTo>
                    <a:pt x="1714851" y="1833639"/>
                  </a:lnTo>
                  <a:lnTo>
                    <a:pt x="1769636" y="2003236"/>
                  </a:lnTo>
                  <a:lnTo>
                    <a:pt x="1551975" y="2128902"/>
                  </a:lnTo>
                  <a:lnTo>
                    <a:pt x="1436441" y="2001032"/>
                  </a:lnTo>
                  <a:lnTo>
                    <a:pt x="1406710" y="2013017"/>
                  </a:lnTo>
                  <a:lnTo>
                    <a:pt x="1268554" y="2047928"/>
                  </a:lnTo>
                  <a:lnTo>
                    <a:pt x="1232871" y="2214406"/>
                  </a:lnTo>
                  <a:lnTo>
                    <a:pt x="981537" y="2214406"/>
                  </a:lnTo>
                  <a:lnTo>
                    <a:pt x="945778" y="2047580"/>
                  </a:lnTo>
                  <a:lnTo>
                    <a:pt x="920691" y="2043752"/>
                  </a:lnTo>
                  <a:lnTo>
                    <a:pt x="777731" y="2001293"/>
                  </a:lnTo>
                  <a:lnTo>
                    <a:pt x="662432" y="2128902"/>
                  </a:lnTo>
                  <a:lnTo>
                    <a:pt x="444773" y="2003236"/>
                  </a:lnTo>
                  <a:lnTo>
                    <a:pt x="499267" y="1834532"/>
                  </a:lnTo>
                  <a:lnTo>
                    <a:pt x="393074" y="1725772"/>
                  </a:lnTo>
                  <a:lnTo>
                    <a:pt x="384640" y="1713600"/>
                  </a:lnTo>
                  <a:lnTo>
                    <a:pt x="211172" y="1769635"/>
                  </a:lnTo>
                  <a:lnTo>
                    <a:pt x="85505" y="1551976"/>
                  </a:lnTo>
                  <a:lnTo>
                    <a:pt x="227776" y="1423431"/>
                  </a:lnTo>
                  <a:lnTo>
                    <a:pt x="213801" y="1379444"/>
                  </a:lnTo>
                  <a:lnTo>
                    <a:pt x="192630" y="1274160"/>
                  </a:lnTo>
                  <a:lnTo>
                    <a:pt x="0" y="1232870"/>
                  </a:lnTo>
                  <a:lnTo>
                    <a:pt x="0" y="981538"/>
                  </a:lnTo>
                  <a:lnTo>
                    <a:pt x="204155" y="937776"/>
                  </a:lnTo>
                  <a:lnTo>
                    <a:pt x="213801" y="894746"/>
                  </a:lnTo>
                  <a:lnTo>
                    <a:pt x="244591" y="806169"/>
                  </a:lnTo>
                  <a:lnTo>
                    <a:pt x="85505" y="662433"/>
                  </a:lnTo>
                  <a:lnTo>
                    <a:pt x="211172" y="444773"/>
                  </a:lnTo>
                  <a:lnTo>
                    <a:pt x="425725" y="514077"/>
                  </a:lnTo>
                  <a:lnTo>
                    <a:pt x="472723" y="463365"/>
                  </a:lnTo>
                  <a:lnTo>
                    <a:pt x="515015" y="428625"/>
                  </a:lnTo>
                  <a:lnTo>
                    <a:pt x="444773" y="211170"/>
                  </a:lnTo>
                  <a:lnTo>
                    <a:pt x="662432" y="85505"/>
                  </a:lnTo>
                  <a:lnTo>
                    <a:pt x="819050" y="258847"/>
                  </a:lnTo>
                  <a:lnTo>
                    <a:pt x="920691" y="230437"/>
                  </a:lnTo>
                  <a:lnTo>
                    <a:pt x="932530" y="228631"/>
                  </a:lnTo>
                  <a:lnTo>
                    <a:pt x="981537" y="0"/>
                  </a:lnTo>
                  <a:close/>
                  <a:moveTo>
                    <a:pt x="1107202" y="794857"/>
                  </a:moveTo>
                  <a:cubicBezTo>
                    <a:pt x="934699" y="794857"/>
                    <a:pt x="794857" y="934699"/>
                    <a:pt x="794857" y="1107202"/>
                  </a:cubicBezTo>
                  <a:cubicBezTo>
                    <a:pt x="794857" y="1279705"/>
                    <a:pt x="934699" y="1419547"/>
                    <a:pt x="1107202" y="1419547"/>
                  </a:cubicBezTo>
                  <a:cubicBezTo>
                    <a:pt x="1279705" y="1419547"/>
                    <a:pt x="1419547" y="1279705"/>
                    <a:pt x="1419547" y="1107202"/>
                  </a:cubicBezTo>
                  <a:cubicBezTo>
                    <a:pt x="1419547" y="934699"/>
                    <a:pt x="1279705" y="794857"/>
                    <a:pt x="1107202" y="794857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同心圆 11"/>
            <p:cNvSpPr/>
            <p:nvPr/>
          </p:nvSpPr>
          <p:spPr>
            <a:xfrm>
              <a:off x="5643121" y="4173771"/>
              <a:ext cx="1271145" cy="1271145"/>
            </a:xfrm>
            <a:prstGeom prst="donut">
              <a:avLst/>
            </a:prstGeom>
            <a:solidFill>
              <a:srgbClr val="F47E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组合 1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192477" y="3070955"/>
            <a:ext cx="1228771" cy="1228771"/>
            <a:chOff x="3924779" y="3332378"/>
            <a:chExt cx="1448704" cy="1448704"/>
          </a:xfrm>
        </p:grpSpPr>
        <p:sp>
          <p:nvSpPr>
            <p:cNvPr id="14" name="任意多边形 13"/>
            <p:cNvSpPr/>
            <p:nvPr/>
          </p:nvSpPr>
          <p:spPr>
            <a:xfrm>
              <a:off x="3924779" y="3332378"/>
              <a:ext cx="1448704" cy="1448704"/>
            </a:xfrm>
            <a:custGeom>
              <a:avLst/>
              <a:gdLst>
                <a:gd name="connsiteX0" fmla="*/ 981537 w 2214406"/>
                <a:gd name="connsiteY0" fmla="*/ 0 h 2214406"/>
                <a:gd name="connsiteX1" fmla="*/ 1232871 w 2214406"/>
                <a:gd name="connsiteY1" fmla="*/ 0 h 2214406"/>
                <a:gd name="connsiteX2" fmla="*/ 1281876 w 2214406"/>
                <a:gd name="connsiteY2" fmla="*/ 228631 h 2214406"/>
                <a:gd name="connsiteX3" fmla="*/ 1293716 w 2214406"/>
                <a:gd name="connsiteY3" fmla="*/ 230437 h 2214406"/>
                <a:gd name="connsiteX4" fmla="*/ 1394090 w 2214406"/>
                <a:gd name="connsiteY4" fmla="*/ 260250 h 2214406"/>
                <a:gd name="connsiteX5" fmla="*/ 1551975 w 2214406"/>
                <a:gd name="connsiteY5" fmla="*/ 85505 h 2214406"/>
                <a:gd name="connsiteX6" fmla="*/ 1769636 w 2214406"/>
                <a:gd name="connsiteY6" fmla="*/ 211170 h 2214406"/>
                <a:gd name="connsiteX7" fmla="*/ 1699686 w 2214406"/>
                <a:gd name="connsiteY7" fmla="*/ 427715 h 2214406"/>
                <a:gd name="connsiteX8" fmla="*/ 1712847 w 2214406"/>
                <a:gd name="connsiteY8" fmla="*/ 437311 h 2214406"/>
                <a:gd name="connsiteX9" fmla="*/ 1782833 w 2214406"/>
                <a:gd name="connsiteY9" fmla="*/ 504637 h 2214406"/>
                <a:gd name="connsiteX10" fmla="*/ 1790342 w 2214406"/>
                <a:gd name="connsiteY10" fmla="*/ 513542 h 2214406"/>
                <a:gd name="connsiteX11" fmla="*/ 2003237 w 2214406"/>
                <a:gd name="connsiteY11" fmla="*/ 444773 h 2214406"/>
                <a:gd name="connsiteX12" fmla="*/ 2128904 w 2214406"/>
                <a:gd name="connsiteY12" fmla="*/ 662433 h 2214406"/>
                <a:gd name="connsiteX13" fmla="*/ 1970289 w 2214406"/>
                <a:gd name="connsiteY13" fmla="*/ 805744 h 2214406"/>
                <a:gd name="connsiteX14" fmla="*/ 1983124 w 2214406"/>
                <a:gd name="connsiteY14" fmla="*/ 837588 h 2214406"/>
                <a:gd name="connsiteX15" fmla="*/ 2008338 w 2214406"/>
                <a:gd name="connsiteY15" fmla="*/ 937366 h 2214406"/>
                <a:gd name="connsiteX16" fmla="*/ 2214406 w 2214406"/>
                <a:gd name="connsiteY16" fmla="*/ 981538 h 2214406"/>
                <a:gd name="connsiteX17" fmla="*/ 2214406 w 2214406"/>
                <a:gd name="connsiteY17" fmla="*/ 1232870 h 2214406"/>
                <a:gd name="connsiteX18" fmla="*/ 2021395 w 2214406"/>
                <a:gd name="connsiteY18" fmla="*/ 1274242 h 2214406"/>
                <a:gd name="connsiteX19" fmla="*/ 2013860 w 2214406"/>
                <a:gd name="connsiteY19" fmla="*/ 1323607 h 2214406"/>
                <a:gd name="connsiteX20" fmla="*/ 1994371 w 2214406"/>
                <a:gd name="connsiteY20" fmla="*/ 1401404 h 2214406"/>
                <a:gd name="connsiteX21" fmla="*/ 1986734 w 2214406"/>
                <a:gd name="connsiteY21" fmla="*/ 1423524 h 2214406"/>
                <a:gd name="connsiteX22" fmla="*/ 2128904 w 2214406"/>
                <a:gd name="connsiteY22" fmla="*/ 1551976 h 2214406"/>
                <a:gd name="connsiteX23" fmla="*/ 2003237 w 2214406"/>
                <a:gd name="connsiteY23" fmla="*/ 1769635 h 2214406"/>
                <a:gd name="connsiteX24" fmla="*/ 1828526 w 2214406"/>
                <a:gd name="connsiteY24" fmla="*/ 1713199 h 2214406"/>
                <a:gd name="connsiteX25" fmla="*/ 1806986 w 2214406"/>
                <a:gd name="connsiteY25" fmla="*/ 1742739 h 2214406"/>
                <a:gd name="connsiteX26" fmla="*/ 1739663 w 2214406"/>
                <a:gd name="connsiteY26" fmla="*/ 1812725 h 2214406"/>
                <a:gd name="connsiteX27" fmla="*/ 1714851 w 2214406"/>
                <a:gd name="connsiteY27" fmla="*/ 1833639 h 2214406"/>
                <a:gd name="connsiteX28" fmla="*/ 1769636 w 2214406"/>
                <a:gd name="connsiteY28" fmla="*/ 2003236 h 2214406"/>
                <a:gd name="connsiteX29" fmla="*/ 1551975 w 2214406"/>
                <a:gd name="connsiteY29" fmla="*/ 2128902 h 2214406"/>
                <a:gd name="connsiteX30" fmla="*/ 1436441 w 2214406"/>
                <a:gd name="connsiteY30" fmla="*/ 2001032 h 2214406"/>
                <a:gd name="connsiteX31" fmla="*/ 1406710 w 2214406"/>
                <a:gd name="connsiteY31" fmla="*/ 2013017 h 2214406"/>
                <a:gd name="connsiteX32" fmla="*/ 1268554 w 2214406"/>
                <a:gd name="connsiteY32" fmla="*/ 2047928 h 2214406"/>
                <a:gd name="connsiteX33" fmla="*/ 1232871 w 2214406"/>
                <a:gd name="connsiteY33" fmla="*/ 2214406 h 2214406"/>
                <a:gd name="connsiteX34" fmla="*/ 981537 w 2214406"/>
                <a:gd name="connsiteY34" fmla="*/ 2214406 h 2214406"/>
                <a:gd name="connsiteX35" fmla="*/ 945778 w 2214406"/>
                <a:gd name="connsiteY35" fmla="*/ 2047580 h 2214406"/>
                <a:gd name="connsiteX36" fmla="*/ 920691 w 2214406"/>
                <a:gd name="connsiteY36" fmla="*/ 2043752 h 2214406"/>
                <a:gd name="connsiteX37" fmla="*/ 777731 w 2214406"/>
                <a:gd name="connsiteY37" fmla="*/ 2001293 h 2214406"/>
                <a:gd name="connsiteX38" fmla="*/ 662432 w 2214406"/>
                <a:gd name="connsiteY38" fmla="*/ 2128902 h 2214406"/>
                <a:gd name="connsiteX39" fmla="*/ 444773 w 2214406"/>
                <a:gd name="connsiteY39" fmla="*/ 2003236 h 2214406"/>
                <a:gd name="connsiteX40" fmla="*/ 499267 w 2214406"/>
                <a:gd name="connsiteY40" fmla="*/ 1834532 h 2214406"/>
                <a:gd name="connsiteX41" fmla="*/ 393074 w 2214406"/>
                <a:gd name="connsiteY41" fmla="*/ 1725772 h 2214406"/>
                <a:gd name="connsiteX42" fmla="*/ 384640 w 2214406"/>
                <a:gd name="connsiteY42" fmla="*/ 1713600 h 2214406"/>
                <a:gd name="connsiteX43" fmla="*/ 211172 w 2214406"/>
                <a:gd name="connsiteY43" fmla="*/ 1769635 h 2214406"/>
                <a:gd name="connsiteX44" fmla="*/ 85505 w 2214406"/>
                <a:gd name="connsiteY44" fmla="*/ 1551976 h 2214406"/>
                <a:gd name="connsiteX45" fmla="*/ 227776 w 2214406"/>
                <a:gd name="connsiteY45" fmla="*/ 1423431 h 2214406"/>
                <a:gd name="connsiteX46" fmla="*/ 213801 w 2214406"/>
                <a:gd name="connsiteY46" fmla="*/ 1379444 h 2214406"/>
                <a:gd name="connsiteX47" fmla="*/ 192630 w 2214406"/>
                <a:gd name="connsiteY47" fmla="*/ 1274160 h 2214406"/>
                <a:gd name="connsiteX48" fmla="*/ 0 w 2214406"/>
                <a:gd name="connsiteY48" fmla="*/ 1232870 h 2214406"/>
                <a:gd name="connsiteX49" fmla="*/ 0 w 2214406"/>
                <a:gd name="connsiteY49" fmla="*/ 981538 h 2214406"/>
                <a:gd name="connsiteX50" fmla="*/ 204155 w 2214406"/>
                <a:gd name="connsiteY50" fmla="*/ 937776 h 2214406"/>
                <a:gd name="connsiteX51" fmla="*/ 213801 w 2214406"/>
                <a:gd name="connsiteY51" fmla="*/ 894746 h 2214406"/>
                <a:gd name="connsiteX52" fmla="*/ 244591 w 2214406"/>
                <a:gd name="connsiteY52" fmla="*/ 806169 h 2214406"/>
                <a:gd name="connsiteX53" fmla="*/ 85505 w 2214406"/>
                <a:gd name="connsiteY53" fmla="*/ 662433 h 2214406"/>
                <a:gd name="connsiteX54" fmla="*/ 211172 w 2214406"/>
                <a:gd name="connsiteY54" fmla="*/ 444773 h 2214406"/>
                <a:gd name="connsiteX55" fmla="*/ 425725 w 2214406"/>
                <a:gd name="connsiteY55" fmla="*/ 514077 h 2214406"/>
                <a:gd name="connsiteX56" fmla="*/ 472723 w 2214406"/>
                <a:gd name="connsiteY56" fmla="*/ 463365 h 2214406"/>
                <a:gd name="connsiteX57" fmla="*/ 515015 w 2214406"/>
                <a:gd name="connsiteY57" fmla="*/ 428625 h 2214406"/>
                <a:gd name="connsiteX58" fmla="*/ 444773 w 2214406"/>
                <a:gd name="connsiteY58" fmla="*/ 211170 h 2214406"/>
                <a:gd name="connsiteX59" fmla="*/ 662432 w 2214406"/>
                <a:gd name="connsiteY59" fmla="*/ 85505 h 2214406"/>
                <a:gd name="connsiteX60" fmla="*/ 819050 w 2214406"/>
                <a:gd name="connsiteY60" fmla="*/ 258847 h 2214406"/>
                <a:gd name="connsiteX61" fmla="*/ 920691 w 2214406"/>
                <a:gd name="connsiteY61" fmla="*/ 230437 h 2214406"/>
                <a:gd name="connsiteX62" fmla="*/ 932530 w 2214406"/>
                <a:gd name="connsiteY62" fmla="*/ 228631 h 2214406"/>
                <a:gd name="connsiteX63" fmla="*/ 981537 w 2214406"/>
                <a:gd name="connsiteY63" fmla="*/ 0 h 2214406"/>
                <a:gd name="connsiteX64" fmla="*/ 1107202 w 2214406"/>
                <a:gd name="connsiteY64" fmla="*/ 794857 h 2214406"/>
                <a:gd name="connsiteX65" fmla="*/ 794857 w 2214406"/>
                <a:gd name="connsiteY65" fmla="*/ 1107202 h 2214406"/>
                <a:gd name="connsiteX66" fmla="*/ 1107202 w 2214406"/>
                <a:gd name="connsiteY66" fmla="*/ 1419547 h 2214406"/>
                <a:gd name="connsiteX67" fmla="*/ 1419547 w 2214406"/>
                <a:gd name="connsiteY67" fmla="*/ 1107202 h 2214406"/>
                <a:gd name="connsiteX68" fmla="*/ 1107202 w 2214406"/>
                <a:gd name="connsiteY68" fmla="*/ 794857 h 221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214406" h="2214406">
                  <a:moveTo>
                    <a:pt x="981537" y="0"/>
                  </a:moveTo>
                  <a:lnTo>
                    <a:pt x="1232871" y="0"/>
                  </a:lnTo>
                  <a:lnTo>
                    <a:pt x="1281876" y="228631"/>
                  </a:lnTo>
                  <a:lnTo>
                    <a:pt x="1293716" y="230437"/>
                  </a:lnTo>
                  <a:lnTo>
                    <a:pt x="1394090" y="260250"/>
                  </a:lnTo>
                  <a:lnTo>
                    <a:pt x="1551975" y="85505"/>
                  </a:lnTo>
                  <a:lnTo>
                    <a:pt x="1769636" y="211170"/>
                  </a:lnTo>
                  <a:lnTo>
                    <a:pt x="1699686" y="427715"/>
                  </a:lnTo>
                  <a:lnTo>
                    <a:pt x="1712847" y="437311"/>
                  </a:lnTo>
                  <a:cubicBezTo>
                    <a:pt x="1737335" y="458523"/>
                    <a:pt x="1760697" y="480998"/>
                    <a:pt x="1782833" y="504637"/>
                  </a:cubicBezTo>
                  <a:lnTo>
                    <a:pt x="1790342" y="513542"/>
                  </a:lnTo>
                  <a:lnTo>
                    <a:pt x="2003237" y="444773"/>
                  </a:lnTo>
                  <a:lnTo>
                    <a:pt x="2128904" y="662433"/>
                  </a:lnTo>
                  <a:lnTo>
                    <a:pt x="1970289" y="805744"/>
                  </a:lnTo>
                  <a:lnTo>
                    <a:pt x="1983124" y="837588"/>
                  </a:lnTo>
                  <a:lnTo>
                    <a:pt x="2008338" y="937366"/>
                  </a:lnTo>
                  <a:lnTo>
                    <a:pt x="2214406" y="981538"/>
                  </a:lnTo>
                  <a:lnTo>
                    <a:pt x="2214406" y="1232870"/>
                  </a:lnTo>
                  <a:lnTo>
                    <a:pt x="2021395" y="1274242"/>
                  </a:lnTo>
                  <a:lnTo>
                    <a:pt x="2013860" y="1323607"/>
                  </a:lnTo>
                  <a:cubicBezTo>
                    <a:pt x="2008468" y="1349964"/>
                    <a:pt x="2001953" y="1375914"/>
                    <a:pt x="1994371" y="1401404"/>
                  </a:cubicBezTo>
                  <a:lnTo>
                    <a:pt x="1986734" y="1423524"/>
                  </a:lnTo>
                  <a:lnTo>
                    <a:pt x="2128904" y="1551976"/>
                  </a:lnTo>
                  <a:lnTo>
                    <a:pt x="2003237" y="1769635"/>
                  </a:lnTo>
                  <a:lnTo>
                    <a:pt x="1828526" y="1713199"/>
                  </a:lnTo>
                  <a:lnTo>
                    <a:pt x="1806986" y="1742739"/>
                  </a:lnTo>
                  <a:cubicBezTo>
                    <a:pt x="1785775" y="1767227"/>
                    <a:pt x="1763301" y="1790589"/>
                    <a:pt x="1739663" y="1812725"/>
                  </a:cubicBezTo>
                  <a:lnTo>
                    <a:pt x="1714851" y="1833639"/>
                  </a:lnTo>
                  <a:lnTo>
                    <a:pt x="1769636" y="2003236"/>
                  </a:lnTo>
                  <a:lnTo>
                    <a:pt x="1551975" y="2128902"/>
                  </a:lnTo>
                  <a:lnTo>
                    <a:pt x="1436441" y="2001032"/>
                  </a:lnTo>
                  <a:lnTo>
                    <a:pt x="1406710" y="2013017"/>
                  </a:lnTo>
                  <a:lnTo>
                    <a:pt x="1268554" y="2047928"/>
                  </a:lnTo>
                  <a:lnTo>
                    <a:pt x="1232871" y="2214406"/>
                  </a:lnTo>
                  <a:lnTo>
                    <a:pt x="981537" y="2214406"/>
                  </a:lnTo>
                  <a:lnTo>
                    <a:pt x="945778" y="2047580"/>
                  </a:lnTo>
                  <a:lnTo>
                    <a:pt x="920691" y="2043752"/>
                  </a:lnTo>
                  <a:lnTo>
                    <a:pt x="777731" y="2001293"/>
                  </a:lnTo>
                  <a:lnTo>
                    <a:pt x="662432" y="2128902"/>
                  </a:lnTo>
                  <a:lnTo>
                    <a:pt x="444773" y="2003236"/>
                  </a:lnTo>
                  <a:lnTo>
                    <a:pt x="499267" y="1834532"/>
                  </a:lnTo>
                  <a:lnTo>
                    <a:pt x="393074" y="1725772"/>
                  </a:lnTo>
                  <a:lnTo>
                    <a:pt x="384640" y="1713600"/>
                  </a:lnTo>
                  <a:lnTo>
                    <a:pt x="211172" y="1769635"/>
                  </a:lnTo>
                  <a:lnTo>
                    <a:pt x="85505" y="1551976"/>
                  </a:lnTo>
                  <a:lnTo>
                    <a:pt x="227776" y="1423431"/>
                  </a:lnTo>
                  <a:lnTo>
                    <a:pt x="213801" y="1379444"/>
                  </a:lnTo>
                  <a:lnTo>
                    <a:pt x="192630" y="1274160"/>
                  </a:lnTo>
                  <a:lnTo>
                    <a:pt x="0" y="1232870"/>
                  </a:lnTo>
                  <a:lnTo>
                    <a:pt x="0" y="981538"/>
                  </a:lnTo>
                  <a:lnTo>
                    <a:pt x="204155" y="937776"/>
                  </a:lnTo>
                  <a:lnTo>
                    <a:pt x="213801" y="894746"/>
                  </a:lnTo>
                  <a:lnTo>
                    <a:pt x="244591" y="806169"/>
                  </a:lnTo>
                  <a:lnTo>
                    <a:pt x="85505" y="662433"/>
                  </a:lnTo>
                  <a:lnTo>
                    <a:pt x="211172" y="444773"/>
                  </a:lnTo>
                  <a:lnTo>
                    <a:pt x="425725" y="514077"/>
                  </a:lnTo>
                  <a:lnTo>
                    <a:pt x="472723" y="463365"/>
                  </a:lnTo>
                  <a:lnTo>
                    <a:pt x="515015" y="428625"/>
                  </a:lnTo>
                  <a:lnTo>
                    <a:pt x="444773" y="211170"/>
                  </a:lnTo>
                  <a:lnTo>
                    <a:pt x="662432" y="85505"/>
                  </a:lnTo>
                  <a:lnTo>
                    <a:pt x="819050" y="258847"/>
                  </a:lnTo>
                  <a:lnTo>
                    <a:pt x="920691" y="230437"/>
                  </a:lnTo>
                  <a:lnTo>
                    <a:pt x="932530" y="228631"/>
                  </a:lnTo>
                  <a:lnTo>
                    <a:pt x="981537" y="0"/>
                  </a:lnTo>
                  <a:close/>
                  <a:moveTo>
                    <a:pt x="1107202" y="794857"/>
                  </a:moveTo>
                  <a:cubicBezTo>
                    <a:pt x="934699" y="794857"/>
                    <a:pt x="794857" y="934699"/>
                    <a:pt x="794857" y="1107202"/>
                  </a:cubicBezTo>
                  <a:cubicBezTo>
                    <a:pt x="794857" y="1279705"/>
                    <a:pt x="934699" y="1419547"/>
                    <a:pt x="1107202" y="1419547"/>
                  </a:cubicBezTo>
                  <a:cubicBezTo>
                    <a:pt x="1279705" y="1419547"/>
                    <a:pt x="1419547" y="1279705"/>
                    <a:pt x="1419547" y="1107202"/>
                  </a:cubicBezTo>
                  <a:cubicBezTo>
                    <a:pt x="1419547" y="934699"/>
                    <a:pt x="1279705" y="794857"/>
                    <a:pt x="1107202" y="794857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同心圆 14"/>
            <p:cNvSpPr/>
            <p:nvPr/>
          </p:nvSpPr>
          <p:spPr>
            <a:xfrm>
              <a:off x="4130256" y="3537855"/>
              <a:ext cx="1037750" cy="1037750"/>
            </a:xfrm>
            <a:prstGeom prst="donut">
              <a:avLst/>
            </a:prstGeom>
            <a:solidFill>
              <a:srgbClr val="F47E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43863" y="1584040"/>
            <a:ext cx="3035757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47EA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47EA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F47EA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43863" y="4427253"/>
            <a:ext cx="3035757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47EA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47EA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F47EA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953095" y="1584040"/>
            <a:ext cx="3035757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47EA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47EA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srgbClr val="F47EA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953095" y="4427253"/>
            <a:ext cx="3035757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47EA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47EA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srgbClr val="F47EA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3631426" y="2232076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solidFill>
              <a:srgbClr val="F47E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304964" y="2232075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solidFill>
              <a:srgbClr val="F47E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692213" y="4825943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solidFill>
              <a:srgbClr val="F47E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365751" y="4825942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solidFill>
              <a:srgbClr val="F47E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115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25E-6 0.06482 L -1.25E-6 -1.11111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45833E-6 -0.0831 L -1.45833E-6 -1.85185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6.25E-7 -0.0831 L 6.25E-7 -1.85185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33333E-6 0.06482 L -3.33333E-6 -1.11111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6133 0.06389 L -8.33333E-7 1.48148E-6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0" y="-3194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418 -0.11574 L 8.33333E-7 2.96296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578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013 0.05556 L 8.33333E-7 -7.40741E-7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3" y="-2778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711 0.11481 L 4.16667E-7 1.48148E-6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" y="-5741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73" y="340468"/>
            <a:ext cx="11303540" cy="6196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722924" y="1467306"/>
            <a:ext cx="46845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一分钟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就可以碰到一个人</a:t>
            </a:r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，</a:t>
            </a:r>
            <a:endParaRPr lang="en-US" altLang="zh-CN" sz="28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一小时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就可以喜欢上一个人</a:t>
            </a:r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，</a:t>
            </a:r>
            <a:endParaRPr lang="en-US" altLang="zh-CN" sz="28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一天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就可以爱上一个人”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6281280" y="1302472"/>
            <a:ext cx="5386309" cy="4385720"/>
            <a:chOff x="6104585" y="2003838"/>
            <a:chExt cx="5035640" cy="4100193"/>
          </a:xfrm>
        </p:grpSpPr>
        <p:grpSp>
          <p:nvGrpSpPr>
            <p:cNvPr id="18" name="组合 17"/>
            <p:cNvGrpSpPr/>
            <p:nvPr/>
          </p:nvGrpSpPr>
          <p:grpSpPr>
            <a:xfrm>
              <a:off x="6104585" y="2003838"/>
              <a:ext cx="5035640" cy="4100193"/>
              <a:chOff x="1059543" y="1465943"/>
              <a:chExt cx="3294743" cy="2682695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1059543" y="1465943"/>
                <a:ext cx="3294743" cy="2682695"/>
              </a:xfrm>
              <a:prstGeom prst="rect">
                <a:avLst/>
              </a:prstGeom>
              <a:gradFill>
                <a:gsLst>
                  <a:gs pos="1869">
                    <a:schemeClr val="bg1">
                      <a:lumMod val="95000"/>
                      <a:alpha val="70000"/>
                    </a:schemeClr>
                  </a:gs>
                  <a:gs pos="73000">
                    <a:schemeClr val="bg1">
                      <a:alpha val="70000"/>
                    </a:schemeClr>
                  </a:gs>
                  <a:gs pos="26200">
                    <a:srgbClr val="FCFCFC">
                      <a:alpha val="70000"/>
                    </a:srgbClr>
                  </a:gs>
                  <a:gs pos="100000">
                    <a:schemeClr val="bg1">
                      <a:lumMod val="95000"/>
                      <a:alpha val="70000"/>
                    </a:schemeClr>
                  </a:gs>
                </a:gsLst>
                <a:lin ang="3000000" scaled="0"/>
              </a:gradFill>
              <a:ln>
                <a:noFill/>
              </a:ln>
              <a:effectLst>
                <a:outerShdw blurRad="444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219199" y="1640114"/>
                <a:ext cx="3022556" cy="2015037"/>
              </a:xfrm>
              <a:prstGeom prst="rect">
                <a:avLst/>
              </a:prstGeom>
              <a:blipFill dpi="0" rotWithShape="1">
                <a:blip r:embed="rId3"/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6259134" y="5560116"/>
              <a:ext cx="4709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田相岳六朝小楷" panose="03000300000000000000" pitchFamily="66" charset="-122"/>
                  <a:ea typeface="田相岳六朝小楷" panose="03000300000000000000" pitchFamily="66" charset="-122"/>
                </a:rPr>
                <a:t>20XX.XX.XX    XXXXX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田相岳六朝小楷" panose="03000300000000000000" pitchFamily="66" charset="-122"/>
                <a:ea typeface="田相岳六朝小楷" panose="03000300000000000000" pitchFamily="66" charset="-122"/>
              </a:endParaRPr>
            </a:p>
          </p:txBody>
        </p:sp>
      </p:grpSp>
      <p:sp>
        <p:nvSpPr>
          <p:cNvPr id="22" name="任意多边形 21"/>
          <p:cNvSpPr>
            <a:spLocks noChangeAspect="1"/>
          </p:cNvSpPr>
          <p:nvPr/>
        </p:nvSpPr>
        <p:spPr>
          <a:xfrm>
            <a:off x="7348992" y="572067"/>
            <a:ext cx="811787" cy="813631"/>
          </a:xfrm>
          <a:custGeom>
            <a:avLst/>
            <a:gdLst>
              <a:gd name="connsiteX0" fmla="*/ 2707091 w 5882183"/>
              <a:gd name="connsiteY0" fmla="*/ 4940207 h 5895550"/>
              <a:gd name="connsiteX1" fmla="*/ 3175091 w 5882183"/>
              <a:gd name="connsiteY1" fmla="*/ 4940207 h 5895550"/>
              <a:gd name="connsiteX2" fmla="*/ 3175091 w 5882183"/>
              <a:gd name="connsiteY2" fmla="*/ 5895550 h 5895550"/>
              <a:gd name="connsiteX3" fmla="*/ 2707091 w 5882183"/>
              <a:gd name="connsiteY3" fmla="*/ 5895550 h 5895550"/>
              <a:gd name="connsiteX4" fmla="*/ 4525938 w 5882183"/>
              <a:gd name="connsiteY4" fmla="*/ 4179232 h 5895550"/>
              <a:gd name="connsiteX5" fmla="*/ 5201468 w 5882183"/>
              <a:gd name="connsiteY5" fmla="*/ 4854762 h 5895550"/>
              <a:gd name="connsiteX6" fmla="*/ 4870542 w 5882183"/>
              <a:gd name="connsiteY6" fmla="*/ 5185687 h 5895550"/>
              <a:gd name="connsiteX7" fmla="*/ 4195013 w 5882183"/>
              <a:gd name="connsiteY7" fmla="*/ 4510158 h 5895550"/>
              <a:gd name="connsiteX8" fmla="*/ 1363068 w 5882183"/>
              <a:gd name="connsiteY8" fmla="*/ 4175402 h 5895550"/>
              <a:gd name="connsiteX9" fmla="*/ 1693994 w 5882183"/>
              <a:gd name="connsiteY9" fmla="*/ 4506328 h 5895550"/>
              <a:gd name="connsiteX10" fmla="*/ 1018464 w 5882183"/>
              <a:gd name="connsiteY10" fmla="*/ 5181857 h 5895550"/>
              <a:gd name="connsiteX11" fmla="*/ 687538 w 5882183"/>
              <a:gd name="connsiteY11" fmla="*/ 4850932 h 5895550"/>
              <a:gd name="connsiteX12" fmla="*/ 4926840 w 5882183"/>
              <a:gd name="connsiteY12" fmla="*/ 2723160 h 5895550"/>
              <a:gd name="connsiteX13" fmla="*/ 5882183 w 5882183"/>
              <a:gd name="connsiteY13" fmla="*/ 2723160 h 5895550"/>
              <a:gd name="connsiteX14" fmla="*/ 5882183 w 5882183"/>
              <a:gd name="connsiteY14" fmla="*/ 3191160 h 5895550"/>
              <a:gd name="connsiteX15" fmla="*/ 4926840 w 5882183"/>
              <a:gd name="connsiteY15" fmla="*/ 3191160 h 5895550"/>
              <a:gd name="connsiteX16" fmla="*/ 0 w 5882183"/>
              <a:gd name="connsiteY16" fmla="*/ 2723160 h 5895550"/>
              <a:gd name="connsiteX17" fmla="*/ 955342 w 5882183"/>
              <a:gd name="connsiteY17" fmla="*/ 2723160 h 5895550"/>
              <a:gd name="connsiteX18" fmla="*/ 955342 w 5882183"/>
              <a:gd name="connsiteY18" fmla="*/ 3191160 h 5895550"/>
              <a:gd name="connsiteX19" fmla="*/ 0 w 5882183"/>
              <a:gd name="connsiteY19" fmla="*/ 3191160 h 5895550"/>
              <a:gd name="connsiteX20" fmla="*/ 2941091 w 5882183"/>
              <a:gd name="connsiteY20" fmla="*/ 1927811 h 5895550"/>
              <a:gd name="connsiteX21" fmla="*/ 1911742 w 5882183"/>
              <a:gd name="connsiteY21" fmla="*/ 2957160 h 5895550"/>
              <a:gd name="connsiteX22" fmla="*/ 2941091 w 5882183"/>
              <a:gd name="connsiteY22" fmla="*/ 3986509 h 5895550"/>
              <a:gd name="connsiteX23" fmla="*/ 3970440 w 5882183"/>
              <a:gd name="connsiteY23" fmla="*/ 2957160 h 5895550"/>
              <a:gd name="connsiteX24" fmla="*/ 2941091 w 5882183"/>
              <a:gd name="connsiteY24" fmla="*/ 1927811 h 5895550"/>
              <a:gd name="connsiteX25" fmla="*/ 2941092 w 5882183"/>
              <a:gd name="connsiteY25" fmla="*/ 1455907 h 5895550"/>
              <a:gd name="connsiteX26" fmla="*/ 4442346 w 5882183"/>
              <a:gd name="connsiteY26" fmla="*/ 2957160 h 5895550"/>
              <a:gd name="connsiteX27" fmla="*/ 2941092 w 5882183"/>
              <a:gd name="connsiteY27" fmla="*/ 4458414 h 5895550"/>
              <a:gd name="connsiteX28" fmla="*/ 1439838 w 5882183"/>
              <a:gd name="connsiteY28" fmla="*/ 2957160 h 5895550"/>
              <a:gd name="connsiteX29" fmla="*/ 2941092 w 5882183"/>
              <a:gd name="connsiteY29" fmla="*/ 1455907 h 5895550"/>
              <a:gd name="connsiteX30" fmla="*/ 1025287 w 5882183"/>
              <a:gd name="connsiteY30" fmla="*/ 728632 h 5895550"/>
              <a:gd name="connsiteX31" fmla="*/ 1700817 w 5882183"/>
              <a:gd name="connsiteY31" fmla="*/ 1404162 h 5895550"/>
              <a:gd name="connsiteX32" fmla="*/ 1369891 w 5882183"/>
              <a:gd name="connsiteY32" fmla="*/ 1735087 h 5895550"/>
              <a:gd name="connsiteX33" fmla="*/ 694361 w 5882183"/>
              <a:gd name="connsiteY33" fmla="*/ 1059558 h 5895550"/>
              <a:gd name="connsiteX34" fmla="*/ 4863719 w 5882183"/>
              <a:gd name="connsiteY34" fmla="*/ 724802 h 5895550"/>
              <a:gd name="connsiteX35" fmla="*/ 5194645 w 5882183"/>
              <a:gd name="connsiteY35" fmla="*/ 1055728 h 5895550"/>
              <a:gd name="connsiteX36" fmla="*/ 4519115 w 5882183"/>
              <a:gd name="connsiteY36" fmla="*/ 1731257 h 5895550"/>
              <a:gd name="connsiteX37" fmla="*/ 4188190 w 5882183"/>
              <a:gd name="connsiteY37" fmla="*/ 1400331 h 5895550"/>
              <a:gd name="connsiteX38" fmla="*/ 2707091 w 5882183"/>
              <a:gd name="connsiteY38" fmla="*/ 0 h 5895550"/>
              <a:gd name="connsiteX39" fmla="*/ 3175091 w 5882183"/>
              <a:gd name="connsiteY39" fmla="*/ 0 h 5895550"/>
              <a:gd name="connsiteX40" fmla="*/ 3175091 w 5882183"/>
              <a:gd name="connsiteY40" fmla="*/ 955343 h 5895550"/>
              <a:gd name="connsiteX41" fmla="*/ 2707091 w 5882183"/>
              <a:gd name="connsiteY41" fmla="*/ 955343 h 58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882183" h="5895550">
                <a:moveTo>
                  <a:pt x="2707091" y="4940207"/>
                </a:moveTo>
                <a:lnTo>
                  <a:pt x="3175091" y="4940207"/>
                </a:lnTo>
                <a:lnTo>
                  <a:pt x="3175091" y="5895550"/>
                </a:lnTo>
                <a:lnTo>
                  <a:pt x="2707091" y="5895550"/>
                </a:lnTo>
                <a:close/>
                <a:moveTo>
                  <a:pt x="4525938" y="4179232"/>
                </a:moveTo>
                <a:lnTo>
                  <a:pt x="5201468" y="4854762"/>
                </a:lnTo>
                <a:lnTo>
                  <a:pt x="4870542" y="5185687"/>
                </a:lnTo>
                <a:lnTo>
                  <a:pt x="4195013" y="4510158"/>
                </a:lnTo>
                <a:close/>
                <a:moveTo>
                  <a:pt x="1363068" y="4175402"/>
                </a:moveTo>
                <a:lnTo>
                  <a:pt x="1693994" y="4506328"/>
                </a:lnTo>
                <a:lnTo>
                  <a:pt x="1018464" y="5181857"/>
                </a:lnTo>
                <a:lnTo>
                  <a:pt x="687538" y="4850932"/>
                </a:lnTo>
                <a:close/>
                <a:moveTo>
                  <a:pt x="4926840" y="2723160"/>
                </a:moveTo>
                <a:lnTo>
                  <a:pt x="5882183" y="2723160"/>
                </a:lnTo>
                <a:lnTo>
                  <a:pt x="5882183" y="3191160"/>
                </a:lnTo>
                <a:lnTo>
                  <a:pt x="4926840" y="3191160"/>
                </a:lnTo>
                <a:close/>
                <a:moveTo>
                  <a:pt x="0" y="2723160"/>
                </a:moveTo>
                <a:lnTo>
                  <a:pt x="955342" y="2723160"/>
                </a:lnTo>
                <a:lnTo>
                  <a:pt x="955342" y="3191160"/>
                </a:lnTo>
                <a:lnTo>
                  <a:pt x="0" y="3191160"/>
                </a:lnTo>
                <a:close/>
                <a:moveTo>
                  <a:pt x="2941091" y="1927811"/>
                </a:moveTo>
                <a:cubicBezTo>
                  <a:pt x="2372597" y="1927811"/>
                  <a:pt x="1911742" y="2388666"/>
                  <a:pt x="1911742" y="2957160"/>
                </a:cubicBezTo>
                <a:cubicBezTo>
                  <a:pt x="1911742" y="3525654"/>
                  <a:pt x="2372597" y="3986509"/>
                  <a:pt x="2941091" y="3986509"/>
                </a:cubicBezTo>
                <a:cubicBezTo>
                  <a:pt x="3509585" y="3986509"/>
                  <a:pt x="3970440" y="3525654"/>
                  <a:pt x="3970440" y="2957160"/>
                </a:cubicBezTo>
                <a:cubicBezTo>
                  <a:pt x="3970440" y="2388666"/>
                  <a:pt x="3509585" y="1927811"/>
                  <a:pt x="2941091" y="1927811"/>
                </a:cubicBezTo>
                <a:close/>
                <a:moveTo>
                  <a:pt x="2941092" y="1455907"/>
                </a:moveTo>
                <a:cubicBezTo>
                  <a:pt x="3770212" y="1455907"/>
                  <a:pt x="4442346" y="2128040"/>
                  <a:pt x="4442346" y="2957160"/>
                </a:cubicBezTo>
                <a:cubicBezTo>
                  <a:pt x="4442346" y="3786280"/>
                  <a:pt x="3770212" y="4458414"/>
                  <a:pt x="2941092" y="4458414"/>
                </a:cubicBezTo>
                <a:cubicBezTo>
                  <a:pt x="2111972" y="4458414"/>
                  <a:pt x="1439838" y="3786280"/>
                  <a:pt x="1439838" y="2957160"/>
                </a:cubicBezTo>
                <a:cubicBezTo>
                  <a:pt x="1439838" y="2128040"/>
                  <a:pt x="2111972" y="1455907"/>
                  <a:pt x="2941092" y="1455907"/>
                </a:cubicBezTo>
                <a:close/>
                <a:moveTo>
                  <a:pt x="1025287" y="728632"/>
                </a:moveTo>
                <a:lnTo>
                  <a:pt x="1700817" y="1404162"/>
                </a:lnTo>
                <a:lnTo>
                  <a:pt x="1369891" y="1735087"/>
                </a:lnTo>
                <a:lnTo>
                  <a:pt x="694361" y="1059558"/>
                </a:lnTo>
                <a:close/>
                <a:moveTo>
                  <a:pt x="4863719" y="724802"/>
                </a:moveTo>
                <a:lnTo>
                  <a:pt x="5194645" y="1055728"/>
                </a:lnTo>
                <a:lnTo>
                  <a:pt x="4519115" y="1731257"/>
                </a:lnTo>
                <a:lnTo>
                  <a:pt x="4188190" y="1400331"/>
                </a:lnTo>
                <a:close/>
                <a:moveTo>
                  <a:pt x="2707091" y="0"/>
                </a:moveTo>
                <a:lnTo>
                  <a:pt x="3175091" y="0"/>
                </a:lnTo>
                <a:lnTo>
                  <a:pt x="3175091" y="955343"/>
                </a:lnTo>
                <a:lnTo>
                  <a:pt x="2707091" y="955343"/>
                </a:lnTo>
                <a:close/>
              </a:path>
            </a:pathLst>
          </a:custGeom>
          <a:solidFill>
            <a:srgbClr val="F47EA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任意多边形 22"/>
          <p:cNvSpPr>
            <a:spLocks noChangeAspect="1"/>
          </p:cNvSpPr>
          <p:nvPr/>
        </p:nvSpPr>
        <p:spPr>
          <a:xfrm>
            <a:off x="5668473" y="1715375"/>
            <a:ext cx="851721" cy="604018"/>
          </a:xfrm>
          <a:custGeom>
            <a:avLst/>
            <a:gdLst>
              <a:gd name="connsiteX0" fmla="*/ 3292495 w 7546928"/>
              <a:gd name="connsiteY0" fmla="*/ 359880 h 5352083"/>
              <a:gd name="connsiteX1" fmla="*/ 1782661 w 7546928"/>
              <a:gd name="connsiteY1" fmla="*/ 1799061 h 5352083"/>
              <a:gd name="connsiteX2" fmla="*/ 1800058 w 7546928"/>
              <a:gd name="connsiteY2" fmla="*/ 2018235 h 5352083"/>
              <a:gd name="connsiteX3" fmla="*/ 1829745 w 7546928"/>
              <a:gd name="connsiteY3" fmla="*/ 2141022 h 5352083"/>
              <a:gd name="connsiteX4" fmla="*/ 1462795 w 7546928"/>
              <a:gd name="connsiteY4" fmla="*/ 2141022 h 5352083"/>
              <a:gd name="connsiteX5" fmla="*/ 1441224 w 7546928"/>
              <a:gd name="connsiteY5" fmla="*/ 2148287 h 5352083"/>
              <a:gd name="connsiteX6" fmla="*/ 1441224 w 7546928"/>
              <a:gd name="connsiteY6" fmla="*/ 2159093 h 5352083"/>
              <a:gd name="connsiteX7" fmla="*/ 1439583 w 7546928"/>
              <a:gd name="connsiteY7" fmla="*/ 2148840 h 5352083"/>
              <a:gd name="connsiteX8" fmla="*/ 1381494 w 7546928"/>
              <a:gd name="connsiteY8" fmla="*/ 2168404 h 5352083"/>
              <a:gd name="connsiteX9" fmla="*/ 379375 w 7546928"/>
              <a:gd name="connsiteY9" fmla="*/ 3559588 h 5352083"/>
              <a:gd name="connsiteX10" fmla="*/ 1381494 w 7546928"/>
              <a:gd name="connsiteY10" fmla="*/ 4950772 h 5352083"/>
              <a:gd name="connsiteX11" fmla="*/ 1517099 w 7546928"/>
              <a:gd name="connsiteY11" fmla="*/ 4996443 h 5352083"/>
              <a:gd name="connsiteX12" fmla="*/ 1517099 w 7546928"/>
              <a:gd name="connsiteY12" fmla="*/ 4982062 h 5352083"/>
              <a:gd name="connsiteX13" fmla="*/ 6562766 w 7546928"/>
              <a:gd name="connsiteY13" fmla="*/ 4982062 h 5352083"/>
              <a:gd name="connsiteX14" fmla="*/ 6562766 w 7546928"/>
              <a:gd name="connsiteY14" fmla="*/ 4991427 h 5352083"/>
              <a:gd name="connsiteX15" fmla="*/ 6626630 w 7546928"/>
              <a:gd name="connsiteY15" fmla="*/ 4970629 h 5352083"/>
              <a:gd name="connsiteX16" fmla="*/ 7164749 w 7546928"/>
              <a:gd name="connsiteY16" fmla="*/ 4118941 h 5352083"/>
              <a:gd name="connsiteX17" fmla="*/ 6283677 w 7546928"/>
              <a:gd name="connsiteY17" fmla="*/ 3194613 h 5352083"/>
              <a:gd name="connsiteX18" fmla="*/ 6243887 w 7546928"/>
              <a:gd name="connsiteY18" fmla="*/ 3197772 h 5352083"/>
              <a:gd name="connsiteX19" fmla="*/ 6045202 w 7546928"/>
              <a:gd name="connsiteY19" fmla="*/ 2824005 h 5352083"/>
              <a:gd name="connsiteX20" fmla="*/ 6073277 w 7546928"/>
              <a:gd name="connsiteY20" fmla="*/ 2796876 h 5352083"/>
              <a:gd name="connsiteX21" fmla="*/ 6061340 w 7546928"/>
              <a:gd name="connsiteY21" fmla="*/ 1962463 h 5352083"/>
              <a:gd name="connsiteX22" fmla="*/ 5256198 w 7546928"/>
              <a:gd name="connsiteY22" fmla="*/ 1743069 h 5352083"/>
              <a:gd name="connsiteX23" fmla="*/ 5177642 w 7546928"/>
              <a:gd name="connsiteY23" fmla="*/ 1791319 h 5352083"/>
              <a:gd name="connsiteX24" fmla="*/ 5178052 w 7546928"/>
              <a:gd name="connsiteY24" fmla="*/ 1799061 h 5352083"/>
              <a:gd name="connsiteX25" fmla="*/ 5178052 w 7546928"/>
              <a:gd name="connsiteY25" fmla="*/ 1799062 h 5352083"/>
              <a:gd name="connsiteX26" fmla="*/ 5165036 w 7546928"/>
              <a:gd name="connsiteY26" fmla="*/ 1799062 h 5352083"/>
              <a:gd name="connsiteX27" fmla="*/ 5147622 w 7546928"/>
              <a:gd name="connsiteY27" fmla="*/ 1809758 h 5352083"/>
              <a:gd name="connsiteX28" fmla="*/ 5146441 w 7546928"/>
              <a:gd name="connsiteY28" fmla="*/ 1810839 h 5352083"/>
              <a:gd name="connsiteX29" fmla="*/ 4785270 w 7546928"/>
              <a:gd name="connsiteY29" fmla="*/ 1594049 h 5352083"/>
              <a:gd name="connsiteX30" fmla="*/ 4771656 w 7546928"/>
              <a:gd name="connsiteY30" fmla="*/ 1509016 h 5352083"/>
              <a:gd name="connsiteX31" fmla="*/ 3292495 w 7546928"/>
              <a:gd name="connsiteY31" fmla="*/ 359880 h 5352083"/>
              <a:gd name="connsiteX32" fmla="*/ 3290669 w 7546928"/>
              <a:gd name="connsiteY32" fmla="*/ 0 h 5352083"/>
              <a:gd name="connsiteX33" fmla="*/ 5139708 w 7546928"/>
              <a:gd name="connsiteY33" fmla="*/ 1436487 h 5352083"/>
              <a:gd name="connsiteX34" fmla="*/ 5140965 w 7546928"/>
              <a:gd name="connsiteY34" fmla="*/ 1444340 h 5352083"/>
              <a:gd name="connsiteX35" fmla="*/ 5274323 w 7546928"/>
              <a:gd name="connsiteY35" fmla="*/ 1397874 h 5352083"/>
              <a:gd name="connsiteX36" fmla="*/ 6306269 w 7546928"/>
              <a:gd name="connsiteY36" fmla="*/ 1788599 h 5352083"/>
              <a:gd name="connsiteX37" fmla="*/ 6496569 w 7546928"/>
              <a:gd name="connsiteY37" fmla="*/ 2712744 h 5352083"/>
              <a:gd name="connsiteX38" fmla="*/ 6427972 w 7546928"/>
              <a:gd name="connsiteY38" fmla="*/ 2884528 h 5352083"/>
              <a:gd name="connsiteX39" fmla="*/ 6479174 w 7546928"/>
              <a:gd name="connsiteY39" fmla="*/ 2887241 h 5352083"/>
              <a:gd name="connsiteX40" fmla="*/ 7546928 w 7546928"/>
              <a:gd name="connsiteY40" fmla="*/ 4128548 h 5352083"/>
              <a:gd name="connsiteX41" fmla="*/ 6597267 w 7546928"/>
              <a:gd name="connsiteY41" fmla="*/ 5350947 h 5352083"/>
              <a:gd name="connsiteX42" fmla="*/ 6590173 w 7546928"/>
              <a:gd name="connsiteY42" fmla="*/ 5352083 h 5352083"/>
              <a:gd name="connsiteX43" fmla="*/ 1491863 w 7546928"/>
              <a:gd name="connsiteY43" fmla="*/ 5352083 h 5352083"/>
              <a:gd name="connsiteX44" fmla="*/ 1419429 w 7546928"/>
              <a:gd name="connsiteY44" fmla="*/ 5334946 h 5352083"/>
              <a:gd name="connsiteX45" fmla="*/ 0 w 7546928"/>
              <a:gd name="connsiteY45" fmla="*/ 3559589 h 5352083"/>
              <a:gd name="connsiteX46" fmla="*/ 1267970 w 7546928"/>
              <a:gd name="connsiteY46" fmla="*/ 1833793 h 5352083"/>
              <a:gd name="connsiteX47" fmla="*/ 1403800 w 7546928"/>
              <a:gd name="connsiteY47" fmla="*/ 1789346 h 5352083"/>
              <a:gd name="connsiteX48" fmla="*/ 1413030 w 7546928"/>
              <a:gd name="connsiteY48" fmla="*/ 1615118 h 5352083"/>
              <a:gd name="connsiteX49" fmla="*/ 3290669 w 7546928"/>
              <a:gd name="connsiteY49" fmla="*/ 0 h 5352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7546928" h="5352083">
                <a:moveTo>
                  <a:pt x="3292495" y="359880"/>
                </a:moveTo>
                <a:cubicBezTo>
                  <a:pt x="2458637" y="359880"/>
                  <a:pt x="1782661" y="1004224"/>
                  <a:pt x="1782661" y="1799061"/>
                </a:cubicBezTo>
                <a:cubicBezTo>
                  <a:pt x="1782661" y="1873578"/>
                  <a:pt x="1788602" y="1946770"/>
                  <a:pt x="1800058" y="2018235"/>
                </a:cubicBezTo>
                <a:lnTo>
                  <a:pt x="1829745" y="2141022"/>
                </a:lnTo>
                <a:lnTo>
                  <a:pt x="1462795" y="2141022"/>
                </a:lnTo>
                <a:lnTo>
                  <a:pt x="1441224" y="2148287"/>
                </a:lnTo>
                <a:lnTo>
                  <a:pt x="1441224" y="2159093"/>
                </a:lnTo>
                <a:lnTo>
                  <a:pt x="1439583" y="2148840"/>
                </a:lnTo>
                <a:lnTo>
                  <a:pt x="1381494" y="2168404"/>
                </a:lnTo>
                <a:cubicBezTo>
                  <a:pt x="792590" y="2397608"/>
                  <a:pt x="379375" y="2934194"/>
                  <a:pt x="379375" y="3559588"/>
                </a:cubicBezTo>
                <a:cubicBezTo>
                  <a:pt x="379375" y="4184981"/>
                  <a:pt x="792590" y="4721566"/>
                  <a:pt x="1381494" y="4950772"/>
                </a:cubicBezTo>
                <a:lnTo>
                  <a:pt x="1517099" y="4996443"/>
                </a:lnTo>
                <a:lnTo>
                  <a:pt x="1517099" y="4982062"/>
                </a:lnTo>
                <a:lnTo>
                  <a:pt x="6562766" y="4982062"/>
                </a:lnTo>
                <a:lnTo>
                  <a:pt x="6562766" y="4991427"/>
                </a:lnTo>
                <a:lnTo>
                  <a:pt x="6626630" y="4970629"/>
                </a:lnTo>
                <a:cubicBezTo>
                  <a:pt x="6942860" y="4830309"/>
                  <a:pt x="7164749" y="4501809"/>
                  <a:pt x="7164749" y="4118941"/>
                </a:cubicBezTo>
                <a:cubicBezTo>
                  <a:pt x="7164749" y="3608450"/>
                  <a:pt x="6770280" y="3194613"/>
                  <a:pt x="6283677" y="3194613"/>
                </a:cubicBezTo>
                <a:lnTo>
                  <a:pt x="6243887" y="3197772"/>
                </a:lnTo>
                <a:lnTo>
                  <a:pt x="6045202" y="2824005"/>
                </a:lnTo>
                <a:lnTo>
                  <a:pt x="6073277" y="2796876"/>
                </a:lnTo>
                <a:cubicBezTo>
                  <a:pt x="6260732" y="2571230"/>
                  <a:pt x="6262860" y="2222370"/>
                  <a:pt x="6061340" y="1962463"/>
                </a:cubicBezTo>
                <a:cubicBezTo>
                  <a:pt x="5859819" y="1702558"/>
                  <a:pt x="5521424" y="1617724"/>
                  <a:pt x="5256198" y="1743069"/>
                </a:cubicBezTo>
                <a:lnTo>
                  <a:pt x="5177642" y="1791319"/>
                </a:lnTo>
                <a:lnTo>
                  <a:pt x="5178052" y="1799061"/>
                </a:lnTo>
                <a:lnTo>
                  <a:pt x="5178052" y="1799062"/>
                </a:lnTo>
                <a:lnTo>
                  <a:pt x="5165036" y="1799062"/>
                </a:lnTo>
                <a:lnTo>
                  <a:pt x="5147622" y="1809758"/>
                </a:lnTo>
                <a:lnTo>
                  <a:pt x="5146441" y="1810839"/>
                </a:lnTo>
                <a:lnTo>
                  <a:pt x="4785270" y="1594049"/>
                </a:lnTo>
                <a:lnTo>
                  <a:pt x="4771656" y="1509016"/>
                </a:lnTo>
                <a:cubicBezTo>
                  <a:pt x="4630869" y="853206"/>
                  <a:pt x="4022121" y="359880"/>
                  <a:pt x="3292495" y="359880"/>
                </a:cubicBezTo>
                <a:close/>
                <a:moveTo>
                  <a:pt x="3290669" y="0"/>
                </a:moveTo>
                <a:cubicBezTo>
                  <a:pt x="4202745" y="0"/>
                  <a:pt x="4963717" y="616686"/>
                  <a:pt x="5139708" y="1436487"/>
                </a:cubicBezTo>
                <a:lnTo>
                  <a:pt x="5140965" y="1444340"/>
                </a:lnTo>
                <a:lnTo>
                  <a:pt x="5274323" y="1397874"/>
                </a:lnTo>
                <a:cubicBezTo>
                  <a:pt x="5636883" y="1312959"/>
                  <a:pt x="6047037" y="1454261"/>
                  <a:pt x="6306269" y="1788599"/>
                </a:cubicBezTo>
                <a:cubicBezTo>
                  <a:pt x="6522297" y="2067215"/>
                  <a:pt x="6582390" y="2413945"/>
                  <a:pt x="6496569" y="2712744"/>
                </a:cubicBezTo>
                <a:lnTo>
                  <a:pt x="6427972" y="2884528"/>
                </a:lnTo>
                <a:lnTo>
                  <a:pt x="6479174" y="2887241"/>
                </a:lnTo>
                <a:cubicBezTo>
                  <a:pt x="7078916" y="2951138"/>
                  <a:pt x="7546928" y="3482505"/>
                  <a:pt x="7546928" y="4128548"/>
                </a:cubicBezTo>
                <a:cubicBezTo>
                  <a:pt x="7546928" y="4731522"/>
                  <a:pt x="7139238" y="5234600"/>
                  <a:pt x="6597267" y="5350947"/>
                </a:cubicBezTo>
                <a:lnTo>
                  <a:pt x="6590173" y="5352083"/>
                </a:lnTo>
                <a:lnTo>
                  <a:pt x="1491863" y="5352083"/>
                </a:lnTo>
                <a:lnTo>
                  <a:pt x="1419429" y="5334946"/>
                </a:lnTo>
                <a:cubicBezTo>
                  <a:pt x="597085" y="5099584"/>
                  <a:pt x="0" y="4393750"/>
                  <a:pt x="0" y="3559589"/>
                </a:cubicBezTo>
                <a:cubicBezTo>
                  <a:pt x="0" y="2777563"/>
                  <a:pt x="524781" y="2108325"/>
                  <a:pt x="1267970" y="1833793"/>
                </a:cubicBezTo>
                <a:lnTo>
                  <a:pt x="1403800" y="1789346"/>
                </a:lnTo>
                <a:lnTo>
                  <a:pt x="1413030" y="1615118"/>
                </a:lnTo>
                <a:cubicBezTo>
                  <a:pt x="1509684" y="707930"/>
                  <a:pt x="2313445" y="0"/>
                  <a:pt x="3290669" y="0"/>
                </a:cubicBezTo>
                <a:close/>
              </a:path>
            </a:pathLst>
          </a:custGeom>
          <a:solidFill>
            <a:srgbClr val="F47EA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722923" y="4545735"/>
            <a:ext cx="494554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所以我选择深埋</a:t>
            </a:r>
            <a:r>
              <a:rPr lang="zh-CN" altLang="en-US" sz="36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对你的爱，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那是内心深处的一片净土</a:t>
            </a:r>
            <a:r>
              <a:rPr lang="zh-CN" altLang="en-US" sz="2800" dirty="0">
                <a:solidFill>
                  <a:schemeClr val="bg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。</a:t>
            </a:r>
            <a:endParaRPr lang="zh-CN" altLang="en-US" sz="2800" dirty="0">
              <a:solidFill>
                <a:schemeClr val="bg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22924" y="3304660"/>
            <a:ext cx="46845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牵了手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，我们就需要花尽一生的时间去经营</a:t>
            </a:r>
            <a:endParaRPr lang="zh-CN" altLang="en-US" sz="2800" dirty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722923" y="3180080"/>
            <a:ext cx="4684540" cy="0"/>
          </a:xfrm>
          <a:prstGeom prst="line">
            <a:avLst/>
          </a:prstGeom>
          <a:ln>
            <a:solidFill>
              <a:srgbClr val="F47EA1"/>
            </a:solidFill>
            <a:prstDash val="dash"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722923" y="4488376"/>
            <a:ext cx="4684540" cy="0"/>
          </a:xfrm>
          <a:prstGeom prst="line">
            <a:avLst/>
          </a:prstGeom>
          <a:ln>
            <a:solidFill>
              <a:srgbClr val="F47EA1"/>
            </a:solidFill>
            <a:prstDash val="dash"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0921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1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0" accel="500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 animBg="1"/>
      <p:bldP spid="23" grpId="0" animBg="1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73" y="340468"/>
            <a:ext cx="11303540" cy="6196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>
            <a:spLocks noChangeArrowheads="1"/>
          </p:cNvSpPr>
          <p:nvPr/>
        </p:nvSpPr>
        <p:spPr bwMode="auto">
          <a:xfrm rot="-2109038">
            <a:off x="4530817" y="3359981"/>
            <a:ext cx="1365250" cy="1649413"/>
          </a:xfrm>
          <a:custGeom>
            <a:avLst/>
            <a:gdLst>
              <a:gd name="T0" fmla="*/ 615705718 w 1921"/>
              <a:gd name="T1" fmla="*/ 3551243 h 1516"/>
              <a:gd name="T2" fmla="*/ 528830049 w 1921"/>
              <a:gd name="T3" fmla="*/ 23674952 h 1516"/>
              <a:gd name="T4" fmla="*/ 454582055 w 1921"/>
              <a:gd name="T5" fmla="*/ 50901146 h 1516"/>
              <a:gd name="T6" fmla="*/ 385384277 w 1921"/>
              <a:gd name="T7" fmla="*/ 89964817 h 1516"/>
              <a:gd name="T8" fmla="*/ 299519220 w 1921"/>
              <a:gd name="T9" fmla="*/ 151519691 h 1516"/>
              <a:gd name="T10" fmla="*/ 226785721 w 1921"/>
              <a:gd name="T11" fmla="*/ 221361887 h 1516"/>
              <a:gd name="T12" fmla="*/ 174256644 w 1921"/>
              <a:gd name="T13" fmla="*/ 288835500 h 1516"/>
              <a:gd name="T14" fmla="*/ 131828711 w 1921"/>
              <a:gd name="T15" fmla="*/ 356309112 h 1516"/>
              <a:gd name="T16" fmla="*/ 92936498 w 1921"/>
              <a:gd name="T17" fmla="*/ 433252705 h 1516"/>
              <a:gd name="T18" fmla="*/ 59600518 w 1921"/>
              <a:gd name="T19" fmla="*/ 510196299 h 1516"/>
              <a:gd name="T20" fmla="*/ 29294953 w 1921"/>
              <a:gd name="T21" fmla="*/ 610815932 h 1516"/>
              <a:gd name="T22" fmla="*/ 10607161 w 1921"/>
              <a:gd name="T23" fmla="*/ 703148244 h 1516"/>
              <a:gd name="T24" fmla="*/ 0 w 1921"/>
              <a:gd name="T25" fmla="*/ 822706750 h 1516"/>
              <a:gd name="T26" fmla="*/ 7071441 w 1921"/>
              <a:gd name="T27" fmla="*/ 929245121 h 1516"/>
              <a:gd name="T28" fmla="*/ 23739430 w 1921"/>
              <a:gd name="T29" fmla="*/ 1032231161 h 1516"/>
              <a:gd name="T30" fmla="*/ 46468249 w 1921"/>
              <a:gd name="T31" fmla="*/ 1119828483 h 1516"/>
              <a:gd name="T32" fmla="*/ 90411389 w 1921"/>
              <a:gd name="T33" fmla="*/ 1232284504 h 1516"/>
              <a:gd name="T34" fmla="*/ 136879638 w 1921"/>
              <a:gd name="T35" fmla="*/ 1319882913 h 1516"/>
              <a:gd name="T36" fmla="*/ 190419328 w 1921"/>
              <a:gd name="T37" fmla="*/ 1392091516 h 1516"/>
              <a:gd name="T38" fmla="*/ 258606494 w 1921"/>
              <a:gd name="T39" fmla="*/ 1472586352 h 1516"/>
              <a:gd name="T40" fmla="*/ 336895515 w 1921"/>
              <a:gd name="T41" fmla="*/ 1541243712 h 1516"/>
              <a:gd name="T42" fmla="*/ 493978863 w 1921"/>
              <a:gd name="T43" fmla="*/ 1625290879 h 1516"/>
              <a:gd name="T44" fmla="*/ 630353906 w 1921"/>
              <a:gd name="T45" fmla="*/ 1660803307 h 1516"/>
              <a:gd name="T46" fmla="*/ 708642927 w 1921"/>
              <a:gd name="T47" fmla="*/ 1793383036 h 1516"/>
              <a:gd name="T48" fmla="*/ 705611802 w 1921"/>
              <a:gd name="T49" fmla="*/ 1220447028 h 1516"/>
              <a:gd name="T50" fmla="*/ 627828087 w 1921"/>
              <a:gd name="T51" fmla="*/ 1340006622 h 1516"/>
              <a:gd name="T52" fmla="*/ 508626339 w 1921"/>
              <a:gd name="T53" fmla="*/ 1299759204 h 1516"/>
              <a:gd name="T54" fmla="*/ 382353862 w 1921"/>
              <a:gd name="T55" fmla="*/ 1213344542 h 1516"/>
              <a:gd name="T56" fmla="*/ 312651489 w 1921"/>
              <a:gd name="T57" fmla="*/ 1132849706 h 1516"/>
              <a:gd name="T58" fmla="*/ 255576079 w 1921"/>
              <a:gd name="T59" fmla="*/ 1051171123 h 1516"/>
              <a:gd name="T60" fmla="*/ 210623038 w 1921"/>
              <a:gd name="T61" fmla="*/ 954103820 h 1516"/>
              <a:gd name="T62" fmla="*/ 175771851 w 1921"/>
              <a:gd name="T63" fmla="*/ 838095469 h 1516"/>
              <a:gd name="T64" fmla="*/ 161124374 w 1921"/>
              <a:gd name="T65" fmla="*/ 722088205 h 1516"/>
              <a:gd name="T66" fmla="*/ 162134276 w 1921"/>
              <a:gd name="T67" fmla="*/ 617918417 h 1516"/>
              <a:gd name="T68" fmla="*/ 175771851 w 1921"/>
              <a:gd name="T69" fmla="*/ 517298784 h 1516"/>
              <a:gd name="T70" fmla="*/ 202541696 w 1921"/>
              <a:gd name="T71" fmla="*/ 415496492 h 1516"/>
              <a:gd name="T72" fmla="*/ 257091286 w 1921"/>
              <a:gd name="T73" fmla="*/ 297121733 h 1516"/>
              <a:gd name="T74" fmla="*/ 324773857 w 1921"/>
              <a:gd name="T75" fmla="*/ 200054430 h 1516"/>
              <a:gd name="T76" fmla="*/ 392961023 w 1921"/>
              <a:gd name="T77" fmla="*/ 130212235 h 1516"/>
              <a:gd name="T78" fmla="*/ 461148189 w 1921"/>
              <a:gd name="T79" fmla="*/ 80494836 h 1516"/>
              <a:gd name="T80" fmla="*/ 515697780 w 1921"/>
              <a:gd name="T81" fmla="*/ 49717399 h 1516"/>
              <a:gd name="T82" fmla="*/ 580854532 w 1921"/>
              <a:gd name="T83" fmla="*/ 29593690 h 1516"/>
              <a:gd name="T84" fmla="*/ 730361844 w 1921"/>
              <a:gd name="T85" fmla="*/ 0 h 151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921"/>
              <a:gd name="T130" fmla="*/ 0 h 1516"/>
              <a:gd name="T131" fmla="*/ 1921 w 1921"/>
              <a:gd name="T132" fmla="*/ 1516 h 151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921" h="1516">
                <a:moveTo>
                  <a:pt x="1446" y="0"/>
                </a:moveTo>
                <a:lnTo>
                  <a:pt x="1219" y="3"/>
                </a:lnTo>
                <a:lnTo>
                  <a:pt x="1142" y="9"/>
                </a:lnTo>
                <a:lnTo>
                  <a:pt x="1047" y="20"/>
                </a:lnTo>
                <a:lnTo>
                  <a:pt x="974" y="29"/>
                </a:lnTo>
                <a:lnTo>
                  <a:pt x="900" y="43"/>
                </a:lnTo>
                <a:lnTo>
                  <a:pt x="828" y="59"/>
                </a:lnTo>
                <a:lnTo>
                  <a:pt x="763" y="76"/>
                </a:lnTo>
                <a:lnTo>
                  <a:pt x="686" y="97"/>
                </a:lnTo>
                <a:lnTo>
                  <a:pt x="593" y="128"/>
                </a:lnTo>
                <a:lnTo>
                  <a:pt x="520" y="156"/>
                </a:lnTo>
                <a:lnTo>
                  <a:pt x="449" y="187"/>
                </a:lnTo>
                <a:lnTo>
                  <a:pt x="401" y="213"/>
                </a:lnTo>
                <a:lnTo>
                  <a:pt x="345" y="244"/>
                </a:lnTo>
                <a:lnTo>
                  <a:pt x="304" y="268"/>
                </a:lnTo>
                <a:lnTo>
                  <a:pt x="261" y="301"/>
                </a:lnTo>
                <a:lnTo>
                  <a:pt x="222" y="332"/>
                </a:lnTo>
                <a:lnTo>
                  <a:pt x="184" y="366"/>
                </a:lnTo>
                <a:lnTo>
                  <a:pt x="155" y="393"/>
                </a:lnTo>
                <a:lnTo>
                  <a:pt x="118" y="431"/>
                </a:lnTo>
                <a:lnTo>
                  <a:pt x="82" y="474"/>
                </a:lnTo>
                <a:lnTo>
                  <a:pt x="58" y="516"/>
                </a:lnTo>
                <a:lnTo>
                  <a:pt x="39" y="552"/>
                </a:lnTo>
                <a:lnTo>
                  <a:pt x="21" y="594"/>
                </a:lnTo>
                <a:lnTo>
                  <a:pt x="6" y="638"/>
                </a:lnTo>
                <a:lnTo>
                  <a:pt x="0" y="695"/>
                </a:lnTo>
                <a:lnTo>
                  <a:pt x="5" y="744"/>
                </a:lnTo>
                <a:lnTo>
                  <a:pt x="14" y="785"/>
                </a:lnTo>
                <a:lnTo>
                  <a:pt x="26" y="826"/>
                </a:lnTo>
                <a:lnTo>
                  <a:pt x="47" y="872"/>
                </a:lnTo>
                <a:lnTo>
                  <a:pt x="66" y="911"/>
                </a:lnTo>
                <a:lnTo>
                  <a:pt x="92" y="946"/>
                </a:lnTo>
                <a:lnTo>
                  <a:pt x="130" y="991"/>
                </a:lnTo>
                <a:lnTo>
                  <a:pt x="179" y="1041"/>
                </a:lnTo>
                <a:lnTo>
                  <a:pt x="229" y="1081"/>
                </a:lnTo>
                <a:lnTo>
                  <a:pt x="271" y="1115"/>
                </a:lnTo>
                <a:lnTo>
                  <a:pt x="325" y="1149"/>
                </a:lnTo>
                <a:lnTo>
                  <a:pt x="377" y="1176"/>
                </a:lnTo>
                <a:lnTo>
                  <a:pt x="437" y="1207"/>
                </a:lnTo>
                <a:lnTo>
                  <a:pt x="512" y="1244"/>
                </a:lnTo>
                <a:lnTo>
                  <a:pt x="585" y="1271"/>
                </a:lnTo>
                <a:lnTo>
                  <a:pt x="667" y="1302"/>
                </a:lnTo>
                <a:lnTo>
                  <a:pt x="836" y="1346"/>
                </a:lnTo>
                <a:lnTo>
                  <a:pt x="978" y="1373"/>
                </a:lnTo>
                <a:lnTo>
                  <a:pt x="1128" y="1393"/>
                </a:lnTo>
                <a:lnTo>
                  <a:pt x="1248" y="1403"/>
                </a:lnTo>
                <a:lnTo>
                  <a:pt x="1403" y="1410"/>
                </a:lnTo>
                <a:lnTo>
                  <a:pt x="1403" y="1515"/>
                </a:lnTo>
                <a:lnTo>
                  <a:pt x="1920" y="1275"/>
                </a:lnTo>
                <a:lnTo>
                  <a:pt x="1397" y="1031"/>
                </a:lnTo>
                <a:lnTo>
                  <a:pt x="1398" y="1139"/>
                </a:lnTo>
                <a:lnTo>
                  <a:pt x="1243" y="1132"/>
                </a:lnTo>
                <a:lnTo>
                  <a:pt x="1128" y="1119"/>
                </a:lnTo>
                <a:lnTo>
                  <a:pt x="1007" y="1098"/>
                </a:lnTo>
                <a:lnTo>
                  <a:pt x="836" y="1054"/>
                </a:lnTo>
                <a:lnTo>
                  <a:pt x="757" y="1025"/>
                </a:lnTo>
                <a:lnTo>
                  <a:pt x="681" y="993"/>
                </a:lnTo>
                <a:lnTo>
                  <a:pt x="619" y="957"/>
                </a:lnTo>
                <a:lnTo>
                  <a:pt x="556" y="922"/>
                </a:lnTo>
                <a:lnTo>
                  <a:pt x="506" y="888"/>
                </a:lnTo>
                <a:lnTo>
                  <a:pt x="464" y="850"/>
                </a:lnTo>
                <a:lnTo>
                  <a:pt x="417" y="806"/>
                </a:lnTo>
                <a:lnTo>
                  <a:pt x="377" y="755"/>
                </a:lnTo>
                <a:lnTo>
                  <a:pt x="348" y="708"/>
                </a:lnTo>
                <a:lnTo>
                  <a:pt x="333" y="664"/>
                </a:lnTo>
                <a:lnTo>
                  <a:pt x="319" y="610"/>
                </a:lnTo>
                <a:lnTo>
                  <a:pt x="317" y="558"/>
                </a:lnTo>
                <a:lnTo>
                  <a:pt x="321" y="522"/>
                </a:lnTo>
                <a:lnTo>
                  <a:pt x="329" y="483"/>
                </a:lnTo>
                <a:lnTo>
                  <a:pt x="348" y="437"/>
                </a:lnTo>
                <a:lnTo>
                  <a:pt x="372" y="393"/>
                </a:lnTo>
                <a:lnTo>
                  <a:pt x="401" y="351"/>
                </a:lnTo>
                <a:lnTo>
                  <a:pt x="440" y="310"/>
                </a:lnTo>
                <a:lnTo>
                  <a:pt x="509" y="251"/>
                </a:lnTo>
                <a:lnTo>
                  <a:pt x="567" y="211"/>
                </a:lnTo>
                <a:lnTo>
                  <a:pt x="643" y="169"/>
                </a:lnTo>
                <a:lnTo>
                  <a:pt x="720" y="133"/>
                </a:lnTo>
                <a:lnTo>
                  <a:pt x="778" y="110"/>
                </a:lnTo>
                <a:lnTo>
                  <a:pt x="847" y="86"/>
                </a:lnTo>
                <a:lnTo>
                  <a:pt x="913" y="68"/>
                </a:lnTo>
                <a:lnTo>
                  <a:pt x="966" y="54"/>
                </a:lnTo>
                <a:lnTo>
                  <a:pt x="1021" y="42"/>
                </a:lnTo>
                <a:lnTo>
                  <a:pt x="1089" y="32"/>
                </a:lnTo>
                <a:lnTo>
                  <a:pt x="1150" y="25"/>
                </a:lnTo>
                <a:lnTo>
                  <a:pt x="1234" y="15"/>
                </a:lnTo>
                <a:lnTo>
                  <a:pt x="1446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lIns="45720" tIns="44450" rIns="45720" bIns="44450" anchor="ctr" anchorCtr="1"/>
          <a:lstStyle/>
          <a:p>
            <a:endParaRPr lang="zh-CN" altLang="en-US"/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4683217" y="2526544"/>
            <a:ext cx="1184275" cy="1182687"/>
          </a:xfrm>
          <a:prstGeom prst="ellipse">
            <a:avLst/>
          </a:prstGeom>
          <a:solidFill>
            <a:srgbClr val="F47EA1"/>
          </a:solidFill>
          <a:ln>
            <a:noFill/>
          </a:ln>
          <a:extLst/>
        </p:spPr>
        <p:txBody>
          <a:bodyPr lIns="45720" tIns="44450" rIns="45720" bIns="44450"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6096092" y="3352044"/>
            <a:ext cx="1184275" cy="1184275"/>
          </a:xfrm>
          <a:prstGeom prst="ellipse">
            <a:avLst/>
          </a:prstGeom>
          <a:solidFill>
            <a:srgbClr val="F47EA1"/>
          </a:solidFill>
          <a:ln>
            <a:noFill/>
          </a:ln>
          <a:extLst/>
        </p:spPr>
        <p:txBody>
          <a:bodyPr lIns="45720" tIns="44450" rIns="45720" bIns="44450"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</a:p>
        </p:txBody>
      </p:sp>
      <p:sp>
        <p:nvSpPr>
          <p:cNvPr id="7" name="TextBox 7"/>
          <p:cNvSpPr>
            <a:spLocks noChangeArrowheads="1"/>
          </p:cNvSpPr>
          <p:nvPr/>
        </p:nvSpPr>
        <p:spPr bwMode="auto">
          <a:xfrm>
            <a:off x="2016217" y="2626556"/>
            <a:ext cx="2352675" cy="205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F47EA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400" dirty="0">
              <a:solidFill>
                <a:srgbClr val="F47EA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" name="组合 1"/>
          <p:cNvGrpSpPr>
            <a:grpSpLocks/>
          </p:cNvGrpSpPr>
          <p:nvPr/>
        </p:nvGrpSpPr>
        <p:grpSpPr bwMode="auto">
          <a:xfrm>
            <a:off x="2019392" y="2064581"/>
            <a:ext cx="3300413" cy="461963"/>
            <a:chOff x="0" y="0"/>
            <a:chExt cx="3299884" cy="461665"/>
          </a:xfrm>
        </p:grpSpPr>
        <p:sp>
          <p:nvSpPr>
            <p:cNvPr id="9" name="TextBox 6"/>
            <p:cNvSpPr>
              <a:spLocks noChangeArrowheads="1"/>
            </p:cNvSpPr>
            <p:nvPr/>
          </p:nvSpPr>
          <p:spPr bwMode="auto">
            <a:xfrm>
              <a:off x="83519" y="0"/>
              <a:ext cx="15696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rgbClr val="F47EA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点击添加标题</a:t>
              </a:r>
            </a:p>
          </p:txBody>
        </p:sp>
        <p:sp>
          <p:nvSpPr>
            <p:cNvPr id="10" name="直接连接符 8"/>
            <p:cNvSpPr>
              <a:spLocks noChangeShapeType="1"/>
            </p:cNvSpPr>
            <p:nvPr/>
          </p:nvSpPr>
          <p:spPr bwMode="auto">
            <a:xfrm>
              <a:off x="0" y="461665"/>
              <a:ext cx="3299884" cy="1"/>
            </a:xfrm>
            <a:prstGeom prst="line">
              <a:avLst/>
            </a:prstGeom>
            <a:noFill/>
            <a:ln w="25400">
              <a:solidFill>
                <a:srgbClr val="F47EA1"/>
              </a:solidFill>
              <a:prstDash val="sysDot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" name="TextBox 10"/>
          <p:cNvSpPr>
            <a:spLocks noChangeArrowheads="1"/>
          </p:cNvSpPr>
          <p:nvPr/>
        </p:nvSpPr>
        <p:spPr bwMode="auto">
          <a:xfrm>
            <a:off x="7718517" y="2413831"/>
            <a:ext cx="2454275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F47EA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400" dirty="0">
              <a:solidFill>
                <a:srgbClr val="F47EA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6750698" y="4536319"/>
            <a:ext cx="3441700" cy="370757"/>
            <a:chOff x="0" y="0"/>
            <a:chExt cx="3442305" cy="369332"/>
          </a:xfrm>
        </p:grpSpPr>
        <p:sp>
          <p:nvSpPr>
            <p:cNvPr id="13" name="TextBox 9"/>
            <p:cNvSpPr>
              <a:spLocks noChangeArrowheads="1"/>
            </p:cNvSpPr>
            <p:nvPr/>
          </p:nvSpPr>
          <p:spPr bwMode="auto">
            <a:xfrm>
              <a:off x="936323" y="0"/>
              <a:ext cx="15696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rgbClr val="F47EA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点击添加标题</a:t>
              </a:r>
            </a:p>
          </p:txBody>
        </p:sp>
        <p:sp>
          <p:nvSpPr>
            <p:cNvPr id="14" name="直接连接符 11"/>
            <p:cNvSpPr>
              <a:spLocks noChangeShapeType="1"/>
            </p:cNvSpPr>
            <p:nvPr/>
          </p:nvSpPr>
          <p:spPr bwMode="auto">
            <a:xfrm>
              <a:off x="0" y="0"/>
              <a:ext cx="3442305" cy="1"/>
            </a:xfrm>
            <a:prstGeom prst="line">
              <a:avLst/>
            </a:prstGeom>
            <a:noFill/>
            <a:ln w="25400">
              <a:solidFill>
                <a:srgbClr val="F47EA1"/>
              </a:solidFill>
              <a:prstDash val="sysDot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33576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bldLvl="0" animBg="1" autoUpdateAnimBg="0"/>
      <p:bldP spid="6" grpId="0" bldLvl="0" animBg="1" autoUpdateAnimBg="0"/>
      <p:bldP spid="7" grpId="0" bldLvl="0" autoUpdateAnimBg="0"/>
      <p:bldP spid="11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73" y="340468"/>
            <a:ext cx="11303540" cy="6196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149"/>
          <p:cNvSpPr>
            <a:spLocks noEditPoints="1"/>
          </p:cNvSpPr>
          <p:nvPr/>
        </p:nvSpPr>
        <p:spPr bwMode="auto">
          <a:xfrm rot="1498993">
            <a:off x="572778" y="3966825"/>
            <a:ext cx="827260" cy="1492312"/>
          </a:xfrm>
          <a:custGeom>
            <a:avLst/>
            <a:gdLst>
              <a:gd name="T0" fmla="*/ 86 w 86"/>
              <a:gd name="T1" fmla="*/ 44 h 155"/>
              <a:gd name="T2" fmla="*/ 63 w 86"/>
              <a:gd name="T3" fmla="*/ 19 h 155"/>
              <a:gd name="T4" fmla="*/ 43 w 86"/>
              <a:gd name="T5" fmla="*/ 0 h 155"/>
              <a:gd name="T6" fmla="*/ 23 w 86"/>
              <a:gd name="T7" fmla="*/ 19 h 155"/>
              <a:gd name="T8" fmla="*/ 0 w 86"/>
              <a:gd name="T9" fmla="*/ 44 h 155"/>
              <a:gd name="T10" fmla="*/ 34 w 86"/>
              <a:gd name="T11" fmla="*/ 71 h 155"/>
              <a:gd name="T12" fmla="*/ 34 w 86"/>
              <a:gd name="T13" fmla="*/ 131 h 155"/>
              <a:gd name="T14" fmla="*/ 24 w 86"/>
              <a:gd name="T15" fmla="*/ 131 h 155"/>
              <a:gd name="T16" fmla="*/ 24 w 86"/>
              <a:gd name="T17" fmla="*/ 135 h 155"/>
              <a:gd name="T18" fmla="*/ 27 w 86"/>
              <a:gd name="T19" fmla="*/ 135 h 155"/>
              <a:gd name="T20" fmla="*/ 27 w 86"/>
              <a:gd name="T21" fmla="*/ 141 h 155"/>
              <a:gd name="T22" fmla="*/ 24 w 86"/>
              <a:gd name="T23" fmla="*/ 144 h 155"/>
              <a:gd name="T24" fmla="*/ 22 w 86"/>
              <a:gd name="T25" fmla="*/ 144 h 155"/>
              <a:gd name="T26" fmla="*/ 22 w 86"/>
              <a:gd name="T27" fmla="*/ 149 h 155"/>
              <a:gd name="T28" fmla="*/ 28 w 86"/>
              <a:gd name="T29" fmla="*/ 151 h 155"/>
              <a:gd name="T30" fmla="*/ 30 w 86"/>
              <a:gd name="T31" fmla="*/ 151 h 155"/>
              <a:gd name="T32" fmla="*/ 30 w 86"/>
              <a:gd name="T33" fmla="*/ 153 h 155"/>
              <a:gd name="T34" fmla="*/ 34 w 86"/>
              <a:gd name="T35" fmla="*/ 153 h 155"/>
              <a:gd name="T36" fmla="*/ 34 w 86"/>
              <a:gd name="T37" fmla="*/ 155 h 155"/>
              <a:gd name="T38" fmla="*/ 51 w 86"/>
              <a:gd name="T39" fmla="*/ 155 h 155"/>
              <a:gd name="T40" fmla="*/ 51 w 86"/>
              <a:gd name="T41" fmla="*/ 153 h 155"/>
              <a:gd name="T42" fmla="*/ 56 w 86"/>
              <a:gd name="T43" fmla="*/ 153 h 155"/>
              <a:gd name="T44" fmla="*/ 56 w 86"/>
              <a:gd name="T45" fmla="*/ 151 h 155"/>
              <a:gd name="T46" fmla="*/ 58 w 86"/>
              <a:gd name="T47" fmla="*/ 151 h 155"/>
              <a:gd name="T48" fmla="*/ 64 w 86"/>
              <a:gd name="T49" fmla="*/ 149 h 155"/>
              <a:gd name="T50" fmla="*/ 64 w 86"/>
              <a:gd name="T51" fmla="*/ 144 h 155"/>
              <a:gd name="T52" fmla="*/ 62 w 86"/>
              <a:gd name="T53" fmla="*/ 144 h 155"/>
              <a:gd name="T54" fmla="*/ 59 w 86"/>
              <a:gd name="T55" fmla="*/ 141 h 155"/>
              <a:gd name="T56" fmla="*/ 59 w 86"/>
              <a:gd name="T57" fmla="*/ 135 h 155"/>
              <a:gd name="T58" fmla="*/ 62 w 86"/>
              <a:gd name="T59" fmla="*/ 135 h 155"/>
              <a:gd name="T60" fmla="*/ 62 w 86"/>
              <a:gd name="T61" fmla="*/ 131 h 155"/>
              <a:gd name="T62" fmla="*/ 51 w 86"/>
              <a:gd name="T63" fmla="*/ 131 h 155"/>
              <a:gd name="T64" fmla="*/ 51 w 86"/>
              <a:gd name="T65" fmla="*/ 71 h 155"/>
              <a:gd name="T66" fmla="*/ 86 w 86"/>
              <a:gd name="T67" fmla="*/ 44 h 155"/>
              <a:gd name="T68" fmla="*/ 30 w 86"/>
              <a:gd name="T69" fmla="*/ 20 h 155"/>
              <a:gd name="T70" fmla="*/ 43 w 86"/>
              <a:gd name="T71" fmla="*/ 7 h 155"/>
              <a:gd name="T72" fmla="*/ 56 w 86"/>
              <a:gd name="T73" fmla="*/ 20 h 155"/>
              <a:gd name="T74" fmla="*/ 43 w 86"/>
              <a:gd name="T75" fmla="*/ 33 h 155"/>
              <a:gd name="T76" fmla="*/ 30 w 86"/>
              <a:gd name="T77" fmla="*/ 20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6" h="155">
                <a:moveTo>
                  <a:pt x="86" y="44"/>
                </a:moveTo>
                <a:cubicBezTo>
                  <a:pt x="86" y="33"/>
                  <a:pt x="77" y="24"/>
                  <a:pt x="63" y="19"/>
                </a:cubicBezTo>
                <a:cubicBezTo>
                  <a:pt x="62" y="8"/>
                  <a:pt x="54" y="0"/>
                  <a:pt x="43" y="0"/>
                </a:cubicBezTo>
                <a:cubicBezTo>
                  <a:pt x="32" y="0"/>
                  <a:pt x="23" y="8"/>
                  <a:pt x="23" y="19"/>
                </a:cubicBezTo>
                <a:cubicBezTo>
                  <a:pt x="9" y="24"/>
                  <a:pt x="0" y="33"/>
                  <a:pt x="0" y="44"/>
                </a:cubicBezTo>
                <a:cubicBezTo>
                  <a:pt x="0" y="57"/>
                  <a:pt x="15" y="68"/>
                  <a:pt x="34" y="71"/>
                </a:cubicBezTo>
                <a:cubicBezTo>
                  <a:pt x="34" y="131"/>
                  <a:pt x="34" y="131"/>
                  <a:pt x="34" y="131"/>
                </a:cubicBezTo>
                <a:cubicBezTo>
                  <a:pt x="24" y="131"/>
                  <a:pt x="24" y="131"/>
                  <a:pt x="24" y="131"/>
                </a:cubicBezTo>
                <a:cubicBezTo>
                  <a:pt x="24" y="135"/>
                  <a:pt x="24" y="135"/>
                  <a:pt x="24" y="135"/>
                </a:cubicBezTo>
                <a:cubicBezTo>
                  <a:pt x="27" y="135"/>
                  <a:pt x="27" y="135"/>
                  <a:pt x="27" y="135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24" y="144"/>
                  <a:pt x="24" y="144"/>
                  <a:pt x="24" y="144"/>
                </a:cubicBezTo>
                <a:cubicBezTo>
                  <a:pt x="22" y="144"/>
                  <a:pt x="22" y="144"/>
                  <a:pt x="22" y="144"/>
                </a:cubicBezTo>
                <a:cubicBezTo>
                  <a:pt x="22" y="149"/>
                  <a:pt x="22" y="149"/>
                  <a:pt x="22" y="149"/>
                </a:cubicBezTo>
                <a:cubicBezTo>
                  <a:pt x="28" y="151"/>
                  <a:pt x="28" y="151"/>
                  <a:pt x="28" y="151"/>
                </a:cubicBezTo>
                <a:cubicBezTo>
                  <a:pt x="30" y="151"/>
                  <a:pt x="30" y="151"/>
                  <a:pt x="30" y="151"/>
                </a:cubicBezTo>
                <a:cubicBezTo>
                  <a:pt x="30" y="153"/>
                  <a:pt x="30" y="153"/>
                  <a:pt x="30" y="153"/>
                </a:cubicBezTo>
                <a:cubicBezTo>
                  <a:pt x="34" y="153"/>
                  <a:pt x="34" y="153"/>
                  <a:pt x="34" y="153"/>
                </a:cubicBezTo>
                <a:cubicBezTo>
                  <a:pt x="34" y="155"/>
                  <a:pt x="34" y="155"/>
                  <a:pt x="34" y="155"/>
                </a:cubicBezTo>
                <a:cubicBezTo>
                  <a:pt x="51" y="155"/>
                  <a:pt x="51" y="155"/>
                  <a:pt x="51" y="155"/>
                </a:cubicBezTo>
                <a:cubicBezTo>
                  <a:pt x="51" y="153"/>
                  <a:pt x="51" y="153"/>
                  <a:pt x="51" y="153"/>
                </a:cubicBezTo>
                <a:cubicBezTo>
                  <a:pt x="56" y="153"/>
                  <a:pt x="56" y="153"/>
                  <a:pt x="56" y="153"/>
                </a:cubicBezTo>
                <a:cubicBezTo>
                  <a:pt x="56" y="151"/>
                  <a:pt x="56" y="151"/>
                  <a:pt x="56" y="151"/>
                </a:cubicBezTo>
                <a:cubicBezTo>
                  <a:pt x="58" y="151"/>
                  <a:pt x="58" y="151"/>
                  <a:pt x="58" y="151"/>
                </a:cubicBezTo>
                <a:cubicBezTo>
                  <a:pt x="64" y="149"/>
                  <a:pt x="64" y="149"/>
                  <a:pt x="64" y="149"/>
                </a:cubicBezTo>
                <a:cubicBezTo>
                  <a:pt x="64" y="144"/>
                  <a:pt x="64" y="144"/>
                  <a:pt x="64" y="144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59" y="141"/>
                  <a:pt x="59" y="141"/>
                  <a:pt x="59" y="141"/>
                </a:cubicBezTo>
                <a:cubicBezTo>
                  <a:pt x="59" y="135"/>
                  <a:pt x="59" y="135"/>
                  <a:pt x="59" y="135"/>
                </a:cubicBezTo>
                <a:cubicBezTo>
                  <a:pt x="62" y="135"/>
                  <a:pt x="62" y="135"/>
                  <a:pt x="62" y="135"/>
                </a:cubicBezTo>
                <a:cubicBezTo>
                  <a:pt x="62" y="131"/>
                  <a:pt x="62" y="131"/>
                  <a:pt x="62" y="131"/>
                </a:cubicBezTo>
                <a:cubicBezTo>
                  <a:pt x="51" y="131"/>
                  <a:pt x="51" y="131"/>
                  <a:pt x="51" y="131"/>
                </a:cubicBezTo>
                <a:cubicBezTo>
                  <a:pt x="51" y="71"/>
                  <a:pt x="51" y="71"/>
                  <a:pt x="51" y="71"/>
                </a:cubicBezTo>
                <a:cubicBezTo>
                  <a:pt x="71" y="68"/>
                  <a:pt x="86" y="57"/>
                  <a:pt x="86" y="44"/>
                </a:cubicBezTo>
                <a:close/>
                <a:moveTo>
                  <a:pt x="30" y="20"/>
                </a:moveTo>
                <a:cubicBezTo>
                  <a:pt x="30" y="13"/>
                  <a:pt x="36" y="7"/>
                  <a:pt x="43" y="7"/>
                </a:cubicBezTo>
                <a:cubicBezTo>
                  <a:pt x="50" y="7"/>
                  <a:pt x="56" y="13"/>
                  <a:pt x="56" y="20"/>
                </a:cubicBezTo>
                <a:cubicBezTo>
                  <a:pt x="56" y="27"/>
                  <a:pt x="50" y="33"/>
                  <a:pt x="43" y="33"/>
                </a:cubicBezTo>
                <a:cubicBezTo>
                  <a:pt x="36" y="33"/>
                  <a:pt x="30" y="27"/>
                  <a:pt x="30" y="20"/>
                </a:cubicBezTo>
                <a:close/>
              </a:path>
            </a:pathLst>
          </a:custGeom>
          <a:solidFill>
            <a:srgbClr val="F26C6D"/>
          </a:solidFill>
          <a:ln w="38100">
            <a:solidFill>
              <a:schemeClr val="bg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" name="Group 85"/>
          <p:cNvGrpSpPr>
            <a:grpSpLocks noChangeAspect="1"/>
          </p:cNvGrpSpPr>
          <p:nvPr/>
        </p:nvGrpSpPr>
        <p:grpSpPr bwMode="auto">
          <a:xfrm rot="6932412">
            <a:off x="9596703" y="5208313"/>
            <a:ext cx="1047954" cy="1936437"/>
            <a:chOff x="3702" y="1905"/>
            <a:chExt cx="276" cy="510"/>
          </a:xfrm>
        </p:grpSpPr>
        <p:sp>
          <p:nvSpPr>
            <p:cNvPr id="6" name="AutoShape 84"/>
            <p:cNvSpPr>
              <a:spLocks noChangeAspect="1" noChangeArrowheads="1" noTextEdit="1"/>
            </p:cNvSpPr>
            <p:nvPr/>
          </p:nvSpPr>
          <p:spPr bwMode="auto">
            <a:xfrm>
              <a:off x="3702" y="1905"/>
              <a:ext cx="276" cy="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86"/>
            <p:cNvSpPr>
              <a:spLocks noEditPoints="1"/>
            </p:cNvSpPr>
            <p:nvPr/>
          </p:nvSpPr>
          <p:spPr bwMode="auto">
            <a:xfrm>
              <a:off x="3686" y="1905"/>
              <a:ext cx="308" cy="510"/>
            </a:xfrm>
            <a:custGeom>
              <a:avLst/>
              <a:gdLst>
                <a:gd name="T0" fmla="*/ 4669 w 5104"/>
                <a:gd name="T1" fmla="*/ 1384 h 8496"/>
                <a:gd name="T2" fmla="*/ 3641 w 5104"/>
                <a:gd name="T3" fmla="*/ 356 h 8496"/>
                <a:gd name="T4" fmla="*/ 2810 w 5104"/>
                <a:gd name="T5" fmla="*/ 277 h 8496"/>
                <a:gd name="T6" fmla="*/ 2256 w 5104"/>
                <a:gd name="T7" fmla="*/ 277 h 8496"/>
                <a:gd name="T8" fmla="*/ 1464 w 5104"/>
                <a:gd name="T9" fmla="*/ 356 h 8496"/>
                <a:gd name="T10" fmla="*/ 436 w 5104"/>
                <a:gd name="T11" fmla="*/ 1384 h 8496"/>
                <a:gd name="T12" fmla="*/ 436 w 5104"/>
                <a:gd name="T13" fmla="*/ 3557 h 8496"/>
                <a:gd name="T14" fmla="*/ 2256 w 5104"/>
                <a:gd name="T15" fmla="*/ 8299 h 8496"/>
                <a:gd name="T16" fmla="*/ 2612 w 5104"/>
                <a:gd name="T17" fmla="*/ 8496 h 8496"/>
                <a:gd name="T18" fmla="*/ 2810 w 5104"/>
                <a:gd name="T19" fmla="*/ 8259 h 8496"/>
                <a:gd name="T20" fmla="*/ 3522 w 5104"/>
                <a:gd name="T21" fmla="*/ 8062 h 8496"/>
                <a:gd name="T22" fmla="*/ 3324 w 5104"/>
                <a:gd name="T23" fmla="*/ 7864 h 8496"/>
                <a:gd name="T24" fmla="*/ 3324 w 5104"/>
                <a:gd name="T25" fmla="*/ 7469 h 8496"/>
                <a:gd name="T26" fmla="*/ 3838 w 5104"/>
                <a:gd name="T27" fmla="*/ 7232 h 8496"/>
                <a:gd name="T28" fmla="*/ 2810 w 5104"/>
                <a:gd name="T29" fmla="*/ 6995 h 8496"/>
                <a:gd name="T30" fmla="*/ 4669 w 5104"/>
                <a:gd name="T31" fmla="*/ 3557 h 8496"/>
                <a:gd name="T32" fmla="*/ 2533 w 5104"/>
                <a:gd name="T33" fmla="*/ 119 h 8496"/>
                <a:gd name="T34" fmla="*/ 2533 w 5104"/>
                <a:gd name="T35" fmla="*/ 435 h 8496"/>
                <a:gd name="T36" fmla="*/ 2533 w 5104"/>
                <a:gd name="T37" fmla="*/ 119 h 8496"/>
                <a:gd name="T38" fmla="*/ 2533 w 5104"/>
                <a:gd name="T39" fmla="*/ 751 h 8496"/>
                <a:gd name="T40" fmla="*/ 2533 w 5104"/>
                <a:gd name="T41" fmla="*/ 554 h 8496"/>
                <a:gd name="T42" fmla="*/ 1741 w 5104"/>
                <a:gd name="T43" fmla="*/ 751 h 8496"/>
                <a:gd name="T44" fmla="*/ 3364 w 5104"/>
                <a:gd name="T45" fmla="*/ 751 h 8496"/>
                <a:gd name="T46" fmla="*/ 2533 w 5104"/>
                <a:gd name="T47" fmla="*/ 2332 h 8496"/>
                <a:gd name="T48" fmla="*/ 1741 w 5104"/>
                <a:gd name="T49" fmla="*/ 751 h 8496"/>
                <a:gd name="T50" fmla="*/ 1148 w 5104"/>
                <a:gd name="T51" fmla="*/ 2490 h 8496"/>
                <a:gd name="T52" fmla="*/ 2414 w 5104"/>
                <a:gd name="T53" fmla="*/ 2450 h 8496"/>
                <a:gd name="T54" fmla="*/ 2414 w 5104"/>
                <a:gd name="T55" fmla="*/ 2490 h 8496"/>
                <a:gd name="T56" fmla="*/ 4274 w 5104"/>
                <a:gd name="T57" fmla="*/ 3280 h 8496"/>
                <a:gd name="T58" fmla="*/ 2691 w 5104"/>
                <a:gd name="T59" fmla="*/ 2490 h 8496"/>
                <a:gd name="T60" fmla="*/ 4274 w 5104"/>
                <a:gd name="T61" fmla="*/ 1660 h 8496"/>
                <a:gd name="T62" fmla="*/ 4274 w 5104"/>
                <a:gd name="T63" fmla="*/ 3280 h 8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04" h="8496">
                  <a:moveTo>
                    <a:pt x="4274" y="2490"/>
                  </a:moveTo>
                  <a:cubicBezTo>
                    <a:pt x="4590" y="2332"/>
                    <a:pt x="5104" y="1976"/>
                    <a:pt x="4669" y="1384"/>
                  </a:cubicBezTo>
                  <a:cubicBezTo>
                    <a:pt x="4432" y="1028"/>
                    <a:pt x="3997" y="1146"/>
                    <a:pt x="3601" y="1423"/>
                  </a:cubicBezTo>
                  <a:cubicBezTo>
                    <a:pt x="3878" y="1028"/>
                    <a:pt x="3997" y="593"/>
                    <a:pt x="3641" y="356"/>
                  </a:cubicBezTo>
                  <a:cubicBezTo>
                    <a:pt x="3284" y="80"/>
                    <a:pt x="3007" y="198"/>
                    <a:pt x="2810" y="356"/>
                  </a:cubicBezTo>
                  <a:cubicBezTo>
                    <a:pt x="2810" y="356"/>
                    <a:pt x="2810" y="317"/>
                    <a:pt x="2810" y="277"/>
                  </a:cubicBezTo>
                  <a:cubicBezTo>
                    <a:pt x="2810" y="119"/>
                    <a:pt x="2691" y="0"/>
                    <a:pt x="2533" y="0"/>
                  </a:cubicBezTo>
                  <a:cubicBezTo>
                    <a:pt x="2374" y="0"/>
                    <a:pt x="2256" y="119"/>
                    <a:pt x="2256" y="277"/>
                  </a:cubicBezTo>
                  <a:cubicBezTo>
                    <a:pt x="2256" y="317"/>
                    <a:pt x="2256" y="317"/>
                    <a:pt x="2256" y="356"/>
                  </a:cubicBezTo>
                  <a:cubicBezTo>
                    <a:pt x="2058" y="159"/>
                    <a:pt x="1820" y="80"/>
                    <a:pt x="1464" y="356"/>
                  </a:cubicBezTo>
                  <a:cubicBezTo>
                    <a:pt x="1069" y="593"/>
                    <a:pt x="1227" y="1028"/>
                    <a:pt x="1504" y="1423"/>
                  </a:cubicBezTo>
                  <a:cubicBezTo>
                    <a:pt x="1108" y="1146"/>
                    <a:pt x="673" y="1028"/>
                    <a:pt x="436" y="1384"/>
                  </a:cubicBezTo>
                  <a:cubicBezTo>
                    <a:pt x="0" y="1976"/>
                    <a:pt x="515" y="2332"/>
                    <a:pt x="831" y="2490"/>
                  </a:cubicBezTo>
                  <a:cubicBezTo>
                    <a:pt x="515" y="2609"/>
                    <a:pt x="0" y="2964"/>
                    <a:pt x="436" y="3557"/>
                  </a:cubicBezTo>
                  <a:cubicBezTo>
                    <a:pt x="871" y="4189"/>
                    <a:pt x="1781" y="3359"/>
                    <a:pt x="2256" y="2806"/>
                  </a:cubicBezTo>
                  <a:cubicBezTo>
                    <a:pt x="2256" y="8299"/>
                    <a:pt x="2256" y="8299"/>
                    <a:pt x="2256" y="8299"/>
                  </a:cubicBezTo>
                  <a:cubicBezTo>
                    <a:pt x="2256" y="8417"/>
                    <a:pt x="2335" y="8496"/>
                    <a:pt x="2454" y="8496"/>
                  </a:cubicBezTo>
                  <a:cubicBezTo>
                    <a:pt x="2612" y="8496"/>
                    <a:pt x="2612" y="8496"/>
                    <a:pt x="2612" y="8496"/>
                  </a:cubicBezTo>
                  <a:cubicBezTo>
                    <a:pt x="2731" y="8496"/>
                    <a:pt x="2810" y="8417"/>
                    <a:pt x="2810" y="8299"/>
                  </a:cubicBezTo>
                  <a:cubicBezTo>
                    <a:pt x="2810" y="8259"/>
                    <a:pt x="2810" y="8259"/>
                    <a:pt x="2810" y="8259"/>
                  </a:cubicBezTo>
                  <a:cubicBezTo>
                    <a:pt x="3324" y="8259"/>
                    <a:pt x="3324" y="8259"/>
                    <a:pt x="3324" y="8259"/>
                  </a:cubicBezTo>
                  <a:cubicBezTo>
                    <a:pt x="3443" y="8259"/>
                    <a:pt x="3522" y="8180"/>
                    <a:pt x="3522" y="8062"/>
                  </a:cubicBezTo>
                  <a:cubicBezTo>
                    <a:pt x="3522" y="7983"/>
                    <a:pt x="3443" y="7864"/>
                    <a:pt x="3324" y="7864"/>
                  </a:cubicBezTo>
                  <a:cubicBezTo>
                    <a:pt x="3324" y="7864"/>
                    <a:pt x="3324" y="7864"/>
                    <a:pt x="3324" y="7864"/>
                  </a:cubicBezTo>
                  <a:cubicBezTo>
                    <a:pt x="3324" y="7469"/>
                    <a:pt x="3324" y="7469"/>
                    <a:pt x="3324" y="7469"/>
                  </a:cubicBezTo>
                  <a:cubicBezTo>
                    <a:pt x="3324" y="7469"/>
                    <a:pt x="3324" y="7469"/>
                    <a:pt x="3324" y="7469"/>
                  </a:cubicBezTo>
                  <a:cubicBezTo>
                    <a:pt x="3601" y="7469"/>
                    <a:pt x="3601" y="7469"/>
                    <a:pt x="3601" y="7469"/>
                  </a:cubicBezTo>
                  <a:cubicBezTo>
                    <a:pt x="3720" y="7469"/>
                    <a:pt x="3838" y="7350"/>
                    <a:pt x="3838" y="7232"/>
                  </a:cubicBezTo>
                  <a:cubicBezTo>
                    <a:pt x="3838" y="7113"/>
                    <a:pt x="3720" y="6995"/>
                    <a:pt x="3601" y="6995"/>
                  </a:cubicBezTo>
                  <a:cubicBezTo>
                    <a:pt x="2810" y="6995"/>
                    <a:pt x="2810" y="6995"/>
                    <a:pt x="2810" y="6995"/>
                  </a:cubicBezTo>
                  <a:cubicBezTo>
                    <a:pt x="2810" y="2806"/>
                    <a:pt x="2810" y="2806"/>
                    <a:pt x="2810" y="2806"/>
                  </a:cubicBezTo>
                  <a:cubicBezTo>
                    <a:pt x="3324" y="3359"/>
                    <a:pt x="4234" y="4189"/>
                    <a:pt x="4669" y="3557"/>
                  </a:cubicBezTo>
                  <a:cubicBezTo>
                    <a:pt x="5104" y="2964"/>
                    <a:pt x="4590" y="2609"/>
                    <a:pt x="4274" y="2490"/>
                  </a:cubicBezTo>
                  <a:close/>
                  <a:moveTo>
                    <a:pt x="2533" y="119"/>
                  </a:moveTo>
                  <a:cubicBezTo>
                    <a:pt x="2651" y="119"/>
                    <a:pt x="2691" y="198"/>
                    <a:pt x="2691" y="277"/>
                  </a:cubicBezTo>
                  <a:cubicBezTo>
                    <a:pt x="2691" y="396"/>
                    <a:pt x="2651" y="435"/>
                    <a:pt x="2533" y="435"/>
                  </a:cubicBezTo>
                  <a:cubicBezTo>
                    <a:pt x="2454" y="435"/>
                    <a:pt x="2374" y="396"/>
                    <a:pt x="2374" y="277"/>
                  </a:cubicBezTo>
                  <a:cubicBezTo>
                    <a:pt x="2374" y="198"/>
                    <a:pt x="2454" y="119"/>
                    <a:pt x="2533" y="119"/>
                  </a:cubicBezTo>
                  <a:close/>
                  <a:moveTo>
                    <a:pt x="2691" y="514"/>
                  </a:moveTo>
                  <a:cubicBezTo>
                    <a:pt x="2612" y="593"/>
                    <a:pt x="2572" y="672"/>
                    <a:pt x="2533" y="751"/>
                  </a:cubicBezTo>
                  <a:cubicBezTo>
                    <a:pt x="2533" y="712"/>
                    <a:pt x="2493" y="633"/>
                    <a:pt x="2454" y="554"/>
                  </a:cubicBezTo>
                  <a:cubicBezTo>
                    <a:pt x="2454" y="554"/>
                    <a:pt x="2493" y="554"/>
                    <a:pt x="2533" y="554"/>
                  </a:cubicBezTo>
                  <a:cubicBezTo>
                    <a:pt x="2572" y="554"/>
                    <a:pt x="2651" y="554"/>
                    <a:pt x="2691" y="514"/>
                  </a:cubicBezTo>
                  <a:close/>
                  <a:moveTo>
                    <a:pt x="1741" y="751"/>
                  </a:moveTo>
                  <a:cubicBezTo>
                    <a:pt x="2177" y="435"/>
                    <a:pt x="2454" y="830"/>
                    <a:pt x="2533" y="1067"/>
                  </a:cubicBezTo>
                  <a:cubicBezTo>
                    <a:pt x="2651" y="830"/>
                    <a:pt x="2928" y="435"/>
                    <a:pt x="3364" y="751"/>
                  </a:cubicBezTo>
                  <a:cubicBezTo>
                    <a:pt x="3957" y="1146"/>
                    <a:pt x="2849" y="2095"/>
                    <a:pt x="2572" y="2332"/>
                  </a:cubicBezTo>
                  <a:cubicBezTo>
                    <a:pt x="2572" y="2332"/>
                    <a:pt x="2572" y="2332"/>
                    <a:pt x="2533" y="2332"/>
                  </a:cubicBezTo>
                  <a:cubicBezTo>
                    <a:pt x="2533" y="2332"/>
                    <a:pt x="2533" y="2332"/>
                    <a:pt x="2533" y="2332"/>
                  </a:cubicBezTo>
                  <a:cubicBezTo>
                    <a:pt x="2256" y="2095"/>
                    <a:pt x="1148" y="1146"/>
                    <a:pt x="1741" y="751"/>
                  </a:cubicBezTo>
                  <a:close/>
                  <a:moveTo>
                    <a:pt x="831" y="3280"/>
                  </a:moveTo>
                  <a:cubicBezTo>
                    <a:pt x="515" y="2846"/>
                    <a:pt x="910" y="2569"/>
                    <a:pt x="1148" y="2490"/>
                  </a:cubicBezTo>
                  <a:cubicBezTo>
                    <a:pt x="910" y="2371"/>
                    <a:pt x="515" y="2095"/>
                    <a:pt x="831" y="1660"/>
                  </a:cubicBezTo>
                  <a:cubicBezTo>
                    <a:pt x="1227" y="1067"/>
                    <a:pt x="2177" y="2174"/>
                    <a:pt x="2414" y="2450"/>
                  </a:cubicBezTo>
                  <a:cubicBezTo>
                    <a:pt x="2414" y="2450"/>
                    <a:pt x="2414" y="2450"/>
                    <a:pt x="2414" y="2490"/>
                  </a:cubicBezTo>
                  <a:cubicBezTo>
                    <a:pt x="2414" y="2490"/>
                    <a:pt x="2414" y="2490"/>
                    <a:pt x="2414" y="2490"/>
                  </a:cubicBezTo>
                  <a:cubicBezTo>
                    <a:pt x="2177" y="2767"/>
                    <a:pt x="1227" y="3873"/>
                    <a:pt x="831" y="3280"/>
                  </a:cubicBezTo>
                  <a:close/>
                  <a:moveTo>
                    <a:pt x="4274" y="3280"/>
                  </a:moveTo>
                  <a:cubicBezTo>
                    <a:pt x="3878" y="3873"/>
                    <a:pt x="2928" y="2767"/>
                    <a:pt x="2691" y="2490"/>
                  </a:cubicBezTo>
                  <a:cubicBezTo>
                    <a:pt x="2691" y="2490"/>
                    <a:pt x="2691" y="2490"/>
                    <a:pt x="2691" y="2490"/>
                  </a:cubicBezTo>
                  <a:cubicBezTo>
                    <a:pt x="2691" y="2450"/>
                    <a:pt x="2691" y="2450"/>
                    <a:pt x="2691" y="2450"/>
                  </a:cubicBezTo>
                  <a:cubicBezTo>
                    <a:pt x="2928" y="2174"/>
                    <a:pt x="3878" y="1067"/>
                    <a:pt x="4274" y="1660"/>
                  </a:cubicBezTo>
                  <a:cubicBezTo>
                    <a:pt x="4590" y="2095"/>
                    <a:pt x="4194" y="2371"/>
                    <a:pt x="3957" y="2490"/>
                  </a:cubicBezTo>
                  <a:cubicBezTo>
                    <a:pt x="4194" y="2569"/>
                    <a:pt x="4590" y="2846"/>
                    <a:pt x="4274" y="3280"/>
                  </a:cubicBezTo>
                  <a:close/>
                </a:path>
              </a:pathLst>
            </a:custGeom>
            <a:solidFill>
              <a:srgbClr val="F26D6E"/>
            </a:solidFill>
            <a:ln w="254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55344" y="1109733"/>
            <a:ext cx="2253773" cy="1972778"/>
            <a:chOff x="6049501" y="1037594"/>
            <a:chExt cx="2253773" cy="1972778"/>
          </a:xfrm>
        </p:grpSpPr>
        <p:sp>
          <p:nvSpPr>
            <p:cNvPr id="9" name="Freeform 80"/>
            <p:cNvSpPr>
              <a:spLocks/>
            </p:cNvSpPr>
            <p:nvPr/>
          </p:nvSpPr>
          <p:spPr bwMode="auto">
            <a:xfrm rot="1015632">
              <a:off x="6308011" y="2192390"/>
              <a:ext cx="24348" cy="17392"/>
            </a:xfrm>
            <a:custGeom>
              <a:avLst/>
              <a:gdLst>
                <a:gd name="T0" fmla="*/ 0 w 3"/>
                <a:gd name="T1" fmla="*/ 0 h 2"/>
                <a:gd name="T2" fmla="*/ 2 w 3"/>
                <a:gd name="T3" fmla="*/ 2 h 2"/>
                <a:gd name="T4" fmla="*/ 0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1"/>
                    <a:pt x="1" y="1"/>
                    <a:pt x="2" y="2"/>
                  </a:cubicBezTo>
                  <a:cubicBezTo>
                    <a:pt x="3" y="0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81"/>
            <p:cNvSpPr>
              <a:spLocks/>
            </p:cNvSpPr>
            <p:nvPr/>
          </p:nvSpPr>
          <p:spPr bwMode="auto">
            <a:xfrm rot="1015632">
              <a:off x="7977881" y="2474685"/>
              <a:ext cx="17392" cy="41737"/>
            </a:xfrm>
            <a:custGeom>
              <a:avLst/>
              <a:gdLst>
                <a:gd name="T0" fmla="*/ 0 w 2"/>
                <a:gd name="T1" fmla="*/ 5 h 5"/>
                <a:gd name="T2" fmla="*/ 2 w 2"/>
                <a:gd name="T3" fmla="*/ 2 h 5"/>
                <a:gd name="T4" fmla="*/ 2 w 2"/>
                <a:gd name="T5" fmla="*/ 0 h 5"/>
                <a:gd name="T6" fmla="*/ 1 w 2"/>
                <a:gd name="T7" fmla="*/ 3 h 5"/>
                <a:gd name="T8" fmla="*/ 0 w 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cubicBezTo>
                    <a:pt x="1" y="4"/>
                    <a:pt x="1" y="3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1" y="4"/>
                    <a:pt x="1" y="4"/>
                    <a:pt x="0" y="5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82"/>
            <p:cNvSpPr>
              <a:spLocks/>
            </p:cNvSpPr>
            <p:nvPr/>
          </p:nvSpPr>
          <p:spPr bwMode="auto">
            <a:xfrm rot="1015632">
              <a:off x="7182851" y="136748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83"/>
            <p:cNvSpPr>
              <a:spLocks noEditPoints="1"/>
            </p:cNvSpPr>
            <p:nvPr/>
          </p:nvSpPr>
          <p:spPr bwMode="auto">
            <a:xfrm rot="1015632">
              <a:off x="7082338" y="1285679"/>
              <a:ext cx="295641" cy="246947"/>
            </a:xfrm>
            <a:custGeom>
              <a:avLst/>
              <a:gdLst>
                <a:gd name="T0" fmla="*/ 3 w 36"/>
                <a:gd name="T1" fmla="*/ 5 h 30"/>
                <a:gd name="T2" fmla="*/ 8 w 36"/>
                <a:gd name="T3" fmla="*/ 9 h 30"/>
                <a:gd name="T4" fmla="*/ 12 w 36"/>
                <a:gd name="T5" fmla="*/ 12 h 30"/>
                <a:gd name="T6" fmla="*/ 21 w 36"/>
                <a:gd name="T7" fmla="*/ 20 h 30"/>
                <a:gd name="T8" fmla="*/ 23 w 36"/>
                <a:gd name="T9" fmla="*/ 22 h 30"/>
                <a:gd name="T10" fmla="*/ 33 w 36"/>
                <a:gd name="T11" fmla="*/ 30 h 30"/>
                <a:gd name="T12" fmla="*/ 35 w 36"/>
                <a:gd name="T13" fmla="*/ 21 h 30"/>
                <a:gd name="T14" fmla="*/ 28 w 36"/>
                <a:gd name="T15" fmla="*/ 15 h 30"/>
                <a:gd name="T16" fmla="*/ 24 w 36"/>
                <a:gd name="T17" fmla="*/ 7 h 30"/>
                <a:gd name="T18" fmla="*/ 13 w 36"/>
                <a:gd name="T19" fmla="*/ 5 h 30"/>
                <a:gd name="T20" fmla="*/ 5 w 36"/>
                <a:gd name="T21" fmla="*/ 1 h 30"/>
                <a:gd name="T22" fmla="*/ 33 w 36"/>
                <a:gd name="T23" fmla="*/ 28 h 30"/>
                <a:gd name="T24" fmla="*/ 29 w 36"/>
                <a:gd name="T25" fmla="*/ 24 h 30"/>
                <a:gd name="T26" fmla="*/ 34 w 36"/>
                <a:gd name="T27" fmla="*/ 25 h 30"/>
                <a:gd name="T28" fmla="*/ 33 w 36"/>
                <a:gd name="T29" fmla="*/ 21 h 30"/>
                <a:gd name="T30" fmla="*/ 30 w 36"/>
                <a:gd name="T31" fmla="*/ 23 h 30"/>
                <a:gd name="T32" fmla="*/ 28 w 36"/>
                <a:gd name="T33" fmla="*/ 23 h 30"/>
                <a:gd name="T34" fmla="*/ 11 w 36"/>
                <a:gd name="T35" fmla="*/ 7 h 30"/>
                <a:gd name="T36" fmla="*/ 11 w 36"/>
                <a:gd name="T37" fmla="*/ 10 h 30"/>
                <a:gd name="T38" fmla="*/ 11 w 36"/>
                <a:gd name="T39" fmla="*/ 10 h 30"/>
                <a:gd name="T40" fmla="*/ 17 w 36"/>
                <a:gd name="T41" fmla="*/ 13 h 30"/>
                <a:gd name="T42" fmla="*/ 14 w 36"/>
                <a:gd name="T43" fmla="*/ 8 h 30"/>
                <a:gd name="T44" fmla="*/ 14 w 36"/>
                <a:gd name="T45" fmla="*/ 11 h 30"/>
                <a:gd name="T46" fmla="*/ 15 w 36"/>
                <a:gd name="T47" fmla="*/ 10 h 30"/>
                <a:gd name="T48" fmla="*/ 16 w 36"/>
                <a:gd name="T49" fmla="*/ 9 h 30"/>
                <a:gd name="T50" fmla="*/ 13 w 36"/>
                <a:gd name="T51" fmla="*/ 8 h 30"/>
                <a:gd name="T52" fmla="*/ 12 w 36"/>
                <a:gd name="T53" fmla="*/ 11 h 30"/>
                <a:gd name="T54" fmla="*/ 14 w 36"/>
                <a:gd name="T55" fmla="*/ 11 h 30"/>
                <a:gd name="T56" fmla="*/ 16 w 36"/>
                <a:gd name="T57" fmla="*/ 14 h 30"/>
                <a:gd name="T58" fmla="*/ 19 w 36"/>
                <a:gd name="T59" fmla="*/ 13 h 30"/>
                <a:gd name="T60" fmla="*/ 25 w 36"/>
                <a:gd name="T61" fmla="*/ 18 h 30"/>
                <a:gd name="T62" fmla="*/ 26 w 36"/>
                <a:gd name="T63" fmla="*/ 19 h 30"/>
                <a:gd name="T64" fmla="*/ 27 w 36"/>
                <a:gd name="T65" fmla="*/ 17 h 30"/>
                <a:gd name="T66" fmla="*/ 21 w 36"/>
                <a:gd name="T67" fmla="*/ 15 h 30"/>
                <a:gd name="T68" fmla="*/ 21 w 36"/>
                <a:gd name="T69" fmla="*/ 15 h 30"/>
                <a:gd name="T70" fmla="*/ 22 w 36"/>
                <a:gd name="T71" fmla="*/ 15 h 30"/>
                <a:gd name="T72" fmla="*/ 23 w 36"/>
                <a:gd name="T73" fmla="*/ 17 h 30"/>
                <a:gd name="T74" fmla="*/ 21 w 36"/>
                <a:gd name="T75" fmla="*/ 19 h 30"/>
                <a:gd name="T76" fmla="*/ 25 w 36"/>
                <a:gd name="T77" fmla="*/ 15 h 30"/>
                <a:gd name="T78" fmla="*/ 23 w 36"/>
                <a:gd name="T79" fmla="*/ 15 h 30"/>
                <a:gd name="T80" fmla="*/ 21 w 36"/>
                <a:gd name="T81" fmla="*/ 12 h 30"/>
                <a:gd name="T82" fmla="*/ 17 w 36"/>
                <a:gd name="T83" fmla="*/ 15 h 30"/>
                <a:gd name="T84" fmla="*/ 19 w 36"/>
                <a:gd name="T85" fmla="*/ 17 h 30"/>
                <a:gd name="T86" fmla="*/ 20 w 36"/>
                <a:gd name="T87" fmla="*/ 19 h 30"/>
                <a:gd name="T88" fmla="*/ 22 w 36"/>
                <a:gd name="T89" fmla="*/ 19 h 30"/>
                <a:gd name="T90" fmla="*/ 24 w 36"/>
                <a:gd name="T91" fmla="*/ 20 h 30"/>
                <a:gd name="T92" fmla="*/ 24 w 36"/>
                <a:gd name="T93" fmla="*/ 23 h 30"/>
                <a:gd name="T94" fmla="*/ 26 w 36"/>
                <a:gd name="T95" fmla="*/ 21 h 30"/>
                <a:gd name="T96" fmla="*/ 27 w 36"/>
                <a:gd name="T97" fmla="*/ 20 h 30"/>
                <a:gd name="T98" fmla="*/ 28 w 36"/>
                <a:gd name="T99" fmla="*/ 16 h 30"/>
                <a:gd name="T100" fmla="*/ 27 w 36"/>
                <a:gd name="T101" fmla="*/ 14 h 30"/>
                <a:gd name="T102" fmla="*/ 26 w 36"/>
                <a:gd name="T103" fmla="*/ 10 h 30"/>
                <a:gd name="T104" fmla="*/ 23 w 36"/>
                <a:gd name="T105" fmla="*/ 11 h 30"/>
                <a:gd name="T106" fmla="*/ 22 w 36"/>
                <a:gd name="T107" fmla="*/ 9 h 30"/>
                <a:gd name="T108" fmla="*/ 20 w 36"/>
                <a:gd name="T109" fmla="*/ 10 h 30"/>
                <a:gd name="T110" fmla="*/ 22 w 36"/>
                <a:gd name="T111" fmla="*/ 5 h 30"/>
                <a:gd name="T112" fmla="*/ 17 w 36"/>
                <a:gd name="T113" fmla="*/ 7 h 30"/>
                <a:gd name="T114" fmla="*/ 16 w 36"/>
                <a:gd name="T115" fmla="*/ 6 h 30"/>
                <a:gd name="T116" fmla="*/ 12 w 36"/>
                <a:gd name="T117" fmla="*/ 5 h 30"/>
                <a:gd name="T118" fmla="*/ 10 w 36"/>
                <a:gd name="T119" fmla="*/ 7 h 30"/>
                <a:gd name="T120" fmla="*/ 8 w 36"/>
                <a:gd name="T121" fmla="*/ 8 h 30"/>
                <a:gd name="T122" fmla="*/ 7 w 36"/>
                <a:gd name="T123" fmla="*/ 3 h 30"/>
                <a:gd name="T124" fmla="*/ 5 w 36"/>
                <a:gd name="T125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" h="30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0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1" y="11"/>
                    <a:pt x="11" y="11"/>
                  </a:cubicBezTo>
                  <a:cubicBezTo>
                    <a:pt x="11" y="11"/>
                    <a:pt x="10" y="11"/>
                    <a:pt x="10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3"/>
                    <a:pt x="13" y="13"/>
                  </a:cubicBezTo>
                  <a:cubicBezTo>
                    <a:pt x="13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3" y="14"/>
                    <a:pt x="13" y="14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1"/>
                    <a:pt x="21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0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1"/>
                    <a:pt x="24" y="21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2"/>
                    <a:pt x="22" y="21"/>
                    <a:pt x="22" y="21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4"/>
                    <a:pt x="27" y="24"/>
                    <a:pt x="27" y="24"/>
                  </a:cubicBezTo>
                  <a:cubicBezTo>
                    <a:pt x="27" y="24"/>
                    <a:pt x="27" y="25"/>
                    <a:pt x="27" y="25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9" y="26"/>
                    <a:pt x="29" y="26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1" y="27"/>
                    <a:pt x="31" y="27"/>
                  </a:cubicBezTo>
                  <a:cubicBezTo>
                    <a:pt x="31" y="28"/>
                    <a:pt x="31" y="28"/>
                    <a:pt x="3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7"/>
                  </a:cubicBezTo>
                  <a:cubicBezTo>
                    <a:pt x="31" y="27"/>
                    <a:pt x="32" y="27"/>
                    <a:pt x="32" y="28"/>
                  </a:cubicBezTo>
                  <a:cubicBezTo>
                    <a:pt x="32" y="28"/>
                    <a:pt x="31" y="28"/>
                    <a:pt x="31" y="29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5" y="30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8"/>
                    <a:pt x="34" y="28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6" y="26"/>
                    <a:pt x="36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4"/>
                    <a:pt x="34" y="24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1"/>
                    <a:pt x="35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1"/>
                    <a:pt x="34" y="21"/>
                  </a:cubicBezTo>
                  <a:cubicBezTo>
                    <a:pt x="34" y="21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3" y="19"/>
                  </a:cubicBezTo>
                  <a:cubicBezTo>
                    <a:pt x="33" y="18"/>
                    <a:pt x="33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0" y="18"/>
                    <a:pt x="30" y="18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8" y="16"/>
                    <a:pt x="28" y="16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7" y="14"/>
                    <a:pt x="27" y="14"/>
                  </a:cubicBezTo>
                  <a:cubicBezTo>
                    <a:pt x="27" y="13"/>
                    <a:pt x="27" y="12"/>
                    <a:pt x="27" y="12"/>
                  </a:cubicBezTo>
                  <a:cubicBezTo>
                    <a:pt x="27" y="12"/>
                    <a:pt x="27" y="12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8" y="11"/>
                    <a:pt x="28" y="11"/>
                  </a:cubicBezTo>
                  <a:cubicBezTo>
                    <a:pt x="28" y="10"/>
                    <a:pt x="28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9"/>
                    <a:pt x="26" y="9"/>
                  </a:cubicBezTo>
                  <a:cubicBezTo>
                    <a:pt x="25" y="9"/>
                    <a:pt x="25" y="9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7"/>
                  </a:cubicBezTo>
                  <a:cubicBezTo>
                    <a:pt x="25" y="7"/>
                    <a:pt x="26" y="7"/>
                    <a:pt x="26" y="7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3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1" y="4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4"/>
                    <a:pt x="18" y="4"/>
                    <a:pt x="18" y="4"/>
                  </a:cubicBezTo>
                  <a:cubicBezTo>
                    <a:pt x="18" y="4"/>
                    <a:pt x="18" y="4"/>
                    <a:pt x="17" y="4"/>
                  </a:cubicBezTo>
                  <a:cubicBezTo>
                    <a:pt x="17" y="4"/>
                    <a:pt x="17" y="4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3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1" y="5"/>
                    <a:pt x="11" y="4"/>
                  </a:cubicBezTo>
                  <a:cubicBezTo>
                    <a:pt x="10" y="4"/>
                    <a:pt x="10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9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5" y="0"/>
                    <a:pt x="4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lose/>
                  <a:moveTo>
                    <a:pt x="34" y="30"/>
                  </a:move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lose/>
                  <a:moveTo>
                    <a:pt x="33" y="28"/>
                  </a:moveTo>
                  <a:cubicBezTo>
                    <a:pt x="33" y="29"/>
                    <a:pt x="34" y="29"/>
                    <a:pt x="34" y="29"/>
                  </a:cubicBezTo>
                  <a:cubicBezTo>
                    <a:pt x="34" y="29"/>
                    <a:pt x="34" y="30"/>
                    <a:pt x="34" y="30"/>
                  </a:cubicBezTo>
                  <a:cubicBezTo>
                    <a:pt x="34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2" y="29"/>
                    <a:pt x="33" y="29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lose/>
                  <a:moveTo>
                    <a:pt x="35" y="26"/>
                  </a:move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lose/>
                  <a:moveTo>
                    <a:pt x="29" y="21"/>
                  </a:moveTo>
                  <a:cubicBezTo>
                    <a:pt x="29" y="20"/>
                    <a:pt x="30" y="20"/>
                    <a:pt x="30" y="20"/>
                  </a:cubicBezTo>
                  <a:cubicBezTo>
                    <a:pt x="30" y="20"/>
                    <a:pt x="30" y="21"/>
                    <a:pt x="31" y="21"/>
                  </a:cubicBezTo>
                  <a:cubicBezTo>
                    <a:pt x="31" y="21"/>
                    <a:pt x="30" y="21"/>
                    <a:pt x="30" y="22"/>
                  </a:cubicBezTo>
                  <a:cubicBezTo>
                    <a:pt x="30" y="21"/>
                    <a:pt x="30" y="21"/>
                    <a:pt x="29" y="21"/>
                  </a:cubicBezTo>
                  <a:close/>
                  <a:moveTo>
                    <a:pt x="30" y="19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0" y="21"/>
                    <a:pt x="30" y="20"/>
                    <a:pt x="30" y="20"/>
                  </a:cubicBezTo>
                  <a:cubicBezTo>
                    <a:pt x="30" y="20"/>
                    <a:pt x="30" y="20"/>
                    <a:pt x="30" y="19"/>
                  </a:cubicBezTo>
                  <a:close/>
                  <a:moveTo>
                    <a:pt x="30" y="22"/>
                  </a:moveTo>
                  <a:cubicBezTo>
                    <a:pt x="30" y="22"/>
                    <a:pt x="30" y="22"/>
                    <a:pt x="29" y="22"/>
                  </a:cubicBezTo>
                  <a:cubicBezTo>
                    <a:pt x="29" y="22"/>
                    <a:pt x="29" y="22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30" y="21"/>
                    <a:pt x="30" y="22"/>
                  </a:cubicBezTo>
                  <a:close/>
                  <a:moveTo>
                    <a:pt x="28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8" y="24"/>
                    <a:pt x="28" y="24"/>
                  </a:cubicBezTo>
                  <a:close/>
                  <a:moveTo>
                    <a:pt x="28" y="26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6"/>
                  </a:cubicBezTo>
                  <a:cubicBezTo>
                    <a:pt x="29" y="26"/>
                    <a:pt x="28" y="26"/>
                    <a:pt x="28" y="26"/>
                  </a:cubicBezTo>
                  <a:close/>
                  <a:moveTo>
                    <a:pt x="29" y="26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6"/>
                    <a:pt x="30" y="26"/>
                  </a:cubicBezTo>
                  <a:cubicBezTo>
                    <a:pt x="30" y="26"/>
                    <a:pt x="30" y="26"/>
                    <a:pt x="29" y="26"/>
                  </a:cubicBezTo>
                  <a:close/>
                  <a:moveTo>
                    <a:pt x="31" y="26"/>
                  </a:moveTo>
                  <a:cubicBezTo>
                    <a:pt x="31" y="26"/>
                    <a:pt x="31" y="26"/>
                    <a:pt x="30" y="26"/>
                  </a:cubicBezTo>
                  <a:cubicBezTo>
                    <a:pt x="30" y="26"/>
                    <a:pt x="30" y="25"/>
                    <a:pt x="30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6"/>
                    <a:pt x="31" y="26"/>
                  </a:cubicBezTo>
                  <a:close/>
                  <a:moveTo>
                    <a:pt x="32" y="29"/>
                  </a:moveTo>
                  <a:cubicBezTo>
                    <a:pt x="32" y="29"/>
                    <a:pt x="31" y="29"/>
                    <a:pt x="31" y="29"/>
                  </a:cubicBezTo>
                  <a:cubicBezTo>
                    <a:pt x="31" y="29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3" y="28"/>
                    <a:pt x="33" y="28"/>
                  </a:cubicBezTo>
                  <a:cubicBezTo>
                    <a:pt x="32" y="29"/>
                    <a:pt x="32" y="29"/>
                    <a:pt x="32" y="29"/>
                  </a:cubicBezTo>
                  <a:close/>
                  <a:moveTo>
                    <a:pt x="34" y="25"/>
                  </a:moveTo>
                  <a:cubicBezTo>
                    <a:pt x="34" y="25"/>
                    <a:pt x="34" y="25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3" y="27"/>
                    <a:pt x="33" y="26"/>
                  </a:cubicBezTo>
                  <a:cubicBezTo>
                    <a:pt x="33" y="26"/>
                    <a:pt x="33" y="25"/>
                    <a:pt x="33" y="25"/>
                  </a:cubicBezTo>
                  <a:cubicBezTo>
                    <a:pt x="34" y="25"/>
                    <a:pt x="34" y="25"/>
                    <a:pt x="34" y="25"/>
                  </a:cubicBezTo>
                  <a:close/>
                  <a:moveTo>
                    <a:pt x="33" y="25"/>
                  </a:moveTo>
                  <a:cubicBezTo>
                    <a:pt x="33" y="25"/>
                    <a:pt x="33" y="26"/>
                    <a:pt x="33" y="26"/>
                  </a:cubicBezTo>
                  <a:cubicBezTo>
                    <a:pt x="33" y="26"/>
                    <a:pt x="33" y="26"/>
                    <a:pt x="32" y="26"/>
                  </a:cubicBezTo>
                  <a:cubicBezTo>
                    <a:pt x="32" y="26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lose/>
                  <a:moveTo>
                    <a:pt x="32" y="25"/>
                  </a:moveTo>
                  <a:cubicBezTo>
                    <a:pt x="32" y="25"/>
                    <a:pt x="32" y="26"/>
                    <a:pt x="32" y="26"/>
                  </a:cubicBezTo>
                  <a:cubicBezTo>
                    <a:pt x="32" y="26"/>
                    <a:pt x="32" y="26"/>
                    <a:pt x="31" y="26"/>
                  </a:cubicBezTo>
                  <a:cubicBezTo>
                    <a:pt x="31" y="26"/>
                    <a:pt x="31" y="25"/>
                    <a:pt x="31" y="25"/>
                  </a:cubicBezTo>
                  <a:cubicBezTo>
                    <a:pt x="32" y="25"/>
                    <a:pt x="32" y="25"/>
                    <a:pt x="32" y="25"/>
                  </a:cubicBezTo>
                  <a:close/>
                  <a:moveTo>
                    <a:pt x="34" y="21"/>
                  </a:moveTo>
                  <a:cubicBezTo>
                    <a:pt x="35" y="22"/>
                    <a:pt x="35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1"/>
                    <a:pt x="34" y="21"/>
                  </a:cubicBezTo>
                  <a:close/>
                  <a:moveTo>
                    <a:pt x="33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3"/>
                    <a:pt x="34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2"/>
                    <a:pt x="32" y="22"/>
                  </a:cubicBezTo>
                  <a:cubicBezTo>
                    <a:pt x="33" y="22"/>
                    <a:pt x="33" y="21"/>
                    <a:pt x="33" y="21"/>
                  </a:cubicBezTo>
                  <a:close/>
                  <a:moveTo>
                    <a:pt x="32" y="22"/>
                  </a:moveTo>
                  <a:cubicBezTo>
                    <a:pt x="33" y="22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1" y="22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1" y="24"/>
                    <a:pt x="31" y="24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2"/>
                    <a:pt x="31" y="22"/>
                    <a:pt x="31" y="22"/>
                  </a:cubicBezTo>
                  <a:close/>
                  <a:moveTo>
                    <a:pt x="31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4"/>
                  </a:cubicBezTo>
                  <a:cubicBezTo>
                    <a:pt x="31" y="24"/>
                    <a:pt x="30" y="24"/>
                    <a:pt x="30" y="24"/>
                  </a:cubicBezTo>
                  <a:cubicBezTo>
                    <a:pt x="30" y="24"/>
                    <a:pt x="30" y="23"/>
                    <a:pt x="30" y="23"/>
                  </a:cubicBezTo>
                  <a:cubicBezTo>
                    <a:pt x="30" y="23"/>
                    <a:pt x="30" y="23"/>
                    <a:pt x="31" y="23"/>
                  </a:cubicBezTo>
                  <a:close/>
                  <a:moveTo>
                    <a:pt x="30" y="23"/>
                  </a:move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3"/>
                    <a:pt x="29" y="23"/>
                    <a:pt x="30" y="23"/>
                  </a:cubicBezTo>
                  <a:close/>
                  <a:moveTo>
                    <a:pt x="32" y="18"/>
                  </a:moveTo>
                  <a:cubicBezTo>
                    <a:pt x="32" y="18"/>
                    <a:pt x="32" y="18"/>
                    <a:pt x="32" y="18"/>
                  </a:cubicBezTo>
                  <a:cubicBezTo>
                    <a:pt x="32" y="19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lose/>
                  <a:moveTo>
                    <a:pt x="31" y="19"/>
                  </a:move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20"/>
                    <a:pt x="31" y="19"/>
                    <a:pt x="30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28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3"/>
                    <a:pt x="29" y="23"/>
                  </a:cubicBezTo>
                  <a:cubicBezTo>
                    <a:pt x="28" y="23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lose/>
                  <a:moveTo>
                    <a:pt x="28" y="22"/>
                  </a:moveTo>
                  <a:cubicBezTo>
                    <a:pt x="28" y="22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7" y="23"/>
                    <a:pt x="27" y="23"/>
                  </a:cubicBezTo>
                  <a:cubicBezTo>
                    <a:pt x="27" y="23"/>
                    <a:pt x="28" y="23"/>
                    <a:pt x="28" y="22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8" y="9"/>
                  </a:lnTo>
                  <a:close/>
                  <a:moveTo>
                    <a:pt x="10" y="9"/>
                  </a:moveTo>
                  <a:cubicBezTo>
                    <a:pt x="9" y="9"/>
                    <a:pt x="9" y="9"/>
                    <a:pt x="9" y="9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lose/>
                  <a:moveTo>
                    <a:pt x="11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lnTo>
                    <a:pt x="11" y="7"/>
                  </a:lnTo>
                  <a:close/>
                  <a:moveTo>
                    <a:pt x="11" y="6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lnTo>
                    <a:pt x="11" y="6"/>
                  </a:lnTo>
                  <a:close/>
                  <a:moveTo>
                    <a:pt x="10" y="7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7"/>
                    <a:pt x="10" y="7"/>
                    <a:pt x="10" y="7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lose/>
                  <a:moveTo>
                    <a:pt x="10" y="10"/>
                  </a:moveTo>
                  <a:cubicBezTo>
                    <a:pt x="10" y="10"/>
                    <a:pt x="10" y="10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0" y="10"/>
                  </a:cubicBezTo>
                  <a:close/>
                  <a:moveTo>
                    <a:pt x="11" y="9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9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9"/>
                    <a:pt x="11" y="9"/>
                  </a:cubicBezTo>
                  <a:close/>
                  <a:moveTo>
                    <a:pt x="13" y="8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9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1" y="10"/>
                  </a:cubicBezTo>
                  <a:cubicBezTo>
                    <a:pt x="11" y="9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7"/>
                    <a:pt x="11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8"/>
                    <a:pt x="12" y="8"/>
                    <a:pt x="13" y="8"/>
                  </a:cubicBezTo>
                  <a:close/>
                  <a:moveTo>
                    <a:pt x="13" y="7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7"/>
                    <a:pt x="13" y="7"/>
                    <a:pt x="13" y="7"/>
                  </a:cubicBezTo>
                  <a:close/>
                  <a:moveTo>
                    <a:pt x="17" y="12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lose/>
                  <a:moveTo>
                    <a:pt x="17" y="13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16" y="11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6" y="11"/>
                    <a:pt x="16" y="11"/>
                  </a:cubicBezTo>
                  <a:close/>
                  <a:moveTo>
                    <a:pt x="12" y="10"/>
                  </a:move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3" y="9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10"/>
                  </a:cubicBezTo>
                  <a:cubicBezTo>
                    <a:pt x="12" y="10"/>
                    <a:pt x="12" y="10"/>
                    <a:pt x="12" y="10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lnTo>
                    <a:pt x="14" y="8"/>
                  </a:lnTo>
                  <a:close/>
                  <a:moveTo>
                    <a:pt x="13" y="10"/>
                  </a:moveTo>
                  <a:cubicBezTo>
                    <a:pt x="13" y="10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1"/>
                    <a:pt x="12" y="11"/>
                  </a:cubicBezTo>
                  <a:cubicBezTo>
                    <a:pt x="12" y="11"/>
                    <a:pt x="12" y="11"/>
                    <a:pt x="12" y="10"/>
                  </a:cubicBezTo>
                  <a:cubicBezTo>
                    <a:pt x="12" y="10"/>
                    <a:pt x="13" y="10"/>
                    <a:pt x="13" y="10"/>
                  </a:cubicBezTo>
                  <a:close/>
                  <a:moveTo>
                    <a:pt x="14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9"/>
                  </a:cubicBezTo>
                  <a:close/>
                  <a:moveTo>
                    <a:pt x="13" y="11"/>
                  </a:moveTo>
                  <a:cubicBezTo>
                    <a:pt x="13" y="11"/>
                    <a:pt x="13" y="11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lose/>
                  <a:moveTo>
                    <a:pt x="13" y="11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lose/>
                  <a:moveTo>
                    <a:pt x="14" y="10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5" y="11"/>
                    <a:pt x="15" y="11"/>
                  </a:cubicBezTo>
                  <a:lnTo>
                    <a:pt x="14" y="10"/>
                  </a:lnTo>
                  <a:close/>
                  <a:moveTo>
                    <a:pt x="15" y="10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1"/>
                  </a:cubicBezTo>
                  <a:cubicBezTo>
                    <a:pt x="17" y="11"/>
                    <a:pt x="16" y="11"/>
                    <a:pt x="16" y="11"/>
                  </a:cubicBezTo>
                  <a:cubicBezTo>
                    <a:pt x="16" y="11"/>
                    <a:pt x="16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lose/>
                  <a:moveTo>
                    <a:pt x="18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lose/>
                  <a:moveTo>
                    <a:pt x="18" y="9"/>
                  </a:move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9"/>
                    <a:pt x="18" y="9"/>
                    <a:pt x="18" y="9"/>
                  </a:cubicBezTo>
                  <a:close/>
                  <a:moveTo>
                    <a:pt x="17" y="10"/>
                  </a:moveTo>
                  <a:cubicBezTo>
                    <a:pt x="17" y="10"/>
                    <a:pt x="16" y="10"/>
                    <a:pt x="16" y="10"/>
                  </a:cubicBezTo>
                  <a:cubicBezTo>
                    <a:pt x="16" y="10"/>
                    <a:pt x="16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6" y="9"/>
                    <a:pt x="16" y="9"/>
                  </a:cubicBezTo>
                  <a:cubicBezTo>
                    <a:pt x="16" y="9"/>
                    <a:pt x="16" y="9"/>
                    <a:pt x="17" y="9"/>
                  </a:cubicBezTo>
                  <a:cubicBezTo>
                    <a:pt x="17" y="9"/>
                    <a:pt x="17" y="10"/>
                    <a:pt x="17" y="10"/>
                  </a:cubicBezTo>
                  <a:close/>
                  <a:moveTo>
                    <a:pt x="16" y="9"/>
                  </a:moveTo>
                  <a:cubicBezTo>
                    <a:pt x="16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lose/>
                  <a:moveTo>
                    <a:pt x="16" y="8"/>
                  </a:move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lose/>
                  <a:moveTo>
                    <a:pt x="14" y="8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11" y="11"/>
                  </a:moveTo>
                  <a:cubicBezTo>
                    <a:pt x="11" y="11"/>
                    <a:pt x="11" y="11"/>
                    <a:pt x="10" y="11"/>
                  </a:cubicBezTo>
                  <a:cubicBezTo>
                    <a:pt x="11" y="11"/>
                    <a:pt x="11" y="10"/>
                    <a:pt x="11" y="10"/>
                  </a:cubicBezTo>
                  <a:cubicBezTo>
                    <a:pt x="11" y="10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lose/>
                  <a:moveTo>
                    <a:pt x="11" y="10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1" y="10"/>
                  </a:cubicBezTo>
                  <a:close/>
                  <a:moveTo>
                    <a:pt x="12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lose/>
                  <a:moveTo>
                    <a:pt x="12" y="11"/>
                  </a:move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lose/>
                  <a:moveTo>
                    <a:pt x="12" y="12"/>
                  </a:moveTo>
                  <a:cubicBezTo>
                    <a:pt x="12" y="12"/>
                    <a:pt x="12" y="12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2"/>
                    <a:pt x="13" y="12"/>
                    <a:pt x="13" y="12"/>
                  </a:cubicBezTo>
                  <a:cubicBezTo>
                    <a:pt x="13" y="12"/>
                    <a:pt x="12" y="12"/>
                    <a:pt x="12" y="12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3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lose/>
                  <a:moveTo>
                    <a:pt x="14" y="13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lnTo>
                    <a:pt x="14" y="13"/>
                  </a:lnTo>
                  <a:close/>
                  <a:moveTo>
                    <a:pt x="14" y="11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lnTo>
                    <a:pt x="14" y="11"/>
                  </a:lnTo>
                  <a:close/>
                  <a:moveTo>
                    <a:pt x="15" y="12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5" y="12"/>
                  </a:lnTo>
                  <a:close/>
                  <a:moveTo>
                    <a:pt x="14" y="14"/>
                  </a:moveTo>
                  <a:cubicBezTo>
                    <a:pt x="14" y="14"/>
                    <a:pt x="14" y="14"/>
                    <a:pt x="13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4" y="14"/>
                  </a:ln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5" y="13"/>
                  </a:lnTo>
                  <a:close/>
                  <a:moveTo>
                    <a:pt x="15" y="14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4"/>
                    <a:pt x="15" y="14"/>
                    <a:pt x="15" y="14"/>
                  </a:cubicBezTo>
                  <a:close/>
                  <a:moveTo>
                    <a:pt x="16" y="1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18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lnTo>
                    <a:pt x="18" y="13"/>
                  </a:lnTo>
                  <a:close/>
                  <a:moveTo>
                    <a:pt x="17" y="16"/>
                  </a:moveTo>
                  <a:cubicBezTo>
                    <a:pt x="17" y="16"/>
                    <a:pt x="16" y="16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7" y="15"/>
                    <a:pt x="17" y="15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25" y="16"/>
                  </a:move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6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4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4" y="17"/>
                    <a:pt x="24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7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lose/>
                  <a:moveTo>
                    <a:pt x="25" y="16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lnTo>
                    <a:pt x="25" y="16"/>
                  </a:lnTo>
                  <a:close/>
                  <a:moveTo>
                    <a:pt x="26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26" y="20"/>
                  </a:move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6" y="19"/>
                    <a:pt x="26" y="19"/>
                    <a:pt x="26" y="19"/>
                  </a:cubicBezTo>
                  <a:lnTo>
                    <a:pt x="26" y="20"/>
                  </a:lnTo>
                  <a:close/>
                  <a:moveTo>
                    <a:pt x="25" y="19"/>
                  </a:move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4" y="20"/>
                    <a:pt x="24" y="20"/>
                  </a:cubicBezTo>
                  <a:cubicBezTo>
                    <a:pt x="24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lose/>
                  <a:moveTo>
                    <a:pt x="26" y="19"/>
                  </a:move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lnTo>
                    <a:pt x="26" y="19"/>
                  </a:lnTo>
                  <a:close/>
                  <a:moveTo>
                    <a:pt x="27" y="18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8"/>
                    <a:pt x="27" y="18"/>
                    <a:pt x="27" y="18"/>
                  </a:cubicBezTo>
                  <a:close/>
                  <a:moveTo>
                    <a:pt x="25" y="19"/>
                  </a:move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4" y="19"/>
                  </a:cubicBezTo>
                  <a:cubicBezTo>
                    <a:pt x="24" y="19"/>
                    <a:pt x="24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4" y="19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lnTo>
                    <a:pt x="25" y="19"/>
                  </a:lnTo>
                  <a:close/>
                  <a:moveTo>
                    <a:pt x="23" y="18"/>
                  </a:moveTo>
                  <a:cubicBezTo>
                    <a:pt x="23" y="18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lose/>
                  <a:moveTo>
                    <a:pt x="21" y="15"/>
                  </a:move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lose/>
                  <a:moveTo>
                    <a:pt x="20" y="15"/>
                  </a:move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19" y="15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5"/>
                    <a:pt x="20" y="15"/>
                  </a:cubicBezTo>
                  <a:close/>
                  <a:moveTo>
                    <a:pt x="19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lose/>
                  <a:moveTo>
                    <a:pt x="20" y="16"/>
                  </a:move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21" y="15"/>
                  </a:move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0" y="16"/>
                    <a:pt x="20" y="16"/>
                    <a:pt x="20" y="16"/>
                  </a:cubicBezTo>
                  <a:lnTo>
                    <a:pt x="21" y="15"/>
                  </a:lnTo>
                  <a:close/>
                  <a:moveTo>
                    <a:pt x="20" y="17"/>
                  </a:moveTo>
                  <a:cubicBezTo>
                    <a:pt x="21" y="17"/>
                    <a:pt x="21" y="18"/>
                    <a:pt x="21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6"/>
                    <a:pt x="20" y="16"/>
                    <a:pt x="20" y="16"/>
                  </a:cubicBezTo>
                  <a:lnTo>
                    <a:pt x="20" y="17"/>
                  </a:lnTo>
                  <a:close/>
                  <a:moveTo>
                    <a:pt x="21" y="17"/>
                  </a:move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2" y="17"/>
                    <a:pt x="22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7"/>
                    <a:pt x="21" y="17"/>
                  </a:cubicBezTo>
                  <a:close/>
                  <a:moveTo>
                    <a:pt x="21" y="16"/>
                  </a:moveTo>
                  <a:cubicBezTo>
                    <a:pt x="22" y="15"/>
                    <a:pt x="22" y="15"/>
                    <a:pt x="22" y="15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lnTo>
                    <a:pt x="21" y="16"/>
                  </a:lnTo>
                  <a:close/>
                  <a:moveTo>
                    <a:pt x="24" y="16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5"/>
                    <a:pt x="24" y="15"/>
                    <a:pt x="24" y="15"/>
                  </a:cubicBezTo>
                  <a:lnTo>
                    <a:pt x="24" y="16"/>
                  </a:lnTo>
                  <a:close/>
                  <a:moveTo>
                    <a:pt x="25" y="15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4" y="16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7"/>
                    <a:pt x="23" y="17"/>
                  </a:cubicBezTo>
                  <a:cubicBezTo>
                    <a:pt x="23" y="17"/>
                    <a:pt x="24" y="17"/>
                    <a:pt x="24" y="17"/>
                  </a:cubicBezTo>
                  <a:cubicBezTo>
                    <a:pt x="24" y="17"/>
                    <a:pt x="24" y="17"/>
                    <a:pt x="23" y="17"/>
                  </a:cubicBezTo>
                  <a:lnTo>
                    <a:pt x="24" y="16"/>
                  </a:lnTo>
                  <a:close/>
                  <a:moveTo>
                    <a:pt x="23" y="16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7"/>
                    <a:pt x="23" y="17"/>
                  </a:cubicBezTo>
                  <a:cubicBezTo>
                    <a:pt x="23" y="17"/>
                    <a:pt x="23" y="17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lose/>
                  <a:moveTo>
                    <a:pt x="23" y="16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lose/>
                  <a:moveTo>
                    <a:pt x="22" y="17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6"/>
                    <a:pt x="22" y="16"/>
                    <a:pt x="22" y="16"/>
                  </a:cubicBezTo>
                  <a:lnTo>
                    <a:pt x="22" y="17"/>
                  </a:lnTo>
                  <a:close/>
                  <a:moveTo>
                    <a:pt x="22" y="18"/>
                  </a:moveTo>
                  <a:cubicBezTo>
                    <a:pt x="22" y="18"/>
                    <a:pt x="22" y="18"/>
                    <a:pt x="22" y="18"/>
                  </a:cubicBezTo>
                  <a:cubicBezTo>
                    <a:pt x="21" y="18"/>
                    <a:pt x="21" y="19"/>
                    <a:pt x="21" y="19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2" y="18"/>
                  </a:cubicBezTo>
                  <a:close/>
                  <a:moveTo>
                    <a:pt x="22" y="18"/>
                  </a:moveTo>
                  <a:cubicBezTo>
                    <a:pt x="22" y="18"/>
                    <a:pt x="22" y="18"/>
                    <a:pt x="23" y="18"/>
                  </a:cubicBezTo>
                  <a:cubicBezTo>
                    <a:pt x="23" y="18"/>
                    <a:pt x="23" y="18"/>
                    <a:pt x="23" y="19"/>
                  </a:cubicBezTo>
                  <a:cubicBezTo>
                    <a:pt x="22" y="19"/>
                    <a:pt x="22" y="19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lose/>
                  <a:moveTo>
                    <a:pt x="23" y="19"/>
                  </a:move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3" y="19"/>
                  </a:cubicBezTo>
                  <a:close/>
                  <a:moveTo>
                    <a:pt x="25" y="16"/>
                  </a:move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6"/>
                    <a:pt x="25" y="16"/>
                    <a:pt x="25" y="16"/>
                  </a:cubicBezTo>
                  <a:close/>
                  <a:moveTo>
                    <a:pt x="25" y="14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3"/>
                  </a:cubicBezTo>
                  <a:cubicBezTo>
                    <a:pt x="24" y="13"/>
                    <a:pt x="24" y="13"/>
                    <a:pt x="25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5"/>
                  </a:cubicBezTo>
                  <a:lnTo>
                    <a:pt x="25" y="14"/>
                  </a:lnTo>
                  <a:close/>
                  <a:moveTo>
                    <a:pt x="24" y="14"/>
                  </a:moveTo>
                  <a:cubicBezTo>
                    <a:pt x="24" y="14"/>
                    <a:pt x="24" y="14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3"/>
                  </a:cubicBezTo>
                  <a:cubicBezTo>
                    <a:pt x="23" y="13"/>
                    <a:pt x="23" y="13"/>
                    <a:pt x="24" y="13"/>
                  </a:cubicBezTo>
                  <a:cubicBezTo>
                    <a:pt x="24" y="14"/>
                    <a:pt x="24" y="14"/>
                    <a:pt x="24" y="14"/>
                  </a:cubicBezTo>
                  <a:close/>
                  <a:moveTo>
                    <a:pt x="23" y="14"/>
                  </a:moveTo>
                  <a:cubicBezTo>
                    <a:pt x="23" y="14"/>
                    <a:pt x="23" y="14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3" y="13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2" y="14"/>
                  </a:moveTo>
                  <a:cubicBezTo>
                    <a:pt x="22" y="14"/>
                    <a:pt x="22" y="14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lose/>
                  <a:moveTo>
                    <a:pt x="22" y="13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1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2" y="12"/>
                    <a:pt x="22" y="12"/>
                    <a:pt x="22" y="13"/>
                  </a:cubicBezTo>
                  <a:close/>
                  <a:moveTo>
                    <a:pt x="22" y="13"/>
                  </a:moveTo>
                  <a:cubicBezTo>
                    <a:pt x="22" y="13"/>
                    <a:pt x="21" y="13"/>
                    <a:pt x="21" y="13"/>
                  </a:cubicBezTo>
                  <a:cubicBezTo>
                    <a:pt x="21" y="13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2"/>
                    <a:pt x="22" y="12"/>
                    <a:pt x="22" y="13"/>
                  </a:cubicBezTo>
                  <a:close/>
                  <a:moveTo>
                    <a:pt x="19" y="15"/>
                  </a:move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4"/>
                    <a:pt x="18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5"/>
                  </a:cubicBezTo>
                  <a:close/>
                  <a:moveTo>
                    <a:pt x="18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lose/>
                  <a:moveTo>
                    <a:pt x="18" y="15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8" y="15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18" y="16"/>
                  </a:moveTo>
                  <a:cubicBezTo>
                    <a:pt x="18" y="16"/>
                    <a:pt x="18" y="16"/>
                    <a:pt x="18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8" y="17"/>
                    <a:pt x="18" y="17"/>
                    <a:pt x="18" y="17"/>
                  </a:cubicBezTo>
                  <a:lnTo>
                    <a:pt x="18" y="16"/>
                  </a:lnTo>
                  <a:close/>
                  <a:moveTo>
                    <a:pt x="18" y="17"/>
                  </a:moveTo>
                  <a:cubicBezTo>
                    <a:pt x="18" y="17"/>
                    <a:pt x="18" y="17"/>
                    <a:pt x="18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8"/>
                    <a:pt x="19" y="18"/>
                  </a:cubicBezTo>
                  <a:cubicBezTo>
                    <a:pt x="19" y="18"/>
                    <a:pt x="18" y="17"/>
                    <a:pt x="18" y="17"/>
                  </a:cubicBezTo>
                  <a:close/>
                  <a:moveTo>
                    <a:pt x="19" y="18"/>
                  </a:moveTo>
                  <a:cubicBezTo>
                    <a:pt x="19" y="18"/>
                    <a:pt x="19" y="18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19" y="18"/>
                    <a:pt x="19" y="18"/>
                  </a:cubicBezTo>
                  <a:close/>
                  <a:moveTo>
                    <a:pt x="20" y="19"/>
                  </a:moveTo>
                  <a:cubicBezTo>
                    <a:pt x="20" y="19"/>
                    <a:pt x="19" y="18"/>
                    <a:pt x="19" y="18"/>
                  </a:cubicBezTo>
                  <a:cubicBezTo>
                    <a:pt x="19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lose/>
                  <a:moveTo>
                    <a:pt x="20" y="19"/>
                  </a:move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lose/>
                  <a:moveTo>
                    <a:pt x="20" y="19"/>
                  </a:move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9"/>
                  </a:cubicBezTo>
                  <a:cubicBezTo>
                    <a:pt x="21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lose/>
                  <a:moveTo>
                    <a:pt x="20" y="19"/>
                  </a:move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0" y="19"/>
                  </a:cubicBezTo>
                  <a:close/>
                  <a:moveTo>
                    <a:pt x="21" y="20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lose/>
                  <a:moveTo>
                    <a:pt x="22" y="20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lose/>
                  <a:moveTo>
                    <a:pt x="22" y="19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20"/>
                  </a:cubicBezTo>
                  <a:cubicBezTo>
                    <a:pt x="23" y="20"/>
                    <a:pt x="23" y="19"/>
                    <a:pt x="22" y="19"/>
                  </a:cubicBezTo>
                  <a:close/>
                  <a:moveTo>
                    <a:pt x="22" y="20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lose/>
                  <a:moveTo>
                    <a:pt x="23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3" y="20"/>
                    <a:pt x="23" y="20"/>
                  </a:cubicBezTo>
                  <a:close/>
                  <a:moveTo>
                    <a:pt x="24" y="21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4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25" y="20"/>
                  </a:moveTo>
                  <a:cubicBezTo>
                    <a:pt x="25" y="20"/>
                    <a:pt x="25" y="20"/>
                    <a:pt x="25" y="2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lnTo>
                    <a:pt x="25" y="20"/>
                  </a:lnTo>
                  <a:close/>
                  <a:moveTo>
                    <a:pt x="24" y="2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24" y="23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3"/>
                    <a:pt x="24" y="23"/>
                    <a:pt x="24" y="23"/>
                  </a:cubicBezTo>
                  <a:close/>
                  <a:moveTo>
                    <a:pt x="25" y="24"/>
                  </a:moveTo>
                  <a:cubicBezTo>
                    <a:pt x="25" y="24"/>
                    <a:pt x="25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4"/>
                    <a:pt x="25" y="24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5" y="23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lose/>
                  <a:moveTo>
                    <a:pt x="26" y="22"/>
                  </a:move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2"/>
                    <a:pt x="27" y="22"/>
                    <a:pt x="27" y="22"/>
                  </a:cubicBezTo>
                  <a:cubicBezTo>
                    <a:pt x="27" y="22"/>
                    <a:pt x="27" y="22"/>
                    <a:pt x="26" y="22"/>
                  </a:cubicBezTo>
                  <a:close/>
                  <a:moveTo>
                    <a:pt x="27" y="22"/>
                  </a:moveTo>
                  <a:cubicBezTo>
                    <a:pt x="27" y="22"/>
                    <a:pt x="27" y="22"/>
                    <a:pt x="27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7" y="20"/>
                    <a:pt x="27" y="20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2"/>
                    <a:pt x="27" y="22"/>
                  </a:cubicBezTo>
                  <a:close/>
                  <a:moveTo>
                    <a:pt x="27" y="21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20"/>
                    <a:pt x="27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1"/>
                    <a:pt x="28" y="21"/>
                    <a:pt x="27" y="21"/>
                  </a:cubicBezTo>
                  <a:close/>
                  <a:moveTo>
                    <a:pt x="28" y="20"/>
                  </a:moveTo>
                  <a:cubicBezTo>
                    <a:pt x="28" y="20"/>
                    <a:pt x="28" y="20"/>
                    <a:pt x="28" y="20"/>
                  </a:cubicBezTo>
                  <a:cubicBezTo>
                    <a:pt x="27" y="20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28" y="16"/>
                  </a:moveTo>
                  <a:cubicBezTo>
                    <a:pt x="28" y="16"/>
                    <a:pt x="28" y="17"/>
                    <a:pt x="29" y="17"/>
                  </a:cubicBezTo>
                  <a:cubicBezTo>
                    <a:pt x="29" y="17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8" y="17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lose/>
                  <a:moveTo>
                    <a:pt x="28" y="16"/>
                  </a:moveTo>
                  <a:cubicBezTo>
                    <a:pt x="28" y="16"/>
                    <a:pt x="28" y="16"/>
                    <a:pt x="28" y="17"/>
                  </a:cubicBezTo>
                  <a:cubicBezTo>
                    <a:pt x="28" y="17"/>
                    <a:pt x="28" y="18"/>
                    <a:pt x="29" y="19"/>
                  </a:cubicBezTo>
                  <a:cubicBezTo>
                    <a:pt x="29" y="19"/>
                    <a:pt x="29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8"/>
                    <a:pt x="28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6"/>
                    <a:pt x="27" y="16"/>
                    <a:pt x="27" y="16"/>
                  </a:cubicBezTo>
                  <a:lnTo>
                    <a:pt x="28" y="16"/>
                  </a:lnTo>
                  <a:close/>
                  <a:moveTo>
                    <a:pt x="27" y="16"/>
                  </a:moveTo>
                  <a:cubicBezTo>
                    <a:pt x="26" y="17"/>
                    <a:pt x="26" y="17"/>
                    <a:pt x="25" y="17"/>
                  </a:cubicBezTo>
                  <a:cubicBezTo>
                    <a:pt x="26" y="16"/>
                    <a:pt x="26" y="16"/>
                    <a:pt x="27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  <a:moveTo>
                    <a:pt x="27" y="13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5"/>
                    <a:pt x="28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3"/>
                    <a:pt x="27" y="13"/>
                  </a:cubicBezTo>
                  <a:close/>
                  <a:moveTo>
                    <a:pt x="26" y="13"/>
                  </a:moveTo>
                  <a:cubicBezTo>
                    <a:pt x="26" y="14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5" y="14"/>
                    <a:pt x="25" y="14"/>
                  </a:cubicBezTo>
                  <a:cubicBezTo>
                    <a:pt x="25" y="14"/>
                    <a:pt x="25" y="14"/>
                    <a:pt x="25" y="13"/>
                  </a:cubicBezTo>
                  <a:cubicBezTo>
                    <a:pt x="25" y="13"/>
                    <a:pt x="25" y="13"/>
                    <a:pt x="26" y="13"/>
                  </a:cubicBezTo>
                  <a:close/>
                  <a:moveTo>
                    <a:pt x="27" y="10"/>
                  </a:moveTo>
                  <a:cubicBezTo>
                    <a:pt x="28" y="10"/>
                    <a:pt x="28" y="10"/>
                    <a:pt x="28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1"/>
                    <a:pt x="26" y="11"/>
                    <a:pt x="25" y="10"/>
                  </a:cubicBezTo>
                  <a:cubicBezTo>
                    <a:pt x="26" y="10"/>
                    <a:pt x="26" y="10"/>
                    <a:pt x="26" y="10"/>
                  </a:cubicBezTo>
                  <a:close/>
                  <a:moveTo>
                    <a:pt x="25" y="10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5" y="11"/>
                    <a:pt x="25" y="11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1"/>
                    <a:pt x="24" y="11"/>
                  </a:cubicBezTo>
                  <a:cubicBezTo>
                    <a:pt x="24" y="10"/>
                    <a:pt x="25" y="10"/>
                    <a:pt x="25" y="10"/>
                  </a:cubicBezTo>
                  <a:close/>
                  <a:moveTo>
                    <a:pt x="24" y="11"/>
                  </a:moveTo>
                  <a:cubicBezTo>
                    <a:pt x="24" y="11"/>
                    <a:pt x="25" y="12"/>
                    <a:pt x="25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23" y="11"/>
                  </a:moveTo>
                  <a:cubicBezTo>
                    <a:pt x="24" y="11"/>
                    <a:pt x="24" y="12"/>
                    <a:pt x="24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25" y="7"/>
                  </a:moveTo>
                  <a:cubicBezTo>
                    <a:pt x="25" y="7"/>
                    <a:pt x="26" y="7"/>
                    <a:pt x="26" y="7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lose/>
                  <a:moveTo>
                    <a:pt x="24" y="7"/>
                  </a:moveTo>
                  <a:cubicBezTo>
                    <a:pt x="24" y="7"/>
                    <a:pt x="24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9"/>
                    <a:pt x="25" y="9"/>
                    <a:pt x="24" y="9"/>
                  </a:cubicBezTo>
                  <a:cubicBezTo>
                    <a:pt x="24" y="8"/>
                    <a:pt x="24" y="8"/>
                    <a:pt x="23" y="8"/>
                  </a:cubicBezTo>
                  <a:cubicBezTo>
                    <a:pt x="24" y="8"/>
                    <a:pt x="24" y="7"/>
                    <a:pt x="24" y="7"/>
                  </a:cubicBezTo>
                  <a:close/>
                  <a:moveTo>
                    <a:pt x="23" y="8"/>
                  </a:moveTo>
                  <a:cubicBezTo>
                    <a:pt x="23" y="8"/>
                    <a:pt x="24" y="8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lose/>
                  <a:moveTo>
                    <a:pt x="23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9"/>
                    <a:pt x="22" y="9"/>
                    <a:pt x="22" y="9"/>
                  </a:cubicBezTo>
                  <a:cubicBezTo>
                    <a:pt x="22" y="9"/>
                    <a:pt x="22" y="9"/>
                    <a:pt x="23" y="9"/>
                  </a:cubicBezTo>
                  <a:close/>
                  <a:moveTo>
                    <a:pt x="22" y="9"/>
                  </a:moveTo>
                  <a:cubicBezTo>
                    <a:pt x="22" y="9"/>
                    <a:pt x="22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1" y="10"/>
                    <a:pt x="21" y="10"/>
                  </a:cubicBezTo>
                  <a:cubicBezTo>
                    <a:pt x="22" y="10"/>
                    <a:pt x="22" y="9"/>
                    <a:pt x="22" y="9"/>
                  </a:cubicBezTo>
                  <a:close/>
                  <a:moveTo>
                    <a:pt x="21" y="10"/>
                  </a:moveTo>
                  <a:cubicBezTo>
                    <a:pt x="21" y="10"/>
                    <a:pt x="22" y="10"/>
                    <a:pt x="22" y="11"/>
                  </a:cubicBezTo>
                  <a:cubicBezTo>
                    <a:pt x="22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0"/>
                    <a:pt x="21" y="10"/>
                    <a:pt x="21" y="10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2"/>
                    <a:pt x="20" y="12"/>
                  </a:cubicBezTo>
                  <a:cubicBezTo>
                    <a:pt x="20" y="12"/>
                    <a:pt x="20" y="11"/>
                    <a:pt x="20" y="11"/>
                  </a:cubicBezTo>
                  <a:cubicBezTo>
                    <a:pt x="20" y="11"/>
                    <a:pt x="20" y="11"/>
                    <a:pt x="21" y="11"/>
                  </a:cubicBezTo>
                  <a:close/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8" y="13"/>
                    <a:pt x="18" y="13"/>
                  </a:cubicBezTo>
                  <a:cubicBezTo>
                    <a:pt x="18" y="13"/>
                    <a:pt x="18" y="12"/>
                    <a:pt x="18" y="12"/>
                  </a:cubicBezTo>
                  <a:cubicBezTo>
                    <a:pt x="19" y="11"/>
                    <a:pt x="20" y="12"/>
                    <a:pt x="19" y="13"/>
                  </a:cubicBezTo>
                  <a:close/>
                  <a:moveTo>
                    <a:pt x="19" y="11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0"/>
                    <a:pt x="19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19" y="11"/>
                    <a:pt x="19" y="11"/>
                  </a:cubicBezTo>
                  <a:close/>
                  <a:moveTo>
                    <a:pt x="20" y="10"/>
                  </a:moveTo>
                  <a:cubicBezTo>
                    <a:pt x="20" y="10"/>
                    <a:pt x="20" y="10"/>
                    <a:pt x="19" y="10"/>
                  </a:cubicBezTo>
                  <a:cubicBezTo>
                    <a:pt x="19" y="9"/>
                    <a:pt x="19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lose/>
                  <a:moveTo>
                    <a:pt x="20" y="9"/>
                  </a:move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1" y="8"/>
                    <a:pt x="21" y="8"/>
                  </a:cubicBezTo>
                  <a:cubicBezTo>
                    <a:pt x="21" y="9"/>
                    <a:pt x="21" y="9"/>
                    <a:pt x="20" y="9"/>
                  </a:cubicBezTo>
                  <a:close/>
                  <a:moveTo>
                    <a:pt x="21" y="8"/>
                  </a:moveTo>
                  <a:cubicBezTo>
                    <a:pt x="21" y="8"/>
                    <a:pt x="20" y="8"/>
                    <a:pt x="20" y="8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7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lose/>
                  <a:moveTo>
                    <a:pt x="21" y="7"/>
                  </a:moveTo>
                  <a:cubicBezTo>
                    <a:pt x="21" y="7"/>
                    <a:pt x="21" y="7"/>
                    <a:pt x="20" y="7"/>
                  </a:cubicBezTo>
                  <a:cubicBezTo>
                    <a:pt x="20" y="7"/>
                    <a:pt x="20" y="6"/>
                    <a:pt x="20" y="6"/>
                  </a:cubicBezTo>
                  <a:cubicBezTo>
                    <a:pt x="21" y="6"/>
                    <a:pt x="21" y="7"/>
                    <a:pt x="22" y="7"/>
                  </a:cubicBezTo>
                  <a:cubicBezTo>
                    <a:pt x="22" y="7"/>
                    <a:pt x="21" y="7"/>
                    <a:pt x="21" y="7"/>
                  </a:cubicBezTo>
                  <a:close/>
                  <a:moveTo>
                    <a:pt x="22" y="4"/>
                  </a:moveTo>
                  <a:cubicBezTo>
                    <a:pt x="22" y="4"/>
                    <a:pt x="22" y="4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4"/>
                    <a:pt x="22" y="4"/>
                  </a:cubicBezTo>
                  <a:close/>
                  <a:moveTo>
                    <a:pt x="21" y="5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6"/>
                    <a:pt x="22" y="6"/>
                  </a:cubicBezTo>
                  <a:cubicBezTo>
                    <a:pt x="22" y="6"/>
                    <a:pt x="22" y="6"/>
                    <a:pt x="22" y="7"/>
                  </a:cubicBezTo>
                  <a:cubicBezTo>
                    <a:pt x="22" y="6"/>
                    <a:pt x="21" y="6"/>
                    <a:pt x="20" y="6"/>
                  </a:cubicBezTo>
                  <a:cubicBezTo>
                    <a:pt x="21" y="6"/>
                    <a:pt x="21" y="6"/>
                    <a:pt x="21" y="5"/>
                  </a:cubicBezTo>
                  <a:close/>
                  <a:moveTo>
                    <a:pt x="19" y="8"/>
                  </a:moveTo>
                  <a:cubicBezTo>
                    <a:pt x="19" y="8"/>
                    <a:pt x="19" y="8"/>
                    <a:pt x="19" y="8"/>
                  </a:cubicBezTo>
                  <a:cubicBezTo>
                    <a:pt x="18" y="8"/>
                    <a:pt x="18" y="8"/>
                    <a:pt x="18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9" y="8"/>
                  </a:cubicBezTo>
                  <a:close/>
                  <a:moveTo>
                    <a:pt x="19" y="7"/>
                  </a:moveTo>
                  <a:cubicBezTo>
                    <a:pt x="18" y="7"/>
                    <a:pt x="18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lose/>
                  <a:moveTo>
                    <a:pt x="19" y="6"/>
                  </a:moveTo>
                  <a:cubicBezTo>
                    <a:pt x="19" y="6"/>
                    <a:pt x="19" y="6"/>
                    <a:pt x="19" y="7"/>
                  </a:cubicBezTo>
                  <a:cubicBezTo>
                    <a:pt x="18" y="6"/>
                    <a:pt x="18" y="7"/>
                    <a:pt x="17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lose/>
                  <a:moveTo>
                    <a:pt x="18" y="4"/>
                  </a:moveTo>
                  <a:cubicBezTo>
                    <a:pt x="18" y="4"/>
                    <a:pt x="18" y="4"/>
                    <a:pt x="18" y="4"/>
                  </a:cubicBezTo>
                  <a:cubicBezTo>
                    <a:pt x="18" y="5"/>
                    <a:pt x="19" y="5"/>
                    <a:pt x="19" y="5"/>
                  </a:cubicBezTo>
                  <a:cubicBezTo>
                    <a:pt x="19" y="5"/>
                    <a:pt x="19" y="5"/>
                    <a:pt x="19" y="6"/>
                  </a:cubicBezTo>
                  <a:cubicBezTo>
                    <a:pt x="18" y="5"/>
                    <a:pt x="18" y="6"/>
                    <a:pt x="17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lose/>
                  <a:moveTo>
                    <a:pt x="18" y="4"/>
                  </a:move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lose/>
                  <a:moveTo>
                    <a:pt x="13" y="5"/>
                  </a:moveTo>
                  <a:cubicBezTo>
                    <a:pt x="14" y="5"/>
                    <a:pt x="14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6" y="6"/>
                    <a:pt x="16" y="6"/>
                  </a:cubicBezTo>
                  <a:cubicBezTo>
                    <a:pt x="15" y="6"/>
                    <a:pt x="14" y="6"/>
                    <a:pt x="14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6"/>
                  </a:cubicBezTo>
                  <a:cubicBezTo>
                    <a:pt x="14" y="6"/>
                    <a:pt x="15" y="6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5" y="7"/>
                  </a:cubicBezTo>
                  <a:cubicBezTo>
                    <a:pt x="15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12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2" y="8"/>
                  </a:cubicBezTo>
                  <a:cubicBezTo>
                    <a:pt x="12" y="7"/>
                    <a:pt x="12" y="6"/>
                    <a:pt x="12" y="6"/>
                  </a:cubicBezTo>
                  <a:close/>
                  <a:moveTo>
                    <a:pt x="10" y="4"/>
                  </a:moveTo>
                  <a:cubicBezTo>
                    <a:pt x="10" y="4"/>
                    <a:pt x="11" y="4"/>
                    <a:pt x="11" y="5"/>
                  </a:cubicBezTo>
                  <a:cubicBezTo>
                    <a:pt x="11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0" y="5"/>
                    <a:pt x="10" y="5"/>
                  </a:cubicBezTo>
                  <a:cubicBezTo>
                    <a:pt x="10" y="5"/>
                    <a:pt x="10" y="4"/>
                    <a:pt x="10" y="4"/>
                  </a:cubicBezTo>
                  <a:close/>
                  <a:moveTo>
                    <a:pt x="9" y="5"/>
                  </a:moveTo>
                  <a:cubicBezTo>
                    <a:pt x="10" y="5"/>
                    <a:pt x="11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5"/>
                    <a:pt x="9" y="5"/>
                  </a:cubicBezTo>
                  <a:close/>
                  <a:moveTo>
                    <a:pt x="9" y="6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7"/>
                    <a:pt x="9" y="7"/>
                    <a:pt x="9" y="6"/>
                  </a:cubicBezTo>
                  <a:cubicBezTo>
                    <a:pt x="9" y="6"/>
                    <a:pt x="8" y="6"/>
                    <a:pt x="8" y="6"/>
                  </a:cubicBezTo>
                  <a:cubicBezTo>
                    <a:pt x="8" y="6"/>
                    <a:pt x="9" y="6"/>
                    <a:pt x="9" y="6"/>
                  </a:cubicBezTo>
                  <a:close/>
                  <a:moveTo>
                    <a:pt x="8" y="7"/>
                  </a:moveTo>
                  <a:cubicBezTo>
                    <a:pt x="8" y="7"/>
                    <a:pt x="8" y="7"/>
                    <a:pt x="9" y="7"/>
                  </a:cubicBezTo>
                  <a:cubicBezTo>
                    <a:pt x="9" y="7"/>
                    <a:pt x="9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  <a:moveTo>
                    <a:pt x="7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7"/>
                    <a:pt x="7" y="7"/>
                  </a:cubicBezTo>
                  <a:close/>
                  <a:moveTo>
                    <a:pt x="6" y="7"/>
                  </a:moveTo>
                  <a:cubicBezTo>
                    <a:pt x="6" y="7"/>
                    <a:pt x="6" y="7"/>
                    <a:pt x="5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7" y="6"/>
                  </a:cubicBezTo>
                  <a:cubicBezTo>
                    <a:pt x="7" y="7"/>
                    <a:pt x="6" y="7"/>
                    <a:pt x="6" y="7"/>
                  </a:cubicBezTo>
                  <a:close/>
                  <a:moveTo>
                    <a:pt x="7" y="6"/>
                  </a:moveTo>
                  <a:cubicBezTo>
                    <a:pt x="7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lose/>
                  <a:moveTo>
                    <a:pt x="7" y="5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5"/>
                    <a:pt x="8" y="5"/>
                  </a:cubicBezTo>
                  <a:cubicBezTo>
                    <a:pt x="8" y="5"/>
                    <a:pt x="7" y="5"/>
                    <a:pt x="7" y="5"/>
                  </a:cubicBezTo>
                  <a:close/>
                  <a:moveTo>
                    <a:pt x="8" y="5"/>
                  </a:moveTo>
                  <a:cubicBezTo>
                    <a:pt x="8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8" y="4"/>
                    <a:pt x="8" y="4"/>
                  </a:cubicBezTo>
                  <a:cubicBezTo>
                    <a:pt x="8" y="4"/>
                    <a:pt x="8" y="4"/>
                    <a:pt x="8" y="5"/>
                  </a:cubicBezTo>
                  <a:close/>
                  <a:moveTo>
                    <a:pt x="9" y="2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8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lose/>
                  <a:moveTo>
                    <a:pt x="8" y="2"/>
                  </a:moveTo>
                  <a:cubicBezTo>
                    <a:pt x="8" y="2"/>
                    <a:pt x="8" y="2"/>
                    <a:pt x="9" y="2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8" y="4"/>
                    <a:pt x="8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lose/>
                  <a:moveTo>
                    <a:pt x="5" y="5"/>
                  </a:moveTo>
                  <a:cubicBezTo>
                    <a:pt x="5" y="5"/>
                    <a:pt x="5" y="5"/>
                    <a:pt x="5" y="6"/>
                  </a:cubicBezTo>
                  <a:cubicBezTo>
                    <a:pt x="4" y="5"/>
                    <a:pt x="4" y="5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5" y="5"/>
                  </a:cubicBezTo>
                  <a:close/>
                  <a:moveTo>
                    <a:pt x="5" y="4"/>
                  </a:moveTo>
                  <a:cubicBezTo>
                    <a:pt x="5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lose/>
                  <a:moveTo>
                    <a:pt x="5" y="3"/>
                  </a:moveTo>
                  <a:cubicBezTo>
                    <a:pt x="5" y="3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lose/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lose/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84"/>
            <p:cNvSpPr>
              <a:spLocks/>
            </p:cNvSpPr>
            <p:nvPr/>
          </p:nvSpPr>
          <p:spPr bwMode="auto">
            <a:xfrm rot="1015632">
              <a:off x="6906957" y="1175510"/>
              <a:ext cx="6956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0 w 1"/>
                <a:gd name="T4" fmla="*/ 0 w 1"/>
                <a:gd name="T5" fmla="*/ 0 w 1"/>
                <a:gd name="T6" fmla="*/ 0 w 1"/>
                <a:gd name="T7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85"/>
            <p:cNvSpPr>
              <a:spLocks noEditPoints="1"/>
            </p:cNvSpPr>
            <p:nvPr/>
          </p:nvSpPr>
          <p:spPr bwMode="auto">
            <a:xfrm rot="1015632">
              <a:off x="6788372" y="1092712"/>
              <a:ext cx="372160" cy="139125"/>
            </a:xfrm>
            <a:custGeom>
              <a:avLst/>
              <a:gdLst>
                <a:gd name="T0" fmla="*/ 5 w 45"/>
                <a:gd name="T1" fmla="*/ 10 h 17"/>
                <a:gd name="T2" fmla="*/ 12 w 45"/>
                <a:gd name="T3" fmla="*/ 11 h 17"/>
                <a:gd name="T4" fmla="*/ 16 w 45"/>
                <a:gd name="T5" fmla="*/ 12 h 17"/>
                <a:gd name="T6" fmla="*/ 28 w 45"/>
                <a:gd name="T7" fmla="*/ 14 h 17"/>
                <a:gd name="T8" fmla="*/ 36 w 45"/>
                <a:gd name="T9" fmla="*/ 16 h 17"/>
                <a:gd name="T10" fmla="*/ 43 w 45"/>
                <a:gd name="T11" fmla="*/ 16 h 17"/>
                <a:gd name="T12" fmla="*/ 38 w 45"/>
                <a:gd name="T13" fmla="*/ 9 h 17"/>
                <a:gd name="T14" fmla="*/ 29 w 45"/>
                <a:gd name="T15" fmla="*/ 3 h 17"/>
                <a:gd name="T16" fmla="*/ 21 w 45"/>
                <a:gd name="T17" fmla="*/ 1 h 17"/>
                <a:gd name="T18" fmla="*/ 9 w 45"/>
                <a:gd name="T19" fmla="*/ 5 h 17"/>
                <a:gd name="T20" fmla="*/ 1 w 45"/>
                <a:gd name="T21" fmla="*/ 8 h 17"/>
                <a:gd name="T22" fmla="*/ 36 w 45"/>
                <a:gd name="T23" fmla="*/ 9 h 17"/>
                <a:gd name="T24" fmla="*/ 38 w 45"/>
                <a:gd name="T25" fmla="*/ 15 h 17"/>
                <a:gd name="T26" fmla="*/ 41 w 45"/>
                <a:gd name="T27" fmla="*/ 13 h 17"/>
                <a:gd name="T28" fmla="*/ 39 w 45"/>
                <a:gd name="T29" fmla="*/ 12 h 17"/>
                <a:gd name="T30" fmla="*/ 36 w 45"/>
                <a:gd name="T31" fmla="*/ 8 h 17"/>
                <a:gd name="T32" fmla="*/ 13 w 45"/>
                <a:gd name="T33" fmla="*/ 8 h 17"/>
                <a:gd name="T34" fmla="*/ 13 w 45"/>
                <a:gd name="T35" fmla="*/ 10 h 17"/>
                <a:gd name="T36" fmla="*/ 15 w 45"/>
                <a:gd name="T37" fmla="*/ 10 h 17"/>
                <a:gd name="T38" fmla="*/ 20 w 45"/>
                <a:gd name="T39" fmla="*/ 9 h 17"/>
                <a:gd name="T40" fmla="*/ 16 w 45"/>
                <a:gd name="T41" fmla="*/ 8 h 17"/>
                <a:gd name="T42" fmla="*/ 16 w 45"/>
                <a:gd name="T43" fmla="*/ 10 h 17"/>
                <a:gd name="T44" fmla="*/ 19 w 45"/>
                <a:gd name="T45" fmla="*/ 8 h 17"/>
                <a:gd name="T46" fmla="*/ 18 w 45"/>
                <a:gd name="T47" fmla="*/ 7 h 17"/>
                <a:gd name="T48" fmla="*/ 17 w 45"/>
                <a:gd name="T49" fmla="*/ 6 h 17"/>
                <a:gd name="T50" fmla="*/ 15 w 45"/>
                <a:gd name="T51" fmla="*/ 10 h 17"/>
                <a:gd name="T52" fmla="*/ 18 w 45"/>
                <a:gd name="T53" fmla="*/ 10 h 17"/>
                <a:gd name="T54" fmla="*/ 20 w 45"/>
                <a:gd name="T55" fmla="*/ 12 h 17"/>
                <a:gd name="T56" fmla="*/ 22 w 45"/>
                <a:gd name="T57" fmla="*/ 10 h 17"/>
                <a:gd name="T58" fmla="*/ 29 w 45"/>
                <a:gd name="T59" fmla="*/ 12 h 17"/>
                <a:gd name="T60" fmla="*/ 31 w 45"/>
                <a:gd name="T61" fmla="*/ 12 h 17"/>
                <a:gd name="T62" fmla="*/ 31 w 45"/>
                <a:gd name="T63" fmla="*/ 11 h 17"/>
                <a:gd name="T64" fmla="*/ 25 w 45"/>
                <a:gd name="T65" fmla="*/ 11 h 17"/>
                <a:gd name="T66" fmla="*/ 26 w 45"/>
                <a:gd name="T67" fmla="*/ 12 h 17"/>
                <a:gd name="T68" fmla="*/ 28 w 45"/>
                <a:gd name="T69" fmla="*/ 9 h 17"/>
                <a:gd name="T70" fmla="*/ 28 w 45"/>
                <a:gd name="T71" fmla="*/ 10 h 17"/>
                <a:gd name="T72" fmla="*/ 29 w 45"/>
                <a:gd name="T73" fmla="*/ 12 h 17"/>
                <a:gd name="T74" fmla="*/ 28 w 45"/>
                <a:gd name="T75" fmla="*/ 8 h 17"/>
                <a:gd name="T76" fmla="*/ 26 w 45"/>
                <a:gd name="T77" fmla="*/ 9 h 17"/>
                <a:gd name="T78" fmla="*/ 23 w 45"/>
                <a:gd name="T79" fmla="*/ 11 h 17"/>
                <a:gd name="T80" fmla="*/ 23 w 45"/>
                <a:gd name="T81" fmla="*/ 12 h 17"/>
                <a:gd name="T82" fmla="*/ 26 w 45"/>
                <a:gd name="T83" fmla="*/ 14 h 17"/>
                <a:gd name="T84" fmla="*/ 28 w 45"/>
                <a:gd name="T85" fmla="*/ 14 h 17"/>
                <a:gd name="T86" fmla="*/ 29 w 45"/>
                <a:gd name="T87" fmla="*/ 14 h 17"/>
                <a:gd name="T88" fmla="*/ 32 w 45"/>
                <a:gd name="T89" fmla="*/ 13 h 17"/>
                <a:gd name="T90" fmla="*/ 32 w 45"/>
                <a:gd name="T91" fmla="*/ 14 h 17"/>
                <a:gd name="T92" fmla="*/ 34 w 45"/>
                <a:gd name="T93" fmla="*/ 13 h 17"/>
                <a:gd name="T94" fmla="*/ 33 w 45"/>
                <a:gd name="T95" fmla="*/ 8 h 17"/>
                <a:gd name="T96" fmla="*/ 31 w 45"/>
                <a:gd name="T97" fmla="*/ 8 h 17"/>
                <a:gd name="T98" fmla="*/ 29 w 45"/>
                <a:gd name="T99" fmla="*/ 3 h 17"/>
                <a:gd name="T100" fmla="*/ 26 w 45"/>
                <a:gd name="T101" fmla="*/ 7 h 17"/>
                <a:gd name="T102" fmla="*/ 24 w 45"/>
                <a:gd name="T103" fmla="*/ 4 h 17"/>
                <a:gd name="T104" fmla="*/ 22 w 45"/>
                <a:gd name="T105" fmla="*/ 6 h 17"/>
                <a:gd name="T106" fmla="*/ 21 w 45"/>
                <a:gd name="T107" fmla="*/ 1 h 17"/>
                <a:gd name="T108" fmla="*/ 19 w 45"/>
                <a:gd name="T109" fmla="*/ 3 h 17"/>
                <a:gd name="T110" fmla="*/ 15 w 45"/>
                <a:gd name="T111" fmla="*/ 6 h 17"/>
                <a:gd name="T112" fmla="*/ 11 w 45"/>
                <a:gd name="T113" fmla="*/ 7 h 17"/>
                <a:gd name="T114" fmla="*/ 10 w 45"/>
                <a:gd name="T115" fmla="*/ 8 h 17"/>
                <a:gd name="T116" fmla="*/ 9 w 45"/>
                <a:gd name="T117" fmla="*/ 10 h 17"/>
                <a:gd name="T118" fmla="*/ 8 w 45"/>
                <a:gd name="T119" fmla="*/ 4 h 17"/>
                <a:gd name="T120" fmla="*/ 5 w 45"/>
                <a:gd name="T121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" h="17">
                  <a:moveTo>
                    <a:pt x="1" y="8"/>
                  </a:moveTo>
                  <a:cubicBezTo>
                    <a:pt x="1" y="8"/>
                    <a:pt x="1" y="8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3" y="9"/>
                    <a:pt x="2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4" y="10"/>
                    <a:pt x="4" y="9"/>
                    <a:pt x="4" y="9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0"/>
                    <a:pt x="8" y="10"/>
                  </a:cubicBezTo>
                  <a:cubicBezTo>
                    <a:pt x="8" y="10"/>
                    <a:pt x="9" y="10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0"/>
                    <a:pt x="10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4" y="11"/>
                    <a:pt x="14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1"/>
                  </a:cubicBezTo>
                  <a:cubicBezTo>
                    <a:pt x="14" y="11"/>
                    <a:pt x="14" y="11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1"/>
                  </a:cubicBezTo>
                  <a:cubicBezTo>
                    <a:pt x="18" y="11"/>
                    <a:pt x="18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2"/>
                    <a:pt x="18" y="12"/>
                    <a:pt x="18" y="13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4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4"/>
                    <a:pt x="29" y="14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4"/>
                    <a:pt x="29" y="15"/>
                    <a:pt x="29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1" y="14"/>
                    <a:pt x="31" y="14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5"/>
                    <a:pt x="35" y="15"/>
                  </a:cubicBezTo>
                  <a:cubicBezTo>
                    <a:pt x="35" y="15"/>
                    <a:pt x="36" y="16"/>
                    <a:pt x="36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8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6"/>
                    <a:pt x="39" y="16"/>
                    <a:pt x="39" y="16"/>
                  </a:cubicBezTo>
                  <a:cubicBezTo>
                    <a:pt x="39" y="16"/>
                    <a:pt x="39" y="16"/>
                    <a:pt x="39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7"/>
                    <a:pt x="40" y="16"/>
                    <a:pt x="40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1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7"/>
                    <a:pt x="43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4" y="13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3"/>
                  </a:cubicBezTo>
                  <a:cubicBezTo>
                    <a:pt x="43" y="13"/>
                    <a:pt x="43" y="12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1"/>
                    <a:pt x="41" y="11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9"/>
                    <a:pt x="41" y="9"/>
                  </a:cubicBezTo>
                  <a:cubicBezTo>
                    <a:pt x="41" y="9"/>
                    <a:pt x="41" y="9"/>
                    <a:pt x="40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9"/>
                    <a:pt x="40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9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7" y="7"/>
                    <a:pt x="37" y="7"/>
                    <a:pt x="37" y="8"/>
                  </a:cubicBezTo>
                  <a:cubicBezTo>
                    <a:pt x="37" y="8"/>
                    <a:pt x="36" y="8"/>
                    <a:pt x="36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5" y="8"/>
                    <a:pt x="34" y="8"/>
                    <a:pt x="34" y="8"/>
                  </a:cubicBezTo>
                  <a:cubicBezTo>
                    <a:pt x="34" y="8"/>
                    <a:pt x="34" y="8"/>
                    <a:pt x="33" y="8"/>
                  </a:cubicBezTo>
                  <a:cubicBezTo>
                    <a:pt x="33" y="8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7"/>
                    <a:pt x="31" y="6"/>
                    <a:pt x="30" y="6"/>
                  </a:cubicBezTo>
                  <a:cubicBezTo>
                    <a:pt x="30" y="5"/>
                    <a:pt x="29" y="5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2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5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3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1"/>
                    <a:pt x="20" y="1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3"/>
                    <a:pt x="16" y="4"/>
                    <a:pt x="16" y="4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5" y="4"/>
                    <a:pt x="14" y="5"/>
                    <a:pt x="14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7"/>
                    <a:pt x="3" y="7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0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lose/>
                  <a:moveTo>
                    <a:pt x="44" y="16"/>
                  </a:moveTo>
                  <a:cubicBezTo>
                    <a:pt x="44" y="16"/>
                    <a:pt x="44" y="16"/>
                    <a:pt x="44" y="17"/>
                  </a:cubicBezTo>
                  <a:cubicBezTo>
                    <a:pt x="44" y="17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lose/>
                  <a:moveTo>
                    <a:pt x="43" y="16"/>
                  </a:moveTo>
                  <a:cubicBezTo>
                    <a:pt x="43" y="16"/>
                    <a:pt x="43" y="16"/>
                    <a:pt x="43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3" y="17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7"/>
                    <a:pt x="42" y="17"/>
                    <a:pt x="42" y="17"/>
                  </a:cubicBezTo>
                  <a:cubicBezTo>
                    <a:pt x="42" y="17"/>
                    <a:pt x="42" y="16"/>
                    <a:pt x="42" y="16"/>
                  </a:cubicBezTo>
                  <a:cubicBezTo>
                    <a:pt x="42" y="16"/>
                    <a:pt x="43" y="16"/>
                    <a:pt x="43" y="16"/>
                  </a:cubicBezTo>
                  <a:close/>
                  <a:moveTo>
                    <a:pt x="43" y="12"/>
                  </a:moveTo>
                  <a:cubicBezTo>
                    <a:pt x="43" y="12"/>
                    <a:pt x="43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2"/>
                    <a:pt x="43" y="12"/>
                  </a:cubicBezTo>
                  <a:close/>
                  <a:moveTo>
                    <a:pt x="36" y="11"/>
                  </a:move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7" y="10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6" y="11"/>
                    <a:pt x="36" y="11"/>
                    <a:pt x="35" y="11"/>
                  </a:cubicBezTo>
                  <a:lnTo>
                    <a:pt x="36" y="11"/>
                  </a:lnTo>
                  <a:close/>
                  <a:moveTo>
                    <a:pt x="36" y="9"/>
                  </a:moveTo>
                  <a:cubicBezTo>
                    <a:pt x="36" y="9"/>
                    <a:pt x="37" y="9"/>
                    <a:pt x="37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9"/>
                  </a:cubicBezTo>
                  <a:close/>
                  <a:moveTo>
                    <a:pt x="37" y="11"/>
                  </a:moveTo>
                  <a:cubicBezTo>
                    <a:pt x="37" y="12"/>
                    <a:pt x="36" y="12"/>
                    <a:pt x="36" y="12"/>
                  </a:cubicBezTo>
                  <a:cubicBezTo>
                    <a:pt x="36" y="12"/>
                    <a:pt x="35" y="12"/>
                    <a:pt x="35" y="12"/>
                  </a:cubicBezTo>
                  <a:cubicBezTo>
                    <a:pt x="35" y="12"/>
                    <a:pt x="35" y="11"/>
                    <a:pt x="35" y="11"/>
                  </a:cubicBezTo>
                  <a:cubicBezTo>
                    <a:pt x="36" y="11"/>
                    <a:pt x="36" y="11"/>
                    <a:pt x="37" y="11"/>
                  </a:cubicBezTo>
                  <a:close/>
                  <a:moveTo>
                    <a:pt x="36" y="15"/>
                  </a:moveTo>
                  <a:cubicBezTo>
                    <a:pt x="36" y="15"/>
                    <a:pt x="36" y="14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6" y="14"/>
                    <a:pt x="36" y="15"/>
                  </a:cubicBezTo>
                  <a:close/>
                  <a:moveTo>
                    <a:pt x="37" y="16"/>
                  </a:moveTo>
                  <a:cubicBezTo>
                    <a:pt x="37" y="16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5"/>
                    <a:pt x="37" y="16"/>
                    <a:pt x="37" y="16"/>
                  </a:cubicBezTo>
                  <a:close/>
                  <a:moveTo>
                    <a:pt x="38" y="15"/>
                  </a:move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4"/>
                    <a:pt x="38" y="14"/>
                  </a:cubicBezTo>
                  <a:cubicBezTo>
                    <a:pt x="38" y="14"/>
                    <a:pt x="39" y="15"/>
                    <a:pt x="39" y="15"/>
                  </a:cubicBezTo>
                  <a:cubicBezTo>
                    <a:pt x="38" y="15"/>
                    <a:pt x="38" y="15"/>
                    <a:pt x="38" y="15"/>
                  </a:cubicBezTo>
                  <a:close/>
                  <a:moveTo>
                    <a:pt x="40" y="15"/>
                  </a:move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4"/>
                    <a:pt x="38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0" y="14"/>
                    <a:pt x="40" y="15"/>
                  </a:cubicBezTo>
                  <a:close/>
                  <a:moveTo>
                    <a:pt x="42" y="17"/>
                  </a:moveTo>
                  <a:cubicBezTo>
                    <a:pt x="42" y="17"/>
                    <a:pt x="41" y="17"/>
                    <a:pt x="41" y="17"/>
                  </a:cubicBezTo>
                  <a:cubicBezTo>
                    <a:pt x="41" y="17"/>
                    <a:pt x="41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2" y="17"/>
                    <a:pt x="42" y="17"/>
                  </a:cubicBezTo>
                  <a:close/>
                  <a:moveTo>
                    <a:pt x="42" y="12"/>
                  </a:moveTo>
                  <a:cubicBezTo>
                    <a:pt x="42" y="13"/>
                    <a:pt x="42" y="12"/>
                    <a:pt x="42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1" y="13"/>
                    <a:pt x="41" y="13"/>
                  </a:cubicBezTo>
                  <a:cubicBezTo>
                    <a:pt x="41" y="13"/>
                    <a:pt x="42" y="12"/>
                    <a:pt x="42" y="12"/>
                  </a:cubicBezTo>
                  <a:close/>
                  <a:moveTo>
                    <a:pt x="41" y="13"/>
                  </a:moveTo>
                  <a:cubicBezTo>
                    <a:pt x="41" y="13"/>
                    <a:pt x="41" y="13"/>
                    <a:pt x="42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0" y="13"/>
                    <a:pt x="40" y="13"/>
                  </a:cubicBezTo>
                  <a:cubicBezTo>
                    <a:pt x="40" y="13"/>
                    <a:pt x="41" y="13"/>
                    <a:pt x="41" y="13"/>
                  </a:cubicBezTo>
                  <a:close/>
                  <a:moveTo>
                    <a:pt x="40" y="13"/>
                  </a:moveTo>
                  <a:cubicBezTo>
                    <a:pt x="40" y="14"/>
                    <a:pt x="40" y="14"/>
                    <a:pt x="41" y="14"/>
                  </a:cubicBezTo>
                  <a:cubicBezTo>
                    <a:pt x="40" y="14"/>
                    <a:pt x="40" y="14"/>
                    <a:pt x="40" y="15"/>
                  </a:cubicBezTo>
                  <a:cubicBezTo>
                    <a:pt x="40" y="14"/>
                    <a:pt x="40" y="14"/>
                    <a:pt x="39" y="14"/>
                  </a:cubicBezTo>
                  <a:cubicBezTo>
                    <a:pt x="40" y="13"/>
                    <a:pt x="40" y="13"/>
                    <a:pt x="40" y="13"/>
                  </a:cubicBezTo>
                  <a:close/>
                  <a:moveTo>
                    <a:pt x="40" y="9"/>
                  </a:move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0" y="9"/>
                    <a:pt x="40" y="9"/>
                  </a:cubicBezTo>
                  <a:cubicBezTo>
                    <a:pt x="40" y="9"/>
                    <a:pt x="40" y="9"/>
                    <a:pt x="40" y="9"/>
                  </a:cubicBezTo>
                  <a:close/>
                  <a:moveTo>
                    <a:pt x="39" y="10"/>
                  </a:move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40" y="10"/>
                    <a:pt x="40" y="10"/>
                  </a:cubicBezTo>
                  <a:cubicBezTo>
                    <a:pt x="40" y="10"/>
                    <a:pt x="40" y="9"/>
                    <a:pt x="40" y="9"/>
                  </a:cubicBezTo>
                  <a:cubicBezTo>
                    <a:pt x="40" y="9"/>
                    <a:pt x="40" y="10"/>
                    <a:pt x="40" y="10"/>
                  </a:cubicBezTo>
                  <a:cubicBezTo>
                    <a:pt x="40" y="10"/>
                    <a:pt x="40" y="10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39" y="11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lose/>
                  <a:moveTo>
                    <a:pt x="39" y="10"/>
                  </a:moveTo>
                  <a:cubicBezTo>
                    <a:pt x="39" y="11"/>
                    <a:pt x="40" y="11"/>
                    <a:pt x="40" y="11"/>
                  </a:cubicBezTo>
                  <a:cubicBezTo>
                    <a:pt x="40" y="11"/>
                    <a:pt x="39" y="12"/>
                    <a:pt x="39" y="12"/>
                  </a:cubicBezTo>
                  <a:cubicBezTo>
                    <a:pt x="39" y="12"/>
                    <a:pt x="39" y="11"/>
                    <a:pt x="38" y="11"/>
                  </a:cubicBezTo>
                  <a:cubicBezTo>
                    <a:pt x="38" y="11"/>
                    <a:pt x="39" y="11"/>
                    <a:pt x="39" y="10"/>
                  </a:cubicBezTo>
                  <a:close/>
                  <a:moveTo>
                    <a:pt x="38" y="11"/>
                  </a:moveTo>
                  <a:cubicBezTo>
                    <a:pt x="39" y="11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1"/>
                    <a:pt x="38" y="11"/>
                  </a:cubicBezTo>
                  <a:close/>
                  <a:moveTo>
                    <a:pt x="38" y="12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37" y="12"/>
                    <a:pt x="37" y="12"/>
                    <a:pt x="38" y="12"/>
                  </a:cubicBezTo>
                  <a:close/>
                  <a:moveTo>
                    <a:pt x="37" y="13"/>
                  </a:moveTo>
                  <a:cubicBezTo>
                    <a:pt x="37" y="13"/>
                    <a:pt x="37" y="13"/>
                    <a:pt x="38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lose/>
                  <a:moveTo>
                    <a:pt x="37" y="7"/>
                  </a:moveTo>
                  <a:cubicBezTo>
                    <a:pt x="37" y="7"/>
                    <a:pt x="37" y="7"/>
                    <a:pt x="37" y="7"/>
                  </a:cubicBezTo>
                  <a:cubicBezTo>
                    <a:pt x="37" y="7"/>
                    <a:pt x="37" y="8"/>
                    <a:pt x="37" y="8"/>
                  </a:cubicBezTo>
                  <a:cubicBezTo>
                    <a:pt x="37" y="7"/>
                    <a:pt x="37" y="7"/>
                    <a:pt x="37" y="7"/>
                  </a:cubicBezTo>
                  <a:close/>
                  <a:moveTo>
                    <a:pt x="36" y="8"/>
                  </a:move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6" y="9"/>
                    <a:pt x="36" y="9"/>
                  </a:cubicBezTo>
                  <a:cubicBezTo>
                    <a:pt x="36" y="9"/>
                    <a:pt x="36" y="9"/>
                    <a:pt x="36" y="8"/>
                  </a:cubicBezTo>
                  <a:cubicBezTo>
                    <a:pt x="36" y="8"/>
                    <a:pt x="36" y="8"/>
                    <a:pt x="36" y="8"/>
                  </a:cubicBezTo>
                  <a:close/>
                  <a:moveTo>
                    <a:pt x="35" y="12"/>
                  </a:moveTo>
                  <a:cubicBezTo>
                    <a:pt x="35" y="12"/>
                    <a:pt x="36" y="12"/>
                    <a:pt x="36" y="12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5" y="13"/>
                    <a:pt x="35" y="13"/>
                  </a:cubicBezTo>
                  <a:cubicBezTo>
                    <a:pt x="35" y="13"/>
                    <a:pt x="35" y="12"/>
                    <a:pt x="35" y="12"/>
                  </a:cubicBezTo>
                  <a:close/>
                  <a:moveTo>
                    <a:pt x="35" y="13"/>
                  </a:moveTo>
                  <a:cubicBezTo>
                    <a:pt x="35" y="13"/>
                    <a:pt x="35" y="13"/>
                    <a:pt x="36" y="13"/>
                  </a:cubicBezTo>
                  <a:cubicBezTo>
                    <a:pt x="36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3"/>
                    <a:pt x="35" y="13"/>
                    <a:pt x="35" y="13"/>
                  </a:cubicBezTo>
                  <a:close/>
                  <a:moveTo>
                    <a:pt x="12" y="11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1"/>
                    <a:pt x="12" y="11"/>
                    <a:pt x="12" y="11"/>
                  </a:cubicBezTo>
                  <a:close/>
                  <a:moveTo>
                    <a:pt x="13" y="10"/>
                  </a:move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3" y="7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8"/>
                    <a:pt x="12" y="8"/>
                    <a:pt x="12" y="8"/>
                  </a:cubicBezTo>
                  <a:lnTo>
                    <a:pt x="13" y="7"/>
                  </a:lnTo>
                  <a:close/>
                  <a:moveTo>
                    <a:pt x="12" y="7"/>
                  </a:move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lnTo>
                    <a:pt x="12" y="7"/>
                  </a:lnTo>
                  <a:close/>
                  <a:moveTo>
                    <a:pt x="13" y="8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lnTo>
                    <a:pt x="13" y="8"/>
                  </a:lnTo>
                  <a:close/>
                  <a:moveTo>
                    <a:pt x="14" y="11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lose/>
                  <a:moveTo>
                    <a:pt x="14" y="11"/>
                  </a:moveTo>
                  <a:cubicBezTo>
                    <a:pt x="14" y="11"/>
                    <a:pt x="14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1"/>
                    <a:pt x="14" y="11"/>
                    <a:pt x="14" y="11"/>
                  </a:cubicBezTo>
                  <a:close/>
                  <a:moveTo>
                    <a:pt x="14" y="10"/>
                  </a:moveTo>
                  <a:cubicBezTo>
                    <a:pt x="14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4" y="9"/>
                  </a:cubicBezTo>
                  <a:cubicBezTo>
                    <a:pt x="14" y="9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lose/>
                  <a:moveTo>
                    <a:pt x="14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9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0"/>
                    <a:pt x="14" y="9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7"/>
                  </a:cubicBezTo>
                  <a:close/>
                  <a:moveTo>
                    <a:pt x="15" y="6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lnTo>
                    <a:pt x="15" y="6"/>
                  </a:lnTo>
                  <a:close/>
                  <a:moveTo>
                    <a:pt x="20" y="10"/>
                  </a:moveTo>
                  <a:cubicBezTo>
                    <a:pt x="20" y="10"/>
                    <a:pt x="20" y="10"/>
                    <a:pt x="20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1" y="10"/>
                    <a:pt x="20" y="10"/>
                  </a:cubicBezTo>
                  <a:close/>
                  <a:moveTo>
                    <a:pt x="21" y="10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1"/>
                  </a:cubicBezTo>
                  <a:cubicBezTo>
                    <a:pt x="21" y="11"/>
                    <a:pt x="21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lose/>
                  <a:moveTo>
                    <a:pt x="19" y="9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19" y="9"/>
                  </a:cubicBezTo>
                  <a:close/>
                  <a:moveTo>
                    <a:pt x="15" y="10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5" y="9"/>
                  </a:cubicBezTo>
                  <a:cubicBezTo>
                    <a:pt x="15" y="9"/>
                    <a:pt x="15" y="10"/>
                    <a:pt x="15" y="10"/>
                  </a:cubicBezTo>
                  <a:close/>
                  <a:moveTo>
                    <a:pt x="16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8"/>
                    <a:pt x="16" y="8"/>
                    <a:pt x="16" y="8"/>
                  </a:cubicBezTo>
                  <a:lnTo>
                    <a:pt x="16" y="7"/>
                  </a:lnTo>
                  <a:close/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9"/>
                  </a:cubicBezTo>
                  <a:close/>
                  <a:moveTo>
                    <a:pt x="17" y="8"/>
                  </a:moveTo>
                  <a:cubicBezTo>
                    <a:pt x="17" y="8"/>
                    <a:pt x="17" y="8"/>
                    <a:pt x="17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8"/>
                    <a:pt x="17" y="8"/>
                  </a:cubicBezTo>
                  <a:close/>
                  <a:moveTo>
                    <a:pt x="16" y="10"/>
                  </a:moveTo>
                  <a:cubicBezTo>
                    <a:pt x="16" y="10"/>
                    <a:pt x="16" y="10"/>
                    <a:pt x="17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6" y="10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0"/>
                    <a:pt x="16" y="10"/>
                  </a:cubicBezTo>
                  <a:close/>
                  <a:moveTo>
                    <a:pt x="17" y="10"/>
                  </a:moveTo>
                  <a:cubicBezTo>
                    <a:pt x="17" y="10"/>
                    <a:pt x="17" y="10"/>
                    <a:pt x="17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0"/>
                    <a:pt x="17" y="10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lnTo>
                    <a:pt x="17" y="9"/>
                  </a:ln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19" y="8"/>
                    <a:pt x="19" y="8"/>
                  </a:cubicBezTo>
                  <a:cubicBezTo>
                    <a:pt x="19" y="8"/>
                    <a:pt x="19" y="8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lnTo>
                    <a:pt x="18" y="8"/>
                  </a:lnTo>
                  <a:close/>
                  <a:moveTo>
                    <a:pt x="20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0" y="7"/>
                  </a:cubicBezTo>
                  <a:close/>
                  <a:moveTo>
                    <a:pt x="20" y="7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1" y="6"/>
                    <a:pt x="21" y="6"/>
                  </a:cubicBezTo>
                  <a:cubicBezTo>
                    <a:pt x="20" y="6"/>
                    <a:pt x="20" y="6"/>
                    <a:pt x="20" y="7"/>
                  </a:cubicBezTo>
                  <a:close/>
                  <a:moveTo>
                    <a:pt x="19" y="7"/>
                  </a:moveTo>
                  <a:cubicBezTo>
                    <a:pt x="19" y="8"/>
                    <a:pt x="19" y="8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7"/>
                    <a:pt x="19" y="7"/>
                  </a:cubicBezTo>
                  <a:cubicBezTo>
                    <a:pt x="18" y="7"/>
                    <a:pt x="18" y="7"/>
                    <a:pt x="18" y="7"/>
                  </a:cubicBezTo>
                  <a:close/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7" y="6"/>
                  </a:cubicBezTo>
                  <a:close/>
                  <a:moveTo>
                    <a:pt x="16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lose/>
                  <a:moveTo>
                    <a:pt x="15" y="11"/>
                  </a:moveTo>
                  <a:cubicBezTo>
                    <a:pt x="15" y="11"/>
                    <a:pt x="14" y="11"/>
                    <a:pt x="14" y="11"/>
                  </a:cubicBezTo>
                  <a:cubicBezTo>
                    <a:pt x="14" y="11"/>
                    <a:pt x="14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lose/>
                  <a:moveTo>
                    <a:pt x="15" y="11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1"/>
                  </a:cubicBezTo>
                  <a:close/>
                  <a:moveTo>
                    <a:pt x="15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6" y="11"/>
                  </a:cubicBezTo>
                  <a:cubicBezTo>
                    <a:pt x="15" y="11"/>
                    <a:pt x="15" y="11"/>
                    <a:pt x="15" y="11"/>
                  </a:cubicBezTo>
                  <a:close/>
                  <a:moveTo>
                    <a:pt x="16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6" y="10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lose/>
                  <a:moveTo>
                    <a:pt x="16" y="12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7" y="11"/>
                    <a:pt x="17" y="11"/>
                  </a:cubicBezTo>
                  <a:cubicBezTo>
                    <a:pt x="17" y="11"/>
                    <a:pt x="17" y="12"/>
                    <a:pt x="16" y="12"/>
                  </a:cubicBezTo>
                  <a:close/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lose/>
                  <a:moveTo>
                    <a:pt x="18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2"/>
                    <a:pt x="18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lnTo>
                    <a:pt x="18" y="11"/>
                  </a:lnTo>
                  <a:close/>
                  <a:moveTo>
                    <a:pt x="18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10"/>
                    <a:pt x="19" y="10"/>
                    <a:pt x="19" y="10"/>
                  </a:cubicBezTo>
                  <a:lnTo>
                    <a:pt x="18" y="10"/>
                  </a:lnTo>
                  <a:close/>
                  <a:moveTo>
                    <a:pt x="19" y="10"/>
                  </a:move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1"/>
                    <a:pt x="19" y="11"/>
                    <a:pt x="19" y="11"/>
                  </a:cubicBezTo>
                  <a:lnTo>
                    <a:pt x="19" y="10"/>
                  </a:lnTo>
                  <a:close/>
                  <a:moveTo>
                    <a:pt x="19" y="13"/>
                  </a:moveTo>
                  <a:cubicBezTo>
                    <a:pt x="19" y="13"/>
                    <a:pt x="19" y="13"/>
                    <a:pt x="18" y="13"/>
                  </a:cubicBezTo>
                  <a:cubicBezTo>
                    <a:pt x="18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lnTo>
                    <a:pt x="19" y="13"/>
                  </a:lnTo>
                  <a:close/>
                  <a:moveTo>
                    <a:pt x="19" y="11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lnTo>
                    <a:pt x="19" y="11"/>
                  </a:lnTo>
                  <a:close/>
                  <a:moveTo>
                    <a:pt x="20" y="12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lose/>
                  <a:moveTo>
                    <a:pt x="21" y="13"/>
                  </a:moveTo>
                  <a:cubicBezTo>
                    <a:pt x="21" y="13"/>
                    <a:pt x="20" y="13"/>
                    <a:pt x="20" y="13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lnTo>
                    <a:pt x="21" y="13"/>
                  </a:ln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2" y="9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9"/>
                    <a:pt x="23" y="10"/>
                    <a:pt x="23" y="10"/>
                  </a:cubicBezTo>
                  <a:cubicBezTo>
                    <a:pt x="23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lnTo>
                    <a:pt x="22" y="9"/>
                  </a:ln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lnTo>
                    <a:pt x="22" y="13"/>
                  </a:lnTo>
                  <a:close/>
                  <a:moveTo>
                    <a:pt x="29" y="9"/>
                  </a:moveTo>
                  <a:cubicBezTo>
                    <a:pt x="30" y="9"/>
                    <a:pt x="30" y="9"/>
                    <a:pt x="30" y="9"/>
                  </a:cubicBezTo>
                  <a:cubicBezTo>
                    <a:pt x="30" y="10"/>
                    <a:pt x="30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1"/>
                    <a:pt x="30" y="11"/>
                    <a:pt x="29" y="12"/>
                  </a:cubicBezTo>
                  <a:cubicBezTo>
                    <a:pt x="29" y="12"/>
                    <a:pt x="29" y="12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lose/>
                  <a:moveTo>
                    <a:pt x="30" y="8"/>
                  </a:move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lose/>
                  <a:moveTo>
                    <a:pt x="32" y="11"/>
                  </a:move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lose/>
                  <a:moveTo>
                    <a:pt x="32" y="12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1"/>
                    <a:pt x="32" y="11"/>
                    <a:pt x="32" y="11"/>
                  </a:cubicBezTo>
                  <a:lnTo>
                    <a:pt x="32" y="12"/>
                  </a:lnTo>
                  <a:close/>
                  <a:moveTo>
                    <a:pt x="31" y="12"/>
                  </a:move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2"/>
                    <a:pt x="30" y="13"/>
                    <a:pt x="30" y="13"/>
                  </a:cubicBezTo>
                  <a:cubicBezTo>
                    <a:pt x="30" y="13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lose/>
                  <a:moveTo>
                    <a:pt x="32" y="10"/>
                  </a:move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lose/>
                  <a:moveTo>
                    <a:pt x="32" y="10"/>
                  </a:moveTo>
                  <a:cubicBezTo>
                    <a:pt x="31" y="9"/>
                    <a:pt x="31" y="9"/>
                    <a:pt x="31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lnTo>
                    <a:pt x="32" y="10"/>
                  </a:lnTo>
                  <a:close/>
                  <a:moveTo>
                    <a:pt x="31" y="11"/>
                  </a:move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0" y="11"/>
                    <a:pt x="30" y="12"/>
                  </a:cubicBezTo>
                  <a:cubicBezTo>
                    <a:pt x="30" y="12"/>
                    <a:pt x="30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2"/>
                    <a:pt x="30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lose/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lose/>
                  <a:moveTo>
                    <a:pt x="25" y="10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9"/>
                    <a:pt x="25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lose/>
                  <a:moveTo>
                    <a:pt x="25" y="10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10"/>
                    <a:pt x="25" y="10"/>
                    <a:pt x="25" y="10"/>
                  </a:cubicBezTo>
                  <a:close/>
                  <a:moveTo>
                    <a:pt x="25" y="11"/>
                  </a:move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25" y="11"/>
                  </a:lnTo>
                  <a:close/>
                  <a:moveTo>
                    <a:pt x="25" y="11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6" y="10"/>
                  </a:lnTo>
                  <a:close/>
                  <a:moveTo>
                    <a:pt x="26" y="12"/>
                  </a:moveTo>
                  <a:cubicBezTo>
                    <a:pt x="26" y="12"/>
                    <a:pt x="26" y="12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2"/>
                    <a:pt x="26" y="12"/>
                  </a:cubicBezTo>
                  <a:cubicBezTo>
                    <a:pt x="26" y="12"/>
                    <a:pt x="25" y="12"/>
                    <a:pt x="25" y="12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6" y="12"/>
                  </a:lnTo>
                  <a:close/>
                  <a:moveTo>
                    <a:pt x="26" y="11"/>
                  </a:move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6" y="12"/>
                    <a:pt x="26" y="11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lnTo>
                    <a:pt x="26" y="10"/>
                  </a:lnTo>
                  <a:close/>
                  <a:moveTo>
                    <a:pt x="29" y="9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lnTo>
                    <a:pt x="29" y="9"/>
                  </a:lnTo>
                  <a:close/>
                  <a:moveTo>
                    <a:pt x="29" y="8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lose/>
                  <a:moveTo>
                    <a:pt x="29" y="10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1"/>
                    <a:pt x="29" y="11"/>
                  </a:cubicBezTo>
                  <a:cubicBezTo>
                    <a:pt x="29" y="11"/>
                    <a:pt x="29" y="12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8" y="10"/>
                    <a:pt x="28" y="10"/>
                    <a:pt x="28" y="10"/>
                  </a:cubicBezTo>
                  <a:lnTo>
                    <a:pt x="29" y="10"/>
                  </a:lnTo>
                  <a:close/>
                  <a:moveTo>
                    <a:pt x="28" y="10"/>
                  </a:move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1"/>
                  </a:cubicBezTo>
                  <a:cubicBezTo>
                    <a:pt x="28" y="11"/>
                    <a:pt x="28" y="11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1"/>
                    <a:pt x="28" y="11"/>
                  </a:cubicBezTo>
                  <a:cubicBezTo>
                    <a:pt x="28" y="11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lose/>
                  <a:moveTo>
                    <a:pt x="28" y="10"/>
                  </a:moveTo>
                  <a:cubicBezTo>
                    <a:pt x="28" y="10"/>
                    <a:pt x="28" y="10"/>
                    <a:pt x="28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lnTo>
                    <a:pt x="28" y="10"/>
                  </a:lnTo>
                  <a:close/>
                  <a:moveTo>
                    <a:pt x="27" y="11"/>
                  </a:moveTo>
                  <a:cubicBezTo>
                    <a:pt x="27" y="11"/>
                    <a:pt x="28" y="11"/>
                    <a:pt x="28" y="11"/>
                  </a:cubicBezTo>
                  <a:cubicBezTo>
                    <a:pt x="28" y="11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7" y="12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0"/>
                    <a:pt x="27" y="10"/>
                    <a:pt x="27" y="10"/>
                  </a:cubicBezTo>
                  <a:lnTo>
                    <a:pt x="27" y="11"/>
                  </a:lnTo>
                  <a:close/>
                  <a:moveTo>
                    <a:pt x="28" y="12"/>
                  </a:moveTo>
                  <a:cubicBezTo>
                    <a:pt x="28" y="12"/>
                    <a:pt x="28" y="12"/>
                    <a:pt x="28" y="13"/>
                  </a:cubicBezTo>
                  <a:cubicBezTo>
                    <a:pt x="28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2"/>
                    <a:pt x="27" y="12"/>
                    <a:pt x="28" y="12"/>
                  </a:cubicBezTo>
                  <a:close/>
                  <a:moveTo>
                    <a:pt x="28" y="12"/>
                  </a:move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9" y="12"/>
                    <a:pt x="29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lose/>
                  <a:moveTo>
                    <a:pt x="29" y="12"/>
                  </a:move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9" y="12"/>
                    <a:pt x="29" y="12"/>
                  </a:cubicBezTo>
                  <a:close/>
                  <a:moveTo>
                    <a:pt x="29" y="9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0" y="8"/>
                    <a:pt x="30" y="8"/>
                    <a:pt x="30" y="8"/>
                  </a:cubicBezTo>
                  <a:lnTo>
                    <a:pt x="29" y="9"/>
                  </a:lnTo>
                  <a:close/>
                  <a:moveTo>
                    <a:pt x="29" y="7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8" y="7"/>
                    <a:pt x="28" y="7"/>
                  </a:cubicBezTo>
                  <a:cubicBezTo>
                    <a:pt x="28" y="7"/>
                    <a:pt x="28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lose/>
                  <a:moveTo>
                    <a:pt x="2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6" y="8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8" y="8"/>
                  </a:cubicBezTo>
                  <a:close/>
                  <a:moveTo>
                    <a:pt x="27" y="8"/>
                  </a:move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6" y="9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8"/>
                    <a:pt x="27" y="8"/>
                  </a:cubicBezTo>
                  <a:close/>
                  <a:moveTo>
                    <a:pt x="26" y="9"/>
                  </a:moveTo>
                  <a:cubicBezTo>
                    <a:pt x="26" y="9"/>
                    <a:pt x="26" y="9"/>
                    <a:pt x="26" y="9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8"/>
                    <a:pt x="25" y="8"/>
                  </a:cubicBezTo>
                  <a:cubicBezTo>
                    <a:pt x="26" y="8"/>
                    <a:pt x="26" y="9"/>
                    <a:pt x="26" y="9"/>
                  </a:cubicBezTo>
                  <a:close/>
                  <a:moveTo>
                    <a:pt x="25" y="7"/>
                  </a:moveTo>
                  <a:cubicBezTo>
                    <a:pt x="25" y="7"/>
                    <a:pt x="25" y="7"/>
                    <a:pt x="25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6" y="7"/>
                    <a:pt x="26" y="7"/>
                  </a:cubicBezTo>
                  <a:cubicBezTo>
                    <a:pt x="26" y="7"/>
                    <a:pt x="25" y="7"/>
                    <a:pt x="25" y="7"/>
                  </a:cubicBezTo>
                  <a:close/>
                  <a:moveTo>
                    <a:pt x="25" y="7"/>
                  </a:moveTo>
                  <a:cubicBezTo>
                    <a:pt x="25" y="8"/>
                    <a:pt x="25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5" y="7"/>
                    <a:pt x="25" y="7"/>
                  </a:cubicBezTo>
                  <a:close/>
                  <a:moveTo>
                    <a:pt x="24" y="10"/>
                  </a:moveTo>
                  <a:cubicBezTo>
                    <a:pt x="24" y="10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10"/>
                    <a:pt x="24" y="10"/>
                    <a:pt x="24" y="10"/>
                  </a:cubicBezTo>
                  <a:close/>
                  <a:moveTo>
                    <a:pt x="23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23" y="12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lose/>
                  <a:moveTo>
                    <a:pt x="23" y="13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lose/>
                  <a:moveTo>
                    <a:pt x="23" y="13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3"/>
                    <a:pt x="24" y="13"/>
                    <a:pt x="24" y="13"/>
                  </a:cubicBezTo>
                  <a:lnTo>
                    <a:pt x="23" y="13"/>
                  </a:lnTo>
                  <a:close/>
                  <a:moveTo>
                    <a:pt x="24" y="13"/>
                  </a:moveTo>
                  <a:cubicBezTo>
                    <a:pt x="24" y="13"/>
                    <a:pt x="24" y="13"/>
                    <a:pt x="24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4" y="13"/>
                    <a:pt x="24" y="13"/>
                  </a:cubicBezTo>
                  <a:close/>
                  <a:moveTo>
                    <a:pt x="25" y="13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5" y="13"/>
                  </a:cubicBezTo>
                  <a:close/>
                  <a:moveTo>
                    <a:pt x="26" y="14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lose/>
                  <a:moveTo>
                    <a:pt x="26" y="14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lose/>
                  <a:moveTo>
                    <a:pt x="2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6" y="13"/>
                    <a:pt x="26" y="13"/>
                  </a:cubicBezTo>
                  <a:close/>
                  <a:moveTo>
                    <a:pt x="27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lose/>
                  <a:moveTo>
                    <a:pt x="28" y="14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lose/>
                  <a:moveTo>
                    <a:pt x="28" y="14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7" y="14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4"/>
                    <a:pt x="29" y="14"/>
                  </a:cubicBezTo>
                  <a:cubicBezTo>
                    <a:pt x="29" y="14"/>
                    <a:pt x="29" y="14"/>
                    <a:pt x="28" y="14"/>
                  </a:cubicBezTo>
                  <a:close/>
                  <a:moveTo>
                    <a:pt x="29" y="13"/>
                  </a:moveTo>
                  <a:cubicBezTo>
                    <a:pt x="29" y="13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lose/>
                  <a:moveTo>
                    <a:pt x="29" y="14"/>
                  </a:moveTo>
                  <a:cubicBezTo>
                    <a:pt x="29" y="14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lose/>
                  <a:moveTo>
                    <a:pt x="30" y="13"/>
                  </a:move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1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3"/>
                    <a:pt x="30" y="13"/>
                    <a:pt x="30" y="13"/>
                  </a:cubicBezTo>
                  <a:close/>
                  <a:moveTo>
                    <a:pt x="31" y="14"/>
                  </a:move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3"/>
                  </a:cubicBezTo>
                  <a:cubicBezTo>
                    <a:pt x="30" y="13"/>
                    <a:pt x="30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lose/>
                  <a:moveTo>
                    <a:pt x="31" y="13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lnTo>
                    <a:pt x="31" y="13"/>
                  </a:lnTo>
                  <a:close/>
                  <a:moveTo>
                    <a:pt x="31" y="14"/>
                  </a:moveTo>
                  <a:cubicBezTo>
                    <a:pt x="32" y="13"/>
                    <a:pt x="32" y="13"/>
                    <a:pt x="32" y="13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lose/>
                  <a:moveTo>
                    <a:pt x="32" y="15"/>
                  </a:moveTo>
                  <a:cubicBezTo>
                    <a:pt x="31" y="15"/>
                    <a:pt x="31" y="15"/>
                    <a:pt x="31" y="15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5"/>
                    <a:pt x="32" y="15"/>
                    <a:pt x="32" y="15"/>
                  </a:cubicBezTo>
                  <a:close/>
                  <a:moveTo>
                    <a:pt x="34" y="15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5"/>
                    <a:pt x="33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lose/>
                  <a:moveTo>
                    <a:pt x="34" y="14"/>
                  </a:moveTo>
                  <a:cubicBezTo>
                    <a:pt x="34" y="14"/>
                    <a:pt x="34" y="14"/>
                    <a:pt x="34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lose/>
                  <a:moveTo>
                    <a:pt x="34" y="14"/>
                  </a:moveTo>
                  <a:cubicBezTo>
                    <a:pt x="34" y="14"/>
                    <a:pt x="34" y="14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4"/>
                    <a:pt x="34" y="14"/>
                  </a:cubicBezTo>
                  <a:close/>
                  <a:moveTo>
                    <a:pt x="34" y="13"/>
                  </a:moveTo>
                  <a:cubicBezTo>
                    <a:pt x="34" y="13"/>
                    <a:pt x="34" y="13"/>
                    <a:pt x="33" y="13"/>
                  </a:cubicBezTo>
                  <a:cubicBezTo>
                    <a:pt x="33" y="13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3"/>
                    <a:pt x="34" y="13"/>
                  </a:cubicBezTo>
                  <a:close/>
                  <a:moveTo>
                    <a:pt x="34" y="12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3" y="12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2"/>
                    <a:pt x="34" y="12"/>
                    <a:pt x="34" y="12"/>
                  </a:cubicBezTo>
                  <a:close/>
                  <a:moveTo>
                    <a:pt x="34" y="11"/>
                  </a:move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1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1"/>
                    <a:pt x="34" y="11"/>
                    <a:pt x="34" y="11"/>
                  </a:cubicBezTo>
                  <a:close/>
                  <a:moveTo>
                    <a:pt x="32" y="8"/>
                  </a:moveTo>
                  <a:cubicBezTo>
                    <a:pt x="32" y="8"/>
                    <a:pt x="33" y="8"/>
                    <a:pt x="33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9"/>
                    <a:pt x="33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lose/>
                  <a:moveTo>
                    <a:pt x="32" y="8"/>
                  </a:move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4" y="9"/>
                    <a:pt x="34" y="9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3" y="10"/>
                  </a:cubicBezTo>
                  <a:cubicBezTo>
                    <a:pt x="33" y="10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lose/>
                  <a:moveTo>
                    <a:pt x="32" y="8"/>
                  </a:moveTo>
                  <a:cubicBezTo>
                    <a:pt x="31" y="9"/>
                    <a:pt x="31" y="9"/>
                    <a:pt x="30" y="9"/>
                  </a:cubicBezTo>
                  <a:cubicBezTo>
                    <a:pt x="30" y="9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lnTo>
                    <a:pt x="32" y="8"/>
                  </a:lnTo>
                  <a:close/>
                  <a:moveTo>
                    <a:pt x="30" y="6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0" y="7"/>
                    <a:pt x="30" y="6"/>
                    <a:pt x="29" y="6"/>
                  </a:cubicBezTo>
                  <a:cubicBezTo>
                    <a:pt x="29" y="6"/>
                    <a:pt x="30" y="6"/>
                    <a:pt x="30" y="6"/>
                  </a:cubicBezTo>
                  <a:close/>
                  <a:moveTo>
                    <a:pt x="29" y="6"/>
                  </a:moveTo>
                  <a:cubicBezTo>
                    <a:pt x="29" y="7"/>
                    <a:pt x="30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6"/>
                    <a:pt x="29" y="6"/>
                    <a:pt x="29" y="6"/>
                  </a:cubicBezTo>
                  <a:close/>
                  <a:moveTo>
                    <a:pt x="29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lose/>
                  <a:moveTo>
                    <a:pt x="27" y="3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9" y="3"/>
                    <a:pt x="29" y="3"/>
                  </a:cubicBezTo>
                  <a:cubicBezTo>
                    <a:pt x="29" y="3"/>
                    <a:pt x="29" y="3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5"/>
                    <a:pt x="28" y="5"/>
                  </a:cubicBezTo>
                  <a:cubicBezTo>
                    <a:pt x="28" y="4"/>
                    <a:pt x="28" y="4"/>
                    <a:pt x="27" y="4"/>
                  </a:cubicBezTo>
                  <a:cubicBezTo>
                    <a:pt x="27" y="3"/>
                    <a:pt x="27" y="3"/>
                    <a:pt x="27" y="3"/>
                  </a:cubicBezTo>
                  <a:close/>
                  <a:moveTo>
                    <a:pt x="26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8" y="5"/>
                    <a:pt x="28" y="5"/>
                  </a:cubicBezTo>
                  <a:cubicBezTo>
                    <a:pt x="28" y="5"/>
                    <a:pt x="27" y="5"/>
                    <a:pt x="27" y="5"/>
                  </a:cubicBezTo>
                  <a:cubicBezTo>
                    <a:pt x="27" y="5"/>
                    <a:pt x="27" y="5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lose/>
                  <a:moveTo>
                    <a:pt x="26" y="4"/>
                  </a:moveTo>
                  <a:cubicBezTo>
                    <a:pt x="27" y="5"/>
                    <a:pt x="27" y="5"/>
                    <a:pt x="27" y="5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6"/>
                    <a:pt x="26" y="5"/>
                    <a:pt x="26" y="5"/>
                  </a:cubicBezTo>
                  <a:cubicBezTo>
                    <a:pt x="26" y="5"/>
                    <a:pt x="26" y="5"/>
                    <a:pt x="26" y="4"/>
                  </a:cubicBezTo>
                  <a:close/>
                  <a:moveTo>
                    <a:pt x="26" y="5"/>
                  </a:moveTo>
                  <a:cubicBezTo>
                    <a:pt x="26" y="5"/>
                    <a:pt x="26" y="6"/>
                    <a:pt x="26" y="6"/>
                  </a:cubicBezTo>
                  <a:cubicBezTo>
                    <a:pt x="26" y="6"/>
                    <a:pt x="26" y="6"/>
                    <a:pt x="26" y="7"/>
                  </a:cubicBezTo>
                  <a:cubicBezTo>
                    <a:pt x="26" y="6"/>
                    <a:pt x="25" y="6"/>
                    <a:pt x="25" y="6"/>
                  </a:cubicBezTo>
                  <a:cubicBezTo>
                    <a:pt x="25" y="6"/>
                    <a:pt x="25" y="5"/>
                    <a:pt x="26" y="5"/>
                  </a:cubicBezTo>
                  <a:close/>
                  <a:moveTo>
                    <a:pt x="25" y="1"/>
                  </a:move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lose/>
                  <a:moveTo>
                    <a:pt x="24" y="2"/>
                  </a:moveTo>
                  <a:cubicBezTo>
                    <a:pt x="25" y="2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6" y="1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3"/>
                    <a:pt x="26" y="3"/>
                  </a:cubicBezTo>
                  <a:cubicBezTo>
                    <a:pt x="25" y="3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lose/>
                  <a:moveTo>
                    <a:pt x="24" y="3"/>
                  </a:moveTo>
                  <a:cubicBezTo>
                    <a:pt x="24" y="3"/>
                    <a:pt x="25" y="3"/>
                    <a:pt x="25" y="3"/>
                  </a:cubicBezTo>
                  <a:cubicBezTo>
                    <a:pt x="25" y="3"/>
                    <a:pt x="25" y="3"/>
                    <a:pt x="25" y="4"/>
                  </a:cubicBezTo>
                  <a:cubicBezTo>
                    <a:pt x="25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lose/>
                  <a:moveTo>
                    <a:pt x="24" y="4"/>
                  </a:moveTo>
                  <a:cubicBezTo>
                    <a:pt x="24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lose/>
                  <a:moveTo>
                    <a:pt x="24" y="4"/>
                  </a:moveTo>
                  <a:cubicBezTo>
                    <a:pt x="24" y="4"/>
                    <a:pt x="24" y="4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3" y="5"/>
                  </a:cubicBezTo>
                  <a:cubicBezTo>
                    <a:pt x="23" y="5"/>
                    <a:pt x="23" y="5"/>
                    <a:pt x="24" y="4"/>
                  </a:cubicBezTo>
                  <a:close/>
                  <a:moveTo>
                    <a:pt x="23" y="5"/>
                  </a:moveTo>
                  <a:cubicBezTo>
                    <a:pt x="23" y="5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5"/>
                  </a:cubicBezTo>
                  <a:close/>
                  <a:moveTo>
                    <a:pt x="23" y="6"/>
                  </a:moveTo>
                  <a:cubicBezTo>
                    <a:pt x="23" y="6"/>
                    <a:pt x="23" y="6"/>
                    <a:pt x="24" y="7"/>
                  </a:cubicBezTo>
                  <a:cubicBezTo>
                    <a:pt x="24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6"/>
                  </a:cubicBezTo>
                  <a:close/>
                  <a:moveTo>
                    <a:pt x="23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8"/>
                    <a:pt x="22" y="8"/>
                  </a:cubicBezTo>
                  <a:cubicBezTo>
                    <a:pt x="22" y="8"/>
                    <a:pt x="23" y="8"/>
                    <a:pt x="23" y="9"/>
                  </a:cubicBezTo>
                  <a:close/>
                  <a:moveTo>
                    <a:pt x="22" y="7"/>
                  </a:move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7"/>
                    <a:pt x="22" y="7"/>
                    <a:pt x="22" y="7"/>
                  </a:cubicBezTo>
                  <a:close/>
                  <a:moveTo>
                    <a:pt x="22" y="6"/>
                  </a:moveTo>
                  <a:cubicBezTo>
                    <a:pt x="22" y="6"/>
                    <a:pt x="22" y="6"/>
                    <a:pt x="21" y="6"/>
                  </a:cubicBezTo>
                  <a:cubicBezTo>
                    <a:pt x="21" y="6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6"/>
                    <a:pt x="22" y="6"/>
                    <a:pt x="22" y="6"/>
                  </a:cubicBezTo>
                  <a:close/>
                  <a:moveTo>
                    <a:pt x="22" y="5"/>
                  </a:moveTo>
                  <a:cubicBezTo>
                    <a:pt x="22" y="5"/>
                    <a:pt x="22" y="5"/>
                    <a:pt x="21" y="5"/>
                  </a:cubicBezTo>
                  <a:cubicBezTo>
                    <a:pt x="21" y="5"/>
                    <a:pt x="21" y="5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5"/>
                    <a:pt x="22" y="5"/>
                  </a:cubicBezTo>
                  <a:close/>
                  <a:moveTo>
                    <a:pt x="22" y="4"/>
                  </a:moveTo>
                  <a:cubicBezTo>
                    <a:pt x="22" y="4"/>
                    <a:pt x="22" y="4"/>
                    <a:pt x="21" y="4"/>
                  </a:cubicBezTo>
                  <a:cubicBezTo>
                    <a:pt x="21" y="4"/>
                    <a:pt x="21" y="4"/>
                    <a:pt x="21" y="3"/>
                  </a:cubicBezTo>
                  <a:cubicBezTo>
                    <a:pt x="21" y="3"/>
                    <a:pt x="22" y="3"/>
                    <a:pt x="22" y="3"/>
                  </a:cubicBezTo>
                  <a:cubicBezTo>
                    <a:pt x="22" y="4"/>
                    <a:pt x="22" y="4"/>
                    <a:pt x="22" y="4"/>
                  </a:cubicBezTo>
                  <a:close/>
                  <a:moveTo>
                    <a:pt x="22" y="3"/>
                  </a:moveTo>
                  <a:cubicBezTo>
                    <a:pt x="22" y="3"/>
                    <a:pt x="21" y="3"/>
                    <a:pt x="21" y="3"/>
                  </a:cubicBezTo>
                  <a:cubicBezTo>
                    <a:pt x="21" y="3"/>
                    <a:pt x="21" y="3"/>
                    <a:pt x="21" y="2"/>
                  </a:cubicBezTo>
                  <a:cubicBezTo>
                    <a:pt x="21" y="2"/>
                    <a:pt x="22" y="2"/>
                    <a:pt x="22" y="2"/>
                  </a:cubicBezTo>
                  <a:cubicBezTo>
                    <a:pt x="22" y="3"/>
                    <a:pt x="22" y="3"/>
                    <a:pt x="22" y="3"/>
                  </a:cubicBezTo>
                  <a:close/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1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21" y="2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lose/>
                  <a:moveTo>
                    <a:pt x="20" y="4"/>
                  </a:move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6"/>
                    <a:pt x="19" y="6"/>
                  </a:cubicBezTo>
                  <a:cubicBezTo>
                    <a:pt x="19" y="6"/>
                    <a:pt x="19" y="5"/>
                    <a:pt x="19" y="5"/>
                  </a:cubicBezTo>
                  <a:cubicBezTo>
                    <a:pt x="19" y="5"/>
                    <a:pt x="19" y="5"/>
                    <a:pt x="20" y="4"/>
                  </a:cubicBezTo>
                  <a:close/>
                  <a:moveTo>
                    <a:pt x="20" y="4"/>
                  </a:moveTo>
                  <a:cubicBezTo>
                    <a:pt x="19" y="4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8" y="4"/>
                  </a:cubicBezTo>
                  <a:cubicBezTo>
                    <a:pt x="19" y="4"/>
                    <a:pt x="19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lose/>
                  <a:moveTo>
                    <a:pt x="19" y="3"/>
                  </a:moveTo>
                  <a:cubicBezTo>
                    <a:pt x="19" y="3"/>
                    <a:pt x="19" y="3"/>
                    <a:pt x="20" y="3"/>
                  </a:cubicBezTo>
                  <a:cubicBezTo>
                    <a:pt x="19" y="4"/>
                    <a:pt x="19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lose/>
                  <a:moveTo>
                    <a:pt x="17" y="2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9" y="2"/>
                  </a:cubicBezTo>
                  <a:cubicBezTo>
                    <a:pt x="19" y="2"/>
                    <a:pt x="19" y="2"/>
                    <a:pt x="19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7" y="3"/>
                    <a:pt x="17" y="3"/>
                  </a:cubicBezTo>
                  <a:cubicBezTo>
                    <a:pt x="17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lose/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8" y="1"/>
                    <a:pt x="17" y="2"/>
                    <a:pt x="17" y="2"/>
                  </a:cubicBezTo>
                  <a:cubicBezTo>
                    <a:pt x="17" y="2"/>
                    <a:pt x="17" y="2"/>
                    <a:pt x="17" y="1"/>
                  </a:cubicBezTo>
                  <a:close/>
                  <a:moveTo>
                    <a:pt x="14" y="5"/>
                  </a:moveTo>
                  <a:cubicBezTo>
                    <a:pt x="14" y="5"/>
                    <a:pt x="15" y="5"/>
                    <a:pt x="15" y="4"/>
                  </a:cubicBezTo>
                  <a:cubicBezTo>
                    <a:pt x="15" y="4"/>
                    <a:pt x="16" y="4"/>
                    <a:pt x="16" y="4"/>
                  </a:cubicBezTo>
                  <a:cubicBezTo>
                    <a:pt x="16" y="4"/>
                    <a:pt x="16" y="4"/>
                    <a:pt x="17" y="5"/>
                  </a:cubicBezTo>
                  <a:cubicBezTo>
                    <a:pt x="16" y="5"/>
                    <a:pt x="15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5" y="5"/>
                    <a:pt x="16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6"/>
                    <a:pt x="17" y="6"/>
                  </a:cubicBezTo>
                  <a:cubicBezTo>
                    <a:pt x="16" y="6"/>
                    <a:pt x="16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5" y="7"/>
                    <a:pt x="14" y="8"/>
                  </a:cubicBezTo>
                  <a:cubicBezTo>
                    <a:pt x="13" y="7"/>
                    <a:pt x="14" y="7"/>
                    <a:pt x="13" y="6"/>
                  </a:cubicBezTo>
                  <a:lnTo>
                    <a:pt x="14" y="6"/>
                  </a:lnTo>
                  <a:close/>
                  <a:moveTo>
                    <a:pt x="11" y="6"/>
                  </a:moveTo>
                  <a:cubicBezTo>
                    <a:pt x="11" y="6"/>
                    <a:pt x="11" y="6"/>
                    <a:pt x="12" y="6"/>
                  </a:cubicBezTo>
                  <a:cubicBezTo>
                    <a:pt x="12" y="6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6"/>
                    <a:pt x="13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lose/>
                  <a:moveTo>
                    <a:pt x="11" y="7"/>
                  </a:moveTo>
                  <a:cubicBezTo>
                    <a:pt x="11" y="7"/>
                    <a:pt x="12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0" y="7"/>
                  </a:cubicBezTo>
                  <a:cubicBezTo>
                    <a:pt x="10" y="7"/>
                    <a:pt x="11" y="7"/>
                    <a:pt x="11" y="7"/>
                  </a:cubicBezTo>
                  <a:close/>
                  <a:moveTo>
                    <a:pt x="10" y="8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2" y="7"/>
                    <a:pt x="12" y="7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lose/>
                  <a:moveTo>
                    <a:pt x="10" y="9"/>
                  </a:moveTo>
                  <a:cubicBezTo>
                    <a:pt x="10" y="9"/>
                    <a:pt x="10" y="9"/>
                    <a:pt x="11" y="9"/>
                  </a:cubicBezTo>
                  <a:cubicBezTo>
                    <a:pt x="11" y="9"/>
                    <a:pt x="11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lose/>
                  <a:moveTo>
                    <a:pt x="10" y="10"/>
                  </a:moveTo>
                  <a:cubicBezTo>
                    <a:pt x="10" y="10"/>
                    <a:pt x="10" y="10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lose/>
                  <a:moveTo>
                    <a:pt x="9" y="10"/>
                  </a:moveTo>
                  <a:cubicBezTo>
                    <a:pt x="9" y="10"/>
                    <a:pt x="8" y="10"/>
                    <a:pt x="8" y="10"/>
                  </a:cubicBezTo>
                  <a:cubicBezTo>
                    <a:pt x="8" y="10"/>
                    <a:pt x="8" y="10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9"/>
                    <a:pt x="9" y="10"/>
                    <a:pt x="9" y="10"/>
                  </a:cubicBezTo>
                  <a:close/>
                  <a:moveTo>
                    <a:pt x="9" y="9"/>
                  </a:moveTo>
                  <a:cubicBezTo>
                    <a:pt x="9" y="9"/>
                    <a:pt x="8" y="9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9" y="8"/>
                    <a:pt x="9" y="9"/>
                    <a:pt x="9" y="9"/>
                  </a:cubicBezTo>
                  <a:close/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8" y="8"/>
                    <a:pt x="7" y="8"/>
                    <a:pt x="7" y="7"/>
                  </a:cubicBezTo>
                  <a:cubicBezTo>
                    <a:pt x="8" y="7"/>
                    <a:pt x="9" y="7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lose/>
                  <a:moveTo>
                    <a:pt x="9" y="7"/>
                  </a:moveTo>
                  <a:cubicBezTo>
                    <a:pt x="9" y="7"/>
                    <a:pt x="8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8" y="6"/>
                    <a:pt x="9" y="6"/>
                    <a:pt x="9" y="6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4"/>
                  </a:moveTo>
                  <a:cubicBezTo>
                    <a:pt x="9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lose/>
                  <a:moveTo>
                    <a:pt x="8" y="5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8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5"/>
                    <a:pt x="8" y="5"/>
                    <a:pt x="8" y="5"/>
                  </a:cubicBezTo>
                  <a:close/>
                  <a:moveTo>
                    <a:pt x="6" y="9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lose/>
                  <a:moveTo>
                    <a:pt x="6" y="8"/>
                  </a:moveTo>
                  <a:cubicBezTo>
                    <a:pt x="6" y="9"/>
                    <a:pt x="6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lose/>
                  <a:moveTo>
                    <a:pt x="6" y="7"/>
                  </a:moveTo>
                  <a:cubicBezTo>
                    <a:pt x="6" y="8"/>
                    <a:pt x="5" y="8"/>
                    <a:pt x="5" y="8"/>
                  </a:cubicBezTo>
                  <a:cubicBezTo>
                    <a:pt x="5" y="8"/>
                    <a:pt x="5" y="8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lose/>
                  <a:moveTo>
                    <a:pt x="5" y="6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86"/>
            <p:cNvSpPr>
              <a:spLocks/>
            </p:cNvSpPr>
            <p:nvPr/>
          </p:nvSpPr>
          <p:spPr bwMode="auto">
            <a:xfrm rot="1015632">
              <a:off x="6611257" y="117898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87"/>
            <p:cNvSpPr>
              <a:spLocks noEditPoints="1"/>
            </p:cNvSpPr>
            <p:nvPr/>
          </p:nvSpPr>
          <p:spPr bwMode="auto">
            <a:xfrm rot="1015632">
              <a:off x="6507684" y="1037594"/>
              <a:ext cx="319987" cy="222600"/>
            </a:xfrm>
            <a:custGeom>
              <a:avLst/>
              <a:gdLst>
                <a:gd name="T0" fmla="*/ 4 w 39"/>
                <a:gd name="T1" fmla="*/ 25 h 27"/>
                <a:gd name="T2" fmla="*/ 11 w 39"/>
                <a:gd name="T3" fmla="*/ 21 h 27"/>
                <a:gd name="T4" fmla="*/ 15 w 39"/>
                <a:gd name="T5" fmla="*/ 18 h 27"/>
                <a:gd name="T6" fmla="*/ 25 w 39"/>
                <a:gd name="T7" fmla="*/ 13 h 27"/>
                <a:gd name="T8" fmla="*/ 32 w 39"/>
                <a:gd name="T9" fmla="*/ 8 h 27"/>
                <a:gd name="T10" fmla="*/ 37 w 39"/>
                <a:gd name="T11" fmla="*/ 3 h 27"/>
                <a:gd name="T12" fmla="*/ 28 w 39"/>
                <a:gd name="T13" fmla="*/ 2 h 27"/>
                <a:gd name="T14" fmla="*/ 18 w 39"/>
                <a:gd name="T15" fmla="*/ 3 h 27"/>
                <a:gd name="T16" fmla="*/ 10 w 39"/>
                <a:gd name="T17" fmla="*/ 8 h 27"/>
                <a:gd name="T18" fmla="*/ 5 w 39"/>
                <a:gd name="T19" fmla="*/ 18 h 27"/>
                <a:gd name="T20" fmla="*/ 0 w 39"/>
                <a:gd name="T21" fmla="*/ 25 h 27"/>
                <a:gd name="T22" fmla="*/ 29 w 39"/>
                <a:gd name="T23" fmla="*/ 3 h 27"/>
                <a:gd name="T24" fmla="*/ 34 w 39"/>
                <a:gd name="T25" fmla="*/ 5 h 27"/>
                <a:gd name="T26" fmla="*/ 33 w 39"/>
                <a:gd name="T27" fmla="*/ 4 h 27"/>
                <a:gd name="T28" fmla="*/ 31 w 39"/>
                <a:gd name="T29" fmla="*/ 4 h 27"/>
                <a:gd name="T30" fmla="*/ 27 w 39"/>
                <a:gd name="T31" fmla="*/ 2 h 27"/>
                <a:gd name="T32" fmla="*/ 9 w 39"/>
                <a:gd name="T33" fmla="*/ 18 h 27"/>
                <a:gd name="T34" fmla="*/ 11 w 39"/>
                <a:gd name="T35" fmla="*/ 19 h 27"/>
                <a:gd name="T36" fmla="*/ 12 w 39"/>
                <a:gd name="T37" fmla="*/ 18 h 27"/>
                <a:gd name="T38" fmla="*/ 15 w 39"/>
                <a:gd name="T39" fmla="*/ 14 h 27"/>
                <a:gd name="T40" fmla="*/ 12 w 39"/>
                <a:gd name="T41" fmla="*/ 16 h 27"/>
                <a:gd name="T42" fmla="*/ 12 w 39"/>
                <a:gd name="T43" fmla="*/ 15 h 27"/>
                <a:gd name="T44" fmla="*/ 14 w 39"/>
                <a:gd name="T45" fmla="*/ 14 h 27"/>
                <a:gd name="T46" fmla="*/ 12 w 39"/>
                <a:gd name="T47" fmla="*/ 14 h 27"/>
                <a:gd name="T48" fmla="*/ 12 w 39"/>
                <a:gd name="T49" fmla="*/ 13 h 27"/>
                <a:gd name="T50" fmla="*/ 13 w 39"/>
                <a:gd name="T51" fmla="*/ 18 h 27"/>
                <a:gd name="T52" fmla="*/ 14 w 39"/>
                <a:gd name="T53" fmla="*/ 16 h 27"/>
                <a:gd name="T54" fmla="*/ 18 w 39"/>
                <a:gd name="T55" fmla="*/ 16 h 27"/>
                <a:gd name="T56" fmla="*/ 18 w 39"/>
                <a:gd name="T57" fmla="*/ 13 h 27"/>
                <a:gd name="T58" fmla="*/ 24 w 39"/>
                <a:gd name="T59" fmla="*/ 10 h 27"/>
                <a:gd name="T60" fmla="*/ 26 w 39"/>
                <a:gd name="T61" fmla="*/ 8 h 27"/>
                <a:gd name="T62" fmla="*/ 25 w 39"/>
                <a:gd name="T63" fmla="*/ 8 h 27"/>
                <a:gd name="T64" fmla="*/ 19 w 39"/>
                <a:gd name="T65" fmla="*/ 11 h 27"/>
                <a:gd name="T66" fmla="*/ 20 w 39"/>
                <a:gd name="T67" fmla="*/ 11 h 27"/>
                <a:gd name="T68" fmla="*/ 21 w 39"/>
                <a:gd name="T69" fmla="*/ 8 h 27"/>
                <a:gd name="T70" fmla="*/ 22 w 39"/>
                <a:gd name="T71" fmla="*/ 9 h 27"/>
                <a:gd name="T72" fmla="*/ 24 w 39"/>
                <a:gd name="T73" fmla="*/ 11 h 27"/>
                <a:gd name="T74" fmla="*/ 21 w 39"/>
                <a:gd name="T75" fmla="*/ 8 h 27"/>
                <a:gd name="T76" fmla="*/ 20 w 39"/>
                <a:gd name="T77" fmla="*/ 10 h 27"/>
                <a:gd name="T78" fmla="*/ 18 w 39"/>
                <a:gd name="T79" fmla="*/ 12 h 27"/>
                <a:gd name="T80" fmla="*/ 20 w 39"/>
                <a:gd name="T81" fmla="*/ 13 h 27"/>
                <a:gd name="T82" fmla="*/ 23 w 39"/>
                <a:gd name="T83" fmla="*/ 13 h 27"/>
                <a:gd name="T84" fmla="*/ 24 w 39"/>
                <a:gd name="T85" fmla="*/ 12 h 27"/>
                <a:gd name="T86" fmla="*/ 25 w 39"/>
                <a:gd name="T87" fmla="*/ 11 h 27"/>
                <a:gd name="T88" fmla="*/ 26 w 39"/>
                <a:gd name="T89" fmla="*/ 9 h 27"/>
                <a:gd name="T90" fmla="*/ 28 w 39"/>
                <a:gd name="T91" fmla="*/ 9 h 27"/>
                <a:gd name="T92" fmla="*/ 28 w 39"/>
                <a:gd name="T93" fmla="*/ 7 h 27"/>
                <a:gd name="T94" fmla="*/ 25 w 39"/>
                <a:gd name="T95" fmla="*/ 4 h 27"/>
                <a:gd name="T96" fmla="*/ 23 w 39"/>
                <a:gd name="T97" fmla="*/ 6 h 27"/>
                <a:gd name="T98" fmla="*/ 18 w 39"/>
                <a:gd name="T99" fmla="*/ 3 h 27"/>
                <a:gd name="T100" fmla="*/ 18 w 39"/>
                <a:gd name="T101" fmla="*/ 8 h 27"/>
                <a:gd name="T102" fmla="*/ 14 w 39"/>
                <a:gd name="T103" fmla="*/ 7 h 27"/>
                <a:gd name="T104" fmla="*/ 15 w 39"/>
                <a:gd name="T105" fmla="*/ 10 h 27"/>
                <a:gd name="T106" fmla="*/ 10 w 39"/>
                <a:gd name="T107" fmla="*/ 7 h 27"/>
                <a:gd name="T108" fmla="*/ 11 w 39"/>
                <a:gd name="T109" fmla="*/ 10 h 27"/>
                <a:gd name="T110" fmla="*/ 10 w 39"/>
                <a:gd name="T111" fmla="*/ 15 h 27"/>
                <a:gd name="T112" fmla="*/ 7 w 39"/>
                <a:gd name="T113" fmla="*/ 18 h 27"/>
                <a:gd name="T114" fmla="*/ 8 w 39"/>
                <a:gd name="T115" fmla="*/ 20 h 27"/>
                <a:gd name="T116" fmla="*/ 8 w 39"/>
                <a:gd name="T117" fmla="*/ 22 h 27"/>
                <a:gd name="T118" fmla="*/ 3 w 39"/>
                <a:gd name="T119" fmla="*/ 18 h 27"/>
                <a:gd name="T120" fmla="*/ 2 w 39"/>
                <a:gd name="T121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" h="27">
                  <a:moveTo>
                    <a:pt x="1" y="26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6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3"/>
                    <a:pt x="6" y="23"/>
                  </a:cubicBezTo>
                  <a:cubicBezTo>
                    <a:pt x="6" y="23"/>
                    <a:pt x="6" y="23"/>
                    <a:pt x="7" y="23"/>
                  </a:cubicBezTo>
                  <a:cubicBezTo>
                    <a:pt x="6" y="23"/>
                    <a:pt x="6" y="24"/>
                    <a:pt x="6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8" y="22"/>
                    <a:pt x="8" y="22"/>
                  </a:cubicBezTo>
                  <a:cubicBezTo>
                    <a:pt x="8" y="22"/>
                    <a:pt x="8" y="23"/>
                    <a:pt x="8" y="2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8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5" y="12"/>
                    <a:pt x="25" y="12"/>
                  </a:cubicBezTo>
                  <a:cubicBezTo>
                    <a:pt x="26" y="12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7" y="11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2"/>
                    <a:pt x="26" y="12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8"/>
                    <a:pt x="31" y="8"/>
                    <a:pt x="32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7"/>
                    <a:pt x="33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6"/>
                    <a:pt x="34" y="6"/>
                  </a:cubicBezTo>
                  <a:cubicBezTo>
                    <a:pt x="34" y="6"/>
                    <a:pt x="34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6"/>
                    <a:pt x="34" y="6"/>
                    <a:pt x="34" y="6"/>
                  </a:cubicBezTo>
                  <a:cubicBezTo>
                    <a:pt x="34" y="6"/>
                    <a:pt x="35" y="6"/>
                    <a:pt x="35" y="5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5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6" y="5"/>
                    <a:pt x="36" y="6"/>
                    <a:pt x="36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9" y="4"/>
                    <a:pt x="39" y="3"/>
                  </a:cubicBezTo>
                  <a:cubicBezTo>
                    <a:pt x="39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2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4" y="1"/>
                    <a:pt x="34" y="1"/>
                  </a:cubicBezTo>
                  <a:cubicBezTo>
                    <a:pt x="34" y="1"/>
                    <a:pt x="34" y="2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3" y="1"/>
                    <a:pt x="32" y="1"/>
                    <a:pt x="32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0" y="0"/>
                  </a:cubicBezTo>
                  <a:cubicBezTo>
                    <a:pt x="30" y="0"/>
                    <a:pt x="30" y="0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29" y="2"/>
                    <a:pt x="29" y="2"/>
                  </a:cubicBezTo>
                  <a:cubicBezTo>
                    <a:pt x="29" y="2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7" y="2"/>
                  </a:cubicBezTo>
                  <a:cubicBezTo>
                    <a:pt x="27" y="2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6" y="1"/>
                  </a:cubicBezTo>
                  <a:cubicBezTo>
                    <a:pt x="26" y="1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2"/>
                    <a:pt x="26" y="2"/>
                    <a:pt x="26" y="3"/>
                  </a:cubicBezTo>
                  <a:cubicBezTo>
                    <a:pt x="26" y="3"/>
                    <a:pt x="25" y="3"/>
                    <a:pt x="25" y="4"/>
                  </a:cubicBezTo>
                  <a:cubicBezTo>
                    <a:pt x="25" y="4"/>
                    <a:pt x="25" y="4"/>
                    <a:pt x="24" y="4"/>
                  </a:cubicBezTo>
                  <a:cubicBezTo>
                    <a:pt x="24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5"/>
                    <a:pt x="21" y="5"/>
                  </a:cubicBezTo>
                  <a:cubicBezTo>
                    <a:pt x="20" y="5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7" y="3"/>
                  </a:cubicBezTo>
                  <a:cubicBezTo>
                    <a:pt x="17" y="3"/>
                    <a:pt x="18" y="3"/>
                    <a:pt x="18" y="4"/>
                  </a:cubicBezTo>
                  <a:cubicBezTo>
                    <a:pt x="18" y="4"/>
                    <a:pt x="18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6" y="4"/>
                    <a:pt x="16" y="4"/>
                  </a:cubicBezTo>
                  <a:cubicBezTo>
                    <a:pt x="16" y="5"/>
                    <a:pt x="15" y="5"/>
                    <a:pt x="15" y="5"/>
                  </a:cubicBezTo>
                  <a:cubicBezTo>
                    <a:pt x="15" y="5"/>
                    <a:pt x="15" y="5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6"/>
                    <a:pt x="12" y="6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6"/>
                    <a:pt x="11" y="6"/>
                  </a:cubicBezTo>
                  <a:cubicBezTo>
                    <a:pt x="10" y="6"/>
                    <a:pt x="10" y="6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8"/>
                    <a:pt x="10" y="8"/>
                  </a:cubicBezTo>
                  <a:cubicBezTo>
                    <a:pt x="10" y="8"/>
                    <a:pt x="10" y="8"/>
                    <a:pt x="11" y="8"/>
                  </a:cubicBezTo>
                  <a:cubicBezTo>
                    <a:pt x="10" y="8"/>
                    <a:pt x="10" y="8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2"/>
                    <a:pt x="9" y="12"/>
                    <a:pt x="9" y="13"/>
                  </a:cubicBezTo>
                  <a:cubicBezTo>
                    <a:pt x="9" y="13"/>
                    <a:pt x="9" y="13"/>
                    <a:pt x="8" y="14"/>
                  </a:cubicBezTo>
                  <a:cubicBezTo>
                    <a:pt x="8" y="14"/>
                    <a:pt x="8" y="14"/>
                    <a:pt x="8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7"/>
                  </a:cubicBezTo>
                  <a:cubicBezTo>
                    <a:pt x="6" y="17"/>
                    <a:pt x="5" y="18"/>
                    <a:pt x="5" y="18"/>
                  </a:cubicBezTo>
                  <a:cubicBezTo>
                    <a:pt x="5" y="18"/>
                    <a:pt x="5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2" y="22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1" y="24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0" y="25"/>
                    <a:pt x="0" y="25"/>
                  </a:cubicBezTo>
                  <a:cubicBezTo>
                    <a:pt x="0" y="25"/>
                    <a:pt x="0" y="26"/>
                    <a:pt x="0" y="26"/>
                  </a:cubicBezTo>
                  <a:cubicBezTo>
                    <a:pt x="0" y="26"/>
                    <a:pt x="1" y="26"/>
                    <a:pt x="1" y="26"/>
                  </a:cubicBezTo>
                  <a:close/>
                  <a:moveTo>
                    <a:pt x="38" y="3"/>
                  </a:move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lose/>
                  <a:moveTo>
                    <a:pt x="37" y="4"/>
                  </a:moveTo>
                  <a:cubicBezTo>
                    <a:pt x="37" y="4"/>
                    <a:pt x="37" y="3"/>
                    <a:pt x="37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5"/>
                  </a:cubicBezTo>
                  <a:cubicBezTo>
                    <a:pt x="38" y="5"/>
                    <a:pt x="37" y="5"/>
                    <a:pt x="37" y="5"/>
                  </a:cubicBezTo>
                  <a:cubicBezTo>
                    <a:pt x="37" y="5"/>
                    <a:pt x="37" y="4"/>
                    <a:pt x="36" y="4"/>
                  </a:cubicBezTo>
                  <a:cubicBezTo>
                    <a:pt x="36" y="4"/>
                    <a:pt x="36" y="4"/>
                    <a:pt x="37" y="4"/>
                  </a:cubicBezTo>
                  <a:close/>
                  <a:moveTo>
                    <a:pt x="35" y="1"/>
                  </a:move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lose/>
                  <a:moveTo>
                    <a:pt x="28" y="5"/>
                  </a:moveTo>
                  <a:cubicBezTo>
                    <a:pt x="28" y="5"/>
                    <a:pt x="28" y="4"/>
                    <a:pt x="28" y="4"/>
                  </a:cubicBezTo>
                  <a:cubicBezTo>
                    <a:pt x="28" y="4"/>
                    <a:pt x="28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8" y="5"/>
                    <a:pt x="28" y="5"/>
                  </a:cubicBezTo>
                  <a:close/>
                  <a:moveTo>
                    <a:pt x="27" y="3"/>
                  </a:moveTo>
                  <a:cubicBezTo>
                    <a:pt x="27" y="3"/>
                    <a:pt x="28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4"/>
                    <a:pt x="27" y="4"/>
                    <a:pt x="27" y="3"/>
                  </a:cubicBezTo>
                  <a:close/>
                  <a:moveTo>
                    <a:pt x="29" y="4"/>
                  </a:moveTo>
                  <a:cubicBezTo>
                    <a:pt x="29" y="5"/>
                    <a:pt x="29" y="5"/>
                    <a:pt x="30" y="5"/>
                  </a:cubicBezTo>
                  <a:cubicBezTo>
                    <a:pt x="29" y="5"/>
                    <a:pt x="29" y="6"/>
                    <a:pt x="29" y="6"/>
                  </a:cubicBezTo>
                  <a:cubicBezTo>
                    <a:pt x="28" y="6"/>
                    <a:pt x="28" y="5"/>
                    <a:pt x="28" y="5"/>
                  </a:cubicBezTo>
                  <a:cubicBezTo>
                    <a:pt x="28" y="5"/>
                    <a:pt x="29" y="5"/>
                    <a:pt x="29" y="4"/>
                  </a:cubicBezTo>
                  <a:close/>
                  <a:moveTo>
                    <a:pt x="31" y="7"/>
                  </a:move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7"/>
                    <a:pt x="31" y="7"/>
                    <a:pt x="31" y="7"/>
                  </a:cubicBezTo>
                  <a:close/>
                  <a:moveTo>
                    <a:pt x="32" y="7"/>
                  </a:move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7"/>
                    <a:pt x="32" y="6"/>
                  </a:cubicBezTo>
                  <a:cubicBezTo>
                    <a:pt x="32" y="6"/>
                    <a:pt x="32" y="7"/>
                    <a:pt x="33" y="7"/>
                  </a:cubicBezTo>
                  <a:cubicBezTo>
                    <a:pt x="33" y="7"/>
                    <a:pt x="32" y="7"/>
                    <a:pt x="32" y="7"/>
                  </a:cubicBezTo>
                  <a:close/>
                  <a:moveTo>
                    <a:pt x="33" y="6"/>
                  </a:moveTo>
                  <a:cubicBezTo>
                    <a:pt x="33" y="6"/>
                    <a:pt x="32" y="6"/>
                    <a:pt x="32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lose/>
                  <a:moveTo>
                    <a:pt x="34" y="5"/>
                  </a:moveTo>
                  <a:cubicBezTo>
                    <a:pt x="34" y="5"/>
                    <a:pt x="33" y="5"/>
                    <a:pt x="33" y="6"/>
                  </a:cubicBezTo>
                  <a:cubicBezTo>
                    <a:pt x="33" y="5"/>
                    <a:pt x="33" y="5"/>
                    <a:pt x="32" y="5"/>
                  </a:cubicBezTo>
                  <a:cubicBezTo>
                    <a:pt x="33" y="5"/>
                    <a:pt x="33" y="5"/>
                    <a:pt x="33" y="4"/>
                  </a:cubicBezTo>
                  <a:cubicBezTo>
                    <a:pt x="33" y="5"/>
                    <a:pt x="33" y="5"/>
                    <a:pt x="34" y="5"/>
                  </a:cubicBezTo>
                  <a:close/>
                  <a:moveTo>
                    <a:pt x="37" y="5"/>
                  </a:moveTo>
                  <a:cubicBezTo>
                    <a:pt x="37" y="5"/>
                    <a:pt x="37" y="5"/>
                    <a:pt x="36" y="6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7" y="4"/>
                    <a:pt x="37" y="5"/>
                    <a:pt x="37" y="5"/>
                  </a:cubicBezTo>
                  <a:close/>
                  <a:moveTo>
                    <a:pt x="34" y="2"/>
                  </a:moveTo>
                  <a:cubicBezTo>
                    <a:pt x="34" y="2"/>
                    <a:pt x="34" y="2"/>
                    <a:pt x="34" y="2"/>
                  </a:cubicBezTo>
                  <a:cubicBezTo>
                    <a:pt x="35" y="2"/>
                    <a:pt x="35" y="1"/>
                    <a:pt x="35" y="1"/>
                  </a:cubicBezTo>
                  <a:cubicBezTo>
                    <a:pt x="35" y="1"/>
                    <a:pt x="35" y="2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3"/>
                    <a:pt x="34" y="3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lose/>
                  <a:moveTo>
                    <a:pt x="33" y="3"/>
                  </a:moveTo>
                  <a:cubicBezTo>
                    <a:pt x="34" y="3"/>
                    <a:pt x="34" y="3"/>
                    <a:pt x="35" y="3"/>
                  </a:cubicBezTo>
                  <a:cubicBezTo>
                    <a:pt x="35" y="3"/>
                    <a:pt x="34" y="4"/>
                    <a:pt x="34" y="4"/>
                  </a:cubicBezTo>
                  <a:cubicBezTo>
                    <a:pt x="34" y="4"/>
                    <a:pt x="33" y="4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lose/>
                  <a:moveTo>
                    <a:pt x="33" y="4"/>
                  </a:moveTo>
                  <a:cubicBezTo>
                    <a:pt x="33" y="4"/>
                    <a:pt x="34" y="4"/>
                    <a:pt x="34" y="4"/>
                  </a:cubicBezTo>
                  <a:cubicBezTo>
                    <a:pt x="34" y="4"/>
                    <a:pt x="34" y="4"/>
                    <a:pt x="34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0" y="0"/>
                    <a:pt x="31" y="0"/>
                  </a:cubicBezTo>
                  <a:close/>
                  <a:moveTo>
                    <a:pt x="30" y="2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1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lose/>
                  <a:moveTo>
                    <a:pt x="30" y="2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1" y="3"/>
                    <a:pt x="30" y="3"/>
                  </a:cubicBezTo>
                  <a:cubicBezTo>
                    <a:pt x="30" y="3"/>
                    <a:pt x="30" y="3"/>
                    <a:pt x="30" y="2"/>
                  </a:cubicBezTo>
                  <a:close/>
                  <a:moveTo>
                    <a:pt x="30" y="3"/>
                  </a:moveTo>
                  <a:cubicBezTo>
                    <a:pt x="31" y="3"/>
                    <a:pt x="31" y="3"/>
                    <a:pt x="31" y="3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0" y="4"/>
                  </a:cubicBezTo>
                  <a:cubicBezTo>
                    <a:pt x="30" y="4"/>
                    <a:pt x="30" y="4"/>
                    <a:pt x="30" y="3"/>
                  </a:cubicBezTo>
                  <a:close/>
                  <a:moveTo>
                    <a:pt x="30" y="4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0" y="5"/>
                  </a:cubicBezTo>
                  <a:cubicBezTo>
                    <a:pt x="30" y="5"/>
                    <a:pt x="30" y="5"/>
                    <a:pt x="30" y="4"/>
                  </a:cubicBezTo>
                  <a:close/>
                  <a:moveTo>
                    <a:pt x="30" y="5"/>
                  </a:moveTo>
                  <a:cubicBezTo>
                    <a:pt x="31" y="5"/>
                    <a:pt x="31" y="5"/>
                    <a:pt x="31" y="5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0" y="5"/>
                  </a:cubicBezTo>
                  <a:close/>
                  <a:moveTo>
                    <a:pt x="27" y="1"/>
                  </a:move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lose/>
                  <a:moveTo>
                    <a:pt x="27" y="2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8" y="3"/>
                  </a:cubicBezTo>
                  <a:cubicBezTo>
                    <a:pt x="28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7" y="2"/>
                    <a:pt x="27" y="2"/>
                  </a:cubicBezTo>
                  <a:close/>
                  <a:moveTo>
                    <a:pt x="29" y="6"/>
                  </a:moveTo>
                  <a:cubicBezTo>
                    <a:pt x="29" y="6"/>
                    <a:pt x="29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9" y="6"/>
                    <a:pt x="29" y="6"/>
                    <a:pt x="29" y="7"/>
                  </a:cubicBezTo>
                  <a:cubicBezTo>
                    <a:pt x="29" y="6"/>
                    <a:pt x="29" y="6"/>
                    <a:pt x="29" y="6"/>
                  </a:cubicBezTo>
                  <a:close/>
                  <a:moveTo>
                    <a:pt x="29" y="7"/>
                  </a:moveTo>
                  <a:cubicBezTo>
                    <a:pt x="29" y="7"/>
                    <a:pt x="30" y="7"/>
                    <a:pt x="30" y="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lnTo>
                    <a:pt x="10" y="21"/>
                  </a:lnTo>
                  <a:close/>
                  <a:moveTo>
                    <a:pt x="10" y="19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lose/>
                  <a:moveTo>
                    <a:pt x="9" y="17"/>
                  </a:move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lnTo>
                    <a:pt x="9" y="17"/>
                  </a:lnTo>
                  <a:close/>
                  <a:moveTo>
                    <a:pt x="8" y="17"/>
                  </a:move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lnTo>
                    <a:pt x="8" y="17"/>
                  </a:lnTo>
                  <a:close/>
                  <a:moveTo>
                    <a:pt x="9" y="18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lnTo>
                    <a:pt x="9" y="18"/>
                  </a:lnTo>
                  <a:close/>
                  <a:moveTo>
                    <a:pt x="12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20"/>
                  </a:cubicBezTo>
                  <a:close/>
                  <a:moveTo>
                    <a:pt x="12" y="19"/>
                  </a:moveTo>
                  <a:cubicBezTo>
                    <a:pt x="12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11" y="18"/>
                  </a:moveTo>
                  <a:cubicBezTo>
                    <a:pt x="11" y="18"/>
                    <a:pt x="11" y="18"/>
                    <a:pt x="10" y="18"/>
                  </a:cubicBezTo>
                  <a:cubicBezTo>
                    <a:pt x="10" y="18"/>
                    <a:pt x="10" y="19"/>
                    <a:pt x="10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1" y="18"/>
                    <a:pt x="11" y="18"/>
                  </a:cubicBezTo>
                  <a:close/>
                  <a:moveTo>
                    <a:pt x="10" y="16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2" y="17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1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6"/>
                  </a:cubicBezTo>
                  <a:close/>
                  <a:moveTo>
                    <a:pt x="9" y="15"/>
                  </a:move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6"/>
                    <a:pt x="10" y="16"/>
                    <a:pt x="10" y="16"/>
                  </a:cubicBezTo>
                  <a:lnTo>
                    <a:pt x="9" y="15"/>
                  </a:lnTo>
                  <a:close/>
                  <a:moveTo>
                    <a:pt x="16" y="14"/>
                  </a:moveTo>
                  <a:cubicBezTo>
                    <a:pt x="16" y="14"/>
                    <a:pt x="16" y="14"/>
                    <a:pt x="16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3"/>
                    <a:pt x="15" y="13"/>
                  </a:cubicBezTo>
                  <a:cubicBezTo>
                    <a:pt x="16" y="13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16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15" y="14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4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lose/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1" y="17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7"/>
                    <a:pt x="12" y="17"/>
                  </a:cubicBezTo>
                  <a:cubicBezTo>
                    <a:pt x="12" y="17"/>
                    <a:pt x="12" y="17"/>
                    <a:pt x="12" y="18"/>
                  </a:cubicBezTo>
                  <a:close/>
                  <a:moveTo>
                    <a:pt x="11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6"/>
                    <a:pt x="12" y="16"/>
                  </a:cubicBezTo>
                  <a:lnTo>
                    <a:pt x="11" y="15"/>
                  </a:lnTo>
                  <a:close/>
                  <a:moveTo>
                    <a:pt x="12" y="17"/>
                  </a:moveTo>
                  <a:cubicBezTo>
                    <a:pt x="12" y="17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8"/>
                  </a:cubicBezTo>
                  <a:cubicBezTo>
                    <a:pt x="13" y="17"/>
                    <a:pt x="12" y="17"/>
                    <a:pt x="12" y="17"/>
                  </a:cubicBezTo>
                  <a:close/>
                  <a:moveTo>
                    <a:pt x="12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2" y="16"/>
                  </a:cubicBezTo>
                  <a:lnTo>
                    <a:pt x="12" y="15"/>
                  </a:lnTo>
                  <a:close/>
                  <a:moveTo>
                    <a:pt x="13" y="17"/>
                  </a:move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3" y="17"/>
                    <a:pt x="13" y="17"/>
                  </a:cubicBezTo>
                  <a:close/>
                  <a:moveTo>
                    <a:pt x="14" y="17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lose/>
                  <a:moveTo>
                    <a:pt x="13" y="16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lnTo>
                    <a:pt x="13" y="16"/>
                  </a:lnTo>
                  <a:close/>
                  <a:moveTo>
                    <a:pt x="13" y="15"/>
                  </a:move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4" y="14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3" y="15"/>
                  </a:lnTo>
                  <a:close/>
                  <a:moveTo>
                    <a:pt x="15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1"/>
                  </a:cubicBezTo>
                  <a:cubicBezTo>
                    <a:pt x="14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lose/>
                  <a:moveTo>
                    <a:pt x="14" y="12"/>
                  </a:move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1"/>
                    <a:pt x="13" y="11"/>
                  </a:cubicBezTo>
                  <a:cubicBezTo>
                    <a:pt x="13" y="11"/>
                    <a:pt x="14" y="11"/>
                    <a:pt x="14" y="11"/>
                  </a:cubicBezTo>
                  <a:cubicBezTo>
                    <a:pt x="14" y="12"/>
                    <a:pt x="14" y="12"/>
                    <a:pt x="14" y="12"/>
                  </a:cubicBezTo>
                  <a:close/>
                  <a:moveTo>
                    <a:pt x="14" y="13"/>
                  </a:moveTo>
                  <a:cubicBezTo>
                    <a:pt x="14" y="13"/>
                    <a:pt x="14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3" y="14"/>
                    <a:pt x="13" y="14"/>
                  </a:cubicBezTo>
                  <a:cubicBezTo>
                    <a:pt x="13" y="14"/>
                    <a:pt x="13" y="13"/>
                    <a:pt x="13" y="13"/>
                  </a:cubicBezTo>
                  <a:cubicBezTo>
                    <a:pt x="13" y="13"/>
                    <a:pt x="13" y="13"/>
                    <a:pt x="14" y="13"/>
                  </a:cubicBezTo>
                  <a:close/>
                  <a:moveTo>
                    <a:pt x="12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3" y="13"/>
                    <a:pt x="13" y="13"/>
                  </a:cubicBezTo>
                  <a:cubicBezTo>
                    <a:pt x="13" y="13"/>
                    <a:pt x="13" y="13"/>
                    <a:pt x="12" y="14"/>
                  </a:cubicBezTo>
                  <a:close/>
                  <a:moveTo>
                    <a:pt x="12" y="13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1" y="14"/>
                    <a:pt x="11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11" y="15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lose/>
                  <a:moveTo>
                    <a:pt x="13" y="19"/>
                  </a:moveTo>
                  <a:cubicBezTo>
                    <a:pt x="13" y="19"/>
                    <a:pt x="13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3" y="19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close/>
                  <a:moveTo>
                    <a:pt x="13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lose/>
                  <a:moveTo>
                    <a:pt x="13" y="18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lose/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lose/>
                  <a:moveTo>
                    <a:pt x="14" y="18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lose/>
                  <a:moveTo>
                    <a:pt x="15" y="18"/>
                  </a:move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lose/>
                  <a:moveTo>
                    <a:pt x="15" y="16"/>
                  </a:moveTo>
                  <a:cubicBezTo>
                    <a:pt x="15" y="16"/>
                    <a:pt x="15" y="17"/>
                    <a:pt x="15" y="17"/>
                  </a:cubicBezTo>
                  <a:cubicBezTo>
                    <a:pt x="15" y="17"/>
                    <a:pt x="15" y="17"/>
                    <a:pt x="15" y="18"/>
                  </a:cubicBezTo>
                  <a:cubicBezTo>
                    <a:pt x="15" y="18"/>
                    <a:pt x="15" y="18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lose/>
                  <a:moveTo>
                    <a:pt x="14" y="16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14" y="16"/>
                  </a:lnTo>
                  <a:close/>
                  <a:moveTo>
                    <a:pt x="15" y="16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6"/>
                    <a:pt x="16" y="16"/>
                    <a:pt x="16" y="16"/>
                  </a:cubicBezTo>
                  <a:lnTo>
                    <a:pt x="15" y="16"/>
                  </a:lnTo>
                  <a:close/>
                  <a:moveTo>
                    <a:pt x="17" y="17"/>
                  </a:moveTo>
                  <a:cubicBezTo>
                    <a:pt x="17" y="17"/>
                    <a:pt x="17" y="17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lnTo>
                    <a:pt x="17" y="17"/>
                  </a:lnTo>
                  <a:close/>
                  <a:moveTo>
                    <a:pt x="16" y="16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6"/>
                    <a:pt x="17" y="16"/>
                    <a:pt x="17" y="16"/>
                  </a:cubicBezTo>
                  <a:lnTo>
                    <a:pt x="16" y="16"/>
                  </a:ln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6"/>
                    <a:pt x="18" y="16"/>
                    <a:pt x="18" y="16"/>
                  </a:cubicBezTo>
                  <a:lnTo>
                    <a:pt x="17" y="16"/>
                  </a:lnTo>
                  <a:close/>
                  <a:moveTo>
                    <a:pt x="18" y="16"/>
                  </a:move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lose/>
                  <a:moveTo>
                    <a:pt x="18" y="15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4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lose/>
                  <a:moveTo>
                    <a:pt x="18" y="16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6"/>
                  </a:cubicBezTo>
                  <a:close/>
                  <a:moveTo>
                    <a:pt x="17" y="13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7" y="13"/>
                  </a:cubicBezTo>
                  <a:close/>
                  <a:moveTo>
                    <a:pt x="19" y="15"/>
                  </a:move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lnTo>
                    <a:pt x="19" y="15"/>
                  </a:lnTo>
                  <a:close/>
                  <a:moveTo>
                    <a:pt x="22" y="8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24" y="8"/>
                    <a:pt x="23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9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3" y="9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2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lose/>
                  <a:moveTo>
                    <a:pt x="22" y="7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7"/>
                    <a:pt x="22" y="7"/>
                    <a:pt x="22" y="7"/>
                  </a:cubicBezTo>
                  <a:close/>
                  <a:moveTo>
                    <a:pt x="26" y="8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lnTo>
                    <a:pt x="26" y="8"/>
                  </a:lnTo>
                  <a:close/>
                  <a:moveTo>
                    <a:pt x="26" y="8"/>
                  </a:move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lose/>
                  <a:moveTo>
                    <a:pt x="26" y="8"/>
                  </a:move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5" y="9"/>
                    <a:pt x="25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8"/>
                    <a:pt x="25" y="8"/>
                    <a:pt x="25" y="8"/>
                  </a:cubicBezTo>
                  <a:lnTo>
                    <a:pt x="26" y="8"/>
                  </a:lnTo>
                  <a:close/>
                  <a:moveTo>
                    <a:pt x="25" y="7"/>
                  </a:move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5" y="6"/>
                    <a:pt x="25" y="6"/>
                    <a:pt x="25" y="6"/>
                  </a:cubicBezTo>
                  <a:lnTo>
                    <a:pt x="25" y="7"/>
                  </a:lnTo>
                  <a:close/>
                  <a:moveTo>
                    <a:pt x="24" y="6"/>
                  </a:move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lose/>
                  <a:moveTo>
                    <a:pt x="25" y="8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9"/>
                    <a:pt x="25" y="9"/>
                  </a:cubicBezTo>
                  <a:cubicBezTo>
                    <a:pt x="24" y="9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25" y="8"/>
                  </a:lnTo>
                  <a:close/>
                  <a:moveTo>
                    <a:pt x="24" y="10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lose/>
                  <a:moveTo>
                    <a:pt x="20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lose/>
                  <a:moveTo>
                    <a:pt x="20" y="11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8" y="12"/>
                  </a:cubicBezTo>
                  <a:cubicBezTo>
                    <a:pt x="19" y="12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20" y="11"/>
                  </a:cubicBezTo>
                  <a:close/>
                  <a:moveTo>
                    <a:pt x="20" y="12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lnTo>
                    <a:pt x="20" y="12"/>
                  </a:lnTo>
                  <a:close/>
                  <a:moveTo>
                    <a:pt x="20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lnTo>
                    <a:pt x="20" y="12"/>
                  </a:lnTo>
                  <a:close/>
                  <a:moveTo>
                    <a:pt x="20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lose/>
                  <a:moveTo>
                    <a:pt x="21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3"/>
                    <a:pt x="22" y="13"/>
                  </a:cubicBezTo>
                  <a:cubicBezTo>
                    <a:pt x="22" y="13"/>
                    <a:pt x="22" y="12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1" y="12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3" y="11"/>
                    <a:pt x="23" y="11"/>
                  </a:cubicBezTo>
                  <a:cubicBezTo>
                    <a:pt x="23" y="11"/>
                    <a:pt x="23" y="12"/>
                    <a:pt x="23" y="12"/>
                  </a:cubicBezTo>
                  <a:cubicBezTo>
                    <a:pt x="22" y="12"/>
                    <a:pt x="22" y="12"/>
                    <a:pt x="21" y="12"/>
                  </a:cubicBezTo>
                  <a:close/>
                  <a:moveTo>
                    <a:pt x="21" y="11"/>
                  </a:moveTo>
                  <a:cubicBezTo>
                    <a:pt x="20" y="10"/>
                    <a:pt x="20" y="10"/>
                    <a:pt x="20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lnTo>
                    <a:pt x="21" y="11"/>
                  </a:lnTo>
                  <a:close/>
                  <a:moveTo>
                    <a:pt x="22" y="8"/>
                  </a:moveTo>
                  <a:cubicBezTo>
                    <a:pt x="22" y="8"/>
                    <a:pt x="22" y="8"/>
                    <a:pt x="22" y="8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1" y="8"/>
                    <a:pt x="21" y="8"/>
                  </a:cubicBezTo>
                  <a:lnTo>
                    <a:pt x="22" y="8"/>
                  </a:lnTo>
                  <a:close/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22" y="8"/>
                  </a:move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9"/>
                    <a:pt x="23" y="9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9"/>
                    <a:pt x="23" y="9"/>
                  </a:cubicBezTo>
                  <a:cubicBezTo>
                    <a:pt x="23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lnTo>
                    <a:pt x="22" y="8"/>
                  </a:lnTo>
                  <a:close/>
                  <a:moveTo>
                    <a:pt x="22" y="9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3" y="9"/>
                    <a:pt x="23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1"/>
                  </a:cubicBezTo>
                  <a:cubicBezTo>
                    <a:pt x="23" y="10"/>
                    <a:pt x="23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9"/>
                    <a:pt x="22" y="9"/>
                    <a:pt x="22" y="9"/>
                  </a:cubicBezTo>
                  <a:close/>
                  <a:moveTo>
                    <a:pt x="22" y="9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lnTo>
                    <a:pt x="22" y="9"/>
                  </a:lnTo>
                  <a:close/>
                  <a:moveTo>
                    <a:pt x="22" y="10"/>
                  </a:move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0"/>
                    <a:pt x="21" y="10"/>
                    <a:pt x="21" y="10"/>
                  </a:cubicBezTo>
                  <a:lnTo>
                    <a:pt x="22" y="10"/>
                  </a:lnTo>
                  <a:close/>
                  <a:moveTo>
                    <a:pt x="23" y="11"/>
                  </a:moveTo>
                  <a:cubicBezTo>
                    <a:pt x="23" y="11"/>
                    <a:pt x="23" y="11"/>
                    <a:pt x="24" y="11"/>
                  </a:cubicBezTo>
                  <a:cubicBezTo>
                    <a:pt x="23" y="11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1"/>
                    <a:pt x="23" y="11"/>
                  </a:cubicBezTo>
                  <a:close/>
                  <a:moveTo>
                    <a:pt x="23" y="11"/>
                  </a:moveTo>
                  <a:cubicBezTo>
                    <a:pt x="23" y="11"/>
                    <a:pt x="23" y="11"/>
                    <a:pt x="23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22" y="7"/>
                  </a:moveTo>
                  <a:cubicBezTo>
                    <a:pt x="22" y="7"/>
                    <a:pt x="22" y="7"/>
                    <a:pt x="22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2" y="7"/>
                    <a:pt x="22" y="7"/>
                    <a:pt x="22" y="7"/>
                  </a:cubicBezTo>
                  <a:close/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8"/>
                  </a:cubicBezTo>
                  <a:cubicBezTo>
                    <a:pt x="20" y="8"/>
                    <a:pt x="20" y="8"/>
                    <a:pt x="19" y="8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0" y="8"/>
                    <a:pt x="20" y="8"/>
                    <a:pt x="20" y="8"/>
                  </a:cubicBezTo>
                  <a:close/>
                  <a:moveTo>
                    <a:pt x="20" y="9"/>
                  </a:moveTo>
                  <a:cubicBezTo>
                    <a:pt x="20" y="9"/>
                    <a:pt x="20" y="9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20" y="9"/>
                    <a:pt x="20" y="9"/>
                  </a:cubicBezTo>
                  <a:close/>
                  <a:moveTo>
                    <a:pt x="20" y="10"/>
                  </a:moveTo>
                  <a:cubicBezTo>
                    <a:pt x="20" y="10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20" y="10"/>
                  </a:cubicBezTo>
                  <a:close/>
                  <a:moveTo>
                    <a:pt x="18" y="9"/>
                  </a:moveTo>
                  <a:cubicBezTo>
                    <a:pt x="18" y="9"/>
                    <a:pt x="17" y="9"/>
                    <a:pt x="17" y="9"/>
                  </a:cubicBezTo>
                  <a:cubicBezTo>
                    <a:pt x="17" y="9"/>
                    <a:pt x="17" y="9"/>
                    <a:pt x="17" y="8"/>
                  </a:cubicBezTo>
                  <a:cubicBezTo>
                    <a:pt x="17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lose/>
                  <a:moveTo>
                    <a:pt x="18" y="9"/>
                  </a:moveTo>
                  <a:cubicBezTo>
                    <a:pt x="18" y="9"/>
                    <a:pt x="18" y="10"/>
                    <a:pt x="18" y="10"/>
                  </a:cubicBezTo>
                  <a:cubicBezTo>
                    <a:pt x="18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9"/>
                  </a:cubicBezTo>
                  <a:cubicBezTo>
                    <a:pt x="17" y="9"/>
                    <a:pt x="18" y="9"/>
                    <a:pt x="18" y="9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2"/>
                    <a:pt x="18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lose/>
                  <a:moveTo>
                    <a:pt x="19" y="14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lose/>
                  <a:moveTo>
                    <a:pt x="20" y="15"/>
                  </a:moveTo>
                  <a:cubicBezTo>
                    <a:pt x="20" y="15"/>
                    <a:pt x="20" y="15"/>
                    <a:pt x="20" y="15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lose/>
                  <a:moveTo>
                    <a:pt x="20" y="14"/>
                  </a:moveTo>
                  <a:cubicBezTo>
                    <a:pt x="20" y="14"/>
                    <a:pt x="20" y="14"/>
                    <a:pt x="20" y="14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4"/>
                    <a:pt x="21" y="14"/>
                    <a:pt x="21" y="14"/>
                  </a:cubicBezTo>
                  <a:lnTo>
                    <a:pt x="20" y="14"/>
                  </a:lnTo>
                  <a:close/>
                  <a:moveTo>
                    <a:pt x="21" y="14"/>
                  </a:move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1" y="14"/>
                    <a:pt x="21" y="14"/>
                  </a:cubicBezTo>
                  <a:close/>
                  <a:moveTo>
                    <a:pt x="22" y="14"/>
                  </a:moveTo>
                  <a:cubicBezTo>
                    <a:pt x="22" y="13"/>
                    <a:pt x="22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4"/>
                  </a:cubicBezTo>
                  <a:close/>
                  <a:moveTo>
                    <a:pt x="23" y="13"/>
                  </a:moveTo>
                  <a:cubicBezTo>
                    <a:pt x="23" y="13"/>
                    <a:pt x="23" y="13"/>
                    <a:pt x="22" y="13"/>
                  </a:cubicBezTo>
                  <a:cubicBezTo>
                    <a:pt x="22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lose/>
                  <a:moveTo>
                    <a:pt x="23" y="13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lose/>
                  <a:moveTo>
                    <a:pt x="23" y="13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lose/>
                  <a:moveTo>
                    <a:pt x="24" y="13"/>
                  </a:move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2"/>
                    <a:pt x="23" y="12"/>
                  </a:cubicBezTo>
                  <a:cubicBezTo>
                    <a:pt x="23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lose/>
                  <a:moveTo>
                    <a:pt x="24" y="13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5" y="12"/>
                  </a:cubicBezTo>
                  <a:cubicBezTo>
                    <a:pt x="25" y="12"/>
                    <a:pt x="24" y="12"/>
                    <a:pt x="24" y="13"/>
                  </a:cubicBez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3" y="12"/>
                  </a:cubicBezTo>
                  <a:cubicBezTo>
                    <a:pt x="24" y="12"/>
                    <a:pt x="24" y="12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lose/>
                  <a:moveTo>
                    <a:pt x="25" y="11"/>
                  </a:moveTo>
                  <a:cubicBezTo>
                    <a:pt x="24" y="11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lose/>
                  <a:moveTo>
                    <a:pt x="25" y="12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6" y="11"/>
                  </a:cubicBezTo>
                  <a:cubicBezTo>
                    <a:pt x="26" y="11"/>
                    <a:pt x="25" y="11"/>
                    <a:pt x="25" y="12"/>
                  </a:cubicBezTo>
                  <a:close/>
                  <a:moveTo>
                    <a:pt x="25" y="10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5" y="10"/>
                    <a:pt x="25" y="10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5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26" y="9"/>
                  </a:moveTo>
                  <a:cubicBezTo>
                    <a:pt x="26" y="8"/>
                    <a:pt x="26" y="8"/>
                    <a:pt x="26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9"/>
                    <a:pt x="27" y="9"/>
                    <a:pt x="27" y="9"/>
                  </a:cubicBezTo>
                  <a:lnTo>
                    <a:pt x="26" y="9"/>
                  </a:lnTo>
                  <a:close/>
                  <a:moveTo>
                    <a:pt x="27" y="10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28" y="11"/>
                  </a:move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lnTo>
                    <a:pt x="28" y="11"/>
                  </a:lnTo>
                  <a:close/>
                  <a:moveTo>
                    <a:pt x="30" y="10"/>
                  </a:moveTo>
                  <a:cubicBezTo>
                    <a:pt x="30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30" y="9"/>
                    <a:pt x="30" y="10"/>
                  </a:cubicBezTo>
                  <a:close/>
                  <a:moveTo>
                    <a:pt x="29" y="9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8"/>
                    <a:pt x="28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9"/>
                  </a:cubicBezTo>
                  <a:close/>
                  <a:moveTo>
                    <a:pt x="29" y="8"/>
                  </a:moveTo>
                  <a:cubicBezTo>
                    <a:pt x="29" y="8"/>
                    <a:pt x="28" y="8"/>
                    <a:pt x="28" y="8"/>
                  </a:cubicBezTo>
                  <a:cubicBezTo>
                    <a:pt x="28" y="8"/>
                    <a:pt x="28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9" y="8"/>
                    <a:pt x="29" y="8"/>
                    <a:pt x="29" y="8"/>
                  </a:cubicBezTo>
                  <a:close/>
                  <a:moveTo>
                    <a:pt x="28" y="7"/>
                  </a:moveTo>
                  <a:cubicBezTo>
                    <a:pt x="28" y="7"/>
                    <a:pt x="28" y="8"/>
                    <a:pt x="28" y="8"/>
                  </a:cubicBezTo>
                  <a:cubicBezTo>
                    <a:pt x="28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lose/>
                  <a:moveTo>
                    <a:pt x="28" y="7"/>
                  </a:moveTo>
                  <a:cubicBezTo>
                    <a:pt x="28" y="7"/>
                    <a:pt x="27" y="7"/>
                    <a:pt x="27" y="7"/>
                  </a:cubicBezTo>
                  <a:cubicBezTo>
                    <a:pt x="27" y="7"/>
                    <a:pt x="27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8" y="6"/>
                    <a:pt x="28" y="7"/>
                  </a:cubicBezTo>
                  <a:close/>
                  <a:moveTo>
                    <a:pt x="27" y="6"/>
                  </a:moveTo>
                  <a:cubicBezTo>
                    <a:pt x="27" y="6"/>
                    <a:pt x="27" y="6"/>
                    <a:pt x="27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6" y="6"/>
                    <a:pt x="26" y="6"/>
                  </a:cubicBezTo>
                  <a:cubicBezTo>
                    <a:pt x="26" y="6"/>
                    <a:pt x="26" y="5"/>
                    <a:pt x="27" y="5"/>
                  </a:cubicBezTo>
                  <a:cubicBezTo>
                    <a:pt x="27" y="6"/>
                    <a:pt x="27" y="6"/>
                    <a:pt x="27" y="6"/>
                  </a:cubicBezTo>
                  <a:close/>
                  <a:moveTo>
                    <a:pt x="23" y="5"/>
                  </a:moveTo>
                  <a:cubicBezTo>
                    <a:pt x="24" y="4"/>
                    <a:pt x="24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6" y="4"/>
                    <a:pt x="26" y="4"/>
                  </a:cubicBezTo>
                  <a:cubicBezTo>
                    <a:pt x="25" y="5"/>
                    <a:pt x="24" y="5"/>
                    <a:pt x="24" y="5"/>
                  </a:cubicBezTo>
                  <a:cubicBezTo>
                    <a:pt x="24" y="5"/>
                    <a:pt x="23" y="5"/>
                    <a:pt x="23" y="5"/>
                  </a:cubicBezTo>
                  <a:close/>
                  <a:moveTo>
                    <a:pt x="23" y="5"/>
                  </a:moveTo>
                  <a:cubicBezTo>
                    <a:pt x="23" y="5"/>
                    <a:pt x="23" y="5"/>
                    <a:pt x="24" y="5"/>
                  </a:cubicBezTo>
                  <a:cubicBezTo>
                    <a:pt x="24" y="5"/>
                    <a:pt x="25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lose/>
                  <a:moveTo>
                    <a:pt x="23" y="5"/>
                  </a:moveTo>
                  <a:cubicBezTo>
                    <a:pt x="23" y="6"/>
                    <a:pt x="24" y="6"/>
                    <a:pt x="23" y="7"/>
                  </a:cubicBezTo>
                  <a:cubicBezTo>
                    <a:pt x="23" y="7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lnTo>
                    <a:pt x="23" y="5"/>
                  </a:lnTo>
                  <a:close/>
                  <a:moveTo>
                    <a:pt x="20" y="5"/>
                  </a:moveTo>
                  <a:cubicBezTo>
                    <a:pt x="20" y="5"/>
                    <a:pt x="21" y="5"/>
                    <a:pt x="21" y="5"/>
                  </a:cubicBezTo>
                  <a:cubicBezTo>
                    <a:pt x="21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0" y="6"/>
                  </a:cubicBezTo>
                  <a:cubicBezTo>
                    <a:pt x="20" y="5"/>
                    <a:pt x="20" y="5"/>
                    <a:pt x="20" y="5"/>
                  </a:cubicBezTo>
                  <a:close/>
                  <a:moveTo>
                    <a:pt x="20" y="6"/>
                  </a:moveTo>
                  <a:cubicBezTo>
                    <a:pt x="21" y="6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6"/>
                    <a:pt x="21" y="6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6"/>
                    <a:pt x="20" y="6"/>
                    <a:pt x="20" y="6"/>
                  </a:cubicBezTo>
                  <a:close/>
                  <a:moveTo>
                    <a:pt x="18" y="3"/>
                  </a:move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lose/>
                  <a:moveTo>
                    <a:pt x="17" y="5"/>
                  </a:moveTo>
                  <a:cubicBezTo>
                    <a:pt x="17" y="4"/>
                    <a:pt x="17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lose/>
                  <a:moveTo>
                    <a:pt x="17" y="6"/>
                  </a:moveTo>
                  <a:cubicBezTo>
                    <a:pt x="17" y="6"/>
                    <a:pt x="17" y="5"/>
                    <a:pt x="17" y="5"/>
                  </a:cubicBezTo>
                  <a:cubicBezTo>
                    <a:pt x="17" y="5"/>
                    <a:pt x="18" y="5"/>
                    <a:pt x="18" y="5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lose/>
                  <a:moveTo>
                    <a:pt x="17" y="6"/>
                  </a:moveTo>
                  <a:cubicBezTo>
                    <a:pt x="17" y="6"/>
                    <a:pt x="18" y="6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7" y="7"/>
                    <a:pt x="17" y="7"/>
                  </a:cubicBezTo>
                  <a:cubicBezTo>
                    <a:pt x="17" y="7"/>
                    <a:pt x="17" y="6"/>
                    <a:pt x="17" y="6"/>
                  </a:cubicBezTo>
                  <a:close/>
                  <a:moveTo>
                    <a:pt x="17" y="7"/>
                  </a:moveTo>
                  <a:cubicBezTo>
                    <a:pt x="17" y="7"/>
                    <a:pt x="18" y="7"/>
                    <a:pt x="18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7" y="8"/>
                    <a:pt x="17" y="8"/>
                  </a:cubicBezTo>
                  <a:cubicBezTo>
                    <a:pt x="17" y="8"/>
                    <a:pt x="17" y="7"/>
                    <a:pt x="17" y="7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4"/>
                    <a:pt x="14" y="4"/>
                  </a:cubicBezTo>
                  <a:cubicBezTo>
                    <a:pt x="14" y="4"/>
                    <a:pt x="14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4" y="6"/>
                    <a:pt x="14" y="6"/>
                  </a:cubicBezTo>
                  <a:cubicBezTo>
                    <a:pt x="14" y="6"/>
                    <a:pt x="14" y="6"/>
                    <a:pt x="14" y="5"/>
                  </a:cubicBezTo>
                  <a:close/>
                  <a:moveTo>
                    <a:pt x="14" y="6"/>
                  </a:moveTo>
                  <a:cubicBezTo>
                    <a:pt x="14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14" y="7"/>
                    <a:pt x="14" y="6"/>
                    <a:pt x="14" y="6"/>
                  </a:cubicBezTo>
                  <a:close/>
                  <a:moveTo>
                    <a:pt x="14" y="7"/>
                  </a:moveTo>
                  <a:cubicBezTo>
                    <a:pt x="15" y="7"/>
                    <a:pt x="15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8"/>
                    <a:pt x="15" y="8"/>
                  </a:cubicBezTo>
                  <a:cubicBezTo>
                    <a:pt x="15" y="8"/>
                    <a:pt x="15" y="7"/>
                    <a:pt x="14" y="7"/>
                  </a:cubicBezTo>
                  <a:close/>
                  <a:moveTo>
                    <a:pt x="15" y="8"/>
                  </a:moveTo>
                  <a:cubicBezTo>
                    <a:pt x="15" y="8"/>
                    <a:pt x="15" y="8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5" y="9"/>
                    <a:pt x="15" y="9"/>
                  </a:cubicBezTo>
                  <a:cubicBezTo>
                    <a:pt x="15" y="9"/>
                    <a:pt x="15" y="8"/>
                    <a:pt x="15" y="8"/>
                  </a:cubicBezTo>
                  <a:close/>
                  <a:moveTo>
                    <a:pt x="15" y="9"/>
                  </a:moveTo>
                  <a:cubicBezTo>
                    <a:pt x="15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10"/>
                  </a:cubicBezTo>
                  <a:cubicBezTo>
                    <a:pt x="16" y="9"/>
                    <a:pt x="15" y="9"/>
                    <a:pt x="15" y="9"/>
                  </a:cubicBezTo>
                  <a:close/>
                  <a:moveTo>
                    <a:pt x="16" y="10"/>
                  </a:moveTo>
                  <a:cubicBezTo>
                    <a:pt x="16" y="10"/>
                    <a:pt x="16" y="10"/>
                    <a:pt x="16" y="9"/>
                  </a:cubicBezTo>
                  <a:cubicBezTo>
                    <a:pt x="16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1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7" y="11"/>
                  </a:moveTo>
                  <a:cubicBezTo>
                    <a:pt x="17" y="11"/>
                    <a:pt x="17" y="12"/>
                    <a:pt x="17" y="12"/>
                  </a:cubicBezTo>
                  <a:cubicBezTo>
                    <a:pt x="17" y="12"/>
                    <a:pt x="17" y="12"/>
                    <a:pt x="17" y="13"/>
                  </a:cubicBezTo>
                  <a:cubicBezTo>
                    <a:pt x="17" y="13"/>
                    <a:pt x="16" y="12"/>
                    <a:pt x="16" y="12"/>
                  </a:cubicBezTo>
                  <a:cubicBezTo>
                    <a:pt x="16" y="12"/>
                    <a:pt x="17" y="11"/>
                    <a:pt x="17" y="11"/>
                  </a:cubicBezTo>
                  <a:close/>
                  <a:moveTo>
                    <a:pt x="16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1"/>
                    <a:pt x="15" y="11"/>
                    <a:pt x="16" y="11"/>
                  </a:cubicBezTo>
                  <a:close/>
                  <a:moveTo>
                    <a:pt x="15" y="10"/>
                  </a:moveTo>
                  <a:cubicBezTo>
                    <a:pt x="15" y="10"/>
                    <a:pt x="15" y="10"/>
                    <a:pt x="14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5" y="10"/>
                    <a:pt x="15" y="10"/>
                  </a:cubicBezTo>
                  <a:close/>
                  <a:moveTo>
                    <a:pt x="14" y="9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lose/>
                  <a:moveTo>
                    <a:pt x="14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2" y="9"/>
                    <a:pt x="12" y="9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3" y="8"/>
                    <a:pt x="13" y="8"/>
                    <a:pt x="14" y="9"/>
                  </a:cubicBezTo>
                  <a:close/>
                  <a:moveTo>
                    <a:pt x="13" y="8"/>
                  </a:moveTo>
                  <a:cubicBezTo>
                    <a:pt x="13" y="8"/>
                    <a:pt x="12" y="8"/>
                    <a:pt x="12" y="9"/>
                  </a:cubicBezTo>
                  <a:cubicBezTo>
                    <a:pt x="12" y="9"/>
                    <a:pt x="12" y="9"/>
                    <a:pt x="11" y="8"/>
                  </a:cubicBezTo>
                  <a:cubicBezTo>
                    <a:pt x="12" y="8"/>
                    <a:pt x="12" y="8"/>
                    <a:pt x="12" y="7"/>
                  </a:cubicBezTo>
                  <a:cubicBezTo>
                    <a:pt x="13" y="8"/>
                    <a:pt x="13" y="8"/>
                    <a:pt x="13" y="8"/>
                  </a:cubicBezTo>
                  <a:close/>
                  <a:moveTo>
                    <a:pt x="10" y="7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lose/>
                  <a:moveTo>
                    <a:pt x="11" y="8"/>
                  </a:moveTo>
                  <a:cubicBezTo>
                    <a:pt x="11" y="8"/>
                    <a:pt x="11" y="8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lose/>
                  <a:moveTo>
                    <a:pt x="12" y="10"/>
                  </a:move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2"/>
                    <a:pt x="13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0"/>
                  </a:cubicBezTo>
                  <a:close/>
                  <a:moveTo>
                    <a:pt x="12" y="10"/>
                  </a:moveTo>
                  <a:cubicBezTo>
                    <a:pt x="12" y="11"/>
                    <a:pt x="12" y="11"/>
                    <a:pt x="12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1"/>
                    <a:pt x="11" y="11"/>
                    <a:pt x="11" y="10"/>
                  </a:cubicBezTo>
                  <a:cubicBezTo>
                    <a:pt x="12" y="10"/>
                    <a:pt x="12" y="10"/>
                    <a:pt x="12" y="10"/>
                  </a:cubicBezTo>
                  <a:close/>
                  <a:moveTo>
                    <a:pt x="11" y="10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0" y="11"/>
                    <a:pt x="10" y="11"/>
                  </a:cubicBezTo>
                  <a:cubicBezTo>
                    <a:pt x="10" y="11"/>
                    <a:pt x="10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lose/>
                  <a:moveTo>
                    <a:pt x="9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1"/>
                    <a:pt x="10" y="11"/>
                  </a:cubicBezTo>
                  <a:cubicBezTo>
                    <a:pt x="10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lose/>
                  <a:moveTo>
                    <a:pt x="8" y="10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lose/>
                  <a:moveTo>
                    <a:pt x="8" y="15"/>
                  </a:moveTo>
                  <a:cubicBezTo>
                    <a:pt x="8" y="14"/>
                    <a:pt x="9" y="14"/>
                    <a:pt x="9" y="14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10" y="13"/>
                  </a:cubicBezTo>
                  <a:cubicBezTo>
                    <a:pt x="9" y="13"/>
                    <a:pt x="9" y="14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lose/>
                  <a:moveTo>
                    <a:pt x="8" y="15"/>
                  </a:moveTo>
                  <a:cubicBezTo>
                    <a:pt x="8" y="15"/>
                    <a:pt x="8" y="15"/>
                    <a:pt x="9" y="15"/>
                  </a:cubicBezTo>
                  <a:cubicBezTo>
                    <a:pt x="9" y="14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0" y="14"/>
                    <a:pt x="10" y="14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5"/>
                    <a:pt x="8" y="15"/>
                    <a:pt x="8" y="15"/>
                  </a:cubicBezTo>
                  <a:close/>
                  <a:moveTo>
                    <a:pt x="9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6"/>
                    <a:pt x="10" y="16"/>
                    <a:pt x="10" y="17"/>
                  </a:cubicBezTo>
                  <a:cubicBezTo>
                    <a:pt x="9" y="17"/>
                    <a:pt x="9" y="16"/>
                    <a:pt x="8" y="16"/>
                  </a:cubicBezTo>
                  <a:lnTo>
                    <a:pt x="9" y="16"/>
                  </a:lnTo>
                  <a:close/>
                  <a:moveTo>
                    <a:pt x="6" y="17"/>
                  </a:moveTo>
                  <a:cubicBezTo>
                    <a:pt x="6" y="17"/>
                    <a:pt x="7" y="17"/>
                    <a:pt x="7" y="17"/>
                  </a:cubicBezTo>
                  <a:cubicBezTo>
                    <a:pt x="7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7"/>
                    <a:pt x="7" y="18"/>
                    <a:pt x="7" y="18"/>
                  </a:cubicBezTo>
                  <a:cubicBezTo>
                    <a:pt x="6" y="18"/>
                    <a:pt x="6" y="18"/>
                    <a:pt x="6" y="17"/>
                  </a:cubicBezTo>
                  <a:close/>
                  <a:moveTo>
                    <a:pt x="7" y="18"/>
                  </a:moveTo>
                  <a:cubicBezTo>
                    <a:pt x="7" y="18"/>
                    <a:pt x="8" y="17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8"/>
                  </a:cubicBezTo>
                  <a:close/>
                  <a:moveTo>
                    <a:pt x="7" y="19"/>
                  </a:moveTo>
                  <a:cubicBezTo>
                    <a:pt x="7" y="19"/>
                    <a:pt x="8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0"/>
                    <a:pt x="7" y="19"/>
                    <a:pt x="7" y="19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8" y="21"/>
                    <a:pt x="8" y="20"/>
                    <a:pt x="8" y="20"/>
                  </a:cubicBezTo>
                  <a:close/>
                  <a:moveTo>
                    <a:pt x="8" y="21"/>
                  </a:moveTo>
                  <a:cubicBezTo>
                    <a:pt x="8" y="21"/>
                    <a:pt x="8" y="21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2"/>
                    <a:pt x="9" y="22"/>
                  </a:cubicBezTo>
                  <a:cubicBezTo>
                    <a:pt x="8" y="21"/>
                    <a:pt x="8" y="21"/>
                    <a:pt x="8" y="21"/>
                  </a:cubicBezTo>
                  <a:close/>
                  <a:moveTo>
                    <a:pt x="8" y="22"/>
                  </a:moveTo>
                  <a:cubicBezTo>
                    <a:pt x="7" y="22"/>
                    <a:pt x="7" y="22"/>
                    <a:pt x="7" y="23"/>
                  </a:cubicBezTo>
                  <a:cubicBezTo>
                    <a:pt x="7" y="22"/>
                    <a:pt x="7" y="22"/>
                    <a:pt x="6" y="22"/>
                  </a:cubicBezTo>
                  <a:cubicBezTo>
                    <a:pt x="7" y="22"/>
                    <a:pt x="7" y="22"/>
                    <a:pt x="7" y="21"/>
                  </a:cubicBezTo>
                  <a:cubicBezTo>
                    <a:pt x="7" y="22"/>
                    <a:pt x="7" y="22"/>
                    <a:pt x="8" y="22"/>
                  </a:cubicBezTo>
                  <a:close/>
                  <a:moveTo>
                    <a:pt x="7" y="21"/>
                  </a:moveTo>
                  <a:cubicBezTo>
                    <a:pt x="7" y="21"/>
                    <a:pt x="6" y="22"/>
                    <a:pt x="6" y="22"/>
                  </a:cubicBezTo>
                  <a:cubicBezTo>
                    <a:pt x="6" y="22"/>
                    <a:pt x="6" y="22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7" y="21"/>
                    <a:pt x="7" y="21"/>
                  </a:cubicBezTo>
                  <a:close/>
                  <a:moveTo>
                    <a:pt x="6" y="20"/>
                  </a:moveTo>
                  <a:cubicBezTo>
                    <a:pt x="6" y="20"/>
                    <a:pt x="6" y="20"/>
                    <a:pt x="6" y="20"/>
                  </a:cubicBezTo>
                  <a:cubicBezTo>
                    <a:pt x="6" y="21"/>
                    <a:pt x="6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lose/>
                  <a:moveTo>
                    <a:pt x="6" y="20"/>
                  </a:moveTo>
                  <a:cubicBezTo>
                    <a:pt x="5" y="20"/>
                    <a:pt x="5" y="20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20"/>
                    <a:pt x="5" y="19"/>
                    <a:pt x="5" y="19"/>
                  </a:cubicBezTo>
                  <a:cubicBezTo>
                    <a:pt x="5" y="19"/>
                    <a:pt x="6" y="20"/>
                    <a:pt x="6" y="20"/>
                  </a:cubicBezTo>
                  <a:close/>
                  <a:moveTo>
                    <a:pt x="3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4" y="19"/>
                  </a:moveTo>
                  <a:cubicBezTo>
                    <a:pt x="4" y="19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5" y="22"/>
                  </a:moveTo>
                  <a:cubicBezTo>
                    <a:pt x="5" y="23"/>
                    <a:pt x="5" y="23"/>
                    <a:pt x="6" y="23"/>
                  </a:cubicBezTo>
                  <a:cubicBezTo>
                    <a:pt x="6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5" y="23"/>
                    <a:pt x="5" y="22"/>
                  </a:cubicBezTo>
                  <a:close/>
                  <a:moveTo>
                    <a:pt x="5" y="22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2"/>
                  </a:cubicBezTo>
                  <a:cubicBezTo>
                    <a:pt x="4" y="22"/>
                    <a:pt x="4" y="22"/>
                    <a:pt x="5" y="22"/>
                  </a:cubicBezTo>
                  <a:close/>
                  <a:moveTo>
                    <a:pt x="4" y="22"/>
                  </a:moveTo>
                  <a:cubicBezTo>
                    <a:pt x="4" y="22"/>
                    <a:pt x="4" y="23"/>
                    <a:pt x="4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lose/>
                  <a:moveTo>
                    <a:pt x="1" y="21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3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1" y="22"/>
                    <a:pt x="1" y="21"/>
                  </a:cubicBezTo>
                  <a:close/>
                  <a:moveTo>
                    <a:pt x="1" y="22"/>
                  </a:move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2"/>
                    <a:pt x="1" y="22"/>
                  </a:cubicBezTo>
                  <a:close/>
                  <a:moveTo>
                    <a:pt x="0" y="26"/>
                  </a:moveTo>
                  <a:cubicBezTo>
                    <a:pt x="0" y="26"/>
                    <a:pt x="0" y="26"/>
                    <a:pt x="1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88"/>
            <p:cNvSpPr>
              <a:spLocks/>
            </p:cNvSpPr>
            <p:nvPr/>
          </p:nvSpPr>
          <p:spPr bwMode="auto">
            <a:xfrm rot="1015632">
              <a:off x="6365897" y="138789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89"/>
            <p:cNvSpPr>
              <a:spLocks noEditPoints="1"/>
            </p:cNvSpPr>
            <p:nvPr/>
          </p:nvSpPr>
          <p:spPr bwMode="auto">
            <a:xfrm rot="1015632">
              <a:off x="6291949" y="1169296"/>
              <a:ext cx="191298" cy="330422"/>
            </a:xfrm>
            <a:custGeom>
              <a:avLst/>
              <a:gdLst>
                <a:gd name="T0" fmla="*/ 6 w 23"/>
                <a:gd name="T1" fmla="*/ 37 h 40"/>
                <a:gd name="T2" fmla="*/ 9 w 23"/>
                <a:gd name="T3" fmla="*/ 30 h 40"/>
                <a:gd name="T4" fmla="*/ 11 w 23"/>
                <a:gd name="T5" fmla="*/ 26 h 40"/>
                <a:gd name="T6" fmla="*/ 16 w 23"/>
                <a:gd name="T7" fmla="*/ 16 h 40"/>
                <a:gd name="T8" fmla="*/ 20 w 23"/>
                <a:gd name="T9" fmla="*/ 8 h 40"/>
                <a:gd name="T10" fmla="*/ 21 w 23"/>
                <a:gd name="T11" fmla="*/ 1 h 40"/>
                <a:gd name="T12" fmla="*/ 13 w 23"/>
                <a:gd name="T13" fmla="*/ 5 h 40"/>
                <a:gd name="T14" fmla="*/ 5 w 23"/>
                <a:gd name="T15" fmla="*/ 11 h 40"/>
                <a:gd name="T16" fmla="*/ 1 w 23"/>
                <a:gd name="T17" fmla="*/ 19 h 40"/>
                <a:gd name="T18" fmla="*/ 2 w 23"/>
                <a:gd name="T19" fmla="*/ 31 h 40"/>
                <a:gd name="T20" fmla="*/ 3 w 23"/>
                <a:gd name="T21" fmla="*/ 40 h 40"/>
                <a:gd name="T22" fmla="*/ 13 w 23"/>
                <a:gd name="T23" fmla="*/ 7 h 40"/>
                <a:gd name="T24" fmla="*/ 19 w 23"/>
                <a:gd name="T25" fmla="*/ 6 h 40"/>
                <a:gd name="T26" fmla="*/ 18 w 23"/>
                <a:gd name="T27" fmla="*/ 3 h 40"/>
                <a:gd name="T28" fmla="*/ 17 w 23"/>
                <a:gd name="T29" fmla="*/ 4 h 40"/>
                <a:gd name="T30" fmla="*/ 12 w 23"/>
                <a:gd name="T31" fmla="*/ 6 h 40"/>
                <a:gd name="T32" fmla="*/ 6 w 23"/>
                <a:gd name="T33" fmla="*/ 28 h 40"/>
                <a:gd name="T34" fmla="*/ 9 w 23"/>
                <a:gd name="T35" fmla="*/ 28 h 40"/>
                <a:gd name="T36" fmla="*/ 7 w 23"/>
                <a:gd name="T37" fmla="*/ 26 h 40"/>
                <a:gd name="T38" fmla="*/ 9 w 23"/>
                <a:gd name="T39" fmla="*/ 22 h 40"/>
                <a:gd name="T40" fmla="*/ 7 w 23"/>
                <a:gd name="T41" fmla="*/ 26 h 40"/>
                <a:gd name="T42" fmla="*/ 9 w 23"/>
                <a:gd name="T43" fmla="*/ 26 h 40"/>
                <a:gd name="T44" fmla="*/ 7 w 23"/>
                <a:gd name="T45" fmla="*/ 22 h 40"/>
                <a:gd name="T46" fmla="*/ 7 w 23"/>
                <a:gd name="T47" fmla="*/ 23 h 40"/>
                <a:gd name="T48" fmla="*/ 6 w 23"/>
                <a:gd name="T49" fmla="*/ 24 h 40"/>
                <a:gd name="T50" fmla="*/ 9 w 23"/>
                <a:gd name="T51" fmla="*/ 27 h 40"/>
                <a:gd name="T52" fmla="*/ 9 w 23"/>
                <a:gd name="T53" fmla="*/ 24 h 40"/>
                <a:gd name="T54" fmla="*/ 12 w 23"/>
                <a:gd name="T55" fmla="*/ 23 h 40"/>
                <a:gd name="T56" fmla="*/ 13 w 23"/>
                <a:gd name="T57" fmla="*/ 21 h 40"/>
                <a:gd name="T58" fmla="*/ 14 w 23"/>
                <a:gd name="T59" fmla="*/ 14 h 40"/>
                <a:gd name="T60" fmla="*/ 14 w 23"/>
                <a:gd name="T61" fmla="*/ 12 h 40"/>
                <a:gd name="T62" fmla="*/ 14 w 23"/>
                <a:gd name="T63" fmla="*/ 13 h 40"/>
                <a:gd name="T64" fmla="*/ 11 w 23"/>
                <a:gd name="T65" fmla="*/ 18 h 40"/>
                <a:gd name="T66" fmla="*/ 14 w 23"/>
                <a:gd name="T67" fmla="*/ 16 h 40"/>
                <a:gd name="T68" fmla="*/ 10 w 23"/>
                <a:gd name="T69" fmla="*/ 13 h 40"/>
                <a:gd name="T70" fmla="*/ 12 w 23"/>
                <a:gd name="T71" fmla="*/ 15 h 40"/>
                <a:gd name="T72" fmla="*/ 15 w 23"/>
                <a:gd name="T73" fmla="*/ 15 h 40"/>
                <a:gd name="T74" fmla="*/ 10 w 23"/>
                <a:gd name="T75" fmla="*/ 14 h 40"/>
                <a:gd name="T76" fmla="*/ 10 w 23"/>
                <a:gd name="T77" fmla="*/ 17 h 40"/>
                <a:gd name="T78" fmla="*/ 12 w 23"/>
                <a:gd name="T79" fmla="*/ 19 h 40"/>
                <a:gd name="T80" fmla="*/ 14 w 23"/>
                <a:gd name="T81" fmla="*/ 19 h 40"/>
                <a:gd name="T82" fmla="*/ 15 w 23"/>
                <a:gd name="T83" fmla="*/ 17 h 40"/>
                <a:gd name="T84" fmla="*/ 15 w 23"/>
                <a:gd name="T85" fmla="*/ 15 h 40"/>
                <a:gd name="T86" fmla="*/ 16 w 23"/>
                <a:gd name="T87" fmla="*/ 14 h 40"/>
                <a:gd name="T88" fmla="*/ 16 w 23"/>
                <a:gd name="T89" fmla="*/ 11 h 40"/>
                <a:gd name="T90" fmla="*/ 17 w 23"/>
                <a:gd name="T91" fmla="*/ 10 h 40"/>
                <a:gd name="T92" fmla="*/ 15 w 23"/>
                <a:gd name="T93" fmla="*/ 9 h 40"/>
                <a:gd name="T94" fmla="*/ 12 w 23"/>
                <a:gd name="T95" fmla="*/ 8 h 40"/>
                <a:gd name="T96" fmla="*/ 11 w 23"/>
                <a:gd name="T97" fmla="*/ 10 h 40"/>
                <a:gd name="T98" fmla="*/ 5 w 23"/>
                <a:gd name="T99" fmla="*/ 12 h 40"/>
                <a:gd name="T100" fmla="*/ 7 w 23"/>
                <a:gd name="T101" fmla="*/ 15 h 40"/>
                <a:gd name="T102" fmla="*/ 6 w 23"/>
                <a:gd name="T103" fmla="*/ 16 h 40"/>
                <a:gd name="T104" fmla="*/ 6 w 23"/>
                <a:gd name="T105" fmla="*/ 19 h 40"/>
                <a:gd name="T106" fmla="*/ 2 w 23"/>
                <a:gd name="T107" fmla="*/ 19 h 40"/>
                <a:gd name="T108" fmla="*/ 1 w 23"/>
                <a:gd name="T109" fmla="*/ 22 h 40"/>
                <a:gd name="T110" fmla="*/ 4 w 23"/>
                <a:gd name="T111" fmla="*/ 26 h 40"/>
                <a:gd name="T112" fmla="*/ 4 w 23"/>
                <a:gd name="T113" fmla="*/ 28 h 40"/>
                <a:gd name="T114" fmla="*/ 6 w 23"/>
                <a:gd name="T115" fmla="*/ 31 h 40"/>
                <a:gd name="T116" fmla="*/ 6 w 23"/>
                <a:gd name="T117" fmla="*/ 34 h 40"/>
                <a:gd name="T118" fmla="*/ 2 w 23"/>
                <a:gd name="T119" fmla="*/ 32 h 40"/>
                <a:gd name="T120" fmla="*/ 2 w 23"/>
                <a:gd name="T121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" h="40">
                  <a:moveTo>
                    <a:pt x="3" y="40"/>
                  </a:moveTo>
                  <a:cubicBezTo>
                    <a:pt x="3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4" y="39"/>
                    <a:pt x="4" y="38"/>
                    <a:pt x="4" y="38"/>
                  </a:cubicBezTo>
                  <a:cubicBezTo>
                    <a:pt x="4" y="38"/>
                    <a:pt x="4" y="39"/>
                    <a:pt x="5" y="39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4" y="39"/>
                    <a:pt x="4" y="38"/>
                    <a:pt x="4" y="38"/>
                  </a:cubicBezTo>
                  <a:cubicBezTo>
                    <a:pt x="4" y="38"/>
                    <a:pt x="5" y="38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7"/>
                    <a:pt x="5" y="37"/>
                    <a:pt x="6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5"/>
                    <a:pt x="6" y="35"/>
                    <a:pt x="6" y="36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3"/>
                    <a:pt x="7" y="33"/>
                  </a:cubicBezTo>
                  <a:cubicBezTo>
                    <a:pt x="7" y="33"/>
                    <a:pt x="8" y="33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10" y="28"/>
                  </a:cubicBezTo>
                  <a:cubicBezTo>
                    <a:pt x="10" y="28"/>
                    <a:pt x="10" y="29"/>
                    <a:pt x="10" y="29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0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1" y="25"/>
                    <a:pt x="11" y="25"/>
                  </a:cubicBezTo>
                  <a:cubicBezTo>
                    <a:pt x="11" y="25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2" y="24"/>
                    <a:pt x="12" y="25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4"/>
                    <a:pt x="17" y="14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8"/>
                    <a:pt x="20" y="8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6"/>
                  </a:cubicBezTo>
                  <a:cubicBezTo>
                    <a:pt x="20" y="6"/>
                    <a:pt x="20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0" y="6"/>
                    <a:pt x="20" y="6"/>
                  </a:cubicBezTo>
                  <a:cubicBezTo>
                    <a:pt x="20" y="6"/>
                    <a:pt x="20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1" y="4"/>
                    <a:pt x="21" y="4"/>
                    <a:pt x="20" y="4"/>
                  </a:cubicBezTo>
                  <a:cubicBezTo>
                    <a:pt x="20" y="4"/>
                    <a:pt x="21" y="3"/>
                    <a:pt x="21" y="3"/>
                  </a:cubicBezTo>
                  <a:cubicBezTo>
                    <a:pt x="21" y="3"/>
                    <a:pt x="22" y="4"/>
                    <a:pt x="22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1"/>
                    <a:pt x="23" y="1"/>
                  </a:cubicBezTo>
                  <a:cubicBezTo>
                    <a:pt x="23" y="1"/>
                    <a:pt x="23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3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8" y="1"/>
                  </a:cubicBezTo>
                  <a:cubicBezTo>
                    <a:pt x="19" y="0"/>
                    <a:pt x="19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2" y="5"/>
                    <a:pt x="12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7"/>
                    <a:pt x="11" y="8"/>
                    <a:pt x="11" y="8"/>
                  </a:cubicBezTo>
                  <a:cubicBezTo>
                    <a:pt x="11" y="8"/>
                    <a:pt x="11" y="8"/>
                    <a:pt x="11" y="9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8" y="11"/>
                    <a:pt x="7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5" y="12"/>
                  </a:cubicBezTo>
                  <a:cubicBezTo>
                    <a:pt x="6" y="12"/>
                    <a:pt x="6" y="11"/>
                    <a:pt x="5" y="11"/>
                  </a:cubicBezTo>
                  <a:cubicBezTo>
                    <a:pt x="5" y="11"/>
                    <a:pt x="5" y="11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4" y="13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2" y="14"/>
                  </a:cubicBezTo>
                  <a:cubicBezTo>
                    <a:pt x="2" y="14"/>
                    <a:pt x="2" y="14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3" y="15"/>
                    <a:pt x="3" y="15"/>
                  </a:cubicBezTo>
                  <a:cubicBezTo>
                    <a:pt x="3" y="15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2" y="16"/>
                    <a:pt x="2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8"/>
                    <a:pt x="0" y="19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4"/>
                    <a:pt x="3" y="24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9"/>
                    <a:pt x="3" y="29"/>
                  </a:cubicBezTo>
                  <a:cubicBezTo>
                    <a:pt x="3" y="30"/>
                    <a:pt x="3" y="31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2" y="31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1" y="31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2" y="34"/>
                    <a:pt x="2" y="34"/>
                  </a:cubicBezTo>
                  <a:cubicBezTo>
                    <a:pt x="2" y="34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1" y="36"/>
                    <a:pt x="1" y="36"/>
                  </a:cubicBezTo>
                  <a:cubicBezTo>
                    <a:pt x="1" y="36"/>
                    <a:pt x="1" y="35"/>
                    <a:pt x="1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6"/>
                    <a:pt x="1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6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3" y="37"/>
                    <a:pt x="3" y="38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lose/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1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close/>
                  <a:moveTo>
                    <a:pt x="21" y="1"/>
                  </a:moveTo>
                  <a:cubicBezTo>
                    <a:pt x="21" y="1"/>
                    <a:pt x="21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2"/>
                    <a:pt x="2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1" y="2"/>
                    <a:pt x="21" y="2"/>
                  </a:cubicBezTo>
                  <a:cubicBezTo>
                    <a:pt x="21" y="2"/>
                    <a:pt x="21" y="2"/>
                    <a:pt x="21" y="1"/>
                  </a:cubicBezTo>
                  <a:close/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  <a:close/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lnTo>
                    <a:pt x="14" y="7"/>
                  </a:lnTo>
                  <a:close/>
                  <a:moveTo>
                    <a:pt x="13" y="7"/>
                  </a:moveTo>
                  <a:cubicBezTo>
                    <a:pt x="13" y="6"/>
                    <a:pt x="13" y="6"/>
                    <a:pt x="14" y="5"/>
                  </a:cubicBezTo>
                  <a:cubicBezTo>
                    <a:pt x="14" y="5"/>
                    <a:pt x="14" y="5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7"/>
                    <a:pt x="14" y="7"/>
                  </a:cubicBezTo>
                  <a:cubicBezTo>
                    <a:pt x="14" y="7"/>
                    <a:pt x="13" y="7"/>
                    <a:pt x="13" y="7"/>
                  </a:cubicBezTo>
                  <a:close/>
                  <a:moveTo>
                    <a:pt x="15" y="6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8"/>
                    <a:pt x="15" y="8"/>
                  </a:cubicBezTo>
                  <a:cubicBezTo>
                    <a:pt x="15" y="8"/>
                    <a:pt x="15" y="8"/>
                    <a:pt x="15" y="7"/>
                  </a:cubicBezTo>
                  <a:cubicBezTo>
                    <a:pt x="15" y="7"/>
                    <a:pt x="15" y="7"/>
                    <a:pt x="15" y="6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8"/>
                  </a:cubicBezTo>
                  <a:close/>
                  <a:moveTo>
                    <a:pt x="20" y="7"/>
                  </a:move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19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6"/>
                    <a:pt x="19" y="6"/>
                    <a:pt x="19" y="6"/>
                  </a:cubicBezTo>
                  <a:close/>
                  <a:moveTo>
                    <a:pt x="19" y="4"/>
                  </a:move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4"/>
                  </a:cubicBezTo>
                  <a:cubicBezTo>
                    <a:pt x="18" y="4"/>
                    <a:pt x="19" y="4"/>
                    <a:pt x="19" y="4"/>
                  </a:cubicBezTo>
                  <a:close/>
                  <a:moveTo>
                    <a:pt x="22" y="3"/>
                  </a:move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1" y="2"/>
                    <a:pt x="22" y="3"/>
                    <a:pt x="22" y="3"/>
                  </a:cubicBezTo>
                  <a:close/>
                  <a:moveTo>
                    <a:pt x="18" y="2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lose/>
                  <a:moveTo>
                    <a:pt x="18" y="3"/>
                  </a:moveTo>
                  <a:cubicBezTo>
                    <a:pt x="18" y="3"/>
                    <a:pt x="19" y="2"/>
                    <a:pt x="19" y="2"/>
                  </a:cubicBezTo>
                  <a:cubicBezTo>
                    <a:pt x="19" y="2"/>
                    <a:pt x="19" y="3"/>
                    <a:pt x="19" y="3"/>
                  </a:cubicBezTo>
                  <a:cubicBezTo>
                    <a:pt x="19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lose/>
                  <a:moveTo>
                    <a:pt x="18" y="4"/>
                  </a:moveTo>
                  <a:cubicBezTo>
                    <a:pt x="18" y="3"/>
                    <a:pt x="19" y="3"/>
                    <a:pt x="19" y="3"/>
                  </a:cubicBezTo>
                  <a:cubicBezTo>
                    <a:pt x="19" y="3"/>
                    <a:pt x="19" y="4"/>
                    <a:pt x="19" y="4"/>
                  </a:cubicBezTo>
                  <a:cubicBezTo>
                    <a:pt x="19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lose/>
                  <a:moveTo>
                    <a:pt x="14" y="2"/>
                  </a:move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2"/>
                    <a:pt x="14" y="2"/>
                  </a:cubicBezTo>
                  <a:cubicBezTo>
                    <a:pt x="14" y="2"/>
                    <a:pt x="15" y="2"/>
                    <a:pt x="15" y="2"/>
                  </a:cubicBezTo>
                  <a:cubicBezTo>
                    <a:pt x="15" y="2"/>
                    <a:pt x="15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5" y="4"/>
                    <a:pt x="15" y="4"/>
                  </a:cubicBezTo>
                  <a:cubicBezTo>
                    <a:pt x="15" y="4"/>
                    <a:pt x="14" y="4"/>
                    <a:pt x="14" y="4"/>
                  </a:cubicBezTo>
                  <a:close/>
                  <a:moveTo>
                    <a:pt x="15" y="4"/>
                  </a:moveTo>
                  <a:cubicBezTo>
                    <a:pt x="15" y="4"/>
                    <a:pt x="16" y="3"/>
                    <a:pt x="16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5" y="5"/>
                  </a:cubicBezTo>
                  <a:cubicBezTo>
                    <a:pt x="15" y="5"/>
                    <a:pt x="15" y="4"/>
                    <a:pt x="15" y="4"/>
                  </a:cubicBezTo>
                  <a:close/>
                  <a:moveTo>
                    <a:pt x="16" y="5"/>
                  </a:moveTo>
                  <a:cubicBezTo>
                    <a:pt x="16" y="5"/>
                    <a:pt x="16" y="4"/>
                    <a:pt x="17" y="4"/>
                  </a:cubicBezTo>
                  <a:cubicBezTo>
                    <a:pt x="17" y="4"/>
                    <a:pt x="17" y="5"/>
                    <a:pt x="17" y="5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lose/>
                  <a:moveTo>
                    <a:pt x="16" y="6"/>
                  </a:moveTo>
                  <a:cubicBezTo>
                    <a:pt x="16" y="6"/>
                    <a:pt x="16" y="6"/>
                    <a:pt x="16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lose/>
                  <a:moveTo>
                    <a:pt x="17" y="6"/>
                  </a:moveTo>
                  <a:cubicBezTo>
                    <a:pt x="17" y="6"/>
                    <a:pt x="17" y="6"/>
                    <a:pt x="18" y="6"/>
                  </a:cubicBezTo>
                  <a:cubicBezTo>
                    <a:pt x="18" y="6"/>
                    <a:pt x="18" y="6"/>
                    <a:pt x="18" y="7"/>
                  </a:cubicBezTo>
                  <a:cubicBezTo>
                    <a:pt x="18" y="7"/>
                    <a:pt x="18" y="7"/>
                    <a:pt x="17" y="7"/>
                  </a:cubicBezTo>
                  <a:cubicBezTo>
                    <a:pt x="17" y="7"/>
                    <a:pt x="17" y="7"/>
                    <a:pt x="17" y="6"/>
                  </a:cubicBezTo>
                  <a:close/>
                  <a:moveTo>
                    <a:pt x="11" y="5"/>
                  </a:moveTo>
                  <a:cubicBezTo>
                    <a:pt x="11" y="5"/>
                    <a:pt x="11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lose/>
                  <a:moveTo>
                    <a:pt x="12" y="6"/>
                  </a:moveTo>
                  <a:cubicBezTo>
                    <a:pt x="12" y="6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3" y="6"/>
                    <a:pt x="13" y="6"/>
                    <a:pt x="13" y="7"/>
                  </a:cubicBezTo>
                  <a:cubicBezTo>
                    <a:pt x="13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lose/>
                  <a:moveTo>
                    <a:pt x="16" y="8"/>
                  </a:moveTo>
                  <a:cubicBezTo>
                    <a:pt x="16" y="8"/>
                    <a:pt x="16" y="7"/>
                    <a:pt x="16" y="7"/>
                  </a:cubicBezTo>
                  <a:cubicBezTo>
                    <a:pt x="16" y="7"/>
                    <a:pt x="17" y="7"/>
                    <a:pt x="17" y="8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lose/>
                  <a:moveTo>
                    <a:pt x="16" y="8"/>
                  </a:move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8" y="8"/>
                  </a:cubicBezTo>
                  <a:cubicBezTo>
                    <a:pt x="17" y="8"/>
                    <a:pt x="17" y="9"/>
                    <a:pt x="17" y="9"/>
                  </a:cubicBezTo>
                  <a:cubicBezTo>
                    <a:pt x="17" y="9"/>
                    <a:pt x="17" y="8"/>
                    <a:pt x="16" y="8"/>
                  </a:cubicBezTo>
                  <a:close/>
                  <a:moveTo>
                    <a:pt x="9" y="30"/>
                  </a:moveTo>
                  <a:cubicBezTo>
                    <a:pt x="8" y="31"/>
                    <a:pt x="8" y="31"/>
                    <a:pt x="8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lnTo>
                    <a:pt x="9" y="30"/>
                  </a:lnTo>
                  <a:close/>
                  <a:moveTo>
                    <a:pt x="8" y="29"/>
                  </a:move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lose/>
                  <a:moveTo>
                    <a:pt x="5" y="28"/>
                  </a:move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lnTo>
                    <a:pt x="5" y="28"/>
                  </a:lnTo>
                  <a:close/>
                  <a:moveTo>
                    <a:pt x="5" y="29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lnTo>
                    <a:pt x="5" y="29"/>
                  </a:lnTo>
                  <a:close/>
                  <a:moveTo>
                    <a:pt x="6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30"/>
                    <a:pt x="6" y="30"/>
                    <a:pt x="6" y="30"/>
                  </a:cubicBezTo>
                  <a:lnTo>
                    <a:pt x="6" y="29"/>
                  </a:lnTo>
                  <a:close/>
                  <a:moveTo>
                    <a:pt x="9" y="28"/>
                  </a:moveTo>
                  <a:cubicBezTo>
                    <a:pt x="9" y="28"/>
                    <a:pt x="9" y="28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9" y="29"/>
                  </a:cubicBezTo>
                  <a:cubicBezTo>
                    <a:pt x="9" y="29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lose/>
                  <a:moveTo>
                    <a:pt x="9" y="28"/>
                  </a:moveTo>
                  <a:cubicBezTo>
                    <a:pt x="9" y="28"/>
                    <a:pt x="9" y="28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lose/>
                  <a:moveTo>
                    <a:pt x="8" y="28"/>
                  </a:move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8" y="28"/>
                    <a:pt x="8" y="27"/>
                  </a:cubicBezTo>
                  <a:cubicBezTo>
                    <a:pt x="9" y="27"/>
                    <a:pt x="9" y="28"/>
                    <a:pt x="9" y="28"/>
                  </a:cubicBezTo>
                  <a:cubicBezTo>
                    <a:pt x="8" y="28"/>
                    <a:pt x="8" y="28"/>
                    <a:pt x="8" y="28"/>
                  </a:cubicBezTo>
                  <a:close/>
                  <a:moveTo>
                    <a:pt x="6" y="27"/>
                  </a:move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lose/>
                  <a:moveTo>
                    <a:pt x="5" y="26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lose/>
                  <a:moveTo>
                    <a:pt x="10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2"/>
                    <a:pt x="10" y="22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2"/>
                    <a:pt x="11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9" y="22"/>
                  </a:move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lose/>
                  <a:moveTo>
                    <a:pt x="9" y="27"/>
                  </a:moveTo>
                  <a:cubicBezTo>
                    <a:pt x="9" y="27"/>
                    <a:pt x="9" y="27"/>
                    <a:pt x="8" y="27"/>
                  </a:cubicBezTo>
                  <a:cubicBezTo>
                    <a:pt x="8" y="27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8" y="26"/>
                    <a:pt x="8" y="26"/>
                  </a:cubicBezTo>
                  <a:cubicBezTo>
                    <a:pt x="8" y="26"/>
                    <a:pt x="8" y="26"/>
                    <a:pt x="9" y="27"/>
                  </a:cubicBezTo>
                  <a:close/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6"/>
                    <a:pt x="7" y="26"/>
                    <a:pt x="7" y="26"/>
                  </a:cubicBezTo>
                  <a:lnTo>
                    <a:pt x="6" y="25"/>
                  </a:lnTo>
                  <a:close/>
                  <a:moveTo>
                    <a:pt x="8" y="26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7" y="26"/>
                    <a:pt x="7" y="26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7" y="25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7" y="25"/>
                    <a:pt x="7" y="25"/>
                  </a:cubicBezTo>
                  <a:close/>
                  <a:moveTo>
                    <a:pt x="9" y="26"/>
                  </a:moveTo>
                  <a:cubicBezTo>
                    <a:pt x="9" y="26"/>
                    <a:pt x="9" y="26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lose/>
                  <a:moveTo>
                    <a:pt x="9" y="25"/>
                  </a:moveTo>
                  <a:cubicBezTo>
                    <a:pt x="9" y="25"/>
                    <a:pt x="9" y="25"/>
                    <a:pt x="9" y="25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5"/>
                    <a:pt x="10" y="26"/>
                    <a:pt x="10" y="26"/>
                  </a:cubicBezTo>
                  <a:cubicBezTo>
                    <a:pt x="9" y="25"/>
                    <a:pt x="9" y="25"/>
                    <a:pt x="9" y="25"/>
                  </a:cubicBezTo>
                  <a:close/>
                  <a:moveTo>
                    <a:pt x="8" y="24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9" y="24"/>
                    <a:pt x="9" y="24"/>
                    <a:pt x="9" y="24"/>
                  </a:cubicBezTo>
                  <a:lnTo>
                    <a:pt x="8" y="24"/>
                  </a:lnTo>
                  <a:close/>
                  <a:moveTo>
                    <a:pt x="8" y="24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lnTo>
                    <a:pt x="8" y="24"/>
                  </a:lnTo>
                  <a:close/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1"/>
                    <a:pt x="7" y="21"/>
                    <a:pt x="7" y="21"/>
                  </a:cubicBezTo>
                  <a:close/>
                  <a:moveTo>
                    <a:pt x="6" y="21"/>
                  </a:moveTo>
                  <a:cubicBezTo>
                    <a:pt x="6" y="21"/>
                    <a:pt x="6" y="21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0"/>
                  </a:cubicBezTo>
                  <a:cubicBezTo>
                    <a:pt x="6" y="21"/>
                    <a:pt x="6" y="21"/>
                    <a:pt x="6" y="21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3"/>
                    <a:pt x="7" y="23"/>
                  </a:cubicBezTo>
                  <a:cubicBezTo>
                    <a:pt x="7" y="23"/>
                    <a:pt x="7" y="23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6" y="23"/>
                  </a:moveTo>
                  <a:cubicBezTo>
                    <a:pt x="6" y="23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lose/>
                  <a:moveTo>
                    <a:pt x="6" y="24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4"/>
                    <a:pt x="5" y="24"/>
                  </a:cubicBezTo>
                  <a:cubicBezTo>
                    <a:pt x="5" y="24"/>
                    <a:pt x="5" y="24"/>
                    <a:pt x="5" y="23"/>
                  </a:cubicBezTo>
                  <a:cubicBezTo>
                    <a:pt x="5" y="23"/>
                    <a:pt x="5" y="23"/>
                    <a:pt x="6" y="23"/>
                  </a:cubicBezTo>
                  <a:cubicBezTo>
                    <a:pt x="6" y="23"/>
                    <a:pt x="6" y="23"/>
                    <a:pt x="6" y="24"/>
                  </a:cubicBezTo>
                  <a:close/>
                  <a:moveTo>
                    <a:pt x="6" y="25"/>
                  </a:move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5"/>
                    <a:pt x="6" y="25"/>
                    <a:pt x="6" y="25"/>
                  </a:cubicBezTo>
                  <a:close/>
                  <a:moveTo>
                    <a:pt x="10" y="28"/>
                  </a:moveTo>
                  <a:cubicBezTo>
                    <a:pt x="10" y="28"/>
                    <a:pt x="10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10" y="28"/>
                  </a:cubicBezTo>
                  <a:close/>
                  <a:moveTo>
                    <a:pt x="9" y="27"/>
                  </a:move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lose/>
                  <a:moveTo>
                    <a:pt x="10" y="27"/>
                  </a:move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9" y="27"/>
                    <a:pt x="9" y="27"/>
                  </a:cubicBezTo>
                  <a:cubicBezTo>
                    <a:pt x="9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lose/>
                  <a:moveTo>
                    <a:pt x="10" y="27"/>
                  </a:move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10" y="26"/>
                    <a:pt x="10" y="27"/>
                  </a:cubicBezTo>
                  <a:close/>
                  <a:moveTo>
                    <a:pt x="11" y="26"/>
                  </a:move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1" y="26"/>
                  </a:cubicBezTo>
                  <a:close/>
                  <a:moveTo>
                    <a:pt x="11" y="26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6"/>
                  </a:cubicBezTo>
                  <a:close/>
                  <a:moveTo>
                    <a:pt x="10" y="24"/>
                  </a:moveTo>
                  <a:cubicBezTo>
                    <a:pt x="10" y="24"/>
                    <a:pt x="10" y="24"/>
                    <a:pt x="11" y="24"/>
                  </a:cubicBezTo>
                  <a:cubicBezTo>
                    <a:pt x="11" y="24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5"/>
                    <a:pt x="10" y="25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lose/>
                  <a:moveTo>
                    <a:pt x="9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lnTo>
                    <a:pt x="9" y="24"/>
                  </a:lnTo>
                  <a:close/>
                  <a:moveTo>
                    <a:pt x="10" y="24"/>
                  </a:move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lnTo>
                    <a:pt x="10" y="24"/>
                  </a:lnTo>
                  <a:close/>
                  <a:moveTo>
                    <a:pt x="12" y="23"/>
                  </a:move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2" y="23"/>
                    <a:pt x="12" y="23"/>
                    <a:pt x="12" y="23"/>
                  </a:cubicBezTo>
                  <a:close/>
                  <a:moveTo>
                    <a:pt x="11" y="23"/>
                  </a:moveTo>
                  <a:cubicBezTo>
                    <a:pt x="11" y="23"/>
                    <a:pt x="11" y="23"/>
                    <a:pt x="11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3"/>
                    <a:pt x="11" y="23"/>
                    <a:pt x="11" y="23"/>
                  </a:cubicBezTo>
                  <a:close/>
                  <a:moveTo>
                    <a:pt x="12" y="23"/>
                  </a:moveTo>
                  <a:cubicBezTo>
                    <a:pt x="11" y="23"/>
                    <a:pt x="11" y="23"/>
                    <a:pt x="11" y="23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lnTo>
                    <a:pt x="12" y="23"/>
                  </a:lnTo>
                  <a:close/>
                  <a:moveTo>
                    <a:pt x="12" y="22"/>
                  </a:moveTo>
                  <a:cubicBezTo>
                    <a:pt x="12" y="22"/>
                    <a:pt x="12" y="22"/>
                    <a:pt x="12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lose/>
                  <a:moveTo>
                    <a:pt x="12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2" y="21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lose/>
                  <a:moveTo>
                    <a:pt x="12" y="22"/>
                  </a:move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2"/>
                    <a:pt x="12" y="22"/>
                  </a:cubicBezTo>
                  <a:close/>
                  <a:moveTo>
                    <a:pt x="10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20"/>
                    <a:pt x="10" y="20"/>
                    <a:pt x="11" y="20"/>
                  </a:cubicBezTo>
                  <a:cubicBezTo>
                    <a:pt x="11" y="20"/>
                    <a:pt x="10" y="20"/>
                    <a:pt x="10" y="20"/>
                  </a:cubicBezTo>
                  <a:close/>
                  <a:moveTo>
                    <a:pt x="13" y="21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lnTo>
                    <a:pt x="13" y="21"/>
                  </a:lnTo>
                  <a:close/>
                  <a:moveTo>
                    <a:pt x="11" y="13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4" y="13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3" y="14"/>
                  </a:cubicBezTo>
                  <a:cubicBezTo>
                    <a:pt x="13" y="14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1" y="13"/>
                    <a:pt x="11" y="13"/>
                  </a:cubicBezTo>
                  <a:close/>
                  <a:moveTo>
                    <a:pt x="11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lose/>
                  <a:moveTo>
                    <a:pt x="14" y="11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11"/>
                  </a:cubicBezTo>
                  <a:close/>
                  <a:moveTo>
                    <a:pt x="15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4" y="12"/>
                  </a:cubicBezTo>
                  <a:cubicBezTo>
                    <a:pt x="14" y="11"/>
                    <a:pt x="14" y="11"/>
                    <a:pt x="14" y="11"/>
                  </a:cubicBezTo>
                  <a:lnTo>
                    <a:pt x="15" y="11"/>
                  </a:lnTo>
                  <a:close/>
                  <a:moveTo>
                    <a:pt x="14" y="12"/>
                  </a:moveTo>
                  <a:cubicBezTo>
                    <a:pt x="14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lose/>
                  <a:moveTo>
                    <a:pt x="13" y="11"/>
                  </a:move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0"/>
                    <a:pt x="13" y="10"/>
                    <a:pt x="13" y="10"/>
                  </a:cubicBezTo>
                  <a:lnTo>
                    <a:pt x="13" y="11"/>
                  </a:lnTo>
                  <a:close/>
                  <a:moveTo>
                    <a:pt x="12" y="11"/>
                  </a:move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lnTo>
                    <a:pt x="12" y="11"/>
                  </a:lnTo>
                  <a:close/>
                  <a:moveTo>
                    <a:pt x="14" y="11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lnTo>
                    <a:pt x="14" y="11"/>
                  </a:lnTo>
                  <a:close/>
                  <a:moveTo>
                    <a:pt x="14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lose/>
                  <a:moveTo>
                    <a:pt x="11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0" y="17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lose/>
                  <a:moveTo>
                    <a:pt x="11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0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7"/>
                    <a:pt x="11" y="17"/>
                  </a:cubicBezTo>
                  <a:close/>
                  <a:moveTo>
                    <a:pt x="12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19"/>
                    <a:pt x="12" y="19"/>
                    <a:pt x="12" y="19"/>
                  </a:cubicBezTo>
                  <a:lnTo>
                    <a:pt x="12" y="18"/>
                  </a:lnTo>
                  <a:close/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lnTo>
                    <a:pt x="12" y="18"/>
                  </a:lnTo>
                  <a:close/>
                  <a:moveTo>
                    <a:pt x="11" y="17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lnTo>
                    <a:pt x="11" y="17"/>
                  </a:lnTo>
                  <a:close/>
                  <a:moveTo>
                    <a:pt x="13" y="17"/>
                  </a:moveTo>
                  <a:cubicBezTo>
                    <a:pt x="13" y="17"/>
                    <a:pt x="14" y="17"/>
                    <a:pt x="14" y="16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lose/>
                  <a:moveTo>
                    <a:pt x="13" y="17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3" y="16"/>
                    <a:pt x="13" y="17"/>
                  </a:cubicBezTo>
                  <a:close/>
                  <a:moveTo>
                    <a:pt x="12" y="16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2" y="16"/>
                  </a:cubicBezTo>
                  <a:close/>
                  <a:moveTo>
                    <a:pt x="11" y="13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lnTo>
                    <a:pt x="11" y="13"/>
                  </a:ln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  <a:moveTo>
                    <a:pt x="12" y="14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lose/>
                  <a:moveTo>
                    <a:pt x="12" y="15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12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4"/>
                  </a:cubicBezTo>
                  <a:lnTo>
                    <a:pt x="12" y="15"/>
                  </a:lnTo>
                  <a:close/>
                  <a:moveTo>
                    <a:pt x="12" y="15"/>
                  </a:moveTo>
                  <a:cubicBezTo>
                    <a:pt x="12" y="15"/>
                    <a:pt x="12" y="15"/>
                    <a:pt x="13" y="15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6"/>
                  </a:cubicBezTo>
                  <a:cubicBezTo>
                    <a:pt x="13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lnTo>
                    <a:pt x="12" y="15"/>
                  </a:lnTo>
                  <a:close/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5"/>
                  </a:cubicBezTo>
                  <a:close/>
                  <a:moveTo>
                    <a:pt x="14" y="15"/>
                  </a:moveTo>
                  <a:cubicBezTo>
                    <a:pt x="14" y="15"/>
                    <a:pt x="14" y="15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14" y="14"/>
                  </a:moveTo>
                  <a:cubicBezTo>
                    <a:pt x="14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4"/>
                    <a:pt x="14" y="14"/>
                  </a:cubicBezTo>
                  <a:close/>
                  <a:moveTo>
                    <a:pt x="11" y="13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2"/>
                    <a:pt x="11" y="12"/>
                    <a:pt x="11" y="12"/>
                  </a:cubicBezTo>
                  <a:lnTo>
                    <a:pt x="11" y="13"/>
                  </a:ln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10" y="13"/>
                  </a:cubicBezTo>
                  <a:close/>
                  <a:moveTo>
                    <a:pt x="9" y="14"/>
                  </a:move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5"/>
                    <a:pt x="10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4"/>
                    <a:pt x="9" y="14"/>
                    <a:pt x="9" y="14"/>
                  </a:cubicBezTo>
                  <a:close/>
                  <a:moveTo>
                    <a:pt x="10" y="15"/>
                  </a:move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6"/>
                    <a:pt x="10" y="16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10" y="15"/>
                    <a:pt x="10" y="15"/>
                  </a:cubicBezTo>
                  <a:close/>
                  <a:moveTo>
                    <a:pt x="10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lose/>
                  <a:moveTo>
                    <a:pt x="8" y="16"/>
                  </a:move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7" y="16"/>
                    <a:pt x="7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lose/>
                  <a:moveTo>
                    <a:pt x="8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8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1" y="19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lose/>
                  <a:moveTo>
                    <a:pt x="11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1" y="20"/>
                  </a:cubicBezTo>
                  <a:cubicBezTo>
                    <a:pt x="11" y="19"/>
                    <a:pt x="11" y="19"/>
                    <a:pt x="11" y="19"/>
                  </a:cubicBezTo>
                  <a:close/>
                  <a:moveTo>
                    <a:pt x="12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1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lose/>
                  <a:moveTo>
                    <a:pt x="13" y="20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lose/>
                  <a:moveTo>
                    <a:pt x="13" y="20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lnTo>
                    <a:pt x="13" y="20"/>
                  </a:lnTo>
                  <a:close/>
                  <a:moveTo>
                    <a:pt x="14" y="19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9"/>
                    <a:pt x="14" y="19"/>
                  </a:cubicBezTo>
                  <a:close/>
                  <a:moveTo>
                    <a:pt x="14" y="18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7"/>
                    <a:pt x="1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8"/>
                    <a:pt x="15" y="18"/>
                  </a:cubicBezTo>
                  <a:lnTo>
                    <a:pt x="14" y="18"/>
                  </a:lnTo>
                  <a:close/>
                  <a:moveTo>
                    <a:pt x="15" y="17"/>
                  </a:moveTo>
                  <a:cubicBezTo>
                    <a:pt x="15" y="17"/>
                    <a:pt x="15" y="17"/>
                    <a:pt x="15" y="18"/>
                  </a:cubicBezTo>
                  <a:cubicBezTo>
                    <a:pt x="15" y="17"/>
                    <a:pt x="14" y="17"/>
                    <a:pt x="14" y="17"/>
                  </a:cubicBezTo>
                  <a:cubicBezTo>
                    <a:pt x="14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lose/>
                  <a:moveTo>
                    <a:pt x="15" y="17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lose/>
                  <a:moveTo>
                    <a:pt x="15" y="17"/>
                  </a:moveTo>
                  <a:cubicBezTo>
                    <a:pt x="15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5" y="16"/>
                  </a:cubicBezTo>
                  <a:cubicBezTo>
                    <a:pt x="15" y="16"/>
                    <a:pt x="15" y="16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lose/>
                  <a:moveTo>
                    <a:pt x="15" y="16"/>
                  </a:moveTo>
                  <a:cubicBezTo>
                    <a:pt x="15" y="16"/>
                    <a:pt x="16" y="16"/>
                    <a:pt x="16" y="16"/>
                  </a:cubicBezTo>
                  <a:cubicBezTo>
                    <a:pt x="16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lose/>
                  <a:moveTo>
                    <a:pt x="16" y="16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5"/>
                  </a:cubicBezTo>
                  <a:cubicBezTo>
                    <a:pt x="16" y="15"/>
                    <a:pt x="16" y="15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5"/>
                    <a:pt x="14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4"/>
                  </a:cubicBezTo>
                  <a:cubicBezTo>
                    <a:pt x="15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15" y="14"/>
                  </a:moveTo>
                  <a:cubicBezTo>
                    <a:pt x="15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lose/>
                  <a:moveTo>
                    <a:pt x="16" y="14"/>
                  </a:moveTo>
                  <a:cubicBezTo>
                    <a:pt x="16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15" y="14"/>
                  </a:moveTo>
                  <a:cubicBezTo>
                    <a:pt x="15" y="14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3"/>
                    <a:pt x="15" y="13"/>
                  </a:cubicBezTo>
                  <a:cubicBezTo>
                    <a:pt x="15" y="13"/>
                    <a:pt x="15" y="13"/>
                    <a:pt x="15" y="14"/>
                  </a:cubicBezTo>
                  <a:close/>
                  <a:moveTo>
                    <a:pt x="16" y="12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lose/>
                  <a:moveTo>
                    <a:pt x="15" y="12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lnTo>
                    <a:pt x="15" y="12"/>
                  </a:lnTo>
                  <a:close/>
                  <a:moveTo>
                    <a:pt x="16" y="12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lose/>
                  <a:moveTo>
                    <a:pt x="18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1"/>
                    <a:pt x="18" y="11"/>
                    <a:pt x="18" y="11"/>
                  </a:cubicBezTo>
                  <a:lnTo>
                    <a:pt x="18" y="12"/>
                  </a:lnTo>
                  <a:close/>
                  <a:moveTo>
                    <a:pt x="18" y="10"/>
                  </a:moveTo>
                  <a:cubicBezTo>
                    <a:pt x="18" y="10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lose/>
                  <a:moveTo>
                    <a:pt x="18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8" y="10"/>
                  </a:cubicBezTo>
                  <a:close/>
                  <a:moveTo>
                    <a:pt x="17" y="10"/>
                  </a:move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9"/>
                  </a:cubicBezTo>
                  <a:cubicBezTo>
                    <a:pt x="17" y="9"/>
                    <a:pt x="17" y="10"/>
                    <a:pt x="17" y="10"/>
                  </a:cubicBezTo>
                  <a:close/>
                  <a:moveTo>
                    <a:pt x="16" y="9"/>
                  </a:moveTo>
                  <a:cubicBezTo>
                    <a:pt x="16" y="9"/>
                    <a:pt x="16" y="10"/>
                    <a:pt x="16" y="10"/>
                  </a:cubicBezTo>
                  <a:cubicBezTo>
                    <a:pt x="16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5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lose/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10"/>
                    <a:pt x="15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9"/>
                  </a:cubicBezTo>
                  <a:cubicBezTo>
                    <a:pt x="14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14" y="9"/>
                  </a:move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lose/>
                  <a:moveTo>
                    <a:pt x="10" y="10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9"/>
                    <a:pt x="11" y="9"/>
                    <a:pt x="11" y="10"/>
                  </a:cubicBezTo>
                  <a:cubicBezTo>
                    <a:pt x="11" y="10"/>
                    <a:pt x="11" y="10"/>
                    <a:pt x="10" y="10"/>
                  </a:cubicBezTo>
                  <a:close/>
                  <a:moveTo>
                    <a:pt x="10" y="10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2" y="9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0" y="10"/>
                    <a:pt x="10" y="10"/>
                    <a:pt x="10" y="10"/>
                  </a:cubicBezTo>
                  <a:close/>
                  <a:moveTo>
                    <a:pt x="11" y="10"/>
                  </a:moveTo>
                  <a:cubicBezTo>
                    <a:pt x="11" y="11"/>
                    <a:pt x="12" y="11"/>
                    <a:pt x="12" y="12"/>
                  </a:cubicBezTo>
                  <a:cubicBezTo>
                    <a:pt x="11" y="12"/>
                    <a:pt x="11" y="11"/>
                    <a:pt x="10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lnTo>
                    <a:pt x="11" y="10"/>
                  </a:lnTo>
                  <a:close/>
                  <a:moveTo>
                    <a:pt x="8" y="12"/>
                  </a:moveTo>
                  <a:cubicBezTo>
                    <a:pt x="8" y="11"/>
                    <a:pt x="8" y="11"/>
                    <a:pt x="9" y="11"/>
                  </a:cubicBezTo>
                  <a:cubicBezTo>
                    <a:pt x="9" y="11"/>
                    <a:pt x="9" y="11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lose/>
                  <a:moveTo>
                    <a:pt x="8" y="13"/>
                  </a:moveTo>
                  <a:cubicBezTo>
                    <a:pt x="9" y="12"/>
                    <a:pt x="9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8" y="13"/>
                    <a:pt x="8" y="13"/>
                    <a:pt x="8" y="13"/>
                  </a:cubicBezTo>
                  <a:close/>
                  <a:moveTo>
                    <a:pt x="5" y="12"/>
                  </a:moveTo>
                  <a:cubicBezTo>
                    <a:pt x="5" y="12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lose/>
                  <a:moveTo>
                    <a:pt x="5" y="13"/>
                  </a:move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7" y="13"/>
                    <a:pt x="7" y="13"/>
                  </a:cubicBezTo>
                  <a:cubicBezTo>
                    <a:pt x="6" y="13"/>
                    <a:pt x="6" y="13"/>
                    <a:pt x="5" y="14"/>
                  </a:cubicBezTo>
                  <a:cubicBezTo>
                    <a:pt x="5" y="13"/>
                    <a:pt x="5" y="13"/>
                    <a:pt x="5" y="13"/>
                  </a:cubicBezTo>
                  <a:close/>
                  <a:moveTo>
                    <a:pt x="6" y="14"/>
                  </a:moveTo>
                  <a:cubicBezTo>
                    <a:pt x="6" y="14"/>
                    <a:pt x="6" y="14"/>
                    <a:pt x="5" y="14"/>
                  </a:cubicBezTo>
                  <a:cubicBezTo>
                    <a:pt x="6" y="13"/>
                    <a:pt x="6" y="13"/>
                    <a:pt x="7" y="13"/>
                  </a:cubicBezTo>
                  <a:cubicBezTo>
                    <a:pt x="7" y="13"/>
                    <a:pt x="7" y="14"/>
                    <a:pt x="7" y="14"/>
                  </a:cubicBezTo>
                  <a:cubicBezTo>
                    <a:pt x="7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lose/>
                  <a:moveTo>
                    <a:pt x="6" y="15"/>
                  </a:moveTo>
                  <a:cubicBezTo>
                    <a:pt x="6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lose/>
                  <a:moveTo>
                    <a:pt x="7" y="15"/>
                  </a:moveTo>
                  <a:cubicBezTo>
                    <a:pt x="7" y="15"/>
                    <a:pt x="7" y="15"/>
                    <a:pt x="8" y="15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7" y="16"/>
                    <a:pt x="7" y="16"/>
                  </a:cubicBezTo>
                  <a:cubicBezTo>
                    <a:pt x="7" y="16"/>
                    <a:pt x="7" y="16"/>
                    <a:pt x="7" y="15"/>
                  </a:cubicBezTo>
                  <a:close/>
                  <a:moveTo>
                    <a:pt x="2" y="14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5"/>
                  </a:cubicBezTo>
                  <a:cubicBezTo>
                    <a:pt x="2" y="15"/>
                    <a:pt x="2" y="15"/>
                    <a:pt x="2" y="14"/>
                  </a:cubicBezTo>
                  <a:close/>
                  <a:moveTo>
                    <a:pt x="3" y="16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lose/>
                  <a:moveTo>
                    <a:pt x="4" y="16"/>
                  </a:moveTo>
                  <a:cubicBezTo>
                    <a:pt x="4" y="16"/>
                    <a:pt x="4" y="16"/>
                    <a:pt x="4" y="15"/>
                  </a:cubicBezTo>
                  <a:cubicBezTo>
                    <a:pt x="5" y="15"/>
                    <a:pt x="5" y="15"/>
                    <a:pt x="5" y="16"/>
                  </a:cubicBezTo>
                  <a:cubicBezTo>
                    <a:pt x="5" y="16"/>
                    <a:pt x="4" y="16"/>
                    <a:pt x="4" y="17"/>
                  </a:cubicBezTo>
                  <a:cubicBezTo>
                    <a:pt x="4" y="16"/>
                    <a:pt x="4" y="16"/>
                    <a:pt x="4" y="16"/>
                  </a:cubicBezTo>
                  <a:close/>
                  <a:moveTo>
                    <a:pt x="4" y="17"/>
                  </a:moveTo>
                  <a:cubicBezTo>
                    <a:pt x="5" y="17"/>
                    <a:pt x="5" y="16"/>
                    <a:pt x="5" y="16"/>
                  </a:cubicBezTo>
                  <a:cubicBezTo>
                    <a:pt x="5" y="16"/>
                    <a:pt x="5" y="16"/>
                    <a:pt x="6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4" y="17"/>
                  </a:cubicBezTo>
                  <a:close/>
                  <a:moveTo>
                    <a:pt x="5" y="17"/>
                  </a:moveTo>
                  <a:cubicBezTo>
                    <a:pt x="5" y="17"/>
                    <a:pt x="5" y="17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8"/>
                  </a:cubicBezTo>
                  <a:cubicBezTo>
                    <a:pt x="6" y="18"/>
                    <a:pt x="5" y="17"/>
                    <a:pt x="5" y="17"/>
                  </a:cubicBezTo>
                  <a:close/>
                  <a:moveTo>
                    <a:pt x="6" y="18"/>
                  </a:moveTo>
                  <a:cubicBezTo>
                    <a:pt x="6" y="18"/>
                    <a:pt x="6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6" y="18"/>
                    <a:pt x="6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8" y="18"/>
                    <a:pt x="7" y="18"/>
                    <a:pt x="7" y="18"/>
                  </a:cubicBezTo>
                  <a:close/>
                  <a:moveTo>
                    <a:pt x="9" y="19"/>
                  </a:moveTo>
                  <a:cubicBezTo>
                    <a:pt x="9" y="19"/>
                    <a:pt x="10" y="19"/>
                    <a:pt x="10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0"/>
                    <a:pt x="9" y="19"/>
                    <a:pt x="9" y="19"/>
                  </a:cubicBezTo>
                  <a:close/>
                  <a:moveTo>
                    <a:pt x="8" y="19"/>
                  </a:moveTo>
                  <a:cubicBezTo>
                    <a:pt x="7" y="19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8" y="19"/>
                  </a:cubicBezTo>
                  <a:close/>
                  <a:moveTo>
                    <a:pt x="6" y="19"/>
                  </a:moveTo>
                  <a:cubicBezTo>
                    <a:pt x="6" y="19"/>
                    <a:pt x="6" y="19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lose/>
                  <a:moveTo>
                    <a:pt x="6" y="19"/>
                  </a:moveTo>
                  <a:cubicBezTo>
                    <a:pt x="6" y="19"/>
                    <a:pt x="5" y="19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19"/>
                    <a:pt x="5" y="19"/>
                    <a:pt x="5" y="18"/>
                  </a:cubicBezTo>
                  <a:cubicBezTo>
                    <a:pt x="5" y="19"/>
                    <a:pt x="5" y="19"/>
                    <a:pt x="6" y="19"/>
                  </a:cubicBezTo>
                  <a:close/>
                  <a:moveTo>
                    <a:pt x="5" y="18"/>
                  </a:moveTo>
                  <a:cubicBezTo>
                    <a:pt x="4" y="19"/>
                    <a:pt x="4" y="19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5" y="18"/>
                  </a:cubicBezTo>
                  <a:close/>
                  <a:moveTo>
                    <a:pt x="4" y="18"/>
                  </a:moveTo>
                  <a:cubicBezTo>
                    <a:pt x="4" y="19"/>
                    <a:pt x="3" y="19"/>
                    <a:pt x="3" y="2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8"/>
                    <a:pt x="3" y="18"/>
                  </a:cubicBezTo>
                  <a:cubicBezTo>
                    <a:pt x="3" y="18"/>
                    <a:pt x="3" y="18"/>
                    <a:pt x="4" y="18"/>
                  </a:cubicBezTo>
                  <a:close/>
                  <a:moveTo>
                    <a:pt x="1" y="19"/>
                  </a:moveTo>
                  <a:cubicBezTo>
                    <a:pt x="1" y="19"/>
                    <a:pt x="1" y="18"/>
                    <a:pt x="1" y="18"/>
                  </a:cubicBezTo>
                  <a:cubicBezTo>
                    <a:pt x="1" y="18"/>
                    <a:pt x="1" y="18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lose/>
                  <a:moveTo>
                    <a:pt x="2" y="19"/>
                  </a:moveTo>
                  <a:cubicBezTo>
                    <a:pt x="2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3" y="18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lose/>
                  <a:moveTo>
                    <a:pt x="4" y="21"/>
                  </a:move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6" y="21"/>
                    <a:pt x="6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4" y="21"/>
                    <a:pt x="4" y="21"/>
                  </a:cubicBezTo>
                  <a:close/>
                  <a:moveTo>
                    <a:pt x="4" y="21"/>
                  </a:moveTo>
                  <a:cubicBezTo>
                    <a:pt x="4" y="21"/>
                    <a:pt x="4" y="22"/>
                    <a:pt x="5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lose/>
                  <a:moveTo>
                    <a:pt x="3" y="21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4" y="22"/>
                    <a:pt x="4" y="22"/>
                  </a:cubicBezTo>
                  <a:cubicBezTo>
                    <a:pt x="4" y="22"/>
                    <a:pt x="3" y="22"/>
                    <a:pt x="3" y="23"/>
                  </a:cubicBezTo>
                  <a:cubicBezTo>
                    <a:pt x="3" y="22"/>
                    <a:pt x="3" y="22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lose/>
                  <a:moveTo>
                    <a:pt x="1" y="22"/>
                  </a:moveTo>
                  <a:cubicBezTo>
                    <a:pt x="1" y="22"/>
                    <a:pt x="1" y="22"/>
                    <a:pt x="2" y="22"/>
                  </a:cubicBezTo>
                  <a:cubicBezTo>
                    <a:pt x="2" y="22"/>
                    <a:pt x="2" y="22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1" y="22"/>
                    <a:pt x="1" y="22"/>
                  </a:cubicBezTo>
                  <a:close/>
                  <a:moveTo>
                    <a:pt x="1" y="23"/>
                  </a:moveTo>
                  <a:cubicBezTo>
                    <a:pt x="1" y="23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3"/>
                    <a:pt x="1" y="23"/>
                    <a:pt x="1" y="23"/>
                  </a:cubicBezTo>
                  <a:close/>
                  <a:moveTo>
                    <a:pt x="3" y="27"/>
                  </a:moveTo>
                  <a:cubicBezTo>
                    <a:pt x="3" y="26"/>
                    <a:pt x="3" y="26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4"/>
                    <a:pt x="3" y="24"/>
                    <a:pt x="4" y="24"/>
                  </a:cubicBezTo>
                  <a:cubicBezTo>
                    <a:pt x="4" y="25"/>
                    <a:pt x="4" y="26"/>
                    <a:pt x="4" y="26"/>
                  </a:cubicBezTo>
                  <a:cubicBezTo>
                    <a:pt x="3" y="26"/>
                    <a:pt x="3" y="27"/>
                    <a:pt x="3" y="27"/>
                  </a:cubicBezTo>
                  <a:close/>
                  <a:moveTo>
                    <a:pt x="4" y="27"/>
                  </a:moveTo>
                  <a:cubicBezTo>
                    <a:pt x="4" y="27"/>
                    <a:pt x="4" y="27"/>
                    <a:pt x="4" y="26"/>
                  </a:cubicBezTo>
                  <a:cubicBezTo>
                    <a:pt x="4" y="26"/>
                    <a:pt x="4" y="25"/>
                    <a:pt x="4" y="24"/>
                  </a:cubicBezTo>
                  <a:cubicBezTo>
                    <a:pt x="4" y="24"/>
                    <a:pt x="4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lose/>
                  <a:moveTo>
                    <a:pt x="5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27"/>
                    <a:pt x="5" y="26"/>
                    <a:pt x="6" y="27"/>
                  </a:cubicBezTo>
                  <a:cubicBezTo>
                    <a:pt x="5" y="28"/>
                    <a:pt x="5" y="27"/>
                    <a:pt x="4" y="28"/>
                  </a:cubicBezTo>
                  <a:lnTo>
                    <a:pt x="5" y="27"/>
                  </a:lnTo>
                  <a:close/>
                  <a:moveTo>
                    <a:pt x="3" y="30"/>
                  </a:moveTo>
                  <a:cubicBezTo>
                    <a:pt x="3" y="30"/>
                    <a:pt x="3" y="29"/>
                    <a:pt x="3" y="29"/>
                  </a:cubicBezTo>
                  <a:cubicBezTo>
                    <a:pt x="4" y="29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9"/>
                    <a:pt x="4" y="30"/>
                    <a:pt x="4" y="30"/>
                  </a:cubicBezTo>
                  <a:cubicBezTo>
                    <a:pt x="4" y="30"/>
                    <a:pt x="3" y="30"/>
                    <a:pt x="3" y="30"/>
                  </a:cubicBezTo>
                  <a:close/>
                  <a:moveTo>
                    <a:pt x="4" y="30"/>
                  </a:moveTo>
                  <a:cubicBezTo>
                    <a:pt x="4" y="30"/>
                    <a:pt x="4" y="29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1"/>
                    <a:pt x="5" y="31"/>
                  </a:cubicBezTo>
                  <a:cubicBezTo>
                    <a:pt x="5" y="31"/>
                    <a:pt x="4" y="30"/>
                    <a:pt x="4" y="30"/>
                  </a:cubicBezTo>
                  <a:close/>
                  <a:moveTo>
                    <a:pt x="5" y="31"/>
                  </a:moveTo>
                  <a:cubicBezTo>
                    <a:pt x="5" y="31"/>
                    <a:pt x="5" y="30"/>
                    <a:pt x="5" y="30"/>
                  </a:cubicBezTo>
                  <a:cubicBezTo>
                    <a:pt x="5" y="30"/>
                    <a:pt x="5" y="30"/>
                    <a:pt x="5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5" y="31"/>
                    <a:pt x="5" y="31"/>
                  </a:cubicBezTo>
                  <a:close/>
                  <a:moveTo>
                    <a:pt x="6" y="31"/>
                  </a:moveTo>
                  <a:cubicBezTo>
                    <a:pt x="6" y="31"/>
                    <a:pt x="6" y="31"/>
                    <a:pt x="6" y="31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2"/>
                  </a:cubicBezTo>
                  <a:cubicBezTo>
                    <a:pt x="6" y="32"/>
                    <a:pt x="6" y="31"/>
                    <a:pt x="6" y="31"/>
                  </a:cubicBezTo>
                  <a:close/>
                  <a:moveTo>
                    <a:pt x="7" y="32"/>
                  </a:moveTo>
                  <a:cubicBezTo>
                    <a:pt x="7" y="32"/>
                    <a:pt x="7" y="31"/>
                    <a:pt x="7" y="31"/>
                  </a:cubicBezTo>
                  <a:cubicBezTo>
                    <a:pt x="7" y="31"/>
                    <a:pt x="7" y="31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8" y="31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7" y="32"/>
                    <a:pt x="7" y="32"/>
                    <a:pt x="7" y="32"/>
                  </a:cubicBezTo>
                  <a:close/>
                  <a:moveTo>
                    <a:pt x="7" y="33"/>
                  </a:moveTo>
                  <a:cubicBezTo>
                    <a:pt x="7" y="33"/>
                    <a:pt x="7" y="33"/>
                    <a:pt x="7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6" y="33"/>
                    <a:pt x="7" y="33"/>
                    <a:pt x="7" y="33"/>
                  </a:cubicBezTo>
                  <a:close/>
                  <a:moveTo>
                    <a:pt x="6" y="33"/>
                  </a:moveTo>
                  <a:cubicBezTo>
                    <a:pt x="6" y="33"/>
                    <a:pt x="6" y="33"/>
                    <a:pt x="6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3"/>
                    <a:pt x="5" y="33"/>
                    <a:pt x="5" y="32"/>
                  </a:cubicBezTo>
                  <a:cubicBezTo>
                    <a:pt x="5" y="33"/>
                    <a:pt x="6" y="33"/>
                    <a:pt x="6" y="33"/>
                  </a:cubicBezTo>
                  <a:close/>
                  <a:moveTo>
                    <a:pt x="5" y="32"/>
                  </a:moveTo>
                  <a:cubicBezTo>
                    <a:pt x="5" y="32"/>
                    <a:pt x="5" y="32"/>
                    <a:pt x="5" y="32"/>
                  </a:cubicBezTo>
                  <a:cubicBezTo>
                    <a:pt x="5" y="33"/>
                    <a:pt x="5" y="33"/>
                    <a:pt x="5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3"/>
                    <a:pt x="4" y="32"/>
                    <a:pt x="4" y="32"/>
                  </a:cubicBezTo>
                  <a:cubicBezTo>
                    <a:pt x="5" y="32"/>
                    <a:pt x="5" y="32"/>
                    <a:pt x="5" y="32"/>
                  </a:cubicBezTo>
                  <a:close/>
                  <a:moveTo>
                    <a:pt x="4" y="32"/>
                  </a:moveTo>
                  <a:cubicBezTo>
                    <a:pt x="4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2"/>
                    <a:pt x="3" y="32"/>
                  </a:cubicBezTo>
                  <a:cubicBezTo>
                    <a:pt x="4" y="32"/>
                    <a:pt x="4" y="32"/>
                    <a:pt x="4" y="32"/>
                  </a:cubicBezTo>
                  <a:close/>
                  <a:moveTo>
                    <a:pt x="1" y="32"/>
                  </a:move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lose/>
                  <a:moveTo>
                    <a:pt x="2" y="32"/>
                  </a:move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3"/>
                    <a:pt x="3" y="33"/>
                  </a:cubicBezTo>
                  <a:cubicBezTo>
                    <a:pt x="3" y="33"/>
                    <a:pt x="2" y="33"/>
                    <a:pt x="2" y="33"/>
                  </a:cubicBezTo>
                  <a:cubicBezTo>
                    <a:pt x="2" y="33"/>
                    <a:pt x="2" y="33"/>
                    <a:pt x="2" y="32"/>
                  </a:cubicBezTo>
                  <a:close/>
                  <a:moveTo>
                    <a:pt x="5" y="35"/>
                  </a:moveTo>
                  <a:cubicBezTo>
                    <a:pt x="5" y="35"/>
                    <a:pt x="6" y="35"/>
                    <a:pt x="6" y="35"/>
                  </a:cubicBezTo>
                  <a:cubicBezTo>
                    <a:pt x="6" y="35"/>
                    <a:pt x="6" y="35"/>
                    <a:pt x="6" y="36"/>
                  </a:cubicBezTo>
                  <a:cubicBezTo>
                    <a:pt x="6" y="36"/>
                    <a:pt x="6" y="36"/>
                    <a:pt x="5" y="36"/>
                  </a:cubicBezTo>
                  <a:cubicBezTo>
                    <a:pt x="5" y="36"/>
                    <a:pt x="5" y="35"/>
                    <a:pt x="5" y="35"/>
                  </a:cubicBezTo>
                  <a:close/>
                  <a:moveTo>
                    <a:pt x="5" y="35"/>
                  </a:moveTo>
                  <a:cubicBezTo>
                    <a:pt x="5" y="35"/>
                    <a:pt x="5" y="36"/>
                    <a:pt x="5" y="36"/>
                  </a:cubicBezTo>
                  <a:cubicBezTo>
                    <a:pt x="5" y="36"/>
                    <a:pt x="5" y="36"/>
                    <a:pt x="4" y="36"/>
                  </a:cubicBezTo>
                  <a:cubicBezTo>
                    <a:pt x="4" y="36"/>
                    <a:pt x="4" y="35"/>
                    <a:pt x="4" y="35"/>
                  </a:cubicBezTo>
                  <a:cubicBezTo>
                    <a:pt x="4" y="35"/>
                    <a:pt x="4" y="35"/>
                    <a:pt x="5" y="35"/>
                  </a:cubicBezTo>
                  <a:close/>
                  <a:moveTo>
                    <a:pt x="4" y="35"/>
                  </a:moveTo>
                  <a:cubicBezTo>
                    <a:pt x="4" y="35"/>
                    <a:pt x="4" y="36"/>
                    <a:pt x="4" y="36"/>
                  </a:cubicBezTo>
                  <a:cubicBezTo>
                    <a:pt x="4" y="36"/>
                    <a:pt x="4" y="36"/>
                    <a:pt x="3" y="36"/>
                  </a:cubicBezTo>
                  <a:cubicBezTo>
                    <a:pt x="3" y="36"/>
                    <a:pt x="3" y="36"/>
                    <a:pt x="3" y="35"/>
                  </a:cubicBezTo>
                  <a:cubicBezTo>
                    <a:pt x="3" y="35"/>
                    <a:pt x="4" y="35"/>
                    <a:pt x="4" y="35"/>
                  </a:cubicBezTo>
                  <a:close/>
                  <a:moveTo>
                    <a:pt x="2" y="36"/>
                  </a:moveTo>
                  <a:cubicBezTo>
                    <a:pt x="2" y="36"/>
                    <a:pt x="2" y="36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3" y="35"/>
                    <a:pt x="3" y="35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lose/>
                  <a:moveTo>
                    <a:pt x="1" y="36"/>
                  </a:moveTo>
                  <a:cubicBezTo>
                    <a:pt x="1" y="36"/>
                    <a:pt x="1" y="36"/>
                    <a:pt x="1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6"/>
                    <a:pt x="1" y="36"/>
                    <a:pt x="1" y="36"/>
                  </a:cubicBezTo>
                  <a:close/>
                  <a:moveTo>
                    <a:pt x="3" y="40"/>
                  </a:move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90"/>
            <p:cNvSpPr>
              <a:spLocks/>
            </p:cNvSpPr>
            <p:nvPr/>
          </p:nvSpPr>
          <p:spPr bwMode="auto">
            <a:xfrm rot="1015632">
              <a:off x="6249438" y="16869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91"/>
            <p:cNvSpPr>
              <a:spLocks noEditPoints="1"/>
            </p:cNvSpPr>
            <p:nvPr/>
          </p:nvSpPr>
          <p:spPr bwMode="auto">
            <a:xfrm rot="1015632">
              <a:off x="6154718" y="1426920"/>
              <a:ext cx="121735" cy="372160"/>
            </a:xfrm>
            <a:custGeom>
              <a:avLst/>
              <a:gdLst>
                <a:gd name="T0" fmla="*/ 15 w 15"/>
                <a:gd name="T1" fmla="*/ 41 h 45"/>
                <a:gd name="T2" fmla="*/ 15 w 15"/>
                <a:gd name="T3" fmla="*/ 34 h 45"/>
                <a:gd name="T4" fmla="*/ 14 w 15"/>
                <a:gd name="T5" fmla="*/ 29 h 45"/>
                <a:gd name="T6" fmla="*/ 13 w 15"/>
                <a:gd name="T7" fmla="*/ 17 h 45"/>
                <a:gd name="T8" fmla="*/ 13 w 15"/>
                <a:gd name="T9" fmla="*/ 14 h 45"/>
                <a:gd name="T10" fmla="*/ 12 w 15"/>
                <a:gd name="T11" fmla="*/ 1 h 45"/>
                <a:gd name="T12" fmla="*/ 5 w 15"/>
                <a:gd name="T13" fmla="*/ 6 h 45"/>
                <a:gd name="T14" fmla="*/ 5 w 15"/>
                <a:gd name="T15" fmla="*/ 15 h 45"/>
                <a:gd name="T16" fmla="*/ 2 w 15"/>
                <a:gd name="T17" fmla="*/ 24 h 45"/>
                <a:gd name="T18" fmla="*/ 8 w 15"/>
                <a:gd name="T19" fmla="*/ 33 h 45"/>
                <a:gd name="T20" fmla="*/ 11 w 15"/>
                <a:gd name="T21" fmla="*/ 42 h 45"/>
                <a:gd name="T22" fmla="*/ 11 w 15"/>
                <a:gd name="T23" fmla="*/ 3 h 45"/>
                <a:gd name="T24" fmla="*/ 10 w 15"/>
                <a:gd name="T25" fmla="*/ 9 h 45"/>
                <a:gd name="T26" fmla="*/ 8 w 15"/>
                <a:gd name="T27" fmla="*/ 4 h 45"/>
                <a:gd name="T28" fmla="*/ 6 w 15"/>
                <a:gd name="T29" fmla="*/ 7 h 45"/>
                <a:gd name="T30" fmla="*/ 9 w 15"/>
                <a:gd name="T31" fmla="*/ 9 h 45"/>
                <a:gd name="T32" fmla="*/ 11 w 15"/>
                <a:gd name="T33" fmla="*/ 10 h 45"/>
                <a:gd name="T34" fmla="*/ 10 w 15"/>
                <a:gd name="T35" fmla="*/ 33 h 45"/>
                <a:gd name="T36" fmla="*/ 13 w 15"/>
                <a:gd name="T37" fmla="*/ 32 h 45"/>
                <a:gd name="T38" fmla="*/ 12 w 15"/>
                <a:gd name="T39" fmla="*/ 31 h 45"/>
                <a:gd name="T40" fmla="*/ 11 w 15"/>
                <a:gd name="T41" fmla="*/ 25 h 45"/>
                <a:gd name="T42" fmla="*/ 12 w 15"/>
                <a:gd name="T43" fmla="*/ 30 h 45"/>
                <a:gd name="T44" fmla="*/ 11 w 15"/>
                <a:gd name="T45" fmla="*/ 29 h 45"/>
                <a:gd name="T46" fmla="*/ 10 w 15"/>
                <a:gd name="T47" fmla="*/ 27 h 45"/>
                <a:gd name="T48" fmla="*/ 9 w 15"/>
                <a:gd name="T49" fmla="*/ 27 h 45"/>
                <a:gd name="T50" fmla="*/ 10 w 15"/>
                <a:gd name="T51" fmla="*/ 31 h 45"/>
                <a:gd name="T52" fmla="*/ 13 w 15"/>
                <a:gd name="T53" fmla="*/ 30 h 45"/>
                <a:gd name="T54" fmla="*/ 13 w 15"/>
                <a:gd name="T55" fmla="*/ 27 h 45"/>
                <a:gd name="T56" fmla="*/ 13 w 15"/>
                <a:gd name="T57" fmla="*/ 26 h 45"/>
                <a:gd name="T58" fmla="*/ 10 w 15"/>
                <a:gd name="T59" fmla="*/ 24 h 45"/>
                <a:gd name="T60" fmla="*/ 9 w 15"/>
                <a:gd name="T61" fmla="*/ 15 h 45"/>
                <a:gd name="T62" fmla="*/ 9 w 15"/>
                <a:gd name="T63" fmla="*/ 15 h 45"/>
                <a:gd name="T64" fmla="*/ 8 w 15"/>
                <a:gd name="T65" fmla="*/ 15 h 45"/>
                <a:gd name="T66" fmla="*/ 9 w 15"/>
                <a:gd name="T67" fmla="*/ 21 h 45"/>
                <a:gd name="T68" fmla="*/ 11 w 15"/>
                <a:gd name="T69" fmla="*/ 21 h 45"/>
                <a:gd name="T70" fmla="*/ 12 w 15"/>
                <a:gd name="T71" fmla="*/ 19 h 45"/>
                <a:gd name="T72" fmla="*/ 9 w 15"/>
                <a:gd name="T73" fmla="*/ 18 h 45"/>
                <a:gd name="T74" fmla="*/ 11 w 15"/>
                <a:gd name="T75" fmla="*/ 18 h 45"/>
                <a:gd name="T76" fmla="*/ 7 w 15"/>
                <a:gd name="T77" fmla="*/ 18 h 45"/>
                <a:gd name="T78" fmla="*/ 8 w 15"/>
                <a:gd name="T79" fmla="*/ 19 h 45"/>
                <a:gd name="T80" fmla="*/ 7 w 15"/>
                <a:gd name="T81" fmla="*/ 22 h 45"/>
                <a:gd name="T82" fmla="*/ 11 w 15"/>
                <a:gd name="T83" fmla="*/ 23 h 45"/>
                <a:gd name="T84" fmla="*/ 13 w 15"/>
                <a:gd name="T85" fmla="*/ 20 h 45"/>
                <a:gd name="T86" fmla="*/ 13 w 15"/>
                <a:gd name="T87" fmla="*/ 19 h 45"/>
                <a:gd name="T88" fmla="*/ 12 w 15"/>
                <a:gd name="T89" fmla="*/ 18 h 45"/>
                <a:gd name="T90" fmla="*/ 11 w 15"/>
                <a:gd name="T91" fmla="*/ 16 h 45"/>
                <a:gd name="T92" fmla="*/ 12 w 15"/>
                <a:gd name="T93" fmla="*/ 14 h 45"/>
                <a:gd name="T94" fmla="*/ 11 w 15"/>
                <a:gd name="T95" fmla="*/ 12 h 45"/>
                <a:gd name="T96" fmla="*/ 9 w 15"/>
                <a:gd name="T97" fmla="*/ 13 h 45"/>
                <a:gd name="T98" fmla="*/ 6 w 15"/>
                <a:gd name="T99" fmla="*/ 15 h 45"/>
                <a:gd name="T100" fmla="*/ 4 w 15"/>
                <a:gd name="T101" fmla="*/ 18 h 45"/>
                <a:gd name="T102" fmla="*/ 2 w 15"/>
                <a:gd name="T103" fmla="*/ 19 h 45"/>
                <a:gd name="T104" fmla="*/ 6 w 15"/>
                <a:gd name="T105" fmla="*/ 22 h 45"/>
                <a:gd name="T106" fmla="*/ 4 w 15"/>
                <a:gd name="T107" fmla="*/ 24 h 45"/>
                <a:gd name="T108" fmla="*/ 7 w 15"/>
                <a:gd name="T109" fmla="*/ 25 h 45"/>
                <a:gd name="T110" fmla="*/ 1 w 15"/>
                <a:gd name="T111" fmla="*/ 27 h 45"/>
                <a:gd name="T112" fmla="*/ 5 w 15"/>
                <a:gd name="T113" fmla="*/ 28 h 45"/>
                <a:gd name="T114" fmla="*/ 8 w 15"/>
                <a:gd name="T115" fmla="*/ 33 h 45"/>
                <a:gd name="T116" fmla="*/ 9 w 15"/>
                <a:gd name="T117" fmla="*/ 34 h 45"/>
                <a:gd name="T118" fmla="*/ 12 w 15"/>
                <a:gd name="T119" fmla="*/ 35 h 45"/>
                <a:gd name="T120" fmla="*/ 13 w 15"/>
                <a:gd name="T121" fmla="*/ 34 h 45"/>
                <a:gd name="T122" fmla="*/ 11 w 15"/>
                <a:gd name="T123" fmla="*/ 39 h 45"/>
                <a:gd name="T124" fmla="*/ 13 w 15"/>
                <a:gd name="T125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" h="45">
                  <a:moveTo>
                    <a:pt x="15" y="45"/>
                  </a:moveTo>
                  <a:cubicBezTo>
                    <a:pt x="15" y="45"/>
                    <a:pt x="15" y="45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4" y="43"/>
                  </a:cubicBezTo>
                  <a:cubicBezTo>
                    <a:pt x="14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4" y="39"/>
                    <a:pt x="14" y="39"/>
                  </a:cubicBezTo>
                  <a:cubicBezTo>
                    <a:pt x="14" y="38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4" y="36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5"/>
                    <a:pt x="14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2"/>
                    <a:pt x="14" y="32"/>
                  </a:cubicBezTo>
                  <a:cubicBezTo>
                    <a:pt x="14" y="32"/>
                    <a:pt x="14" y="32"/>
                    <a:pt x="14" y="31"/>
                  </a:cubicBezTo>
                  <a:cubicBezTo>
                    <a:pt x="14" y="31"/>
                    <a:pt x="14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8"/>
                  </a:cubicBezTo>
                  <a:cubicBezTo>
                    <a:pt x="14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7"/>
                    <a:pt x="13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2" y="15"/>
                    <a:pt x="12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12" y="10"/>
                    <a:pt x="12" y="9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7"/>
                    <a:pt x="12" y="7"/>
                    <a:pt x="12" y="7"/>
                  </a:cubicBezTo>
                  <a:cubicBezTo>
                    <a:pt x="12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5"/>
                    <a:pt x="11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5"/>
                    <a:pt x="7" y="5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6" y="8"/>
                  </a:cubicBezTo>
                  <a:cubicBezTo>
                    <a:pt x="6" y="8"/>
                    <a:pt x="6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10"/>
                    <a:pt x="5" y="10"/>
                  </a:cubicBezTo>
                  <a:cubicBezTo>
                    <a:pt x="5" y="10"/>
                    <a:pt x="5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4" y="11"/>
                    <a:pt x="4" y="10"/>
                  </a:cubicBezTo>
                  <a:cubicBezTo>
                    <a:pt x="5" y="10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3"/>
                    <a:pt x="6" y="13"/>
                    <a:pt x="6" y="14"/>
                  </a:cubicBezTo>
                  <a:cubicBezTo>
                    <a:pt x="5" y="14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4" y="18"/>
                    <a:pt x="4" y="18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1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1" y="22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2"/>
                    <a:pt x="1" y="23"/>
                  </a:cubicBezTo>
                  <a:cubicBezTo>
                    <a:pt x="0" y="23"/>
                    <a:pt x="0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7"/>
                    <a:pt x="1" y="27"/>
                  </a:cubicBezTo>
                  <a:cubicBezTo>
                    <a:pt x="1" y="27"/>
                    <a:pt x="1" y="28"/>
                    <a:pt x="1" y="28"/>
                  </a:cubicBezTo>
                  <a:cubicBezTo>
                    <a:pt x="2" y="28"/>
                    <a:pt x="2" y="28"/>
                    <a:pt x="2" y="27"/>
                  </a:cubicBezTo>
                  <a:cubicBezTo>
                    <a:pt x="2" y="27"/>
                    <a:pt x="2" y="27"/>
                    <a:pt x="2" y="28"/>
                  </a:cubicBezTo>
                  <a:cubicBezTo>
                    <a:pt x="2" y="28"/>
                    <a:pt x="2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3" y="30"/>
                    <a:pt x="3" y="30"/>
                  </a:cubicBezTo>
                  <a:cubicBezTo>
                    <a:pt x="3" y="31"/>
                    <a:pt x="3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1"/>
                    <a:pt x="6" y="31"/>
                    <a:pt x="6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8" y="33"/>
                    <a:pt x="8" y="33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5"/>
                    <a:pt x="9" y="35"/>
                  </a:cubicBezTo>
                  <a:cubicBezTo>
                    <a:pt x="9" y="36"/>
                    <a:pt x="9" y="37"/>
                    <a:pt x="9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9" y="38"/>
                    <a:pt x="8" y="38"/>
                  </a:cubicBezTo>
                  <a:cubicBezTo>
                    <a:pt x="8" y="39"/>
                    <a:pt x="8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40"/>
                    <a:pt x="10" y="40"/>
                    <a:pt x="11" y="40"/>
                  </a:cubicBezTo>
                  <a:cubicBezTo>
                    <a:pt x="11" y="40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0" y="42"/>
                    <a:pt x="10" y="42"/>
                  </a:cubicBezTo>
                  <a:cubicBezTo>
                    <a:pt x="10" y="42"/>
                    <a:pt x="11" y="43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3" y="43"/>
                    <a:pt x="13" y="43"/>
                    <a:pt x="14" y="43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5"/>
                    <a:pt x="1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5"/>
                    <a:pt x="15" y="45"/>
                    <a:pt x="15" y="45"/>
                  </a:cubicBezTo>
                  <a:close/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lose/>
                  <a:moveTo>
                    <a:pt x="11" y="2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3"/>
                  </a:cubicBezTo>
                  <a:cubicBezTo>
                    <a:pt x="12" y="3"/>
                    <a:pt x="11" y="3"/>
                    <a:pt x="11" y="3"/>
                  </a:cubicBezTo>
                  <a:cubicBezTo>
                    <a:pt x="11" y="3"/>
                    <a:pt x="11" y="3"/>
                    <a:pt x="11" y="2"/>
                  </a:cubicBezTo>
                  <a:close/>
                  <a:moveTo>
                    <a:pt x="7" y="3"/>
                  </a:moveTo>
                  <a:cubicBezTo>
                    <a:pt x="7" y="3"/>
                    <a:pt x="7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7" y="3"/>
                  </a:cubicBezTo>
                  <a:close/>
                  <a:moveTo>
                    <a:pt x="8" y="11"/>
                  </a:moveTo>
                  <a:cubicBezTo>
                    <a:pt x="8" y="11"/>
                    <a:pt x="7" y="11"/>
                    <a:pt x="7" y="11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lose/>
                  <a:moveTo>
                    <a:pt x="6" y="11"/>
                  </a:moveTo>
                  <a:cubicBezTo>
                    <a:pt x="6" y="11"/>
                    <a:pt x="6" y="10"/>
                    <a:pt x="6" y="9"/>
                  </a:cubicBezTo>
                  <a:cubicBezTo>
                    <a:pt x="6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10"/>
                    <a:pt x="7" y="10"/>
                    <a:pt x="7" y="11"/>
                  </a:cubicBezTo>
                  <a:cubicBezTo>
                    <a:pt x="7" y="11"/>
                    <a:pt x="7" y="11"/>
                    <a:pt x="6" y="11"/>
                  </a:cubicBezTo>
                  <a:close/>
                  <a:moveTo>
                    <a:pt x="8" y="9"/>
                  </a:moveTo>
                  <a:cubicBezTo>
                    <a:pt x="8" y="9"/>
                    <a:pt x="9" y="10"/>
                    <a:pt x="9" y="10"/>
                  </a:cubicBezTo>
                  <a:cubicBezTo>
                    <a:pt x="9" y="10"/>
                    <a:pt x="9" y="10"/>
                    <a:pt x="9" y="11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8" y="10"/>
                    <a:pt x="8" y="10"/>
                    <a:pt x="8" y="9"/>
                  </a:cubicBezTo>
                  <a:close/>
                  <a:moveTo>
                    <a:pt x="11" y="9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0" y="9"/>
                  </a:cubicBezTo>
                  <a:cubicBezTo>
                    <a:pt x="11" y="9"/>
                    <a:pt x="11" y="9"/>
                    <a:pt x="11" y="8"/>
                  </a:cubicBezTo>
                  <a:cubicBezTo>
                    <a:pt x="11" y="9"/>
                    <a:pt x="11" y="9"/>
                    <a:pt x="11" y="9"/>
                  </a:cubicBezTo>
                  <a:close/>
                  <a:moveTo>
                    <a:pt x="12" y="8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1" y="8"/>
                    <a:pt x="11" y="8"/>
                  </a:cubicBezTo>
                  <a:cubicBezTo>
                    <a:pt x="11" y="8"/>
                    <a:pt x="11" y="7"/>
                    <a:pt x="12" y="7"/>
                  </a:cubicBezTo>
                  <a:cubicBezTo>
                    <a:pt x="12" y="8"/>
                    <a:pt x="12" y="8"/>
                    <a:pt x="12" y="8"/>
                  </a:cubicBezTo>
                  <a:close/>
                  <a:moveTo>
                    <a:pt x="12" y="7"/>
                  </a:moveTo>
                  <a:cubicBezTo>
                    <a:pt x="11" y="7"/>
                    <a:pt x="11" y="7"/>
                    <a:pt x="11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2" y="7"/>
                  </a:cubicBezTo>
                  <a:close/>
                  <a:moveTo>
                    <a:pt x="10" y="6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0" y="7"/>
                    <a:pt x="10" y="7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lose/>
                  <a:moveTo>
                    <a:pt x="12" y="3"/>
                  </a:moveTo>
                  <a:cubicBezTo>
                    <a:pt x="12" y="3"/>
                    <a:pt x="12" y="3"/>
                    <a:pt x="12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1" y="3"/>
                    <a:pt x="12" y="3"/>
                    <a:pt x="12" y="3"/>
                  </a:cubicBezTo>
                  <a:close/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9" y="4"/>
                    <a:pt x="8" y="5"/>
                    <a:pt x="8" y="5"/>
                  </a:cubicBezTo>
                  <a:cubicBezTo>
                    <a:pt x="8" y="5"/>
                    <a:pt x="8" y="4"/>
                    <a:pt x="8" y="4"/>
                  </a:cubicBezTo>
                  <a:close/>
                  <a:moveTo>
                    <a:pt x="8" y="5"/>
                  </a:moveTo>
                  <a:cubicBezTo>
                    <a:pt x="9" y="5"/>
                    <a:pt x="9" y="4"/>
                    <a:pt x="9" y="4"/>
                  </a:cubicBezTo>
                  <a:cubicBezTo>
                    <a:pt x="10" y="4"/>
                    <a:pt x="10" y="4"/>
                    <a:pt x="10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8" y="5"/>
                  </a:cubicBezTo>
                  <a:close/>
                  <a:moveTo>
                    <a:pt x="9" y="6"/>
                  </a:moveTo>
                  <a:cubicBezTo>
                    <a:pt x="9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6"/>
                    <a:pt x="9" y="6"/>
                    <a:pt x="9" y="6"/>
                  </a:cubicBezTo>
                  <a:close/>
                  <a:moveTo>
                    <a:pt x="5" y="6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7"/>
                    <a:pt x="5" y="6"/>
                  </a:cubicBezTo>
                  <a:close/>
                  <a:moveTo>
                    <a:pt x="6" y="7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7"/>
                    <a:pt x="5" y="7"/>
                    <a:pt x="5" y="6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7"/>
                    <a:pt x="7" y="7"/>
                    <a:pt x="6" y="8"/>
                  </a:cubicBezTo>
                  <a:cubicBezTo>
                    <a:pt x="6" y="8"/>
                    <a:pt x="6" y="8"/>
                    <a:pt x="6" y="7"/>
                  </a:cubicBezTo>
                  <a:close/>
                  <a:moveTo>
                    <a:pt x="7" y="8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8" y="7"/>
                    <a:pt x="8" y="7"/>
                  </a:cubicBezTo>
                  <a:cubicBezTo>
                    <a:pt x="8" y="7"/>
                    <a:pt x="8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lose/>
                  <a:moveTo>
                    <a:pt x="8" y="8"/>
                  </a:moveTo>
                  <a:cubicBezTo>
                    <a:pt x="8" y="8"/>
                    <a:pt x="8" y="7"/>
                    <a:pt x="8" y="7"/>
                  </a:cubicBezTo>
                  <a:cubicBezTo>
                    <a:pt x="8" y="7"/>
                    <a:pt x="9" y="7"/>
                    <a:pt x="9" y="7"/>
                  </a:cubicBezTo>
                  <a:cubicBezTo>
                    <a:pt x="9" y="7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lose/>
                  <a:moveTo>
                    <a:pt x="8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8"/>
                    <a:pt x="9" y="7"/>
                  </a:cubicBezTo>
                  <a:cubicBezTo>
                    <a:pt x="9" y="8"/>
                    <a:pt x="9" y="8"/>
                    <a:pt x="10" y="8"/>
                  </a:cubicBezTo>
                  <a:cubicBezTo>
                    <a:pt x="10" y="8"/>
                    <a:pt x="9" y="8"/>
                    <a:pt x="9" y="9"/>
                  </a:cubicBezTo>
                  <a:cubicBezTo>
                    <a:pt x="9" y="9"/>
                    <a:pt x="9" y="8"/>
                    <a:pt x="8" y="8"/>
                  </a:cubicBezTo>
                  <a:close/>
                  <a:moveTo>
                    <a:pt x="9" y="9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9"/>
                    <a:pt x="10" y="9"/>
                  </a:cubicBezTo>
                  <a:cubicBezTo>
                    <a:pt x="10" y="9"/>
                    <a:pt x="10" y="9"/>
                    <a:pt x="9" y="9"/>
                  </a:cubicBezTo>
                  <a:close/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lose/>
                  <a:moveTo>
                    <a:pt x="5" y="11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6" y="11"/>
                    <a:pt x="6" y="11"/>
                  </a:cubicBezTo>
                  <a:cubicBezTo>
                    <a:pt x="6" y="11"/>
                    <a:pt x="6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lose/>
                  <a:moveTo>
                    <a:pt x="9" y="11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10" y="11"/>
                    <a:pt x="9" y="11"/>
                    <a:pt x="9" y="11"/>
                  </a:cubicBezTo>
                  <a:close/>
                  <a:moveTo>
                    <a:pt x="10" y="11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1"/>
                  </a:cubicBezTo>
                  <a:cubicBezTo>
                    <a:pt x="11" y="11"/>
                    <a:pt x="10" y="11"/>
                    <a:pt x="10" y="11"/>
                  </a:cubicBezTo>
                  <a:close/>
                  <a:moveTo>
                    <a:pt x="14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4" y="33"/>
                    <a:pt x="14" y="33"/>
                    <a:pt x="14" y="33"/>
                  </a:cubicBezTo>
                  <a:lnTo>
                    <a:pt x="14" y="34"/>
                  </a:lnTo>
                  <a:close/>
                  <a:moveTo>
                    <a:pt x="13" y="33"/>
                  </a:move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lose/>
                  <a:moveTo>
                    <a:pt x="11" y="33"/>
                  </a:move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4"/>
                    <a:pt x="11" y="34"/>
                    <a:pt x="11" y="34"/>
                  </a:cubicBezTo>
                  <a:lnTo>
                    <a:pt x="11" y="33"/>
                  </a:lnTo>
                  <a:close/>
                  <a:moveTo>
                    <a:pt x="10" y="34"/>
                  </a:moveTo>
                  <a:cubicBezTo>
                    <a:pt x="10" y="34"/>
                    <a:pt x="10" y="34"/>
                    <a:pt x="10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lnTo>
                    <a:pt x="10" y="34"/>
                  </a:lnTo>
                  <a:close/>
                  <a:moveTo>
                    <a:pt x="11" y="34"/>
                  </a:moveTo>
                  <a:cubicBezTo>
                    <a:pt x="12" y="33"/>
                    <a:pt x="12" y="33"/>
                    <a:pt x="12" y="33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lnTo>
                    <a:pt x="11" y="34"/>
                  </a:lnTo>
                  <a:close/>
                  <a:moveTo>
                    <a:pt x="14" y="31"/>
                  </a:moveTo>
                  <a:cubicBezTo>
                    <a:pt x="14" y="31"/>
                    <a:pt x="14" y="31"/>
                    <a:pt x="14" y="31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3" y="32"/>
                    <a:pt x="13" y="32"/>
                  </a:cubicBezTo>
                  <a:cubicBezTo>
                    <a:pt x="14" y="32"/>
                    <a:pt x="14" y="32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lose/>
                  <a:moveTo>
                    <a:pt x="14" y="31"/>
                  </a:move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3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2" y="33"/>
                    <a:pt x="12" y="32"/>
                  </a:cubicBezTo>
                  <a:cubicBezTo>
                    <a:pt x="12" y="32"/>
                    <a:pt x="13" y="32"/>
                    <a:pt x="13" y="32"/>
                  </a:cubicBezTo>
                  <a:cubicBezTo>
                    <a:pt x="13" y="32"/>
                    <a:pt x="13" y="31"/>
                    <a:pt x="13" y="31"/>
                  </a:cubicBezTo>
                  <a:cubicBezTo>
                    <a:pt x="13" y="31"/>
                    <a:pt x="13" y="31"/>
                    <a:pt x="14" y="31"/>
                  </a:cubicBezTo>
                  <a:close/>
                  <a:moveTo>
                    <a:pt x="12" y="32"/>
                  </a:moveTo>
                  <a:cubicBezTo>
                    <a:pt x="12" y="32"/>
                    <a:pt x="12" y="32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2"/>
                  </a:cubicBezTo>
                  <a:cubicBezTo>
                    <a:pt x="12" y="32"/>
                    <a:pt x="12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2"/>
                    <a:pt x="12" y="32"/>
                  </a:cubicBezTo>
                  <a:close/>
                  <a:moveTo>
                    <a:pt x="10" y="32"/>
                  </a:move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3" y="31"/>
                  </a:cubicBezTo>
                  <a:cubicBezTo>
                    <a:pt x="12" y="31"/>
                    <a:pt x="12" y="32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2"/>
                    <a:pt x="10" y="32"/>
                  </a:cubicBezTo>
                  <a:close/>
                  <a:moveTo>
                    <a:pt x="9" y="32"/>
                  </a:move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2"/>
                    <a:pt x="9" y="32"/>
                  </a:cubicBezTo>
                  <a:close/>
                  <a:moveTo>
                    <a:pt x="11" y="26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5"/>
                    <a:pt x="10" y="25"/>
                  </a:cubicBezTo>
                  <a:cubicBezTo>
                    <a:pt x="11" y="25"/>
                    <a:pt x="11" y="25"/>
                    <a:pt x="11" y="26"/>
                  </a:cubicBezTo>
                  <a:close/>
                  <a:moveTo>
                    <a:pt x="11" y="25"/>
                  </a:move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lose/>
                  <a:moveTo>
                    <a:pt x="11" y="27"/>
                  </a:move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1" y="27"/>
                  </a:cubicBezTo>
                  <a:close/>
                  <a:moveTo>
                    <a:pt x="12" y="30"/>
                  </a:moveTo>
                  <a:cubicBezTo>
                    <a:pt x="12" y="30"/>
                    <a:pt x="12" y="30"/>
                    <a:pt x="12" y="30"/>
                  </a:cubicBezTo>
                  <a:cubicBezTo>
                    <a:pt x="12" y="31"/>
                    <a:pt x="11" y="31"/>
                    <a:pt x="11" y="31"/>
                  </a:cubicBezTo>
                  <a:cubicBezTo>
                    <a:pt x="11" y="31"/>
                    <a:pt x="11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lose/>
                  <a:moveTo>
                    <a:pt x="10" y="30"/>
                  </a:moveTo>
                  <a:cubicBezTo>
                    <a:pt x="9" y="30"/>
                    <a:pt x="9" y="30"/>
                    <a:pt x="9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lose/>
                  <a:moveTo>
                    <a:pt x="12" y="30"/>
                  </a:move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2" y="29"/>
                  </a:cubicBezTo>
                  <a:cubicBezTo>
                    <a:pt x="12" y="30"/>
                    <a:pt x="12" y="30"/>
                    <a:pt x="13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lose/>
                  <a:moveTo>
                    <a:pt x="10" y="30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lnTo>
                    <a:pt x="10" y="30"/>
                  </a:lnTo>
                  <a:close/>
                  <a:moveTo>
                    <a:pt x="13" y="29"/>
                  </a:move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lose/>
                  <a:moveTo>
                    <a:pt x="12" y="29"/>
                  </a:moveTo>
                  <a:cubicBezTo>
                    <a:pt x="12" y="29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3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2" y="29"/>
                    <a:pt x="12" y="29"/>
                  </a:cubicBezTo>
                  <a:close/>
                  <a:moveTo>
                    <a:pt x="11" y="29"/>
                  </a:moveTo>
                  <a:cubicBezTo>
                    <a:pt x="11" y="29"/>
                    <a:pt x="11" y="29"/>
                    <a:pt x="11" y="29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1" y="28"/>
                    <a:pt x="11" y="28"/>
                  </a:cubicBezTo>
                  <a:lnTo>
                    <a:pt x="11" y="29"/>
                  </a:lnTo>
                  <a:close/>
                  <a:moveTo>
                    <a:pt x="10" y="28"/>
                  </a:move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lose/>
                  <a:moveTo>
                    <a:pt x="9" y="26"/>
                  </a:moveTo>
                  <a:cubicBezTo>
                    <a:pt x="8" y="26"/>
                    <a:pt x="8" y="26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9" y="26"/>
                  </a:cubicBezTo>
                  <a:close/>
                  <a:moveTo>
                    <a:pt x="8" y="27"/>
                  </a:moveTo>
                  <a:cubicBezTo>
                    <a:pt x="8" y="27"/>
                    <a:pt x="8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6"/>
                    <a:pt x="8" y="27"/>
                    <a:pt x="8" y="27"/>
                  </a:cubicBezTo>
                  <a:close/>
                  <a:moveTo>
                    <a:pt x="9" y="27"/>
                  </a:moveTo>
                  <a:cubicBezTo>
                    <a:pt x="9" y="27"/>
                    <a:pt x="9" y="28"/>
                    <a:pt x="9" y="28"/>
                  </a:cubicBezTo>
                  <a:cubicBezTo>
                    <a:pt x="9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7"/>
                    <a:pt x="9" y="27"/>
                  </a:cubicBezTo>
                  <a:close/>
                  <a:moveTo>
                    <a:pt x="9" y="28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" y="28"/>
                    <a:pt x="9" y="28"/>
                    <a:pt x="9" y="28"/>
                  </a:cubicBezTo>
                  <a:close/>
                  <a:moveTo>
                    <a:pt x="8" y="29"/>
                  </a:moveTo>
                  <a:cubicBezTo>
                    <a:pt x="8" y="29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lose/>
                  <a:moveTo>
                    <a:pt x="10" y="31"/>
                  </a:move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lnTo>
                    <a:pt x="10" y="31"/>
                  </a:lnTo>
                  <a:close/>
                  <a:moveTo>
                    <a:pt x="14" y="31"/>
                  </a:move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4" y="31"/>
                    <a:pt x="14" y="31"/>
                  </a:cubicBezTo>
                  <a:close/>
                  <a:moveTo>
                    <a:pt x="13" y="31"/>
                  </a:move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0"/>
                    <a:pt x="13" y="30"/>
                  </a:cubicBezTo>
                  <a:cubicBezTo>
                    <a:pt x="13" y="30"/>
                    <a:pt x="13" y="30"/>
                    <a:pt x="13" y="31"/>
                  </a:cubicBezTo>
                  <a:close/>
                  <a:moveTo>
                    <a:pt x="14" y="30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4" y="30"/>
                    <a:pt x="14" y="30"/>
                  </a:cubicBezTo>
                  <a:close/>
                  <a:moveTo>
                    <a:pt x="13" y="30"/>
                  </a:move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lose/>
                  <a:moveTo>
                    <a:pt x="14" y="29"/>
                  </a:moveTo>
                  <a:cubicBezTo>
                    <a:pt x="14" y="29"/>
                    <a:pt x="13" y="29"/>
                    <a:pt x="13" y="30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4" y="29"/>
                    <a:pt x="14" y="29"/>
                  </a:cubicBezTo>
                  <a:close/>
                  <a:moveTo>
                    <a:pt x="14" y="28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4" y="29"/>
                    <a:pt x="14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lose/>
                  <a:moveTo>
                    <a:pt x="13" y="27"/>
                  </a:move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8"/>
                    <a:pt x="14" y="28"/>
                  </a:cubicBezTo>
                  <a:cubicBezTo>
                    <a:pt x="14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lnTo>
                    <a:pt x="13" y="27"/>
                  </a:lnTo>
                  <a:close/>
                  <a:moveTo>
                    <a:pt x="12" y="28"/>
                  </a:moveTo>
                  <a:cubicBezTo>
                    <a:pt x="12" y="28"/>
                    <a:pt x="12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lnTo>
                    <a:pt x="12" y="28"/>
                  </a:lnTo>
                  <a:close/>
                  <a:moveTo>
                    <a:pt x="12" y="27"/>
                  </a:moveTo>
                  <a:cubicBezTo>
                    <a:pt x="11" y="27"/>
                    <a:pt x="11" y="27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lnTo>
                    <a:pt x="12" y="27"/>
                  </a:lnTo>
                  <a:close/>
                  <a:moveTo>
                    <a:pt x="14" y="26"/>
                  </a:moveTo>
                  <a:cubicBezTo>
                    <a:pt x="14" y="26"/>
                    <a:pt x="14" y="26"/>
                    <a:pt x="14" y="27"/>
                  </a:cubicBezTo>
                  <a:cubicBezTo>
                    <a:pt x="14" y="27"/>
                    <a:pt x="14" y="27"/>
                    <a:pt x="14" y="26"/>
                  </a:cubicBezTo>
                  <a:cubicBezTo>
                    <a:pt x="14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lnTo>
                    <a:pt x="14" y="26"/>
                  </a:lnTo>
                  <a:close/>
                  <a:moveTo>
                    <a:pt x="13" y="26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3" y="26"/>
                    <a:pt x="13" y="26"/>
                    <a:pt x="13" y="26"/>
                  </a:cubicBezTo>
                  <a:close/>
                  <a:moveTo>
                    <a:pt x="13" y="26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13" y="26"/>
                  </a:lnTo>
                  <a:close/>
                  <a:moveTo>
                    <a:pt x="13" y="24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4"/>
                    <a:pt x="13" y="24"/>
                    <a:pt x="13" y="24"/>
                  </a:cubicBezTo>
                  <a:close/>
                  <a:moveTo>
                    <a:pt x="13" y="24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4"/>
                    <a:pt x="11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3" y="24"/>
                    <a:pt x="13" y="24"/>
                    <a:pt x="13" y="24"/>
                  </a:cubicBezTo>
                  <a:close/>
                  <a:moveTo>
                    <a:pt x="13" y="24"/>
                  </a:move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lose/>
                  <a:moveTo>
                    <a:pt x="10" y="24"/>
                  </a:move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1" y="24"/>
                    <a:pt x="11" y="24"/>
                    <a:pt x="11" y="24"/>
                  </a:cubicBezTo>
                  <a:lnTo>
                    <a:pt x="10" y="24"/>
                  </a:lnTo>
                  <a:close/>
                  <a:moveTo>
                    <a:pt x="13" y="23"/>
                  </a:moveTo>
                  <a:cubicBezTo>
                    <a:pt x="13" y="23"/>
                    <a:pt x="13" y="23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lose/>
                  <a:moveTo>
                    <a:pt x="8" y="17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0" y="16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9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7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lnTo>
                    <a:pt x="7" y="17"/>
                  </a:lnTo>
                  <a:close/>
                  <a:moveTo>
                    <a:pt x="9" y="14"/>
                  </a:moveTo>
                  <a:cubicBezTo>
                    <a:pt x="9" y="15"/>
                    <a:pt x="9" y="15"/>
                    <a:pt x="9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lose/>
                  <a:moveTo>
                    <a:pt x="10" y="13"/>
                  </a:move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4"/>
                    <a:pt x="9" y="14"/>
                    <a:pt x="9" y="14"/>
                  </a:cubicBezTo>
                  <a:lnTo>
                    <a:pt x="10" y="13"/>
                  </a:lnTo>
                  <a:close/>
                  <a:moveTo>
                    <a:pt x="10" y="15"/>
                  </a:move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1" y="15"/>
                    <a:pt x="11" y="15"/>
                  </a:cubicBezTo>
                  <a:cubicBezTo>
                    <a:pt x="11" y="15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0" y="16"/>
                    <a:pt x="10" y="1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lose/>
                  <a:moveTo>
                    <a:pt x="9" y="14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4"/>
                    <a:pt x="8" y="14"/>
                    <a:pt x="8" y="14"/>
                  </a:cubicBezTo>
                  <a:lnTo>
                    <a:pt x="9" y="14"/>
                  </a:lnTo>
                  <a:close/>
                  <a:moveTo>
                    <a:pt x="8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lnTo>
                    <a:pt x="8" y="15"/>
                  </a:lnTo>
                  <a:close/>
                  <a:moveTo>
                    <a:pt x="9" y="15"/>
                  </a:move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6"/>
                  </a:cubicBezTo>
                  <a:cubicBezTo>
                    <a:pt x="10" y="16"/>
                    <a:pt x="10" y="16"/>
                    <a:pt x="11" y="16"/>
                  </a:cubicBezTo>
                  <a:cubicBezTo>
                    <a:pt x="11" y="16"/>
                    <a:pt x="11" y="16"/>
                    <a:pt x="10" y="16"/>
                  </a:cubicBezTo>
                  <a:cubicBezTo>
                    <a:pt x="10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lose/>
                  <a:moveTo>
                    <a:pt x="10" y="17"/>
                  </a:moveTo>
                  <a:cubicBezTo>
                    <a:pt x="11" y="17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0" y="17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9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1"/>
                    <a:pt x="10" y="21"/>
                  </a:cubicBezTo>
                  <a:close/>
                  <a:moveTo>
                    <a:pt x="11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2"/>
                    <a:pt x="11" y="22"/>
                    <a:pt x="11" y="22"/>
                  </a:cubicBezTo>
                  <a:lnTo>
                    <a:pt x="11" y="21"/>
                  </a:lnTo>
                  <a:close/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lnTo>
                    <a:pt x="11" y="21"/>
                  </a:lnTo>
                  <a:close/>
                  <a:moveTo>
                    <a:pt x="10" y="21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lnTo>
                    <a:pt x="10" y="21"/>
                  </a:lnTo>
                  <a:close/>
                  <a:moveTo>
                    <a:pt x="11" y="20"/>
                  </a:moveTo>
                  <a:cubicBezTo>
                    <a:pt x="11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0"/>
                    <a:pt x="11" y="20"/>
                    <a:pt x="11" y="20"/>
                  </a:cubicBezTo>
                  <a:close/>
                  <a:moveTo>
                    <a:pt x="11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0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8"/>
                    <a:pt x="11" y="18"/>
                  </a:cubicBezTo>
                  <a:cubicBezTo>
                    <a:pt x="11" y="18"/>
                    <a:pt x="12" y="19"/>
                    <a:pt x="12" y="19"/>
                  </a:cubicBezTo>
                  <a:cubicBezTo>
                    <a:pt x="12" y="19"/>
                    <a:pt x="11" y="19"/>
                    <a:pt x="11" y="20"/>
                  </a:cubicBezTo>
                  <a:close/>
                  <a:moveTo>
                    <a:pt x="10" y="20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lnTo>
                    <a:pt x="10" y="20"/>
                  </a:lnTo>
                  <a:close/>
                  <a:moveTo>
                    <a:pt x="8" y="18"/>
                  </a:move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8" y="18"/>
                  </a:move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17"/>
                    <a:pt x="9" y="17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lnTo>
                    <a:pt x="8" y="18"/>
                  </a:lnTo>
                  <a:close/>
                  <a:moveTo>
                    <a:pt x="9" y="18"/>
                  </a:move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lose/>
                  <a:moveTo>
                    <a:pt x="9" y="18"/>
                  </a:moveTo>
                  <a:cubicBezTo>
                    <a:pt x="9" y="18"/>
                    <a:pt x="9" y="18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lnTo>
                    <a:pt x="9" y="18"/>
                  </a:lnTo>
                  <a:close/>
                  <a:moveTo>
                    <a:pt x="10" y="19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lose/>
                  <a:moveTo>
                    <a:pt x="11" y="18"/>
                  </a:moveTo>
                  <a:cubicBezTo>
                    <a:pt x="11" y="18"/>
                    <a:pt x="11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9"/>
                  </a:cubicBezTo>
                  <a:cubicBezTo>
                    <a:pt x="12" y="18"/>
                    <a:pt x="11" y="18"/>
                    <a:pt x="11" y="18"/>
                  </a:cubicBezTo>
                  <a:close/>
                  <a:moveTo>
                    <a:pt x="11" y="18"/>
                  </a:moveTo>
                  <a:cubicBezTo>
                    <a:pt x="11" y="18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8"/>
                    <a:pt x="11" y="18"/>
                    <a:pt x="11" y="18"/>
                  </a:cubicBezTo>
                  <a:close/>
                  <a:moveTo>
                    <a:pt x="11" y="17"/>
                  </a:moveTo>
                  <a:cubicBezTo>
                    <a:pt x="11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lose/>
                  <a:moveTo>
                    <a:pt x="8" y="17"/>
                  </a:move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7" y="17"/>
                    <a:pt x="7" y="17"/>
                  </a:cubicBezTo>
                  <a:lnTo>
                    <a:pt x="8" y="17"/>
                  </a:lnTo>
                  <a:close/>
                  <a:moveTo>
                    <a:pt x="6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lose/>
                  <a:moveTo>
                    <a:pt x="7" y="19"/>
                  </a:moveTo>
                  <a:cubicBezTo>
                    <a:pt x="7" y="19"/>
                    <a:pt x="7" y="19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19"/>
                    <a:pt x="7" y="19"/>
                  </a:cubicBezTo>
                  <a:close/>
                  <a:moveTo>
                    <a:pt x="8" y="20"/>
                  </a:moveTo>
                  <a:cubicBezTo>
                    <a:pt x="8" y="20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7" y="20"/>
                  </a:cubicBezTo>
                  <a:cubicBezTo>
                    <a:pt x="7" y="20"/>
                    <a:pt x="8" y="20"/>
                    <a:pt x="8" y="20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0"/>
                  </a:cubicBezTo>
                  <a:close/>
                  <a:moveTo>
                    <a:pt x="7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6" y="22"/>
                    <a:pt x="6" y="22"/>
                  </a:cubicBezTo>
                  <a:cubicBezTo>
                    <a:pt x="6" y="22"/>
                    <a:pt x="6" y="21"/>
                    <a:pt x="7" y="21"/>
                  </a:cubicBezTo>
                  <a:cubicBezTo>
                    <a:pt x="7" y="21"/>
                    <a:pt x="7" y="21"/>
                    <a:pt x="7" y="22"/>
                  </a:cubicBezTo>
                  <a:close/>
                  <a:moveTo>
                    <a:pt x="7" y="22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3"/>
                  </a:cubicBezTo>
                  <a:cubicBezTo>
                    <a:pt x="8" y="23"/>
                    <a:pt x="7" y="23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2"/>
                    <a:pt x="10" y="22"/>
                    <a:pt x="11" y="22"/>
                  </a:cubicBezTo>
                  <a:close/>
                  <a:moveTo>
                    <a:pt x="11" y="23"/>
                  </a:moveTo>
                  <a:cubicBezTo>
                    <a:pt x="11" y="23"/>
                    <a:pt x="11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lose/>
                  <a:moveTo>
                    <a:pt x="12" y="23"/>
                  </a:moveTo>
                  <a:cubicBezTo>
                    <a:pt x="12" y="23"/>
                    <a:pt x="12" y="23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lose/>
                  <a:moveTo>
                    <a:pt x="13" y="22"/>
                  </a:move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lose/>
                  <a:moveTo>
                    <a:pt x="13" y="22"/>
                  </a:move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1"/>
                    <a:pt x="13" y="21"/>
                    <a:pt x="13" y="21"/>
                  </a:cubicBezTo>
                  <a:lnTo>
                    <a:pt x="13" y="22"/>
                  </a:lnTo>
                  <a:close/>
                  <a:moveTo>
                    <a:pt x="13" y="21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1"/>
                    <a:pt x="13" y="21"/>
                  </a:cubicBezTo>
                  <a:close/>
                  <a:moveTo>
                    <a:pt x="13" y="20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3" y="19"/>
                  </a:cubicBezTo>
                  <a:cubicBezTo>
                    <a:pt x="13" y="20"/>
                    <a:pt x="13" y="20"/>
                    <a:pt x="13" y="20"/>
                  </a:cubicBezTo>
                  <a:close/>
                  <a:moveTo>
                    <a:pt x="13" y="19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lose/>
                  <a:moveTo>
                    <a:pt x="13" y="19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lose/>
                  <a:moveTo>
                    <a:pt x="13" y="19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8"/>
                    <a:pt x="12" y="18"/>
                  </a:cubicBezTo>
                  <a:cubicBezTo>
                    <a:pt x="12" y="18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lose/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9"/>
                  </a:cubicBezTo>
                  <a:cubicBezTo>
                    <a:pt x="13" y="19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lose/>
                  <a:moveTo>
                    <a:pt x="13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lose/>
                  <a:moveTo>
                    <a:pt x="13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7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6"/>
                    <a:pt x="13" y="16"/>
                  </a:cubicBezTo>
                  <a:cubicBezTo>
                    <a:pt x="13" y="16"/>
                    <a:pt x="13" y="17"/>
                    <a:pt x="13" y="17"/>
                  </a:cubicBezTo>
                  <a:close/>
                  <a:moveTo>
                    <a:pt x="12" y="16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6"/>
                    <a:pt x="11" y="16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lose/>
                  <a:moveTo>
                    <a:pt x="13" y="16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lose/>
                  <a:moveTo>
                    <a:pt x="12" y="16"/>
                  </a:move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2" y="15"/>
                    <a:pt x="12" y="16"/>
                  </a:cubicBezTo>
                  <a:close/>
                  <a:moveTo>
                    <a:pt x="12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5"/>
                    <a:pt x="12" y="15"/>
                    <a:pt x="13" y="15"/>
                  </a:cubicBezTo>
                  <a:cubicBezTo>
                    <a:pt x="12" y="15"/>
                    <a:pt x="12" y="16"/>
                    <a:pt x="12" y="1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lose/>
                  <a:moveTo>
                    <a:pt x="11" y="14"/>
                  </a:moveTo>
                  <a:cubicBezTo>
                    <a:pt x="10" y="14"/>
                    <a:pt x="10" y="14"/>
                    <a:pt x="10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lose/>
                  <a:moveTo>
                    <a:pt x="12" y="14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lose/>
                  <a:moveTo>
                    <a:pt x="13" y="13"/>
                  </a:moveTo>
                  <a:cubicBezTo>
                    <a:pt x="13" y="14"/>
                    <a:pt x="13" y="14"/>
                    <a:pt x="13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  <a:moveTo>
                    <a:pt x="13" y="11"/>
                  </a:moveTo>
                  <a:cubicBezTo>
                    <a:pt x="13" y="11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lose/>
                  <a:moveTo>
                    <a:pt x="12" y="11"/>
                  </a:moveTo>
                  <a:cubicBezTo>
                    <a:pt x="12" y="11"/>
                    <a:pt x="12" y="11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1"/>
                  </a:cubicBezTo>
                  <a:cubicBezTo>
                    <a:pt x="11" y="11"/>
                    <a:pt x="12" y="11"/>
                    <a:pt x="12" y="11"/>
                  </a:cubicBezTo>
                  <a:close/>
                  <a:moveTo>
                    <a:pt x="11" y="11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2"/>
                    <a:pt x="10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lose/>
                  <a:moveTo>
                    <a:pt x="10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10" y="13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lose/>
                  <a:moveTo>
                    <a:pt x="9" y="12"/>
                  </a:moveTo>
                  <a:cubicBezTo>
                    <a:pt x="9" y="12"/>
                    <a:pt x="8" y="12"/>
                    <a:pt x="8" y="12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2"/>
                    <a:pt x="8" y="12"/>
                  </a:cubicBezTo>
                  <a:cubicBezTo>
                    <a:pt x="8" y="12"/>
                    <a:pt x="8" y="12"/>
                    <a:pt x="9" y="12"/>
                  </a:cubicBezTo>
                  <a:close/>
                  <a:moveTo>
                    <a:pt x="6" y="15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7" y="12"/>
                  </a:cubicBezTo>
                  <a:cubicBezTo>
                    <a:pt x="6" y="13"/>
                    <a:pt x="6" y="14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lose/>
                  <a:moveTo>
                    <a:pt x="6" y="15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7" y="13"/>
                    <a:pt x="7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8" y="12"/>
                    <a:pt x="7" y="13"/>
                    <a:pt x="7" y="13"/>
                  </a:cubicBezTo>
                  <a:cubicBezTo>
                    <a:pt x="7" y="13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lose/>
                  <a:moveTo>
                    <a:pt x="6" y="15"/>
                  </a:moveTo>
                  <a:cubicBezTo>
                    <a:pt x="7" y="15"/>
                    <a:pt x="7" y="15"/>
                    <a:pt x="8" y="16"/>
                  </a:cubicBezTo>
                  <a:cubicBezTo>
                    <a:pt x="7" y="16"/>
                    <a:pt x="7" y="16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lnTo>
                    <a:pt x="6" y="15"/>
                  </a:lnTo>
                  <a:close/>
                  <a:moveTo>
                    <a:pt x="4" y="18"/>
                  </a:move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8"/>
                    <a:pt x="5" y="18"/>
                  </a:cubicBezTo>
                  <a:cubicBezTo>
                    <a:pt x="5" y="18"/>
                    <a:pt x="5" y="18"/>
                    <a:pt x="4" y="18"/>
                  </a:cubicBezTo>
                  <a:close/>
                  <a:moveTo>
                    <a:pt x="5" y="18"/>
                  </a:moveTo>
                  <a:cubicBezTo>
                    <a:pt x="5" y="18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5" y="19"/>
                    <a:pt x="5" y="18"/>
                  </a:cubicBezTo>
                  <a:close/>
                  <a:moveTo>
                    <a:pt x="2" y="1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lose/>
                  <a:moveTo>
                    <a:pt x="3" y="20"/>
                  </a:moveTo>
                  <a:cubicBezTo>
                    <a:pt x="3" y="20"/>
                    <a:pt x="2" y="20"/>
                    <a:pt x="2" y="2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3" y="20"/>
                    <a:pt x="3" y="21"/>
                  </a:cubicBezTo>
                  <a:cubicBezTo>
                    <a:pt x="3" y="21"/>
                    <a:pt x="3" y="21"/>
                    <a:pt x="3" y="20"/>
                  </a:cubicBezTo>
                  <a:close/>
                  <a:moveTo>
                    <a:pt x="4" y="21"/>
                  </a:moveTo>
                  <a:cubicBezTo>
                    <a:pt x="4" y="21"/>
                    <a:pt x="3" y="21"/>
                    <a:pt x="3" y="2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5" y="20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lose/>
                  <a:moveTo>
                    <a:pt x="4" y="21"/>
                  </a:moveTo>
                  <a:cubicBezTo>
                    <a:pt x="4" y="21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2"/>
                  </a:cubicBezTo>
                  <a:cubicBezTo>
                    <a:pt x="5" y="21"/>
                    <a:pt x="4" y="21"/>
                    <a:pt x="4" y="21"/>
                  </a:cubicBezTo>
                  <a:close/>
                  <a:moveTo>
                    <a:pt x="5" y="22"/>
                  </a:moveTo>
                  <a:cubicBezTo>
                    <a:pt x="5" y="21"/>
                    <a:pt x="5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2"/>
                    <a:pt x="6" y="22"/>
                  </a:cubicBezTo>
                  <a:cubicBezTo>
                    <a:pt x="6" y="22"/>
                    <a:pt x="5" y="22"/>
                    <a:pt x="5" y="22"/>
                  </a:cubicBezTo>
                  <a:close/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lose/>
                  <a:moveTo>
                    <a:pt x="2" y="24"/>
                  </a:moveTo>
                  <a:cubicBezTo>
                    <a:pt x="2" y="24"/>
                    <a:pt x="2" y="23"/>
                    <a:pt x="2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2" y="23"/>
                    <a:pt x="2" y="23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3" y="22"/>
                    <a:pt x="3" y="22"/>
                  </a:cubicBezTo>
                  <a:cubicBezTo>
                    <a:pt x="3" y="23"/>
                    <a:pt x="3" y="24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lose/>
                  <a:moveTo>
                    <a:pt x="3" y="24"/>
                  </a:moveTo>
                  <a:cubicBezTo>
                    <a:pt x="3" y="24"/>
                    <a:pt x="3" y="23"/>
                    <a:pt x="3" y="22"/>
                  </a:cubicBezTo>
                  <a:cubicBezTo>
                    <a:pt x="3" y="22"/>
                    <a:pt x="3" y="23"/>
                    <a:pt x="4" y="23"/>
                  </a:cubicBezTo>
                  <a:cubicBezTo>
                    <a:pt x="4" y="23"/>
                    <a:pt x="4" y="24"/>
                    <a:pt x="4" y="24"/>
                  </a:cubicBezTo>
                  <a:cubicBezTo>
                    <a:pt x="3" y="24"/>
                    <a:pt x="3" y="24"/>
                    <a:pt x="3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3"/>
                    <a:pt x="4" y="23"/>
                  </a:cubicBezTo>
                  <a:cubicBezTo>
                    <a:pt x="4" y="23"/>
                    <a:pt x="4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5" y="24"/>
                  </a:moveTo>
                  <a:cubicBezTo>
                    <a:pt x="5" y="24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6" y="23"/>
                  </a:cubicBezTo>
                  <a:cubicBezTo>
                    <a:pt x="6" y="23"/>
                    <a:pt x="6" y="24"/>
                    <a:pt x="6" y="24"/>
                  </a:cubicBezTo>
                  <a:cubicBezTo>
                    <a:pt x="5" y="24"/>
                    <a:pt x="5" y="24"/>
                    <a:pt x="5" y="24"/>
                  </a:cubicBezTo>
                  <a:close/>
                  <a:moveTo>
                    <a:pt x="6" y="24"/>
                  </a:moveTo>
                  <a:cubicBezTo>
                    <a:pt x="6" y="24"/>
                    <a:pt x="6" y="23"/>
                    <a:pt x="6" y="23"/>
                  </a:cubicBezTo>
                  <a:cubicBezTo>
                    <a:pt x="6" y="23"/>
                    <a:pt x="6" y="23"/>
                    <a:pt x="7" y="23"/>
                  </a:cubicBezTo>
                  <a:cubicBezTo>
                    <a:pt x="7" y="23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lose/>
                  <a:moveTo>
                    <a:pt x="7" y="24"/>
                  </a:moveTo>
                  <a:cubicBezTo>
                    <a:pt x="7" y="24"/>
                    <a:pt x="7" y="23"/>
                    <a:pt x="7" y="23"/>
                  </a:cubicBezTo>
                  <a:cubicBezTo>
                    <a:pt x="7" y="23"/>
                    <a:pt x="7" y="23"/>
                    <a:pt x="8" y="23"/>
                  </a:cubicBezTo>
                  <a:cubicBezTo>
                    <a:pt x="8" y="23"/>
                    <a:pt x="8" y="24"/>
                    <a:pt x="8" y="24"/>
                  </a:cubicBezTo>
                  <a:cubicBezTo>
                    <a:pt x="7" y="24"/>
                    <a:pt x="7" y="24"/>
                    <a:pt x="7" y="24"/>
                  </a:cubicBezTo>
                  <a:close/>
                  <a:moveTo>
                    <a:pt x="9" y="23"/>
                  </a:moveTo>
                  <a:cubicBezTo>
                    <a:pt x="9" y="23"/>
                    <a:pt x="10" y="23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9" y="25"/>
                    <a:pt x="9" y="25"/>
                  </a:cubicBezTo>
                  <a:cubicBezTo>
                    <a:pt x="9" y="25"/>
                    <a:pt x="8" y="23"/>
                    <a:pt x="9" y="23"/>
                  </a:cubicBezTo>
                  <a:close/>
                  <a:moveTo>
                    <a:pt x="8" y="25"/>
                  </a:move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8" y="25"/>
                    <a:pt x="8" y="25"/>
                  </a:cubicBezTo>
                  <a:close/>
                  <a:moveTo>
                    <a:pt x="7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7" y="26"/>
                    <a:pt x="7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7" y="25"/>
                    <a:pt x="7" y="25"/>
                  </a:cubicBezTo>
                  <a:close/>
                  <a:moveTo>
                    <a:pt x="6" y="25"/>
                  </a:moveTo>
                  <a:cubicBezTo>
                    <a:pt x="6" y="25"/>
                    <a:pt x="6" y="26"/>
                    <a:pt x="6" y="26"/>
                  </a:cubicBezTo>
                  <a:cubicBezTo>
                    <a:pt x="6" y="26"/>
                    <a:pt x="6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5"/>
                    <a:pt x="5" y="25"/>
                  </a:cubicBezTo>
                  <a:cubicBezTo>
                    <a:pt x="5" y="25"/>
                    <a:pt x="6" y="25"/>
                    <a:pt x="6" y="25"/>
                  </a:cubicBezTo>
                  <a:close/>
                  <a:moveTo>
                    <a:pt x="5" y="25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5"/>
                    <a:pt x="5" y="25"/>
                    <a:pt x="5" y="25"/>
                  </a:cubicBezTo>
                  <a:close/>
                  <a:moveTo>
                    <a:pt x="4" y="26"/>
                  </a:moveTo>
                  <a:cubicBezTo>
                    <a:pt x="4" y="26"/>
                    <a:pt x="4" y="26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3" y="27"/>
                    <a:pt x="3" y="26"/>
                    <a:pt x="3" y="26"/>
                  </a:cubicBezTo>
                  <a:cubicBezTo>
                    <a:pt x="3" y="26"/>
                    <a:pt x="4" y="26"/>
                    <a:pt x="4" y="26"/>
                  </a:cubicBezTo>
                  <a:close/>
                  <a:moveTo>
                    <a:pt x="1" y="27"/>
                  </a:moveTo>
                  <a:cubicBezTo>
                    <a:pt x="1" y="27"/>
                    <a:pt x="1" y="27"/>
                    <a:pt x="1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1" y="27"/>
                  </a:cubicBezTo>
                  <a:close/>
                  <a:moveTo>
                    <a:pt x="3" y="28"/>
                  </a:moveTo>
                  <a:cubicBezTo>
                    <a:pt x="3" y="28"/>
                    <a:pt x="3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6"/>
                    <a:pt x="2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7"/>
                    <a:pt x="3" y="27"/>
                  </a:cubicBezTo>
                  <a:cubicBezTo>
                    <a:pt x="3" y="27"/>
                    <a:pt x="3" y="27"/>
                    <a:pt x="3" y="28"/>
                  </a:cubicBezTo>
                  <a:close/>
                  <a:moveTo>
                    <a:pt x="6" y="27"/>
                  </a:moveTo>
                  <a:cubicBezTo>
                    <a:pt x="6" y="27"/>
                    <a:pt x="6" y="27"/>
                    <a:pt x="7" y="27"/>
                  </a:cubicBezTo>
                  <a:cubicBezTo>
                    <a:pt x="7" y="27"/>
                    <a:pt x="7" y="27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6" y="28"/>
                    <a:pt x="6" y="27"/>
                  </a:cubicBezTo>
                  <a:close/>
                  <a:moveTo>
                    <a:pt x="6" y="27"/>
                  </a:moveTo>
                  <a:cubicBezTo>
                    <a:pt x="6" y="28"/>
                    <a:pt x="6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8"/>
                    <a:pt x="5" y="28"/>
                  </a:cubicBezTo>
                  <a:cubicBezTo>
                    <a:pt x="5" y="28"/>
                    <a:pt x="6" y="28"/>
                    <a:pt x="6" y="27"/>
                  </a:cubicBezTo>
                  <a:close/>
                  <a:moveTo>
                    <a:pt x="5" y="28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6" y="29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5" y="29"/>
                    <a:pt x="5" y="29"/>
                    <a:pt x="4" y="29"/>
                  </a:cubicBezTo>
                  <a:cubicBezTo>
                    <a:pt x="5" y="28"/>
                    <a:pt x="5" y="28"/>
                    <a:pt x="5" y="28"/>
                  </a:cubicBezTo>
                  <a:close/>
                  <a:moveTo>
                    <a:pt x="4" y="30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29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lose/>
                  <a:moveTo>
                    <a:pt x="4" y="31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1"/>
                    <a:pt x="4" y="31"/>
                    <a:pt x="4" y="31"/>
                  </a:cubicBezTo>
                  <a:close/>
                  <a:moveTo>
                    <a:pt x="8" y="33"/>
                  </a:moveTo>
                  <a:cubicBezTo>
                    <a:pt x="8" y="33"/>
                    <a:pt x="7" y="32"/>
                    <a:pt x="7" y="32"/>
                  </a:cubicBezTo>
                  <a:cubicBezTo>
                    <a:pt x="7" y="32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8" y="32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lose/>
                  <a:moveTo>
                    <a:pt x="8" y="33"/>
                  </a:moveTo>
                  <a:cubicBezTo>
                    <a:pt x="8" y="33"/>
                    <a:pt x="8" y="33"/>
                    <a:pt x="8" y="33"/>
                  </a:cubicBezTo>
                  <a:cubicBezTo>
                    <a:pt x="8" y="32"/>
                    <a:pt x="7" y="31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8" y="33"/>
                    <a:pt x="8" y="33"/>
                    <a:pt x="8" y="33"/>
                  </a:cubicBezTo>
                  <a:close/>
                  <a:moveTo>
                    <a:pt x="9" y="33"/>
                  </a:moveTo>
                  <a:cubicBezTo>
                    <a:pt x="9" y="33"/>
                    <a:pt x="9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2"/>
                    <a:pt x="10" y="32"/>
                    <a:pt x="10" y="32"/>
                  </a:cubicBezTo>
                  <a:cubicBezTo>
                    <a:pt x="10" y="33"/>
                    <a:pt x="10" y="33"/>
                    <a:pt x="9" y="33"/>
                  </a:cubicBezTo>
                  <a:close/>
                  <a:moveTo>
                    <a:pt x="9" y="36"/>
                  </a:moveTo>
                  <a:cubicBezTo>
                    <a:pt x="9" y="36"/>
                    <a:pt x="9" y="35"/>
                    <a:pt x="9" y="35"/>
                  </a:cubicBezTo>
                  <a:cubicBezTo>
                    <a:pt x="9" y="35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5"/>
                    <a:pt x="10" y="35"/>
                    <a:pt x="10" y="36"/>
                  </a:cubicBezTo>
                  <a:cubicBezTo>
                    <a:pt x="10" y="36"/>
                    <a:pt x="10" y="36"/>
                    <a:pt x="9" y="36"/>
                  </a:cubicBezTo>
                  <a:close/>
                  <a:moveTo>
                    <a:pt x="10" y="36"/>
                  </a:moveTo>
                  <a:cubicBezTo>
                    <a:pt x="10" y="35"/>
                    <a:pt x="10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6"/>
                    <a:pt x="11" y="36"/>
                  </a:cubicBezTo>
                  <a:cubicBezTo>
                    <a:pt x="11" y="36"/>
                    <a:pt x="11" y="36"/>
                    <a:pt x="10" y="36"/>
                  </a:cubicBezTo>
                  <a:close/>
                  <a:moveTo>
                    <a:pt x="11" y="36"/>
                  </a:moveTo>
                  <a:cubicBezTo>
                    <a:pt x="11" y="36"/>
                    <a:pt x="11" y="35"/>
                    <a:pt x="11" y="35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6"/>
                    <a:pt x="12" y="36"/>
                  </a:cubicBezTo>
                  <a:cubicBezTo>
                    <a:pt x="12" y="36"/>
                    <a:pt x="12" y="36"/>
                    <a:pt x="11" y="36"/>
                  </a:cubicBezTo>
                  <a:close/>
                  <a:moveTo>
                    <a:pt x="13" y="36"/>
                  </a:moveTo>
                  <a:cubicBezTo>
                    <a:pt x="12" y="36"/>
                    <a:pt x="12" y="35"/>
                    <a:pt x="12" y="35"/>
                  </a:cubicBezTo>
                  <a:cubicBezTo>
                    <a:pt x="12" y="35"/>
                    <a:pt x="12" y="35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6"/>
                    <a:pt x="13" y="36"/>
                  </a:cubicBezTo>
                  <a:cubicBezTo>
                    <a:pt x="13" y="36"/>
                    <a:pt x="13" y="36"/>
                    <a:pt x="13" y="36"/>
                  </a:cubicBezTo>
                  <a:close/>
                  <a:moveTo>
                    <a:pt x="13" y="36"/>
                  </a:move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5"/>
                    <a:pt x="14" y="35"/>
                    <a:pt x="14" y="36"/>
                  </a:cubicBezTo>
                  <a:cubicBezTo>
                    <a:pt x="14" y="36"/>
                    <a:pt x="14" y="36"/>
                    <a:pt x="13" y="36"/>
                  </a:cubicBezTo>
                  <a:close/>
                  <a:moveTo>
                    <a:pt x="14" y="37"/>
                  </a:moveTo>
                  <a:cubicBezTo>
                    <a:pt x="14" y="37"/>
                    <a:pt x="14" y="37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7"/>
                    <a:pt x="13" y="37"/>
                    <a:pt x="13" y="37"/>
                  </a:cubicBezTo>
                  <a:cubicBezTo>
                    <a:pt x="14" y="37"/>
                    <a:pt x="14" y="37"/>
                    <a:pt x="14" y="37"/>
                  </a:cubicBezTo>
                  <a:close/>
                  <a:moveTo>
                    <a:pt x="13" y="37"/>
                  </a:moveTo>
                  <a:cubicBezTo>
                    <a:pt x="13" y="37"/>
                    <a:pt x="13" y="38"/>
                    <a:pt x="14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38"/>
                    <a:pt x="12" y="37"/>
                    <a:pt x="12" y="37"/>
                  </a:cubicBezTo>
                  <a:cubicBezTo>
                    <a:pt x="13" y="37"/>
                    <a:pt x="13" y="37"/>
                    <a:pt x="13" y="37"/>
                  </a:cubicBezTo>
                  <a:close/>
                  <a:moveTo>
                    <a:pt x="12" y="37"/>
                  </a:move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8"/>
                    <a:pt x="12" y="38"/>
                  </a:cubicBezTo>
                  <a:cubicBezTo>
                    <a:pt x="12" y="38"/>
                    <a:pt x="12" y="39"/>
                    <a:pt x="12" y="39"/>
                  </a:cubicBezTo>
                  <a:cubicBezTo>
                    <a:pt x="12" y="38"/>
                    <a:pt x="12" y="38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lose/>
                  <a:moveTo>
                    <a:pt x="11" y="37"/>
                  </a:moveTo>
                  <a:cubicBezTo>
                    <a:pt x="11" y="38"/>
                    <a:pt x="11" y="38"/>
                    <a:pt x="12" y="39"/>
                  </a:cubicBezTo>
                  <a:cubicBezTo>
                    <a:pt x="12" y="39"/>
                    <a:pt x="12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8"/>
                    <a:pt x="11" y="38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lose/>
                  <a:moveTo>
                    <a:pt x="9" y="39"/>
                  </a:moveTo>
                  <a:cubicBezTo>
                    <a:pt x="9" y="38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lose/>
                  <a:moveTo>
                    <a:pt x="9" y="39"/>
                  </a:moveTo>
                  <a:cubicBezTo>
                    <a:pt x="9" y="39"/>
                    <a:pt x="9" y="39"/>
                    <a:pt x="9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7"/>
                  </a:cubicBezTo>
                  <a:cubicBezTo>
                    <a:pt x="10" y="38"/>
                    <a:pt x="10" y="38"/>
                    <a:pt x="11" y="39"/>
                  </a:cubicBezTo>
                  <a:cubicBezTo>
                    <a:pt x="11" y="39"/>
                    <a:pt x="10" y="39"/>
                    <a:pt x="10" y="39"/>
                  </a:cubicBezTo>
                  <a:cubicBezTo>
                    <a:pt x="10" y="39"/>
                    <a:pt x="10" y="39"/>
                    <a:pt x="9" y="39"/>
                  </a:cubicBezTo>
                  <a:close/>
                  <a:moveTo>
                    <a:pt x="13" y="39"/>
                  </a:move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5" y="39"/>
                    <a:pt x="15" y="39"/>
                  </a:cubicBezTo>
                  <a:cubicBezTo>
                    <a:pt x="15" y="40"/>
                    <a:pt x="14" y="40"/>
                    <a:pt x="14" y="40"/>
                  </a:cubicBezTo>
                  <a:cubicBezTo>
                    <a:pt x="14" y="40"/>
                    <a:pt x="14" y="40"/>
                    <a:pt x="13" y="39"/>
                  </a:cubicBezTo>
                  <a:close/>
                  <a:moveTo>
                    <a:pt x="13" y="39"/>
                  </a:moveTo>
                  <a:cubicBezTo>
                    <a:pt x="13" y="40"/>
                    <a:pt x="14" y="40"/>
                    <a:pt x="14" y="40"/>
                  </a:cubicBezTo>
                  <a:cubicBezTo>
                    <a:pt x="14" y="40"/>
                    <a:pt x="14" y="41"/>
                    <a:pt x="13" y="4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0"/>
                    <a:pt x="13" y="40"/>
                    <a:pt x="13" y="39"/>
                  </a:cubicBezTo>
                  <a:close/>
                  <a:moveTo>
                    <a:pt x="12" y="40"/>
                  </a:moveTo>
                  <a:cubicBezTo>
                    <a:pt x="13" y="40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2" y="41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lose/>
                  <a:moveTo>
                    <a:pt x="11" y="42"/>
                  </a:moveTo>
                  <a:cubicBezTo>
                    <a:pt x="11" y="42"/>
                    <a:pt x="11" y="42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2" y="40"/>
                  </a:cubicBezTo>
                  <a:cubicBezTo>
                    <a:pt x="12" y="41"/>
                    <a:pt x="12" y="41"/>
                    <a:pt x="13" y="41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lose/>
                  <a:moveTo>
                    <a:pt x="11" y="42"/>
                  </a:moveTo>
                  <a:cubicBezTo>
                    <a:pt x="11" y="42"/>
                    <a:pt x="10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lose/>
                  <a:moveTo>
                    <a:pt x="14" y="45"/>
                  </a:moveTo>
                  <a:cubicBezTo>
                    <a:pt x="14" y="45"/>
                    <a:pt x="14" y="45"/>
                    <a:pt x="1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5"/>
                    <a:pt x="14" y="45"/>
                    <a:pt x="14" y="45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92"/>
            <p:cNvSpPr>
              <a:spLocks/>
            </p:cNvSpPr>
            <p:nvPr/>
          </p:nvSpPr>
          <p:spPr bwMode="auto">
            <a:xfrm rot="1015632">
              <a:off x="6247553" y="2040067"/>
              <a:ext cx="6956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  <a:gd name="T4" fmla="*/ 1 w 1"/>
                <a:gd name="T5" fmla="*/ 1 w 1"/>
                <a:gd name="T6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93"/>
            <p:cNvSpPr>
              <a:spLocks noEditPoints="1"/>
            </p:cNvSpPr>
            <p:nvPr/>
          </p:nvSpPr>
          <p:spPr bwMode="auto">
            <a:xfrm rot="1015632">
              <a:off x="6131521" y="1806412"/>
              <a:ext cx="180862" cy="347812"/>
            </a:xfrm>
            <a:custGeom>
              <a:avLst/>
              <a:gdLst>
                <a:gd name="T0" fmla="*/ 21 w 22"/>
                <a:gd name="T1" fmla="*/ 37 h 42"/>
                <a:gd name="T2" fmla="*/ 18 w 22"/>
                <a:gd name="T3" fmla="*/ 31 h 42"/>
                <a:gd name="T4" fmla="*/ 16 w 22"/>
                <a:gd name="T5" fmla="*/ 26 h 42"/>
                <a:gd name="T6" fmla="*/ 12 w 22"/>
                <a:gd name="T7" fmla="*/ 16 h 42"/>
                <a:gd name="T8" fmla="*/ 10 w 22"/>
                <a:gd name="T9" fmla="*/ 13 h 42"/>
                <a:gd name="T10" fmla="*/ 5 w 22"/>
                <a:gd name="T11" fmla="*/ 1 h 42"/>
                <a:gd name="T12" fmla="*/ 0 w 22"/>
                <a:gd name="T13" fmla="*/ 8 h 42"/>
                <a:gd name="T14" fmla="*/ 3 w 22"/>
                <a:gd name="T15" fmla="*/ 16 h 42"/>
                <a:gd name="T16" fmla="*/ 3 w 22"/>
                <a:gd name="T17" fmla="*/ 26 h 42"/>
                <a:gd name="T18" fmla="*/ 11 w 22"/>
                <a:gd name="T19" fmla="*/ 32 h 42"/>
                <a:gd name="T20" fmla="*/ 17 w 22"/>
                <a:gd name="T21" fmla="*/ 39 h 42"/>
                <a:gd name="T22" fmla="*/ 4 w 22"/>
                <a:gd name="T23" fmla="*/ 3 h 42"/>
                <a:gd name="T24" fmla="*/ 6 w 22"/>
                <a:gd name="T25" fmla="*/ 9 h 42"/>
                <a:gd name="T26" fmla="*/ 2 w 22"/>
                <a:gd name="T27" fmla="*/ 5 h 42"/>
                <a:gd name="T28" fmla="*/ 1 w 22"/>
                <a:gd name="T29" fmla="*/ 9 h 42"/>
                <a:gd name="T30" fmla="*/ 5 w 22"/>
                <a:gd name="T31" fmla="*/ 9 h 42"/>
                <a:gd name="T32" fmla="*/ 7 w 22"/>
                <a:gd name="T33" fmla="*/ 9 h 42"/>
                <a:gd name="T34" fmla="*/ 14 w 22"/>
                <a:gd name="T35" fmla="*/ 32 h 42"/>
                <a:gd name="T36" fmla="*/ 16 w 22"/>
                <a:gd name="T37" fmla="*/ 29 h 42"/>
                <a:gd name="T38" fmla="*/ 15 w 22"/>
                <a:gd name="T39" fmla="*/ 29 h 42"/>
                <a:gd name="T40" fmla="*/ 12 w 22"/>
                <a:gd name="T41" fmla="*/ 23 h 42"/>
                <a:gd name="T42" fmla="*/ 15 w 22"/>
                <a:gd name="T43" fmla="*/ 28 h 42"/>
                <a:gd name="T44" fmla="*/ 13 w 22"/>
                <a:gd name="T45" fmla="*/ 27 h 42"/>
                <a:gd name="T46" fmla="*/ 11 w 22"/>
                <a:gd name="T47" fmla="*/ 26 h 42"/>
                <a:gd name="T48" fmla="*/ 10 w 22"/>
                <a:gd name="T49" fmla="*/ 27 h 42"/>
                <a:gd name="T50" fmla="*/ 11 w 22"/>
                <a:gd name="T51" fmla="*/ 28 h 42"/>
                <a:gd name="T52" fmla="*/ 16 w 22"/>
                <a:gd name="T53" fmla="*/ 27 h 42"/>
                <a:gd name="T54" fmla="*/ 14 w 22"/>
                <a:gd name="T55" fmla="*/ 25 h 42"/>
                <a:gd name="T56" fmla="*/ 13 w 22"/>
                <a:gd name="T57" fmla="*/ 23 h 42"/>
                <a:gd name="T58" fmla="*/ 10 w 22"/>
                <a:gd name="T59" fmla="*/ 22 h 42"/>
                <a:gd name="T60" fmla="*/ 8 w 22"/>
                <a:gd name="T61" fmla="*/ 16 h 42"/>
                <a:gd name="T62" fmla="*/ 7 w 22"/>
                <a:gd name="T63" fmla="*/ 13 h 42"/>
                <a:gd name="T64" fmla="*/ 5 w 22"/>
                <a:gd name="T65" fmla="*/ 15 h 42"/>
                <a:gd name="T66" fmla="*/ 9 w 22"/>
                <a:gd name="T67" fmla="*/ 20 h 42"/>
                <a:gd name="T68" fmla="*/ 9 w 22"/>
                <a:gd name="T69" fmla="*/ 20 h 42"/>
                <a:gd name="T70" fmla="*/ 8 w 22"/>
                <a:gd name="T71" fmla="*/ 19 h 42"/>
                <a:gd name="T72" fmla="*/ 9 w 22"/>
                <a:gd name="T73" fmla="*/ 17 h 42"/>
                <a:gd name="T74" fmla="*/ 11 w 22"/>
                <a:gd name="T75" fmla="*/ 17 h 42"/>
                <a:gd name="T76" fmla="*/ 6 w 22"/>
                <a:gd name="T77" fmla="*/ 19 h 42"/>
                <a:gd name="T78" fmla="*/ 7 w 22"/>
                <a:gd name="T79" fmla="*/ 19 h 42"/>
                <a:gd name="T80" fmla="*/ 7 w 22"/>
                <a:gd name="T81" fmla="*/ 22 h 42"/>
                <a:gd name="T82" fmla="*/ 13 w 22"/>
                <a:gd name="T83" fmla="*/ 21 h 42"/>
                <a:gd name="T84" fmla="*/ 11 w 22"/>
                <a:gd name="T85" fmla="*/ 19 h 42"/>
                <a:gd name="T86" fmla="*/ 12 w 22"/>
                <a:gd name="T87" fmla="*/ 17 h 42"/>
                <a:gd name="T88" fmla="*/ 10 w 22"/>
                <a:gd name="T89" fmla="*/ 16 h 42"/>
                <a:gd name="T90" fmla="*/ 9 w 22"/>
                <a:gd name="T91" fmla="*/ 13 h 42"/>
                <a:gd name="T92" fmla="*/ 9 w 22"/>
                <a:gd name="T93" fmla="*/ 11 h 42"/>
                <a:gd name="T94" fmla="*/ 8 w 22"/>
                <a:gd name="T95" fmla="*/ 12 h 42"/>
                <a:gd name="T96" fmla="*/ 6 w 22"/>
                <a:gd name="T97" fmla="*/ 13 h 42"/>
                <a:gd name="T98" fmla="*/ 4 w 22"/>
                <a:gd name="T99" fmla="*/ 13 h 42"/>
                <a:gd name="T100" fmla="*/ 3 w 22"/>
                <a:gd name="T101" fmla="*/ 17 h 42"/>
                <a:gd name="T102" fmla="*/ 2 w 22"/>
                <a:gd name="T103" fmla="*/ 21 h 42"/>
                <a:gd name="T104" fmla="*/ 1 w 22"/>
                <a:gd name="T105" fmla="*/ 25 h 42"/>
                <a:gd name="T106" fmla="*/ 5 w 22"/>
                <a:gd name="T107" fmla="*/ 24 h 42"/>
                <a:gd name="T108" fmla="*/ 8 w 22"/>
                <a:gd name="T109" fmla="*/ 25 h 42"/>
                <a:gd name="T110" fmla="*/ 4 w 22"/>
                <a:gd name="T111" fmla="*/ 29 h 42"/>
                <a:gd name="T112" fmla="*/ 7 w 22"/>
                <a:gd name="T113" fmla="*/ 29 h 42"/>
                <a:gd name="T114" fmla="*/ 11 w 22"/>
                <a:gd name="T115" fmla="*/ 30 h 42"/>
                <a:gd name="T116" fmla="*/ 15 w 22"/>
                <a:gd name="T117" fmla="*/ 34 h 42"/>
                <a:gd name="T118" fmla="*/ 16 w 22"/>
                <a:gd name="T119" fmla="*/ 32 h 42"/>
                <a:gd name="T120" fmla="*/ 17 w 22"/>
                <a:gd name="T121" fmla="*/ 32 h 42"/>
                <a:gd name="T122" fmla="*/ 16 w 22"/>
                <a:gd name="T123" fmla="*/ 35 h 42"/>
                <a:gd name="T124" fmla="*/ 18 w 22"/>
                <a:gd name="T125" fmla="*/ 3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" h="42">
                  <a:moveTo>
                    <a:pt x="22" y="41"/>
                  </a:move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39"/>
                    <a:pt x="21" y="39"/>
                  </a:cubicBezTo>
                  <a:cubicBezTo>
                    <a:pt x="21" y="39"/>
                    <a:pt x="21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39"/>
                    <a:pt x="21" y="38"/>
                  </a:cubicBezTo>
                  <a:cubicBezTo>
                    <a:pt x="21" y="38"/>
                    <a:pt x="21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6"/>
                    <a:pt x="20" y="36"/>
                  </a:cubicBezTo>
                  <a:cubicBezTo>
                    <a:pt x="20" y="36"/>
                    <a:pt x="20" y="36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2"/>
                    <a:pt x="17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5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5" y="24"/>
                    <a:pt x="15" y="24"/>
                  </a:cubicBezTo>
                  <a:cubicBezTo>
                    <a:pt x="15" y="24"/>
                    <a:pt x="15" y="24"/>
                    <a:pt x="16" y="24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19"/>
                    <a:pt x="13" y="19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1" y="15"/>
                    <a:pt x="11" y="15"/>
                  </a:cubicBezTo>
                  <a:cubicBezTo>
                    <a:pt x="11" y="15"/>
                    <a:pt x="11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11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3"/>
                    <a:pt x="10" y="13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8" y="9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6" y="5"/>
                    <a:pt x="6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6" y="3"/>
                    <a:pt x="6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4" y="0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1" y="10"/>
                    <a:pt x="1" y="10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2"/>
                  </a:cubicBezTo>
                  <a:cubicBezTo>
                    <a:pt x="1" y="11"/>
                    <a:pt x="0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4"/>
                    <a:pt x="3" y="14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3" y="15"/>
                    <a:pt x="3" y="15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8"/>
                  </a:cubicBezTo>
                  <a:cubicBezTo>
                    <a:pt x="3" y="19"/>
                    <a:pt x="3" y="19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1" y="20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2" y="23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5"/>
                    <a:pt x="2" y="25"/>
                  </a:cubicBezTo>
                  <a:cubicBezTo>
                    <a:pt x="2" y="25"/>
                    <a:pt x="1" y="24"/>
                    <a:pt x="1" y="25"/>
                  </a:cubicBezTo>
                  <a:cubicBezTo>
                    <a:pt x="1" y="25"/>
                    <a:pt x="1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3" y="25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7"/>
                    <a:pt x="4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3" y="28"/>
                    <a:pt x="3" y="29"/>
                  </a:cubicBezTo>
                  <a:cubicBezTo>
                    <a:pt x="3" y="29"/>
                    <a:pt x="3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7" y="30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6" y="31"/>
                    <a:pt x="6" y="31"/>
                  </a:cubicBezTo>
                  <a:cubicBezTo>
                    <a:pt x="6" y="32"/>
                    <a:pt x="7" y="32"/>
                    <a:pt x="7" y="32"/>
                  </a:cubicBezTo>
                  <a:cubicBezTo>
                    <a:pt x="7" y="32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9" y="31"/>
                    <a:pt x="9" y="31"/>
                    <a:pt x="10" y="31"/>
                  </a:cubicBezTo>
                  <a:cubicBezTo>
                    <a:pt x="10" y="31"/>
                    <a:pt x="10" y="31"/>
                    <a:pt x="10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3" y="33"/>
                    <a:pt x="13" y="33"/>
                    <a:pt x="13" y="34"/>
                  </a:cubicBezTo>
                  <a:cubicBezTo>
                    <a:pt x="14" y="34"/>
                    <a:pt x="14" y="35"/>
                    <a:pt x="14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8"/>
                    <a:pt x="14" y="38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39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40"/>
                    <a:pt x="20" y="40"/>
                    <a:pt x="20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2"/>
                    <a:pt x="21" y="42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lose/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lose/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6" y="2"/>
                  </a:cubicBezTo>
                  <a:cubicBezTo>
                    <a:pt x="5" y="2"/>
                    <a:pt x="5" y="2"/>
                    <a:pt x="4" y="3"/>
                  </a:cubicBezTo>
                  <a:cubicBezTo>
                    <a:pt x="4" y="3"/>
                    <a:pt x="4" y="3"/>
                    <a:pt x="4" y="2"/>
                  </a:cubicBezTo>
                  <a:close/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  <a:moveTo>
                    <a:pt x="4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3" y="11"/>
                    <a:pt x="3" y="11"/>
                    <a:pt x="3" y="10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10"/>
                    <a:pt x="4" y="11"/>
                    <a:pt x="4" y="11"/>
                  </a:cubicBezTo>
                  <a:close/>
                  <a:moveTo>
                    <a:pt x="3" y="12"/>
                  </a:moveTo>
                  <a:cubicBezTo>
                    <a:pt x="3" y="11"/>
                    <a:pt x="2" y="11"/>
                    <a:pt x="2" y="10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2"/>
                    <a:pt x="3" y="12"/>
                  </a:cubicBezTo>
                  <a:close/>
                  <a:moveTo>
                    <a:pt x="4" y="10"/>
                  </a:moveTo>
                  <a:cubicBezTo>
                    <a:pt x="4" y="10"/>
                    <a:pt x="5" y="10"/>
                    <a:pt x="5" y="10"/>
                  </a:cubicBezTo>
                  <a:cubicBezTo>
                    <a:pt x="5" y="10"/>
                    <a:pt x="5" y="10"/>
                    <a:pt x="5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0"/>
                    <a:pt x="4" y="10"/>
                  </a:cubicBezTo>
                  <a:close/>
                  <a:moveTo>
                    <a:pt x="7" y="8"/>
                  </a:moveTo>
                  <a:cubicBezTo>
                    <a:pt x="7" y="8"/>
                    <a:pt x="7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7" y="8"/>
                    <a:pt x="7" y="8"/>
                  </a:cubicBezTo>
                  <a:close/>
                  <a:moveTo>
                    <a:pt x="7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lose/>
                  <a:moveTo>
                    <a:pt x="6" y="6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5" y="7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lose/>
                  <a:moveTo>
                    <a:pt x="5" y="5"/>
                  </a:moveTo>
                  <a:cubicBezTo>
                    <a:pt x="5" y="6"/>
                    <a:pt x="5" y="6"/>
                    <a:pt x="6" y="6"/>
                  </a:cubicBezTo>
                  <a:cubicBezTo>
                    <a:pt x="5" y="6"/>
                    <a:pt x="5" y="7"/>
                    <a:pt x="5" y="7"/>
                  </a:cubicBezTo>
                  <a:cubicBezTo>
                    <a:pt x="5" y="7"/>
                    <a:pt x="5" y="6"/>
                    <a:pt x="4" y="6"/>
                  </a:cubicBezTo>
                  <a:cubicBezTo>
                    <a:pt x="5" y="6"/>
                    <a:pt x="5" y="6"/>
                    <a:pt x="5" y="5"/>
                  </a:cubicBezTo>
                  <a:close/>
                  <a:moveTo>
                    <a:pt x="6" y="2"/>
                  </a:moveTo>
                  <a:cubicBezTo>
                    <a:pt x="6" y="2"/>
                    <a:pt x="6" y="3"/>
                    <a:pt x="6" y="3"/>
                  </a:cubicBezTo>
                  <a:cubicBezTo>
                    <a:pt x="6" y="3"/>
                    <a:pt x="5" y="3"/>
                    <a:pt x="5" y="4"/>
                  </a:cubicBezTo>
                  <a:cubicBezTo>
                    <a:pt x="5" y="4"/>
                    <a:pt x="5" y="4"/>
                    <a:pt x="5" y="3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5" y="3"/>
                    <a:pt x="5" y="2"/>
                    <a:pt x="6" y="2"/>
                  </a:cubicBezTo>
                  <a:close/>
                  <a:moveTo>
                    <a:pt x="2" y="5"/>
                  </a:moveTo>
                  <a:cubicBezTo>
                    <a:pt x="2" y="5"/>
                    <a:pt x="2" y="5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3" y="5"/>
                  </a:moveTo>
                  <a:cubicBezTo>
                    <a:pt x="3" y="5"/>
                    <a:pt x="3" y="5"/>
                    <a:pt x="3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4" y="5"/>
                    <a:pt x="4" y="6"/>
                    <a:pt x="3" y="6"/>
                  </a:cubicBezTo>
                  <a:cubicBezTo>
                    <a:pt x="3" y="6"/>
                    <a:pt x="3" y="6"/>
                    <a:pt x="3" y="5"/>
                  </a:cubicBezTo>
                  <a:close/>
                  <a:moveTo>
                    <a:pt x="4" y="6"/>
                  </a:moveTo>
                  <a:cubicBezTo>
                    <a:pt x="4" y="6"/>
                    <a:pt x="4" y="5"/>
                    <a:pt x="4" y="5"/>
                  </a:cubicBezTo>
                  <a:cubicBezTo>
                    <a:pt x="4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lose/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  <a:moveTo>
                    <a:pt x="1" y="9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1" y="9"/>
                    <a:pt x="1" y="9"/>
                  </a:cubicBezTo>
                  <a:close/>
                  <a:moveTo>
                    <a:pt x="2" y="9"/>
                  </a:moveTo>
                  <a:cubicBezTo>
                    <a:pt x="2" y="8"/>
                    <a:pt x="2" y="8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3" y="9"/>
                    <a:pt x="2" y="9"/>
                    <a:pt x="2" y="9"/>
                  </a:cubicBezTo>
                  <a:close/>
                  <a:moveTo>
                    <a:pt x="3" y="9"/>
                  </a:moveTo>
                  <a:cubicBezTo>
                    <a:pt x="3" y="8"/>
                    <a:pt x="3" y="8"/>
                    <a:pt x="3" y="7"/>
                  </a:cubicBezTo>
                  <a:cubicBezTo>
                    <a:pt x="3" y="7"/>
                    <a:pt x="4" y="8"/>
                    <a:pt x="4" y="8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ubicBezTo>
                    <a:pt x="5" y="9"/>
                    <a:pt x="4" y="9"/>
                    <a:pt x="4" y="9"/>
                  </a:cubicBezTo>
                  <a:close/>
                  <a:moveTo>
                    <a:pt x="5" y="9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9"/>
                  </a:cubicBezTo>
                  <a:cubicBezTo>
                    <a:pt x="6" y="9"/>
                    <a:pt x="5" y="9"/>
                    <a:pt x="5" y="9"/>
                  </a:cubicBezTo>
                  <a:close/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0" y="12"/>
                  </a:cubicBezTo>
                  <a:close/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1"/>
                    <a:pt x="2" y="10"/>
                    <a:pt x="2" y="10"/>
                  </a:cubicBezTo>
                  <a:cubicBezTo>
                    <a:pt x="2" y="11"/>
                    <a:pt x="2" y="12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1" y="12"/>
                  </a:cubicBezTo>
                  <a:close/>
                  <a:moveTo>
                    <a:pt x="5" y="11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6" y="10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5" y="11"/>
                  </a:cubicBezTo>
                  <a:close/>
                  <a:moveTo>
                    <a:pt x="6" y="10"/>
                  </a:moveTo>
                  <a:cubicBezTo>
                    <a:pt x="6" y="10"/>
                    <a:pt x="6" y="10"/>
                    <a:pt x="6" y="9"/>
                  </a:cubicBezTo>
                  <a:cubicBezTo>
                    <a:pt x="6" y="9"/>
                    <a:pt x="7" y="9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6" y="10"/>
                  </a:cubicBezTo>
                  <a:close/>
                  <a:moveTo>
                    <a:pt x="18" y="31"/>
                  </a:moveTo>
                  <a:cubicBezTo>
                    <a:pt x="18" y="31"/>
                    <a:pt x="18" y="31"/>
                    <a:pt x="18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0"/>
                    <a:pt x="17" y="30"/>
                    <a:pt x="17" y="30"/>
                  </a:cubicBezTo>
                  <a:lnTo>
                    <a:pt x="18" y="31"/>
                  </a:lnTo>
                  <a:close/>
                  <a:moveTo>
                    <a:pt x="16" y="31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lose/>
                  <a:moveTo>
                    <a:pt x="14" y="32"/>
                  </a:move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2"/>
                    <a:pt x="15" y="32"/>
                    <a:pt x="15" y="32"/>
                  </a:cubicBezTo>
                  <a:lnTo>
                    <a:pt x="14" y="32"/>
                  </a:lnTo>
                  <a:close/>
                  <a:moveTo>
                    <a:pt x="14" y="32"/>
                  </a:moveTo>
                  <a:cubicBezTo>
                    <a:pt x="14" y="32"/>
                    <a:pt x="14" y="32"/>
                    <a:pt x="14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lose/>
                  <a:moveTo>
                    <a:pt x="15" y="31"/>
                  </a:moveTo>
                  <a:cubicBezTo>
                    <a:pt x="15" y="31"/>
                    <a:pt x="15" y="31"/>
                    <a:pt x="1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2"/>
                    <a:pt x="16" y="32"/>
                    <a:pt x="16" y="32"/>
                  </a:cubicBezTo>
                  <a:lnTo>
                    <a:pt x="15" y="31"/>
                  </a:lnTo>
                  <a:close/>
                  <a:moveTo>
                    <a:pt x="17" y="29"/>
                  </a:move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lose/>
                  <a:moveTo>
                    <a:pt x="15" y="30"/>
                  </a:moveTo>
                  <a:cubicBezTo>
                    <a:pt x="15" y="30"/>
                    <a:pt x="15" y="30"/>
                    <a:pt x="15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29"/>
                    <a:pt x="15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5" y="29"/>
                    <a:pt x="15" y="30"/>
                  </a:cubicBezTo>
                  <a:close/>
                  <a:moveTo>
                    <a:pt x="13" y="30"/>
                  </a:move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29"/>
                  </a:cubicBezTo>
                  <a:cubicBezTo>
                    <a:pt x="13" y="29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0"/>
                    <a:pt x="14" y="30"/>
                    <a:pt x="13" y="30"/>
                  </a:cubicBezTo>
                  <a:close/>
                  <a:moveTo>
                    <a:pt x="12" y="31"/>
                  </a:moveTo>
                  <a:cubicBezTo>
                    <a:pt x="12" y="31"/>
                    <a:pt x="12" y="31"/>
                    <a:pt x="12" y="31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3" y="31"/>
                    <a:pt x="13" y="31"/>
                    <a:pt x="13" y="31"/>
                  </a:cubicBezTo>
                  <a:lnTo>
                    <a:pt x="12" y="31"/>
                  </a:lnTo>
                  <a:close/>
                  <a:moveTo>
                    <a:pt x="12" y="24"/>
                  </a:moveTo>
                  <a:cubicBezTo>
                    <a:pt x="12" y="24"/>
                    <a:pt x="12" y="24"/>
                    <a:pt x="12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2" y="24"/>
                    <a:pt x="12" y="24"/>
                  </a:cubicBezTo>
                  <a:close/>
                  <a:moveTo>
                    <a:pt x="11" y="24"/>
                  </a:move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lose/>
                  <a:moveTo>
                    <a:pt x="12" y="25"/>
                  </a:moveTo>
                  <a:cubicBezTo>
                    <a:pt x="12" y="25"/>
                    <a:pt x="12" y="25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1" y="26"/>
                  </a:cubicBezTo>
                  <a:cubicBezTo>
                    <a:pt x="11" y="26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2" y="25"/>
                    <a:pt x="12" y="25"/>
                  </a:cubicBezTo>
                  <a:close/>
                  <a:moveTo>
                    <a:pt x="15" y="28"/>
                  </a:moveTo>
                  <a:cubicBezTo>
                    <a:pt x="15" y="28"/>
                    <a:pt x="15" y="28"/>
                    <a:pt x="15" y="28"/>
                  </a:cubicBezTo>
                  <a:cubicBezTo>
                    <a:pt x="15" y="29"/>
                    <a:pt x="14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4" y="29"/>
                    <a:pt x="14" y="29"/>
                    <a:pt x="14" y="28"/>
                  </a:cubicBezTo>
                  <a:cubicBezTo>
                    <a:pt x="14" y="28"/>
                    <a:pt x="15" y="28"/>
                    <a:pt x="15" y="28"/>
                  </a:cubicBezTo>
                  <a:close/>
                  <a:moveTo>
                    <a:pt x="12" y="29"/>
                  </a:moveTo>
                  <a:cubicBezTo>
                    <a:pt x="12" y="29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3" y="29"/>
                    <a:pt x="13" y="29"/>
                    <a:pt x="13" y="29"/>
                  </a:cubicBezTo>
                  <a:lnTo>
                    <a:pt x="12" y="29"/>
                  </a:lnTo>
                  <a:close/>
                  <a:moveTo>
                    <a:pt x="14" y="28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5" y="27"/>
                    <a:pt x="15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4" y="28"/>
                    <a:pt x="14" y="28"/>
                  </a:cubicBezTo>
                  <a:close/>
                  <a:moveTo>
                    <a:pt x="13" y="28"/>
                  </a:moveTo>
                  <a:cubicBezTo>
                    <a:pt x="12" y="28"/>
                    <a:pt x="12" y="28"/>
                    <a:pt x="12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lose/>
                  <a:moveTo>
                    <a:pt x="15" y="27"/>
                  </a:moveTo>
                  <a:cubicBezTo>
                    <a:pt x="15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14" y="27"/>
                  </a:moveTo>
                  <a:cubicBezTo>
                    <a:pt x="14" y="27"/>
                    <a:pt x="14" y="26"/>
                    <a:pt x="14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5" y="26"/>
                    <a:pt x="15" y="26"/>
                  </a:cubicBezTo>
                  <a:cubicBezTo>
                    <a:pt x="15" y="26"/>
                    <a:pt x="15" y="27"/>
                    <a:pt x="15" y="27"/>
                  </a:cubicBezTo>
                  <a:cubicBezTo>
                    <a:pt x="15" y="27"/>
                    <a:pt x="14" y="27"/>
                    <a:pt x="14" y="27"/>
                  </a:cubicBezTo>
                  <a:close/>
                  <a:moveTo>
                    <a:pt x="13" y="27"/>
                  </a:move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6"/>
                    <a:pt x="13" y="26"/>
                    <a:pt x="13" y="26"/>
                  </a:cubicBezTo>
                  <a:lnTo>
                    <a:pt x="13" y="27"/>
                  </a:lnTo>
                  <a:close/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1" y="27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lnTo>
                    <a:pt x="12" y="27"/>
                  </a:lnTo>
                  <a:close/>
                  <a:moveTo>
                    <a:pt x="10" y="25"/>
                  </a:move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5"/>
                    <a:pt x="10" y="25"/>
                    <a:pt x="10" y="25"/>
                  </a:cubicBezTo>
                  <a:close/>
                  <a:moveTo>
                    <a:pt x="10" y="26"/>
                  </a:move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8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10" y="26"/>
                  </a:cubicBezTo>
                  <a:close/>
                  <a:moveTo>
                    <a:pt x="11" y="26"/>
                  </a:moveTo>
                  <a:cubicBezTo>
                    <a:pt x="11" y="26"/>
                    <a:pt x="11" y="27"/>
                    <a:pt x="11" y="27"/>
                  </a:cubicBezTo>
                  <a:cubicBezTo>
                    <a:pt x="11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8"/>
                    <a:pt x="11" y="28"/>
                    <a:pt x="11" y="27"/>
                  </a:cubicBezTo>
                  <a:cubicBezTo>
                    <a:pt x="11" y="27"/>
                    <a:pt x="11" y="27"/>
                    <a:pt x="10" y="27"/>
                  </a:cubicBezTo>
                  <a:cubicBezTo>
                    <a:pt x="11" y="27"/>
                    <a:pt x="11" y="27"/>
                    <a:pt x="11" y="26"/>
                  </a:cubicBezTo>
                  <a:close/>
                  <a:moveTo>
                    <a:pt x="11" y="28"/>
                  </a:moveTo>
                  <a:cubicBezTo>
                    <a:pt x="11" y="28"/>
                    <a:pt x="11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8"/>
                    <a:pt x="10" y="28"/>
                    <a:pt x="10" y="28"/>
                  </a:cubicBezTo>
                  <a:cubicBezTo>
                    <a:pt x="10" y="28"/>
                    <a:pt x="10" y="27"/>
                    <a:pt x="10" y="27"/>
                  </a:cubicBezTo>
                  <a:cubicBezTo>
                    <a:pt x="11" y="27"/>
                    <a:pt x="11" y="27"/>
                    <a:pt x="11" y="28"/>
                  </a:cubicBezTo>
                  <a:close/>
                  <a:moveTo>
                    <a:pt x="11" y="28"/>
                  </a:move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29"/>
                    <a:pt x="11" y="29"/>
                  </a:cubicBezTo>
                  <a:cubicBezTo>
                    <a:pt x="11" y="29"/>
                    <a:pt x="10" y="29"/>
                    <a:pt x="10" y="29"/>
                  </a:cubicBezTo>
                  <a:cubicBezTo>
                    <a:pt x="10" y="29"/>
                    <a:pt x="10" y="28"/>
                    <a:pt x="10" y="28"/>
                  </a:cubicBezTo>
                  <a:cubicBezTo>
                    <a:pt x="10" y="28"/>
                    <a:pt x="11" y="28"/>
                    <a:pt x="11" y="28"/>
                  </a:cubicBezTo>
                  <a:close/>
                  <a:moveTo>
                    <a:pt x="12" y="29"/>
                  </a:move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lnTo>
                    <a:pt x="12" y="29"/>
                  </a:lnTo>
                  <a:close/>
                  <a:moveTo>
                    <a:pt x="16" y="28"/>
                  </a:moveTo>
                  <a:cubicBezTo>
                    <a:pt x="16" y="28"/>
                    <a:pt x="16" y="28"/>
                    <a:pt x="17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lose/>
                  <a:moveTo>
                    <a:pt x="16" y="28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6" y="28"/>
                  </a:cubicBezTo>
                  <a:close/>
                  <a:moveTo>
                    <a:pt x="16" y="27"/>
                  </a:move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lose/>
                  <a:moveTo>
                    <a:pt x="16" y="27"/>
                  </a:moveTo>
                  <a:cubicBezTo>
                    <a:pt x="16" y="28"/>
                    <a:pt x="16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7"/>
                    <a:pt x="15" y="27"/>
                  </a:cubicBezTo>
                  <a:cubicBezTo>
                    <a:pt x="15" y="27"/>
                    <a:pt x="15" y="27"/>
                    <a:pt x="16" y="27"/>
                  </a:cubicBezTo>
                  <a:close/>
                  <a:moveTo>
                    <a:pt x="16" y="26"/>
                  </a:moveTo>
                  <a:cubicBezTo>
                    <a:pt x="16" y="27"/>
                    <a:pt x="16" y="27"/>
                    <a:pt x="16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6"/>
                    <a:pt x="15" y="26"/>
                  </a:cubicBezTo>
                  <a:cubicBezTo>
                    <a:pt x="15" y="26"/>
                    <a:pt x="15" y="26"/>
                    <a:pt x="16" y="26"/>
                  </a:cubicBezTo>
                  <a:close/>
                  <a:moveTo>
                    <a:pt x="16" y="25"/>
                  </a:move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6" y="25"/>
                    <a:pt x="16" y="25"/>
                    <a:pt x="16" y="25"/>
                  </a:cubicBezTo>
                  <a:close/>
                  <a:moveTo>
                    <a:pt x="14" y="25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4" y="26"/>
                    <a:pt x="14" y="26"/>
                  </a:cubicBezTo>
                  <a:cubicBezTo>
                    <a:pt x="14" y="25"/>
                    <a:pt x="14" y="25"/>
                    <a:pt x="14" y="25"/>
                  </a:cubicBezTo>
                  <a:close/>
                  <a:moveTo>
                    <a:pt x="13" y="26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13" y="26"/>
                  </a:ln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5" y="23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lnTo>
                    <a:pt x="15" y="23"/>
                  </a:lnTo>
                  <a:close/>
                  <a:moveTo>
                    <a:pt x="14" y="24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4" y="24"/>
                    <a:pt x="14" y="24"/>
                    <a:pt x="14" y="24"/>
                  </a:cubicBezTo>
                  <a:close/>
                  <a:moveTo>
                    <a:pt x="14" y="23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lose/>
                  <a:moveTo>
                    <a:pt x="14" y="22"/>
                  </a:moveTo>
                  <a:cubicBezTo>
                    <a:pt x="14" y="22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3" y="23"/>
                  </a:move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lose/>
                  <a:moveTo>
                    <a:pt x="14" y="22"/>
                  </a:move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4" y="22"/>
                    <a:pt x="14" y="22"/>
                  </a:cubicBezTo>
                  <a:close/>
                  <a:moveTo>
                    <a:pt x="11" y="23"/>
                  </a:move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3"/>
                    <a:pt x="11" y="23"/>
                  </a:cubicBezTo>
                  <a:close/>
                  <a:moveTo>
                    <a:pt x="13" y="21"/>
                  </a:moveTo>
                  <a:cubicBezTo>
                    <a:pt x="13" y="21"/>
                    <a:pt x="13" y="21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lose/>
                  <a:moveTo>
                    <a:pt x="6" y="17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lose/>
                  <a:moveTo>
                    <a:pt x="5" y="17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lose/>
                  <a:moveTo>
                    <a:pt x="7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lnTo>
                    <a:pt x="7" y="14"/>
                  </a:lnTo>
                  <a:close/>
                  <a:moveTo>
                    <a:pt x="7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lnTo>
                    <a:pt x="7" y="13"/>
                  </a:lnTo>
                  <a:close/>
                  <a:moveTo>
                    <a:pt x="7" y="14"/>
                  </a:move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8" y="15"/>
                    <a:pt x="8" y="15"/>
                  </a:cubicBezTo>
                  <a:cubicBezTo>
                    <a:pt x="8" y="15"/>
                    <a:pt x="8" y="15"/>
                    <a:pt x="7" y="15"/>
                  </a:cubicBezTo>
                  <a:cubicBezTo>
                    <a:pt x="7" y="15"/>
                    <a:pt x="7" y="14"/>
                    <a:pt x="7" y="14"/>
                  </a:cubicBezTo>
                  <a:close/>
                  <a:moveTo>
                    <a:pt x="6" y="14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5" y="14"/>
                    <a:pt x="5" y="14"/>
                  </a:cubicBezTo>
                  <a:lnTo>
                    <a:pt x="6" y="14"/>
                  </a:lnTo>
                  <a:close/>
                  <a:moveTo>
                    <a:pt x="5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lose/>
                  <a:moveTo>
                    <a:pt x="7" y="14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9" y="15"/>
                  </a:cubicBezTo>
                  <a:cubicBezTo>
                    <a:pt x="9" y="15"/>
                    <a:pt x="9" y="15"/>
                    <a:pt x="8" y="15"/>
                  </a:cubicBezTo>
                  <a:cubicBezTo>
                    <a:pt x="8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lnTo>
                    <a:pt x="7" y="14"/>
                  </a:lnTo>
                  <a:close/>
                  <a:moveTo>
                    <a:pt x="9" y="16"/>
                  </a:moveTo>
                  <a:cubicBezTo>
                    <a:pt x="9" y="16"/>
                    <a:pt x="9" y="16"/>
                    <a:pt x="9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lose/>
                  <a:moveTo>
                    <a:pt x="9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0"/>
                    <a:pt x="9" y="20"/>
                  </a:cubicBezTo>
                  <a:close/>
                  <a:moveTo>
                    <a:pt x="11" y="20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0"/>
                    <a:pt x="11" y="20"/>
                    <a:pt x="11" y="20"/>
                  </a:cubicBezTo>
                  <a:close/>
                  <a:moveTo>
                    <a:pt x="11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lnTo>
                    <a:pt x="11" y="20"/>
                  </a:lnTo>
                  <a:close/>
                  <a:moveTo>
                    <a:pt x="9" y="20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lnTo>
                    <a:pt x="9" y="20"/>
                  </a:lnTo>
                  <a:close/>
                  <a:moveTo>
                    <a:pt x="10" y="19"/>
                  </a:moveTo>
                  <a:cubicBezTo>
                    <a:pt x="10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lose/>
                  <a:moveTo>
                    <a:pt x="10" y="19"/>
                  </a:move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8"/>
                    <a:pt x="10" y="17"/>
                    <a:pt x="10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0" y="18"/>
                    <a:pt x="10" y="18"/>
                    <a:pt x="10" y="19"/>
                  </a:cubicBezTo>
                  <a:close/>
                  <a:moveTo>
                    <a:pt x="9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9" y="18"/>
                  </a:cubicBezTo>
                  <a:lnTo>
                    <a:pt x="9" y="19"/>
                  </a:lnTo>
                  <a:close/>
                  <a:moveTo>
                    <a:pt x="6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lnTo>
                    <a:pt x="6" y="18"/>
                  </a:lnTo>
                  <a:close/>
                  <a:moveTo>
                    <a:pt x="6" y="18"/>
                  </a:move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lose/>
                  <a:moveTo>
                    <a:pt x="7" y="17"/>
                  </a:move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8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lnTo>
                    <a:pt x="7" y="17"/>
                  </a:lnTo>
                  <a:close/>
                  <a:moveTo>
                    <a:pt x="8" y="18"/>
                  </a:move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lose/>
                  <a:moveTo>
                    <a:pt x="8" y="18"/>
                  </a:moveTo>
                  <a:cubicBezTo>
                    <a:pt x="8" y="18"/>
                    <a:pt x="8" y="18"/>
                    <a:pt x="8" y="18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8"/>
                    <a:pt x="7" y="18"/>
                    <a:pt x="7" y="18"/>
                  </a:cubicBezTo>
                  <a:lnTo>
                    <a:pt x="8" y="18"/>
                  </a:lnTo>
                  <a:close/>
                  <a:moveTo>
                    <a:pt x="9" y="18"/>
                  </a:move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17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lose/>
                  <a:moveTo>
                    <a:pt x="10" y="17"/>
                  </a:moveTo>
                  <a:cubicBezTo>
                    <a:pt x="10" y="17"/>
                    <a:pt x="10" y="17"/>
                    <a:pt x="10" y="16"/>
                  </a:cubicBezTo>
                  <a:cubicBezTo>
                    <a:pt x="10" y="16"/>
                    <a:pt x="10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7"/>
                    <a:pt x="10" y="17"/>
                    <a:pt x="10" y="17"/>
                  </a:cubicBezTo>
                  <a:close/>
                  <a:moveTo>
                    <a:pt x="10" y="17"/>
                  </a:move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0" y="16"/>
                    <a:pt x="10" y="17"/>
                    <a:pt x="10" y="17"/>
                  </a:cubicBezTo>
                  <a:close/>
                  <a:moveTo>
                    <a:pt x="9" y="16"/>
                  </a:moveTo>
                  <a:cubicBezTo>
                    <a:pt x="9" y="16"/>
                    <a:pt x="10" y="16"/>
                    <a:pt x="10" y="15"/>
                  </a:cubicBezTo>
                  <a:cubicBezTo>
                    <a:pt x="10" y="15"/>
                    <a:pt x="10" y="15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9" y="16"/>
                    <a:pt x="9" y="16"/>
                  </a:cubicBezTo>
                  <a:close/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lose/>
                  <a:moveTo>
                    <a:pt x="5" y="18"/>
                  </a:moveTo>
                  <a:cubicBezTo>
                    <a:pt x="6" y="18"/>
                    <a:pt x="6" y="18"/>
                    <a:pt x="6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5" y="20"/>
                    <a:pt x="5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8"/>
                    <a:pt x="5" y="18"/>
                  </a:cubicBezTo>
                  <a:close/>
                  <a:moveTo>
                    <a:pt x="6" y="19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19"/>
                  </a:cubicBezTo>
                  <a:close/>
                  <a:moveTo>
                    <a:pt x="7" y="20"/>
                  </a:moveTo>
                  <a:cubicBezTo>
                    <a:pt x="7" y="20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20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7" y="21"/>
                    <a:pt x="7" y="21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0"/>
                    <a:pt x="8" y="20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0"/>
                    <a:pt x="8" y="20"/>
                  </a:cubicBezTo>
                  <a:close/>
                  <a:moveTo>
                    <a:pt x="7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6" y="22"/>
                    <a:pt x="6" y="22"/>
                  </a:cubicBezTo>
                  <a:cubicBezTo>
                    <a:pt x="6" y="22"/>
                    <a:pt x="6" y="22"/>
                    <a:pt x="6" y="21"/>
                  </a:cubicBezTo>
                  <a:cubicBezTo>
                    <a:pt x="7" y="21"/>
                    <a:pt x="7" y="22"/>
                    <a:pt x="7" y="22"/>
                  </a:cubicBezTo>
                  <a:close/>
                  <a:moveTo>
                    <a:pt x="7" y="22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2"/>
                  </a:cubicBezTo>
                  <a:cubicBezTo>
                    <a:pt x="11" y="22"/>
                    <a:pt x="11" y="22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lose/>
                  <a:moveTo>
                    <a:pt x="12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lose/>
                  <a:moveTo>
                    <a:pt x="13" y="20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lose/>
                  <a:moveTo>
                    <a:pt x="13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3" y="20"/>
                  </a:lnTo>
                  <a:close/>
                  <a:moveTo>
                    <a:pt x="13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8"/>
                    <a:pt x="12" y="18"/>
                  </a:cubicBezTo>
                  <a:cubicBezTo>
                    <a:pt x="12" y="19"/>
                    <a:pt x="12" y="19"/>
                    <a:pt x="13" y="19"/>
                  </a:cubicBezTo>
                  <a:close/>
                  <a:moveTo>
                    <a:pt x="12" y="18"/>
                  </a:moveTo>
                  <a:cubicBezTo>
                    <a:pt x="12" y="18"/>
                    <a:pt x="12" y="18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11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lose/>
                  <a:moveTo>
                    <a:pt x="11" y="16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5"/>
                  </a:cubicBezTo>
                  <a:cubicBezTo>
                    <a:pt x="11" y="16"/>
                    <a:pt x="11" y="16"/>
                    <a:pt x="11" y="16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lose/>
                  <a:moveTo>
                    <a:pt x="10" y="15"/>
                  </a:moveTo>
                  <a:cubicBezTo>
                    <a:pt x="9" y="15"/>
                    <a:pt x="9" y="16"/>
                    <a:pt x="9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10" y="15"/>
                    <a:pt x="10" y="15"/>
                  </a:cubicBezTo>
                  <a:close/>
                  <a:moveTo>
                    <a:pt x="10" y="15"/>
                  </a:move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4"/>
                    <a:pt x="10" y="14"/>
                  </a:cubicBezTo>
                  <a:cubicBezTo>
                    <a:pt x="10" y="14"/>
                    <a:pt x="10" y="14"/>
                    <a:pt x="10" y="15"/>
                  </a:cubicBezTo>
                  <a:close/>
                  <a:moveTo>
                    <a:pt x="9" y="15"/>
                  </a:move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5"/>
                  </a:cubicBezTo>
                  <a:close/>
                  <a:moveTo>
                    <a:pt x="9" y="13"/>
                  </a:move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lose/>
                  <a:moveTo>
                    <a:pt x="8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3"/>
                    <a:pt x="8" y="13"/>
                    <a:pt x="8" y="13"/>
                  </a:cubicBezTo>
                  <a:close/>
                  <a:moveTo>
                    <a:pt x="9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lose/>
                  <a:moveTo>
                    <a:pt x="10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lnTo>
                    <a:pt x="10" y="12"/>
                  </a:lnTo>
                  <a:close/>
                  <a:moveTo>
                    <a:pt x="9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lose/>
                  <a:moveTo>
                    <a:pt x="8" y="10"/>
                  </a:move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0"/>
                    <a:pt x="8" y="10"/>
                  </a:cubicBezTo>
                  <a:close/>
                  <a:moveTo>
                    <a:pt x="7" y="11"/>
                  </a:moveTo>
                  <a:cubicBezTo>
                    <a:pt x="8" y="11"/>
                    <a:pt x="8" y="11"/>
                    <a:pt x="8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lose/>
                  <a:moveTo>
                    <a:pt x="7" y="11"/>
                  </a:moveTo>
                  <a:cubicBezTo>
                    <a:pt x="7" y="11"/>
                    <a:pt x="7" y="11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6" y="12"/>
                    <a:pt x="6" y="12"/>
                    <a:pt x="6" y="11"/>
                  </a:cubicBezTo>
                  <a:cubicBezTo>
                    <a:pt x="6" y="11"/>
                    <a:pt x="7" y="11"/>
                    <a:pt x="7" y="11"/>
                  </a:cubicBezTo>
                  <a:close/>
                  <a:moveTo>
                    <a:pt x="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2"/>
                    <a:pt x="6" y="12"/>
                    <a:pt x="6" y="12"/>
                  </a:cubicBezTo>
                  <a:close/>
                  <a:moveTo>
                    <a:pt x="5" y="12"/>
                  </a:moveTo>
                  <a:cubicBezTo>
                    <a:pt x="5" y="12"/>
                    <a:pt x="5" y="12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2"/>
                    <a:pt x="5" y="12"/>
                    <a:pt x="5" y="12"/>
                  </a:cubicBezTo>
                  <a:close/>
                  <a:moveTo>
                    <a:pt x="3" y="16"/>
                  </a:moveTo>
                  <a:cubicBezTo>
                    <a:pt x="3" y="15"/>
                    <a:pt x="3" y="15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3"/>
                    <a:pt x="4" y="13"/>
                  </a:cubicBezTo>
                  <a:cubicBezTo>
                    <a:pt x="4" y="14"/>
                    <a:pt x="4" y="15"/>
                    <a:pt x="3" y="15"/>
                  </a:cubicBezTo>
                  <a:cubicBezTo>
                    <a:pt x="3" y="15"/>
                    <a:pt x="3" y="16"/>
                    <a:pt x="3" y="16"/>
                  </a:cubicBezTo>
                  <a:close/>
                  <a:moveTo>
                    <a:pt x="4" y="16"/>
                  </a:moveTo>
                  <a:cubicBezTo>
                    <a:pt x="4" y="16"/>
                    <a:pt x="4" y="16"/>
                    <a:pt x="4" y="15"/>
                  </a:cubicBezTo>
                  <a:cubicBezTo>
                    <a:pt x="4" y="15"/>
                    <a:pt x="4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4"/>
                    <a:pt x="5" y="14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lose/>
                  <a:moveTo>
                    <a:pt x="4" y="16"/>
                  </a:moveTo>
                  <a:cubicBezTo>
                    <a:pt x="5" y="16"/>
                    <a:pt x="5" y="15"/>
                    <a:pt x="6" y="16"/>
                  </a:cubicBezTo>
                  <a:cubicBezTo>
                    <a:pt x="5" y="17"/>
                    <a:pt x="5" y="16"/>
                    <a:pt x="4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lnTo>
                    <a:pt x="4" y="16"/>
                  </a:lnTo>
                  <a:close/>
                  <a:moveTo>
                    <a:pt x="3" y="19"/>
                  </a:moveTo>
                  <a:cubicBezTo>
                    <a:pt x="3" y="19"/>
                    <a:pt x="3" y="18"/>
                    <a:pt x="3" y="18"/>
                  </a:cubicBezTo>
                  <a:cubicBezTo>
                    <a:pt x="3" y="18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8"/>
                    <a:pt x="4" y="19"/>
                    <a:pt x="4" y="19"/>
                  </a:cubicBezTo>
                  <a:cubicBezTo>
                    <a:pt x="4" y="19"/>
                    <a:pt x="3" y="19"/>
                    <a:pt x="3" y="19"/>
                  </a:cubicBezTo>
                  <a:close/>
                  <a:moveTo>
                    <a:pt x="4" y="19"/>
                  </a:moveTo>
                  <a:cubicBezTo>
                    <a:pt x="4" y="19"/>
                    <a:pt x="4" y="18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9"/>
                  </a:cubicBezTo>
                  <a:cubicBezTo>
                    <a:pt x="5" y="19"/>
                    <a:pt x="5" y="19"/>
                    <a:pt x="5" y="20"/>
                  </a:cubicBezTo>
                  <a:cubicBezTo>
                    <a:pt x="5" y="19"/>
                    <a:pt x="4" y="19"/>
                    <a:pt x="4" y="19"/>
                  </a:cubicBezTo>
                  <a:close/>
                  <a:moveTo>
                    <a:pt x="1" y="21"/>
                  </a:move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lose/>
                  <a:moveTo>
                    <a:pt x="2" y="22"/>
                  </a:moveTo>
                  <a:cubicBezTo>
                    <a:pt x="2" y="22"/>
                    <a:pt x="2" y="22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3" y="22"/>
                    <a:pt x="3" y="22"/>
                    <a:pt x="2" y="22"/>
                  </a:cubicBezTo>
                  <a:close/>
                  <a:moveTo>
                    <a:pt x="4" y="22"/>
                  </a:moveTo>
                  <a:cubicBezTo>
                    <a:pt x="4" y="22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lose/>
                  <a:moveTo>
                    <a:pt x="4" y="22"/>
                  </a:moveTo>
                  <a:cubicBezTo>
                    <a:pt x="4" y="22"/>
                    <a:pt x="4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2"/>
                    <a:pt x="5" y="22"/>
                  </a:cubicBezTo>
                  <a:cubicBezTo>
                    <a:pt x="5" y="22"/>
                    <a:pt x="4" y="22"/>
                    <a:pt x="4" y="22"/>
                  </a:cubicBezTo>
                  <a:close/>
                  <a:moveTo>
                    <a:pt x="5" y="22"/>
                  </a:moveTo>
                  <a:cubicBezTo>
                    <a:pt x="5" y="22"/>
                    <a:pt x="5" y="21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5" y="22"/>
                    <a:pt x="5" y="22"/>
                  </a:cubicBezTo>
                  <a:close/>
                  <a:moveTo>
                    <a:pt x="2" y="25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lose/>
                  <a:moveTo>
                    <a:pt x="3" y="25"/>
                  </a:moveTo>
                  <a:cubicBezTo>
                    <a:pt x="3" y="25"/>
                    <a:pt x="3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24"/>
                    <a:pt x="2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4" y="25"/>
                    <a:pt x="4" y="25"/>
                  </a:cubicBezTo>
                  <a:cubicBezTo>
                    <a:pt x="3" y="25"/>
                    <a:pt x="3" y="25"/>
                    <a:pt x="3" y="25"/>
                  </a:cubicBezTo>
                  <a:close/>
                  <a:moveTo>
                    <a:pt x="4" y="25"/>
                  </a:moveTo>
                  <a:cubicBezTo>
                    <a:pt x="4" y="25"/>
                    <a:pt x="4" y="24"/>
                    <a:pt x="3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lose/>
                  <a:moveTo>
                    <a:pt x="5" y="25"/>
                  </a:moveTo>
                  <a:cubicBezTo>
                    <a:pt x="5" y="25"/>
                    <a:pt x="4" y="24"/>
                    <a:pt x="4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lose/>
                  <a:moveTo>
                    <a:pt x="6" y="25"/>
                  </a:moveTo>
                  <a:cubicBezTo>
                    <a:pt x="6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5"/>
                  </a:cubicBezTo>
                  <a:close/>
                  <a:moveTo>
                    <a:pt x="7" y="24"/>
                  </a:moveTo>
                  <a:cubicBezTo>
                    <a:pt x="7" y="24"/>
                    <a:pt x="6" y="24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lose/>
                  <a:moveTo>
                    <a:pt x="8" y="24"/>
                  </a:moveTo>
                  <a:cubicBezTo>
                    <a:pt x="7" y="24"/>
                    <a:pt x="7" y="24"/>
                    <a:pt x="7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4"/>
                    <a:pt x="8" y="24"/>
                    <a:pt x="8" y="24"/>
                  </a:cubicBezTo>
                  <a:close/>
                  <a:moveTo>
                    <a:pt x="9" y="23"/>
                  </a:moveTo>
                  <a:cubicBezTo>
                    <a:pt x="9" y="23"/>
                    <a:pt x="10" y="22"/>
                    <a:pt x="10" y="22"/>
                  </a:cubicBezTo>
                  <a:cubicBezTo>
                    <a:pt x="10" y="23"/>
                    <a:pt x="10" y="23"/>
                    <a:pt x="11" y="23"/>
                  </a:cubicBezTo>
                  <a:cubicBezTo>
                    <a:pt x="11" y="23"/>
                    <a:pt x="10" y="24"/>
                    <a:pt x="10" y="24"/>
                  </a:cubicBezTo>
                  <a:cubicBezTo>
                    <a:pt x="10" y="24"/>
                    <a:pt x="9" y="23"/>
                    <a:pt x="9" y="23"/>
                  </a:cubicBezTo>
                  <a:close/>
                  <a:moveTo>
                    <a:pt x="9" y="24"/>
                  </a:moveTo>
                  <a:cubicBezTo>
                    <a:pt x="9" y="24"/>
                    <a:pt x="9" y="24"/>
                    <a:pt x="9" y="25"/>
                  </a:cubicBezTo>
                  <a:cubicBezTo>
                    <a:pt x="9" y="25"/>
                    <a:pt x="9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8" y="24"/>
                    <a:pt x="9" y="24"/>
                  </a:cubicBezTo>
                  <a:close/>
                  <a:moveTo>
                    <a:pt x="8" y="25"/>
                  </a:move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7" y="26"/>
                    <a:pt x="7" y="25"/>
                    <a:pt x="7" y="25"/>
                  </a:cubicBezTo>
                  <a:cubicBezTo>
                    <a:pt x="7" y="25"/>
                    <a:pt x="8" y="25"/>
                    <a:pt x="8" y="25"/>
                  </a:cubicBezTo>
                  <a:close/>
                  <a:moveTo>
                    <a:pt x="7" y="25"/>
                  </a:moveTo>
                  <a:cubicBezTo>
                    <a:pt x="7" y="25"/>
                    <a:pt x="7" y="26"/>
                    <a:pt x="8" y="26"/>
                  </a:cubicBezTo>
                  <a:cubicBezTo>
                    <a:pt x="7" y="26"/>
                    <a:pt x="7" y="26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6" y="26"/>
                    <a:pt x="6" y="26"/>
                  </a:cubicBezTo>
                  <a:cubicBezTo>
                    <a:pt x="7" y="26"/>
                    <a:pt x="7" y="25"/>
                    <a:pt x="7" y="25"/>
                  </a:cubicBezTo>
                  <a:close/>
                  <a:moveTo>
                    <a:pt x="6" y="26"/>
                  </a:moveTo>
                  <a:cubicBezTo>
                    <a:pt x="6" y="26"/>
                    <a:pt x="6" y="26"/>
                    <a:pt x="7" y="27"/>
                  </a:cubicBezTo>
                  <a:cubicBezTo>
                    <a:pt x="7" y="27"/>
                    <a:pt x="6" y="27"/>
                    <a:pt x="6" y="27"/>
                  </a:cubicBezTo>
                  <a:cubicBezTo>
                    <a:pt x="6" y="27"/>
                    <a:pt x="6" y="27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lose/>
                  <a:moveTo>
                    <a:pt x="5" y="26"/>
                  </a:moveTo>
                  <a:cubicBezTo>
                    <a:pt x="6" y="27"/>
                    <a:pt x="6" y="27"/>
                    <a:pt x="6" y="27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6"/>
                  </a:cubicBezTo>
                  <a:close/>
                  <a:moveTo>
                    <a:pt x="4" y="29"/>
                  </a:moveTo>
                  <a:cubicBezTo>
                    <a:pt x="4" y="29"/>
                    <a:pt x="3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lose/>
                  <a:moveTo>
                    <a:pt x="5" y="29"/>
                  </a:moveTo>
                  <a:cubicBezTo>
                    <a:pt x="5" y="29"/>
                    <a:pt x="5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8"/>
                    <a:pt x="4" y="28"/>
                  </a:cubicBezTo>
                  <a:cubicBezTo>
                    <a:pt x="4" y="28"/>
                    <a:pt x="4" y="28"/>
                    <a:pt x="4" y="27"/>
                  </a:cubicBezTo>
                  <a:cubicBezTo>
                    <a:pt x="4" y="27"/>
                    <a:pt x="4" y="27"/>
                    <a:pt x="5" y="27"/>
                  </a:cubicBezTo>
                  <a:cubicBezTo>
                    <a:pt x="5" y="27"/>
                    <a:pt x="5" y="28"/>
                    <a:pt x="5" y="28"/>
                  </a:cubicBezTo>
                  <a:cubicBezTo>
                    <a:pt x="5" y="28"/>
                    <a:pt x="5" y="28"/>
                    <a:pt x="5" y="29"/>
                  </a:cubicBezTo>
                  <a:close/>
                  <a:moveTo>
                    <a:pt x="8" y="27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8"/>
                    <a:pt x="9" y="28"/>
                  </a:cubicBezTo>
                  <a:cubicBezTo>
                    <a:pt x="9" y="28"/>
                    <a:pt x="8" y="28"/>
                    <a:pt x="8" y="27"/>
                  </a:cubicBezTo>
                  <a:close/>
                  <a:moveTo>
                    <a:pt x="8" y="28"/>
                  </a:moveTo>
                  <a:cubicBezTo>
                    <a:pt x="8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9"/>
                    <a:pt x="9" y="29"/>
                  </a:cubicBezTo>
                  <a:cubicBezTo>
                    <a:pt x="8" y="29"/>
                    <a:pt x="8" y="28"/>
                    <a:pt x="7" y="28"/>
                  </a:cubicBezTo>
                  <a:cubicBezTo>
                    <a:pt x="7" y="28"/>
                    <a:pt x="8" y="28"/>
                    <a:pt x="8" y="28"/>
                  </a:cubicBezTo>
                  <a:close/>
                  <a:moveTo>
                    <a:pt x="7" y="29"/>
                  </a:moveTo>
                  <a:cubicBezTo>
                    <a:pt x="7" y="28"/>
                    <a:pt x="7" y="28"/>
                    <a:pt x="7" y="28"/>
                  </a:cubicBezTo>
                  <a:cubicBezTo>
                    <a:pt x="8" y="29"/>
                    <a:pt x="8" y="29"/>
                    <a:pt x="9" y="29"/>
                  </a:cubicBezTo>
                  <a:cubicBezTo>
                    <a:pt x="8" y="29"/>
                    <a:pt x="8" y="29"/>
                    <a:pt x="8" y="30"/>
                  </a:cubicBezTo>
                  <a:cubicBezTo>
                    <a:pt x="8" y="30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lose/>
                  <a:moveTo>
                    <a:pt x="7" y="31"/>
                  </a:moveTo>
                  <a:cubicBezTo>
                    <a:pt x="7" y="31"/>
                    <a:pt x="7" y="31"/>
                    <a:pt x="7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29"/>
                    <a:pt x="7" y="29"/>
                  </a:cubicBezTo>
                  <a:cubicBezTo>
                    <a:pt x="7" y="30"/>
                    <a:pt x="8" y="30"/>
                    <a:pt x="8" y="30"/>
                  </a:cubicBezTo>
                  <a:cubicBezTo>
                    <a:pt x="8" y="30"/>
                    <a:pt x="8" y="30"/>
                    <a:pt x="8" y="31"/>
                  </a:cubicBezTo>
                  <a:cubicBezTo>
                    <a:pt x="8" y="31"/>
                    <a:pt x="8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lose/>
                  <a:moveTo>
                    <a:pt x="7" y="31"/>
                  </a:move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lose/>
                  <a:moveTo>
                    <a:pt x="12" y="32"/>
                  </a:moveTo>
                  <a:cubicBezTo>
                    <a:pt x="11" y="32"/>
                    <a:pt x="11" y="32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0"/>
                    <a:pt x="10" y="30"/>
                  </a:cubicBezTo>
                  <a:cubicBezTo>
                    <a:pt x="10" y="31"/>
                    <a:pt x="11" y="31"/>
                    <a:pt x="11" y="32"/>
                  </a:cubicBezTo>
                  <a:cubicBezTo>
                    <a:pt x="11" y="32"/>
                    <a:pt x="12" y="32"/>
                    <a:pt x="12" y="32"/>
                  </a:cubicBezTo>
                  <a:close/>
                  <a:moveTo>
                    <a:pt x="12" y="32"/>
                  </a:moveTo>
                  <a:cubicBezTo>
                    <a:pt x="12" y="32"/>
                    <a:pt x="12" y="32"/>
                    <a:pt x="12" y="32"/>
                  </a:cubicBezTo>
                  <a:cubicBezTo>
                    <a:pt x="11" y="31"/>
                    <a:pt x="10" y="30"/>
                    <a:pt x="10" y="30"/>
                  </a:cubicBezTo>
                  <a:cubicBezTo>
                    <a:pt x="10" y="30"/>
                    <a:pt x="10" y="29"/>
                    <a:pt x="10" y="29"/>
                  </a:cubicBezTo>
                  <a:cubicBezTo>
                    <a:pt x="10" y="29"/>
                    <a:pt x="10" y="29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2" y="32"/>
                    <a:pt x="12" y="32"/>
                  </a:cubicBezTo>
                  <a:close/>
                  <a:moveTo>
                    <a:pt x="13" y="31"/>
                  </a:move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1"/>
                    <a:pt x="13" y="31"/>
                    <a:pt x="14" y="30"/>
                  </a:cubicBezTo>
                  <a:cubicBezTo>
                    <a:pt x="14" y="31"/>
                    <a:pt x="13" y="31"/>
                    <a:pt x="13" y="32"/>
                  </a:cubicBezTo>
                  <a:lnTo>
                    <a:pt x="13" y="31"/>
                  </a:lnTo>
                  <a:close/>
                  <a:moveTo>
                    <a:pt x="14" y="34"/>
                  </a:moveTo>
                  <a:cubicBezTo>
                    <a:pt x="14" y="34"/>
                    <a:pt x="14" y="34"/>
                    <a:pt x="13" y="34"/>
                  </a:cubicBezTo>
                  <a:cubicBezTo>
                    <a:pt x="13" y="33"/>
                    <a:pt x="13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4" y="34"/>
                    <a:pt x="15" y="34"/>
                  </a:cubicBezTo>
                  <a:cubicBezTo>
                    <a:pt x="14" y="34"/>
                    <a:pt x="14" y="34"/>
                    <a:pt x="14" y="34"/>
                  </a:cubicBezTo>
                  <a:close/>
                  <a:moveTo>
                    <a:pt x="15" y="34"/>
                  </a:moveTo>
                  <a:cubicBezTo>
                    <a:pt x="14" y="33"/>
                    <a:pt x="14" y="33"/>
                    <a:pt x="13" y="33"/>
                  </a:cubicBezTo>
                  <a:cubicBezTo>
                    <a:pt x="13" y="33"/>
                    <a:pt x="13" y="32"/>
                    <a:pt x="13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6" y="33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lose/>
                  <a:moveTo>
                    <a:pt x="16" y="34"/>
                  </a:moveTo>
                  <a:cubicBezTo>
                    <a:pt x="16" y="33"/>
                    <a:pt x="16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7" y="33"/>
                    <a:pt x="17" y="33"/>
                  </a:cubicBezTo>
                  <a:cubicBezTo>
                    <a:pt x="16" y="33"/>
                    <a:pt x="16" y="33"/>
                    <a:pt x="16" y="34"/>
                  </a:cubicBezTo>
                  <a:close/>
                  <a:moveTo>
                    <a:pt x="17" y="33"/>
                  </a:moveTo>
                  <a:cubicBezTo>
                    <a:pt x="17" y="33"/>
                    <a:pt x="17" y="33"/>
                    <a:pt x="16" y="33"/>
                  </a:cubicBezTo>
                  <a:cubicBezTo>
                    <a:pt x="16" y="33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7" y="32"/>
                    <a:pt x="17" y="32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lose/>
                  <a:moveTo>
                    <a:pt x="18" y="33"/>
                  </a:moveTo>
                  <a:cubicBezTo>
                    <a:pt x="18" y="33"/>
                    <a:pt x="17" y="33"/>
                    <a:pt x="17" y="32"/>
                  </a:cubicBezTo>
                  <a:cubicBezTo>
                    <a:pt x="17" y="32"/>
                    <a:pt x="17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8" y="32"/>
                    <a:pt x="18" y="32"/>
                  </a:cubicBezTo>
                  <a:cubicBezTo>
                    <a:pt x="18" y="32"/>
                    <a:pt x="18" y="32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lose/>
                  <a:moveTo>
                    <a:pt x="19" y="34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5"/>
                    <a:pt x="19" y="35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4"/>
                    <a:pt x="18" y="34"/>
                    <a:pt x="19" y="34"/>
                  </a:cubicBezTo>
                  <a:close/>
                  <a:moveTo>
                    <a:pt x="18" y="34"/>
                  </a:moveTo>
                  <a:cubicBezTo>
                    <a:pt x="18" y="34"/>
                    <a:pt x="18" y="35"/>
                    <a:pt x="18" y="35"/>
                  </a:cubicBezTo>
                  <a:cubicBezTo>
                    <a:pt x="18" y="35"/>
                    <a:pt x="18" y="35"/>
                    <a:pt x="18" y="36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4"/>
                    <a:pt x="18" y="34"/>
                    <a:pt x="18" y="34"/>
                  </a:cubicBezTo>
                  <a:close/>
                  <a:moveTo>
                    <a:pt x="17" y="35"/>
                  </a:moveTo>
                  <a:cubicBezTo>
                    <a:pt x="17" y="35"/>
                    <a:pt x="17" y="35"/>
                    <a:pt x="17" y="35"/>
                  </a:cubicBezTo>
                  <a:cubicBezTo>
                    <a:pt x="17" y="35"/>
                    <a:pt x="17" y="35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5"/>
                    <a:pt x="16" y="35"/>
                  </a:cubicBezTo>
                  <a:cubicBezTo>
                    <a:pt x="17" y="35"/>
                    <a:pt x="17" y="35"/>
                    <a:pt x="17" y="35"/>
                  </a:cubicBezTo>
                  <a:close/>
                  <a:moveTo>
                    <a:pt x="16" y="35"/>
                  </a:moveTo>
                  <a:cubicBezTo>
                    <a:pt x="16" y="35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7"/>
                    <a:pt x="17" y="37"/>
                    <a:pt x="16" y="37"/>
                  </a:cubicBezTo>
                  <a:cubicBezTo>
                    <a:pt x="16" y="36"/>
                    <a:pt x="16" y="36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lose/>
                  <a:moveTo>
                    <a:pt x="14" y="37"/>
                  </a:move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4" y="37"/>
                  </a:cubicBezTo>
                  <a:cubicBezTo>
                    <a:pt x="14" y="37"/>
                    <a:pt x="15" y="37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6" y="36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5" y="37"/>
                    <a:pt x="15" y="37"/>
                  </a:cubicBezTo>
                  <a:close/>
                  <a:moveTo>
                    <a:pt x="19" y="36"/>
                  </a:moveTo>
                  <a:cubicBezTo>
                    <a:pt x="19" y="36"/>
                    <a:pt x="19" y="36"/>
                    <a:pt x="19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7"/>
                  </a:cubicBezTo>
                  <a:cubicBezTo>
                    <a:pt x="20" y="37"/>
                    <a:pt x="19" y="37"/>
                    <a:pt x="19" y="36"/>
                  </a:cubicBezTo>
                  <a:close/>
                  <a:moveTo>
                    <a:pt x="19" y="36"/>
                  </a:moveTo>
                  <a:cubicBezTo>
                    <a:pt x="19" y="37"/>
                    <a:pt x="19" y="37"/>
                    <a:pt x="20" y="37"/>
                  </a:cubicBezTo>
                  <a:cubicBezTo>
                    <a:pt x="20" y="37"/>
                    <a:pt x="19" y="37"/>
                    <a:pt x="19" y="38"/>
                  </a:cubicBezTo>
                  <a:cubicBezTo>
                    <a:pt x="19" y="37"/>
                    <a:pt x="19" y="37"/>
                    <a:pt x="18" y="37"/>
                  </a:cubicBezTo>
                  <a:cubicBezTo>
                    <a:pt x="18" y="37"/>
                    <a:pt x="18" y="37"/>
                    <a:pt x="19" y="36"/>
                  </a:cubicBezTo>
                  <a:close/>
                  <a:moveTo>
                    <a:pt x="18" y="37"/>
                  </a:moveTo>
                  <a:cubicBezTo>
                    <a:pt x="19" y="37"/>
                    <a:pt x="19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8" y="38"/>
                    <a:pt x="18" y="38"/>
                  </a:cubicBezTo>
                  <a:cubicBezTo>
                    <a:pt x="18" y="38"/>
                    <a:pt x="18" y="37"/>
                    <a:pt x="18" y="37"/>
                  </a:cubicBezTo>
                  <a:close/>
                  <a:moveTo>
                    <a:pt x="17" y="40"/>
                  </a:move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39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8" y="38"/>
                    <a:pt x="19" y="39"/>
                    <a:pt x="19" y="39"/>
                  </a:cubicBezTo>
                  <a:cubicBezTo>
                    <a:pt x="19" y="39"/>
                    <a:pt x="19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7" y="39"/>
                    <a:pt x="17" y="40"/>
                  </a:cubicBezTo>
                  <a:close/>
                  <a:moveTo>
                    <a:pt x="17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21" y="41"/>
                  </a:move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2" y="41"/>
                    <a:pt x="22" y="41"/>
                  </a:cubicBezTo>
                  <a:cubicBezTo>
                    <a:pt x="21" y="41"/>
                    <a:pt x="21" y="41"/>
                    <a:pt x="21" y="41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94"/>
            <p:cNvSpPr>
              <a:spLocks/>
            </p:cNvSpPr>
            <p:nvPr/>
          </p:nvSpPr>
          <p:spPr bwMode="auto">
            <a:xfrm rot="1015632">
              <a:off x="6398886" y="2303361"/>
              <a:ext cx="0" cy="6956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1 h 1"/>
                <a:gd name="T4" fmla="*/ 1 h 1"/>
                <a:gd name="T5" fmla="*/ 1 h 1"/>
                <a:gd name="T6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95"/>
            <p:cNvSpPr>
              <a:spLocks noEditPoints="1"/>
            </p:cNvSpPr>
            <p:nvPr/>
          </p:nvSpPr>
          <p:spPr bwMode="auto">
            <a:xfrm rot="1015632">
              <a:off x="6211576" y="2139385"/>
              <a:ext cx="288685" cy="246947"/>
            </a:xfrm>
            <a:custGeom>
              <a:avLst/>
              <a:gdLst>
                <a:gd name="T0" fmla="*/ 33 w 35"/>
                <a:gd name="T1" fmla="*/ 26 h 30"/>
                <a:gd name="T2" fmla="*/ 27 w 35"/>
                <a:gd name="T3" fmla="*/ 21 h 30"/>
                <a:gd name="T4" fmla="*/ 23 w 35"/>
                <a:gd name="T5" fmla="*/ 18 h 30"/>
                <a:gd name="T6" fmla="*/ 15 w 35"/>
                <a:gd name="T7" fmla="*/ 10 h 30"/>
                <a:gd name="T8" fmla="*/ 9 w 35"/>
                <a:gd name="T9" fmla="*/ 5 h 30"/>
                <a:gd name="T10" fmla="*/ 2 w 35"/>
                <a:gd name="T11" fmla="*/ 2 h 30"/>
                <a:gd name="T12" fmla="*/ 3 w 35"/>
                <a:gd name="T13" fmla="*/ 10 h 30"/>
                <a:gd name="T14" fmla="*/ 8 w 35"/>
                <a:gd name="T15" fmla="*/ 19 h 30"/>
                <a:gd name="T16" fmla="*/ 14 w 35"/>
                <a:gd name="T17" fmla="*/ 25 h 30"/>
                <a:gd name="T18" fmla="*/ 26 w 35"/>
                <a:gd name="T19" fmla="*/ 27 h 30"/>
                <a:gd name="T20" fmla="*/ 34 w 35"/>
                <a:gd name="T21" fmla="*/ 29 h 30"/>
                <a:gd name="T22" fmla="*/ 5 w 35"/>
                <a:gd name="T23" fmla="*/ 11 h 30"/>
                <a:gd name="T24" fmla="*/ 6 w 35"/>
                <a:gd name="T25" fmla="*/ 4 h 30"/>
                <a:gd name="T26" fmla="*/ 3 w 35"/>
                <a:gd name="T27" fmla="*/ 5 h 30"/>
                <a:gd name="T28" fmla="*/ 4 w 35"/>
                <a:gd name="T29" fmla="*/ 8 h 30"/>
                <a:gd name="T30" fmla="*/ 5 w 35"/>
                <a:gd name="T31" fmla="*/ 11 h 30"/>
                <a:gd name="T32" fmla="*/ 24 w 35"/>
                <a:gd name="T33" fmla="*/ 23 h 30"/>
                <a:gd name="T34" fmla="*/ 25 w 35"/>
                <a:gd name="T35" fmla="*/ 20 h 30"/>
                <a:gd name="T36" fmla="*/ 23 w 35"/>
                <a:gd name="T37" fmla="*/ 22 h 30"/>
                <a:gd name="T38" fmla="*/ 19 w 35"/>
                <a:gd name="T39" fmla="*/ 19 h 30"/>
                <a:gd name="T40" fmla="*/ 22 w 35"/>
                <a:gd name="T41" fmla="*/ 22 h 30"/>
                <a:gd name="T42" fmla="*/ 23 w 35"/>
                <a:gd name="T43" fmla="*/ 19 h 30"/>
                <a:gd name="T44" fmla="*/ 19 w 35"/>
                <a:gd name="T45" fmla="*/ 20 h 30"/>
                <a:gd name="T46" fmla="*/ 19 w 35"/>
                <a:gd name="T47" fmla="*/ 20 h 30"/>
                <a:gd name="T48" fmla="*/ 22 w 35"/>
                <a:gd name="T49" fmla="*/ 23 h 30"/>
                <a:gd name="T50" fmla="*/ 23 w 35"/>
                <a:gd name="T51" fmla="*/ 19 h 30"/>
                <a:gd name="T52" fmla="*/ 20 w 35"/>
                <a:gd name="T53" fmla="*/ 19 h 30"/>
                <a:gd name="T54" fmla="*/ 20 w 35"/>
                <a:gd name="T55" fmla="*/ 16 h 30"/>
                <a:gd name="T56" fmla="*/ 19 w 35"/>
                <a:gd name="T57" fmla="*/ 14 h 30"/>
                <a:gd name="T58" fmla="*/ 12 w 35"/>
                <a:gd name="T59" fmla="*/ 12 h 30"/>
                <a:gd name="T60" fmla="*/ 10 w 35"/>
                <a:gd name="T61" fmla="*/ 11 h 30"/>
                <a:gd name="T62" fmla="*/ 11 w 35"/>
                <a:gd name="T63" fmla="*/ 11 h 30"/>
                <a:gd name="T64" fmla="*/ 15 w 35"/>
                <a:gd name="T65" fmla="*/ 16 h 30"/>
                <a:gd name="T66" fmla="*/ 15 w 35"/>
                <a:gd name="T67" fmla="*/ 15 h 30"/>
                <a:gd name="T68" fmla="*/ 12 w 35"/>
                <a:gd name="T69" fmla="*/ 15 h 30"/>
                <a:gd name="T70" fmla="*/ 13 w 35"/>
                <a:gd name="T71" fmla="*/ 15 h 30"/>
                <a:gd name="T72" fmla="*/ 13 w 35"/>
                <a:gd name="T73" fmla="*/ 11 h 30"/>
                <a:gd name="T74" fmla="*/ 11 w 35"/>
                <a:gd name="T75" fmla="*/ 16 h 30"/>
                <a:gd name="T76" fmla="*/ 14 w 35"/>
                <a:gd name="T77" fmla="*/ 15 h 30"/>
                <a:gd name="T78" fmla="*/ 16 w 35"/>
                <a:gd name="T79" fmla="*/ 16 h 30"/>
                <a:gd name="T80" fmla="*/ 17 w 35"/>
                <a:gd name="T81" fmla="*/ 14 h 30"/>
                <a:gd name="T82" fmla="*/ 16 w 35"/>
                <a:gd name="T83" fmla="*/ 11 h 30"/>
                <a:gd name="T84" fmla="*/ 14 w 35"/>
                <a:gd name="T85" fmla="*/ 11 h 30"/>
                <a:gd name="T86" fmla="*/ 13 w 35"/>
                <a:gd name="T87" fmla="*/ 11 h 30"/>
                <a:gd name="T88" fmla="*/ 11 w 35"/>
                <a:gd name="T89" fmla="*/ 10 h 30"/>
                <a:gd name="T90" fmla="*/ 10 w 35"/>
                <a:gd name="T91" fmla="*/ 8 h 30"/>
                <a:gd name="T92" fmla="*/ 9 w 35"/>
                <a:gd name="T93" fmla="*/ 8 h 30"/>
                <a:gd name="T94" fmla="*/ 7 w 35"/>
                <a:gd name="T95" fmla="*/ 13 h 30"/>
                <a:gd name="T96" fmla="*/ 9 w 35"/>
                <a:gd name="T97" fmla="*/ 14 h 30"/>
                <a:gd name="T98" fmla="*/ 8 w 35"/>
                <a:gd name="T99" fmla="*/ 20 h 30"/>
                <a:gd name="T100" fmla="*/ 13 w 35"/>
                <a:gd name="T101" fmla="*/ 18 h 30"/>
                <a:gd name="T102" fmla="*/ 13 w 35"/>
                <a:gd name="T103" fmla="*/ 22 h 30"/>
                <a:gd name="T104" fmla="*/ 16 w 35"/>
                <a:gd name="T105" fmla="*/ 20 h 30"/>
                <a:gd name="T106" fmla="*/ 14 w 35"/>
                <a:gd name="T107" fmla="*/ 26 h 30"/>
                <a:gd name="T108" fmla="*/ 16 w 35"/>
                <a:gd name="T109" fmla="*/ 25 h 30"/>
                <a:gd name="T110" fmla="*/ 21 w 35"/>
                <a:gd name="T111" fmla="*/ 24 h 30"/>
                <a:gd name="T112" fmla="*/ 26 w 35"/>
                <a:gd name="T113" fmla="*/ 25 h 30"/>
                <a:gd name="T114" fmla="*/ 27 w 35"/>
                <a:gd name="T115" fmla="*/ 24 h 30"/>
                <a:gd name="T116" fmla="*/ 29 w 35"/>
                <a:gd name="T117" fmla="*/ 24 h 30"/>
                <a:gd name="T118" fmla="*/ 26 w 35"/>
                <a:gd name="T119" fmla="*/ 29 h 30"/>
                <a:gd name="T120" fmla="*/ 30 w 35"/>
                <a:gd name="T121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" h="30">
                  <a:moveTo>
                    <a:pt x="35" y="29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4" y="29"/>
                  </a:cubicBezTo>
                  <a:cubicBezTo>
                    <a:pt x="34" y="29"/>
                    <a:pt x="34" y="29"/>
                    <a:pt x="34" y="28"/>
                  </a:cubicBezTo>
                  <a:cubicBezTo>
                    <a:pt x="34" y="28"/>
                    <a:pt x="33" y="28"/>
                    <a:pt x="33" y="28"/>
                  </a:cubicBezTo>
                  <a:cubicBezTo>
                    <a:pt x="34" y="28"/>
                    <a:pt x="34" y="28"/>
                    <a:pt x="35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8"/>
                    <a:pt x="33" y="2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4" y="27"/>
                    <a:pt x="34" y="27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0" y="25"/>
                  </a:cubicBezTo>
                  <a:cubicBezTo>
                    <a:pt x="31" y="25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4"/>
                    <a:pt x="30" y="24"/>
                  </a:cubicBezTo>
                  <a:cubicBezTo>
                    <a:pt x="30" y="24"/>
                    <a:pt x="29" y="24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3"/>
                  </a:cubicBezTo>
                  <a:cubicBezTo>
                    <a:pt x="28" y="23"/>
                    <a:pt x="28" y="22"/>
                    <a:pt x="28" y="22"/>
                  </a:cubicBezTo>
                  <a:cubicBezTo>
                    <a:pt x="28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9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5" y="20"/>
                  </a:cubicBezTo>
                  <a:cubicBezTo>
                    <a:pt x="25" y="20"/>
                    <a:pt x="26" y="20"/>
                    <a:pt x="26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20"/>
                    <a:pt x="25" y="20"/>
                  </a:cubicBezTo>
                  <a:cubicBezTo>
                    <a:pt x="25" y="20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8"/>
                    <a:pt x="23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8"/>
                    <a:pt x="22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3" y="9"/>
                    <a:pt x="14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3" y="8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8" y="5"/>
                    <a:pt x="9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5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5" y="12"/>
                    <a:pt x="5" y="12"/>
                  </a:cubicBezTo>
                  <a:cubicBezTo>
                    <a:pt x="5" y="12"/>
                    <a:pt x="6" y="13"/>
                    <a:pt x="6" y="13"/>
                  </a:cubicBezTo>
                  <a:cubicBezTo>
                    <a:pt x="6" y="13"/>
                    <a:pt x="6" y="13"/>
                    <a:pt x="7" y="13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9" y="17"/>
                    <a:pt x="8" y="18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10" y="21"/>
                    <a:pt x="10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3"/>
                    <a:pt x="10" y="24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4"/>
                    <a:pt x="12" y="24"/>
                    <a:pt x="13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6"/>
                    <a:pt x="13" y="26"/>
                  </a:cubicBezTo>
                  <a:cubicBezTo>
                    <a:pt x="13" y="26"/>
                    <a:pt x="13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6" y="26"/>
                    <a:pt x="16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7"/>
                    <a:pt x="17" y="27"/>
                  </a:cubicBezTo>
                  <a:cubicBezTo>
                    <a:pt x="17" y="27"/>
                    <a:pt x="17" y="27"/>
                    <a:pt x="18" y="27"/>
                  </a:cubicBezTo>
                  <a:cubicBezTo>
                    <a:pt x="18" y="27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20" y="25"/>
                    <a:pt x="20" y="25"/>
                  </a:cubicBezTo>
                  <a:cubicBezTo>
                    <a:pt x="20" y="25"/>
                    <a:pt x="20" y="25"/>
                    <a:pt x="21" y="25"/>
                  </a:cubicBezTo>
                  <a:cubicBezTo>
                    <a:pt x="21" y="25"/>
                    <a:pt x="22" y="25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4" y="26"/>
                    <a:pt x="24" y="26"/>
                  </a:cubicBezTo>
                  <a:cubicBezTo>
                    <a:pt x="25" y="26"/>
                    <a:pt x="26" y="27"/>
                    <a:pt x="26" y="27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7" y="28"/>
                    <a:pt x="26" y="28"/>
                  </a:cubicBezTo>
                  <a:cubicBezTo>
                    <a:pt x="26" y="28"/>
                    <a:pt x="26" y="29"/>
                    <a:pt x="26" y="29"/>
                  </a:cubicBezTo>
                  <a:cubicBezTo>
                    <a:pt x="26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8"/>
                    <a:pt x="27" y="28"/>
                  </a:cubicBezTo>
                  <a:cubicBezTo>
                    <a:pt x="27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9" y="28"/>
                    <a:pt x="29" y="29"/>
                  </a:cubicBezTo>
                  <a:cubicBezTo>
                    <a:pt x="29" y="29"/>
                    <a:pt x="29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2" y="29"/>
                    <a:pt x="33" y="29"/>
                    <a:pt x="33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5" y="30"/>
                    <a:pt x="35" y="30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lose/>
                  <a:moveTo>
                    <a:pt x="2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0"/>
                  </a:cubicBezTo>
                  <a:close/>
                  <a:moveTo>
                    <a:pt x="2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4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lose/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0" y="4"/>
                  </a:cubicBezTo>
                  <a:close/>
                  <a:moveTo>
                    <a:pt x="6" y="1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lnTo>
                    <a:pt x="6" y="10"/>
                  </a:lnTo>
                  <a:close/>
                  <a:moveTo>
                    <a:pt x="5" y="11"/>
                  </a:moveTo>
                  <a:cubicBezTo>
                    <a:pt x="5" y="11"/>
                    <a:pt x="5" y="10"/>
                    <a:pt x="4" y="10"/>
                  </a:cubicBezTo>
                  <a:cubicBezTo>
                    <a:pt x="4" y="10"/>
                    <a:pt x="4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6" y="10"/>
                  </a:cubicBezTo>
                  <a:cubicBezTo>
                    <a:pt x="6" y="10"/>
                    <a:pt x="5" y="10"/>
                    <a:pt x="5" y="11"/>
                  </a:cubicBezTo>
                  <a:close/>
                  <a:moveTo>
                    <a:pt x="6" y="9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9"/>
                    <a:pt x="7" y="9"/>
                  </a:cubicBezTo>
                  <a:cubicBezTo>
                    <a:pt x="7" y="9"/>
                    <a:pt x="7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8" y="6"/>
                  </a:cubicBezTo>
                  <a:close/>
                  <a:moveTo>
                    <a:pt x="7" y="5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5"/>
                    <a:pt x="7" y="5"/>
                  </a:cubicBezTo>
                  <a:close/>
                  <a:moveTo>
                    <a:pt x="6" y="4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lose/>
                  <a:moveTo>
                    <a:pt x="5" y="4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5"/>
                    <a:pt x="4" y="5"/>
                    <a:pt x="4" y="4"/>
                  </a:cubicBezTo>
                  <a:lnTo>
                    <a:pt x="5" y="4"/>
                  </a:lnTo>
                  <a:close/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lose/>
                  <a:moveTo>
                    <a:pt x="2" y="5"/>
                  </a:moveTo>
                  <a:cubicBezTo>
                    <a:pt x="2" y="5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3" y="5"/>
                  </a:moveTo>
                  <a:cubicBezTo>
                    <a:pt x="3" y="5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lose/>
                  <a:moveTo>
                    <a:pt x="4" y="5"/>
                  </a:moveTo>
                  <a:cubicBezTo>
                    <a:pt x="4" y="5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" y="9"/>
                  </a:moveTo>
                  <a:cubicBezTo>
                    <a:pt x="1" y="9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9"/>
                    <a:pt x="1" y="9"/>
                  </a:cubicBezTo>
                  <a:close/>
                  <a:moveTo>
                    <a:pt x="3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3" y="7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3" y="8"/>
                  </a:moveTo>
                  <a:cubicBezTo>
                    <a:pt x="3" y="8"/>
                    <a:pt x="3" y="7"/>
                    <a:pt x="3" y="7"/>
                  </a:cubicBezTo>
                  <a:cubicBezTo>
                    <a:pt x="3" y="7"/>
                    <a:pt x="3" y="7"/>
                    <a:pt x="4" y="7"/>
                  </a:cubicBezTo>
                  <a:cubicBezTo>
                    <a:pt x="4" y="7"/>
                    <a:pt x="4" y="8"/>
                    <a:pt x="4" y="8"/>
                  </a:cubicBezTo>
                  <a:cubicBezTo>
                    <a:pt x="4" y="8"/>
                    <a:pt x="4" y="8"/>
                    <a:pt x="3" y="8"/>
                  </a:cubicBezTo>
                  <a:close/>
                  <a:moveTo>
                    <a:pt x="4" y="8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7"/>
                    <a:pt x="5" y="8"/>
                  </a:cubicBezTo>
                  <a:cubicBezTo>
                    <a:pt x="5" y="8"/>
                    <a:pt x="4" y="8"/>
                    <a:pt x="4" y="8"/>
                  </a:cubicBezTo>
                  <a:close/>
                  <a:moveTo>
                    <a:pt x="5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6" y="7"/>
                    <a:pt x="5" y="7"/>
                    <a:pt x="5" y="7"/>
                  </a:cubicBezTo>
                  <a:close/>
                  <a:moveTo>
                    <a:pt x="6" y="7"/>
                  </a:moveTo>
                  <a:cubicBezTo>
                    <a:pt x="6" y="7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lose/>
                  <a:moveTo>
                    <a:pt x="3" y="12"/>
                  </a:move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4" y="11"/>
                  </a:moveTo>
                  <a:cubicBezTo>
                    <a:pt x="4" y="11"/>
                    <a:pt x="4" y="12"/>
                    <a:pt x="4" y="1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4" y="12"/>
                    <a:pt x="4" y="11"/>
                  </a:cubicBezTo>
                  <a:close/>
                  <a:moveTo>
                    <a:pt x="7" y="9"/>
                  </a:moveTo>
                  <a:cubicBezTo>
                    <a:pt x="7" y="8"/>
                    <a:pt x="7" y="8"/>
                    <a:pt x="6" y="8"/>
                  </a:cubicBezTo>
                  <a:cubicBezTo>
                    <a:pt x="7" y="8"/>
                    <a:pt x="7" y="8"/>
                    <a:pt x="7" y="7"/>
                  </a:cubicBezTo>
                  <a:cubicBezTo>
                    <a:pt x="7" y="8"/>
                    <a:pt x="7" y="8"/>
                    <a:pt x="8" y="8"/>
                  </a:cubicBezTo>
                  <a:cubicBezTo>
                    <a:pt x="7" y="8"/>
                    <a:pt x="7" y="8"/>
                    <a:pt x="7" y="9"/>
                  </a:cubicBezTo>
                  <a:close/>
                  <a:moveTo>
                    <a:pt x="8" y="8"/>
                  </a:moveTo>
                  <a:cubicBezTo>
                    <a:pt x="8" y="8"/>
                    <a:pt x="7" y="8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8"/>
                    <a:pt x="8" y="8"/>
                  </a:cubicBezTo>
                  <a:close/>
                  <a:moveTo>
                    <a:pt x="27" y="21"/>
                  </a:moveTo>
                  <a:cubicBezTo>
                    <a:pt x="27" y="22"/>
                    <a:pt x="27" y="22"/>
                    <a:pt x="27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1"/>
                    <a:pt x="26" y="21"/>
                    <a:pt x="26" y="21"/>
                  </a:cubicBezTo>
                  <a:lnTo>
                    <a:pt x="27" y="21"/>
                  </a:lnTo>
                  <a:close/>
                  <a:moveTo>
                    <a:pt x="26" y="22"/>
                  </a:move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lose/>
                  <a:moveTo>
                    <a:pt x="24" y="24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lnTo>
                    <a:pt x="24" y="24"/>
                  </a:lnTo>
                  <a:close/>
                  <a:moveTo>
                    <a:pt x="24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lose/>
                  <a:moveTo>
                    <a:pt x="25" y="23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lnTo>
                    <a:pt x="25" y="23"/>
                  </a:lnTo>
                  <a:close/>
                  <a:moveTo>
                    <a:pt x="25" y="20"/>
                  </a:move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6" y="20"/>
                    <a:pt x="26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5" y="21"/>
                  </a:cubicBezTo>
                  <a:cubicBezTo>
                    <a:pt x="25" y="21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25" y="20"/>
                  </a:moveTo>
                  <a:cubicBezTo>
                    <a:pt x="25" y="20"/>
                    <a:pt x="25" y="21"/>
                    <a:pt x="25" y="21"/>
                  </a:cubicBezTo>
                  <a:cubicBezTo>
                    <a:pt x="25" y="21"/>
                    <a:pt x="25" y="21"/>
                    <a:pt x="26" y="21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1"/>
                    <a:pt x="25" y="21"/>
                  </a:cubicBezTo>
                  <a:cubicBezTo>
                    <a:pt x="25" y="21"/>
                    <a:pt x="24" y="21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24" y="21"/>
                  </a:moveTo>
                  <a:cubicBezTo>
                    <a:pt x="24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23" y="23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3" y="22"/>
                    <a:pt x="23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2"/>
                    <a:pt x="23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2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2"/>
                    <a:pt x="23" y="23"/>
                    <a:pt x="23" y="23"/>
                  </a:cubicBezTo>
                  <a:close/>
                  <a:moveTo>
                    <a:pt x="22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4"/>
                    <a:pt x="22" y="24"/>
                    <a:pt x="22" y="24"/>
                  </a:cubicBezTo>
                  <a:close/>
                  <a:moveTo>
                    <a:pt x="19" y="18"/>
                  </a:move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8" y="19"/>
                    <a:pt x="18" y="19"/>
                  </a:cubicBezTo>
                  <a:cubicBezTo>
                    <a:pt x="18" y="19"/>
                    <a:pt x="18" y="18"/>
                    <a:pt x="18" y="18"/>
                  </a:cubicBezTo>
                  <a:cubicBezTo>
                    <a:pt x="18" y="18"/>
                    <a:pt x="19" y="18"/>
                    <a:pt x="19" y="18"/>
                  </a:cubicBezTo>
                  <a:close/>
                  <a:moveTo>
                    <a:pt x="18" y="18"/>
                  </a:moveTo>
                  <a:cubicBezTo>
                    <a:pt x="18" y="17"/>
                    <a:pt x="18" y="17"/>
                    <a:pt x="18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8" y="18"/>
                  </a:cubicBezTo>
                  <a:close/>
                  <a:moveTo>
                    <a:pt x="19" y="19"/>
                  </a:move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lose/>
                  <a:moveTo>
                    <a:pt x="23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3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3" y="21"/>
                    <a:pt x="23" y="21"/>
                  </a:cubicBezTo>
                  <a:cubicBezTo>
                    <a:pt x="23" y="21"/>
                    <a:pt x="23" y="20"/>
                    <a:pt x="23" y="20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2"/>
                    <a:pt x="21" y="22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2"/>
                    <a:pt x="22" y="22"/>
                    <a:pt x="22" y="22"/>
                  </a:cubicBezTo>
                  <a:lnTo>
                    <a:pt x="21" y="22"/>
                  </a:lnTo>
                  <a:close/>
                  <a:moveTo>
                    <a:pt x="23" y="21"/>
                  </a:move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1"/>
                    <a:pt x="23" y="21"/>
                  </a:cubicBezTo>
                  <a:close/>
                  <a:moveTo>
                    <a:pt x="21" y="21"/>
                  </a:move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lose/>
                  <a:moveTo>
                    <a:pt x="23" y="19"/>
                  </a:moveTo>
                  <a:cubicBezTo>
                    <a:pt x="23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20"/>
                    <a:pt x="22" y="19"/>
                    <a:pt x="22" y="19"/>
                  </a:cubicBezTo>
                  <a:cubicBezTo>
                    <a:pt x="22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22" y="19"/>
                  </a:moveTo>
                  <a:cubicBezTo>
                    <a:pt x="22" y="19"/>
                    <a:pt x="22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8"/>
                    <a:pt x="22" y="1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2" y="19"/>
                    <a:pt x="22" y="19"/>
                    <a:pt x="22" y="19"/>
                  </a:cubicBezTo>
                  <a:close/>
                  <a:moveTo>
                    <a:pt x="21" y="20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lose/>
                  <a:moveTo>
                    <a:pt x="20" y="20"/>
                  </a:move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lose/>
                  <a:moveTo>
                    <a:pt x="18" y="20"/>
                  </a:moveTo>
                  <a:cubicBezTo>
                    <a:pt x="18" y="20"/>
                    <a:pt x="18" y="20"/>
                    <a:pt x="18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8" y="20"/>
                  </a:cubicBezTo>
                  <a:close/>
                  <a:moveTo>
                    <a:pt x="18" y="21"/>
                  </a:moveTo>
                  <a:cubicBezTo>
                    <a:pt x="18" y="21"/>
                    <a:pt x="18" y="21"/>
                    <a:pt x="18" y="22"/>
                  </a:cubicBezTo>
                  <a:cubicBezTo>
                    <a:pt x="18" y="22"/>
                    <a:pt x="17" y="22"/>
                    <a:pt x="17" y="22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lose/>
                  <a:moveTo>
                    <a:pt x="19" y="20"/>
                  </a:moveTo>
                  <a:cubicBezTo>
                    <a:pt x="19" y="20"/>
                    <a:pt x="19" y="21"/>
                    <a:pt x="19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1"/>
                    <a:pt x="19" y="20"/>
                  </a:cubicBezTo>
                  <a:close/>
                  <a:moveTo>
                    <a:pt x="19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1"/>
                  </a:cubicBezTo>
                  <a:cubicBezTo>
                    <a:pt x="19" y="21"/>
                    <a:pt x="19" y="21"/>
                    <a:pt x="19" y="22"/>
                  </a:cubicBezTo>
                  <a:close/>
                  <a:moveTo>
                    <a:pt x="20" y="22"/>
                  </a:moveTo>
                  <a:cubicBezTo>
                    <a:pt x="20" y="22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0" y="23"/>
                    <a:pt x="20" y="23"/>
                  </a:cubicBezTo>
                  <a:cubicBezTo>
                    <a:pt x="20" y="23"/>
                    <a:pt x="20" y="23"/>
                    <a:pt x="19" y="23"/>
                  </a:cubicBezTo>
                  <a:cubicBezTo>
                    <a:pt x="19" y="23"/>
                    <a:pt x="19" y="23"/>
                    <a:pt x="19" y="22"/>
                  </a:cubicBezTo>
                  <a:cubicBezTo>
                    <a:pt x="19" y="22"/>
                    <a:pt x="19" y="22"/>
                    <a:pt x="20" y="22"/>
                  </a:cubicBezTo>
                  <a:close/>
                  <a:moveTo>
                    <a:pt x="22" y="22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1" y="23"/>
                  </a:cubicBezTo>
                  <a:lnTo>
                    <a:pt x="22" y="22"/>
                  </a:lnTo>
                  <a:close/>
                  <a:moveTo>
                    <a:pt x="25" y="19"/>
                  </a:move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5" y="19"/>
                  </a:cubicBezTo>
                  <a:close/>
                  <a:moveTo>
                    <a:pt x="24" y="20"/>
                  </a:move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lose/>
                  <a:moveTo>
                    <a:pt x="24" y="19"/>
                  </a:move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20"/>
                    <a:pt x="24" y="20"/>
                  </a:cubicBezTo>
                  <a:cubicBezTo>
                    <a:pt x="24" y="20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lose/>
                  <a:moveTo>
                    <a:pt x="24" y="19"/>
                  </a:moveTo>
                  <a:cubicBezTo>
                    <a:pt x="24" y="19"/>
                    <a:pt x="24" y="20"/>
                    <a:pt x="24" y="20"/>
                  </a:cubicBezTo>
                  <a:cubicBezTo>
                    <a:pt x="24" y="20"/>
                    <a:pt x="24" y="20"/>
                    <a:pt x="23" y="20"/>
                  </a:cubicBezTo>
                  <a:cubicBezTo>
                    <a:pt x="23" y="20"/>
                    <a:pt x="23" y="20"/>
                    <a:pt x="23" y="19"/>
                  </a:cubicBezTo>
                  <a:cubicBezTo>
                    <a:pt x="23" y="19"/>
                    <a:pt x="23" y="19"/>
                    <a:pt x="24" y="19"/>
                  </a:cubicBezTo>
                  <a:close/>
                  <a:moveTo>
                    <a:pt x="23" y="18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lose/>
                  <a:moveTo>
                    <a:pt x="23" y="17"/>
                  </a:moveTo>
                  <a:cubicBezTo>
                    <a:pt x="23" y="17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7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1" y="19"/>
                  </a:move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lnTo>
                    <a:pt x="21" y="19"/>
                  </a:lnTo>
                  <a:close/>
                  <a:moveTo>
                    <a:pt x="21" y="18"/>
                  </a:moveTo>
                  <a:cubicBezTo>
                    <a:pt x="20" y="19"/>
                    <a:pt x="20" y="19"/>
                    <a:pt x="20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lnTo>
                    <a:pt x="21" y="18"/>
                  </a:lnTo>
                  <a:close/>
                  <a:moveTo>
                    <a:pt x="21" y="16"/>
                  </a:moveTo>
                  <a:cubicBezTo>
                    <a:pt x="21" y="16"/>
                    <a:pt x="22" y="16"/>
                    <a:pt x="22" y="16"/>
                  </a:cubicBezTo>
                  <a:cubicBezTo>
                    <a:pt x="22" y="17"/>
                    <a:pt x="22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6"/>
                    <a:pt x="21" y="16"/>
                    <a:pt x="21" y="16"/>
                  </a:cubicBezTo>
                  <a:close/>
                  <a:moveTo>
                    <a:pt x="21" y="17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lnTo>
                    <a:pt x="21" y="17"/>
                  </a:lnTo>
                  <a:close/>
                  <a:moveTo>
                    <a:pt x="21" y="16"/>
                  </a:moveTo>
                  <a:cubicBezTo>
                    <a:pt x="20" y="17"/>
                    <a:pt x="20" y="17"/>
                    <a:pt x="20" y="17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lnTo>
                    <a:pt x="21" y="16"/>
                  </a:lnTo>
                  <a:close/>
                  <a:moveTo>
                    <a:pt x="20" y="15"/>
                  </a:moveTo>
                  <a:cubicBezTo>
                    <a:pt x="20" y="15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5"/>
                    <a:pt x="20" y="15"/>
                    <a:pt x="20" y="15"/>
                  </a:cubicBezTo>
                  <a:close/>
                  <a:moveTo>
                    <a:pt x="19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lose/>
                  <a:moveTo>
                    <a:pt x="20" y="15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20" y="15"/>
                  </a:cubicBezTo>
                  <a:close/>
                  <a:moveTo>
                    <a:pt x="17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8" y="17"/>
                    <a:pt x="18" y="17"/>
                  </a:cubicBezTo>
                  <a:lnTo>
                    <a:pt x="17" y="18"/>
                  </a:lnTo>
                  <a:close/>
                  <a:moveTo>
                    <a:pt x="19" y="14"/>
                  </a:move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lnTo>
                    <a:pt x="19" y="14"/>
                  </a:lnTo>
                  <a:close/>
                  <a:moveTo>
                    <a:pt x="11" y="14"/>
                  </a:move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1" y="13"/>
                    <a:pt x="10" y="13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1" y="13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lose/>
                  <a:moveTo>
                    <a:pt x="10" y="15"/>
                  </a:moveTo>
                  <a:cubicBezTo>
                    <a:pt x="10" y="15"/>
                    <a:pt x="10" y="15"/>
                    <a:pt x="10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lnTo>
                    <a:pt x="10" y="15"/>
                  </a:ln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lnTo>
                    <a:pt x="10" y="11"/>
                  </a:lnTo>
                  <a:close/>
                  <a:moveTo>
                    <a:pt x="10" y="10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lnTo>
                    <a:pt x="10" y="10"/>
                  </a:lnTo>
                  <a:close/>
                  <a:moveTo>
                    <a:pt x="1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lose/>
                  <a:moveTo>
                    <a:pt x="9" y="12"/>
                  </a:move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9" y="12"/>
                  </a:lnTo>
                  <a:close/>
                  <a:moveTo>
                    <a:pt x="10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2" y="12"/>
                    <a:pt x="12" y="1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1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lnTo>
                    <a:pt x="10" y="11"/>
                  </a:lnTo>
                  <a:close/>
                  <a:moveTo>
                    <a:pt x="12" y="12"/>
                  </a:moveTo>
                  <a:cubicBezTo>
                    <a:pt x="12" y="12"/>
                    <a:pt x="12" y="12"/>
                    <a:pt x="12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2" y="12"/>
                    <a:pt x="12" y="12"/>
                  </a:cubicBezTo>
                  <a:close/>
                  <a:moveTo>
                    <a:pt x="15" y="16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15" y="16"/>
                  </a:lnTo>
                  <a:close/>
                  <a:moveTo>
                    <a:pt x="15" y="16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lose/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lnTo>
                    <a:pt x="16" y="14"/>
                  </a:lnTo>
                  <a:close/>
                  <a:moveTo>
                    <a:pt x="16" y="14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6" y="14"/>
                  </a:lnTo>
                  <a:close/>
                  <a:moveTo>
                    <a:pt x="15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5"/>
                    <a:pt x="15" y="15"/>
                    <a:pt x="15" y="15"/>
                  </a:cubicBezTo>
                  <a:close/>
                  <a:moveTo>
                    <a:pt x="15" y="14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6" y="13"/>
                  </a:cubicBezTo>
                  <a:cubicBezTo>
                    <a:pt x="16" y="13"/>
                    <a:pt x="16" y="13"/>
                    <a:pt x="16" y="14"/>
                  </a:cubicBezTo>
                  <a:cubicBezTo>
                    <a:pt x="15" y="14"/>
                    <a:pt x="15" y="14"/>
                    <a:pt x="15" y="14"/>
                  </a:cubicBezTo>
                  <a:close/>
                  <a:moveTo>
                    <a:pt x="15" y="14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5" y="13"/>
                  </a:cubicBezTo>
                  <a:cubicBezTo>
                    <a:pt x="15" y="13"/>
                    <a:pt x="15" y="13"/>
                    <a:pt x="15" y="14"/>
                  </a:cubicBezTo>
                  <a:close/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5"/>
                  </a:lnTo>
                  <a:close/>
                  <a:moveTo>
                    <a:pt x="11" y="15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lnTo>
                    <a:pt x="11" y="15"/>
                  </a:ln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lose/>
                  <a:moveTo>
                    <a:pt x="12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2"/>
                    <a:pt x="12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lose/>
                  <a:moveTo>
                    <a:pt x="13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13" y="14"/>
                  </a:moveTo>
                  <a:cubicBezTo>
                    <a:pt x="13" y="14"/>
                    <a:pt x="13" y="14"/>
                    <a:pt x="13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5"/>
                    <a:pt x="12" y="15"/>
                    <a:pt x="12" y="15"/>
                  </a:cubicBezTo>
                  <a:lnTo>
                    <a:pt x="13" y="14"/>
                  </a:lnTo>
                  <a:close/>
                  <a:moveTo>
                    <a:pt x="13" y="14"/>
                  </a:moveTo>
                  <a:cubicBezTo>
                    <a:pt x="13" y="14"/>
                    <a:pt x="13" y="14"/>
                    <a:pt x="13" y="13"/>
                  </a:cubicBezTo>
                  <a:cubicBezTo>
                    <a:pt x="13" y="13"/>
                    <a:pt x="13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3" y="14"/>
                  </a:lnTo>
                  <a:close/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lose/>
                  <a:moveTo>
                    <a:pt x="14" y="12"/>
                  </a:move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lose/>
                  <a:moveTo>
                    <a:pt x="13" y="12"/>
                  </a:move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2"/>
                    <a:pt x="13" y="12"/>
                    <a:pt x="13" y="12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5"/>
                    <a:pt x="10" y="15"/>
                    <a:pt x="10" y="15"/>
                  </a:cubicBezTo>
                  <a:lnTo>
                    <a:pt x="11" y="14"/>
                  </a:lnTo>
                  <a:close/>
                  <a:moveTo>
                    <a:pt x="10" y="16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lose/>
                  <a:moveTo>
                    <a:pt x="12" y="16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7"/>
                    <a:pt x="13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6"/>
                    <a:pt x="12" y="16"/>
                  </a:cubicBezTo>
                  <a:close/>
                  <a:moveTo>
                    <a:pt x="12" y="16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7"/>
                    <a:pt x="14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6"/>
                    <a:pt x="12" y="16"/>
                  </a:cubicBezTo>
                  <a:close/>
                  <a:moveTo>
                    <a:pt x="13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6"/>
                    <a:pt x="13" y="16"/>
                  </a:cubicBezTo>
                  <a:close/>
                  <a:moveTo>
                    <a:pt x="13" y="18"/>
                  </a:moveTo>
                  <a:cubicBezTo>
                    <a:pt x="13" y="18"/>
                    <a:pt x="14" y="18"/>
                    <a:pt x="14" y="19"/>
                  </a:cubicBezTo>
                  <a:cubicBezTo>
                    <a:pt x="14" y="19"/>
                    <a:pt x="13" y="19"/>
                    <a:pt x="13" y="19"/>
                  </a:cubicBezTo>
                  <a:cubicBezTo>
                    <a:pt x="13" y="19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lose/>
                  <a:moveTo>
                    <a:pt x="14" y="18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5" y="18"/>
                    <a:pt x="15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lose/>
                  <a:moveTo>
                    <a:pt x="16" y="16"/>
                  </a:moveTo>
                  <a:cubicBezTo>
                    <a:pt x="16" y="16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lose/>
                  <a:moveTo>
                    <a:pt x="17" y="16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18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lose/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18" y="14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lnTo>
                    <a:pt x="18" y="14"/>
                  </a:lnTo>
                  <a:close/>
                  <a:moveTo>
                    <a:pt x="17" y="13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16" y="12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7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lose/>
                  <a:moveTo>
                    <a:pt x="16" y="12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lose/>
                  <a:moveTo>
                    <a:pt x="16" y="11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lose/>
                  <a:moveTo>
                    <a:pt x="15" y="12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lose/>
                  <a:moveTo>
                    <a:pt x="15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lose/>
                  <a:moveTo>
                    <a:pt x="15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4" y="11"/>
                    <a:pt x="14" y="11"/>
                  </a:cubicBezTo>
                  <a:cubicBezTo>
                    <a:pt x="14" y="11"/>
                    <a:pt x="14" y="11"/>
                    <a:pt x="15" y="10"/>
                  </a:cubicBezTo>
                  <a:cubicBezTo>
                    <a:pt x="15" y="10"/>
                    <a:pt x="15" y="11"/>
                    <a:pt x="15" y="11"/>
                  </a:cubicBezTo>
                  <a:close/>
                  <a:moveTo>
                    <a:pt x="14" y="10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lose/>
                  <a:moveTo>
                    <a:pt x="13" y="11"/>
                  </a:move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lose/>
                  <a:moveTo>
                    <a:pt x="14" y="10"/>
                  </a:moveTo>
                  <a:cubicBezTo>
                    <a:pt x="13" y="10"/>
                    <a:pt x="13" y="11"/>
                    <a:pt x="13" y="11"/>
                  </a:cubicBezTo>
                  <a:cubicBezTo>
                    <a:pt x="13" y="11"/>
                    <a:pt x="13" y="11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4" y="10"/>
                  </a:cubicBezTo>
                  <a:close/>
                  <a:moveTo>
                    <a:pt x="12" y="10"/>
                  </a:moveTo>
                  <a:cubicBezTo>
                    <a:pt x="12" y="10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lose/>
                  <a:moveTo>
                    <a:pt x="11" y="9"/>
                  </a:move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9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lose/>
                  <a:moveTo>
                    <a:pt x="11" y="10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9"/>
                    <a:pt x="11" y="9"/>
                    <a:pt x="11" y="9"/>
                  </a:cubicBezTo>
                  <a:lnTo>
                    <a:pt x="11" y="10"/>
                  </a:lnTo>
                  <a:close/>
                  <a:moveTo>
                    <a:pt x="11" y="9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lose/>
                  <a:moveTo>
                    <a:pt x="12" y="8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lnTo>
                    <a:pt x="12" y="8"/>
                  </a:lnTo>
                  <a:close/>
                  <a:moveTo>
                    <a:pt x="10" y="6"/>
                  </a:moveTo>
                  <a:cubicBezTo>
                    <a:pt x="10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6"/>
                  </a:cubicBezTo>
                  <a:close/>
                  <a:moveTo>
                    <a:pt x="10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9" y="8"/>
                    <a:pt x="9" y="8"/>
                  </a:cubicBezTo>
                  <a:cubicBezTo>
                    <a:pt x="9" y="7"/>
                    <a:pt x="9" y="7"/>
                    <a:pt x="10" y="7"/>
                  </a:cubicBezTo>
                  <a:close/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10" y="8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lose/>
                  <a:moveTo>
                    <a:pt x="9" y="8"/>
                  </a:move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9"/>
                    <a:pt x="8" y="9"/>
                    <a:pt x="8" y="9"/>
                  </a:cubicBezTo>
                  <a:cubicBezTo>
                    <a:pt x="8" y="9"/>
                    <a:pt x="9" y="9"/>
                    <a:pt x="9" y="8"/>
                  </a:cubicBezTo>
                  <a:close/>
                  <a:moveTo>
                    <a:pt x="8" y="9"/>
                  </a:moveTo>
                  <a:cubicBezTo>
                    <a:pt x="8" y="9"/>
                    <a:pt x="8" y="10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1"/>
                    <a:pt x="8" y="11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9"/>
                    <a:pt x="8" y="9"/>
                  </a:cubicBezTo>
                  <a:close/>
                  <a:moveTo>
                    <a:pt x="8" y="10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1"/>
                    <a:pt x="8" y="11"/>
                  </a:cubicBezTo>
                  <a:cubicBezTo>
                    <a:pt x="8" y="11"/>
                    <a:pt x="7" y="11"/>
                    <a:pt x="7" y="11"/>
                  </a:cubicBezTo>
                  <a:cubicBezTo>
                    <a:pt x="7" y="10"/>
                    <a:pt x="7" y="10"/>
                    <a:pt x="8" y="10"/>
                  </a:cubicBezTo>
                  <a:close/>
                  <a:moveTo>
                    <a:pt x="8" y="14"/>
                  </a:moveTo>
                  <a:cubicBezTo>
                    <a:pt x="7" y="14"/>
                    <a:pt x="7" y="13"/>
                    <a:pt x="7" y="13"/>
                  </a:cubicBezTo>
                  <a:cubicBezTo>
                    <a:pt x="7" y="13"/>
                    <a:pt x="6" y="13"/>
                    <a:pt x="6" y="12"/>
                  </a:cubicBezTo>
                  <a:cubicBezTo>
                    <a:pt x="6" y="12"/>
                    <a:pt x="6" y="12"/>
                    <a:pt x="7" y="12"/>
                  </a:cubicBezTo>
                  <a:cubicBezTo>
                    <a:pt x="7" y="12"/>
                    <a:pt x="7" y="13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lose/>
                  <a:moveTo>
                    <a:pt x="8" y="14"/>
                  </a:moveTo>
                  <a:cubicBezTo>
                    <a:pt x="8" y="14"/>
                    <a:pt x="8" y="14"/>
                    <a:pt x="8" y="14"/>
                  </a:cubicBezTo>
                  <a:cubicBezTo>
                    <a:pt x="8" y="13"/>
                    <a:pt x="7" y="12"/>
                    <a:pt x="7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lose/>
                  <a:moveTo>
                    <a:pt x="8" y="14"/>
                  </a:moveTo>
                  <a:cubicBezTo>
                    <a:pt x="9" y="14"/>
                    <a:pt x="9" y="13"/>
                    <a:pt x="10" y="13"/>
                  </a:cubicBezTo>
                  <a:cubicBezTo>
                    <a:pt x="10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lnTo>
                    <a:pt x="8" y="14"/>
                  </a:lnTo>
                  <a:close/>
                  <a:moveTo>
                    <a:pt x="9" y="17"/>
                  </a:moveTo>
                  <a:cubicBezTo>
                    <a:pt x="9" y="17"/>
                    <a:pt x="9" y="16"/>
                    <a:pt x="8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6"/>
                    <a:pt x="9" y="16"/>
                    <a:pt x="10" y="17"/>
                  </a:cubicBezTo>
                  <a:cubicBezTo>
                    <a:pt x="9" y="17"/>
                    <a:pt x="9" y="17"/>
                    <a:pt x="9" y="17"/>
                  </a:cubicBezTo>
                  <a:close/>
                  <a:moveTo>
                    <a:pt x="10" y="17"/>
                  </a:moveTo>
                  <a:cubicBezTo>
                    <a:pt x="9" y="16"/>
                    <a:pt x="9" y="16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7"/>
                    <a:pt x="11" y="17"/>
                  </a:cubicBezTo>
                  <a:cubicBezTo>
                    <a:pt x="10" y="17"/>
                    <a:pt x="10" y="17"/>
                    <a:pt x="10" y="17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19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9" y="20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8" y="20"/>
                    <a:pt x="8" y="20"/>
                  </a:cubicBezTo>
                  <a:cubicBezTo>
                    <a:pt x="8" y="20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10" y="19"/>
                  </a:cubicBezTo>
                  <a:cubicBezTo>
                    <a:pt x="10" y="19"/>
                    <a:pt x="10" y="19"/>
                    <a:pt x="10" y="20"/>
                  </a:cubicBezTo>
                  <a:cubicBezTo>
                    <a:pt x="10" y="20"/>
                    <a:pt x="10" y="20"/>
                    <a:pt x="9" y="20"/>
                  </a:cubicBezTo>
                  <a:close/>
                  <a:moveTo>
                    <a:pt x="11" y="20"/>
                  </a:moveTo>
                  <a:cubicBezTo>
                    <a:pt x="11" y="20"/>
                    <a:pt x="10" y="20"/>
                    <a:pt x="10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8"/>
                    <a:pt x="10" y="18"/>
                    <a:pt x="11" y="18"/>
                  </a:cubicBezTo>
                  <a:cubicBezTo>
                    <a:pt x="11" y="19"/>
                    <a:pt x="11" y="19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lose/>
                  <a:moveTo>
                    <a:pt x="11" y="20"/>
                  </a:move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2" y="19"/>
                    <a:pt x="12" y="19"/>
                  </a:cubicBezTo>
                  <a:cubicBezTo>
                    <a:pt x="12" y="20"/>
                    <a:pt x="11" y="20"/>
                    <a:pt x="11" y="20"/>
                  </a:cubicBezTo>
                  <a:close/>
                  <a:moveTo>
                    <a:pt x="12" y="19"/>
                  </a:moveTo>
                  <a:cubicBezTo>
                    <a:pt x="12" y="19"/>
                    <a:pt x="12" y="18"/>
                    <a:pt x="12" y="18"/>
                  </a:cubicBezTo>
                  <a:cubicBezTo>
                    <a:pt x="12" y="18"/>
                    <a:pt x="12" y="18"/>
                    <a:pt x="13" y="18"/>
                  </a:cubicBezTo>
                  <a:cubicBezTo>
                    <a:pt x="13" y="18"/>
                    <a:pt x="13" y="19"/>
                    <a:pt x="13" y="19"/>
                  </a:cubicBezTo>
                  <a:cubicBezTo>
                    <a:pt x="13" y="19"/>
                    <a:pt x="12" y="19"/>
                    <a:pt x="12" y="19"/>
                  </a:cubicBezTo>
                  <a:close/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lose/>
                  <a:moveTo>
                    <a:pt x="11" y="23"/>
                  </a:moveTo>
                  <a:cubicBezTo>
                    <a:pt x="11" y="23"/>
                    <a:pt x="11" y="23"/>
                    <a:pt x="11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22"/>
                    <a:pt x="12" y="22"/>
                    <a:pt x="12" y="22"/>
                  </a:cubicBezTo>
                  <a:cubicBezTo>
                    <a:pt x="12" y="23"/>
                    <a:pt x="11" y="23"/>
                    <a:pt x="11" y="23"/>
                  </a:cubicBezTo>
                  <a:close/>
                  <a:moveTo>
                    <a:pt x="12" y="22"/>
                  </a:moveTo>
                  <a:cubicBezTo>
                    <a:pt x="12" y="22"/>
                    <a:pt x="11" y="22"/>
                    <a:pt x="11" y="21"/>
                  </a:cubicBezTo>
                  <a:cubicBezTo>
                    <a:pt x="11" y="21"/>
                    <a:pt x="11" y="21"/>
                    <a:pt x="12" y="21"/>
                  </a:cubicBezTo>
                  <a:cubicBezTo>
                    <a:pt x="12" y="21"/>
                    <a:pt x="12" y="22"/>
                    <a:pt x="13" y="22"/>
                  </a:cubicBezTo>
                  <a:cubicBezTo>
                    <a:pt x="12" y="22"/>
                    <a:pt x="12" y="22"/>
                    <a:pt x="12" y="22"/>
                  </a:cubicBezTo>
                  <a:close/>
                  <a:moveTo>
                    <a:pt x="13" y="22"/>
                  </a:moveTo>
                  <a:cubicBezTo>
                    <a:pt x="13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2"/>
                    <a:pt x="13" y="22"/>
                  </a:cubicBezTo>
                  <a:close/>
                  <a:moveTo>
                    <a:pt x="13" y="21"/>
                  </a:moveTo>
                  <a:cubicBezTo>
                    <a:pt x="13" y="21"/>
                    <a:pt x="13" y="21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1"/>
                    <a:pt x="14" y="21"/>
                    <a:pt x="13" y="21"/>
                  </a:cubicBezTo>
                  <a:close/>
                  <a:moveTo>
                    <a:pt x="14" y="20"/>
                  </a:move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19"/>
                    <a:pt x="14" y="19"/>
                  </a:cubicBezTo>
                  <a:cubicBezTo>
                    <a:pt x="14" y="19"/>
                    <a:pt x="15" y="20"/>
                    <a:pt x="15" y="20"/>
                  </a:cubicBezTo>
                  <a:cubicBezTo>
                    <a:pt x="15" y="20"/>
                    <a:pt x="14" y="20"/>
                    <a:pt x="14" y="20"/>
                  </a:cubicBezTo>
                  <a:close/>
                  <a:moveTo>
                    <a:pt x="15" y="20"/>
                  </a:moveTo>
                  <a:cubicBezTo>
                    <a:pt x="15" y="19"/>
                    <a:pt x="15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20"/>
                  </a:cubicBezTo>
                  <a:close/>
                  <a:moveTo>
                    <a:pt x="16" y="18"/>
                  </a:moveTo>
                  <a:cubicBezTo>
                    <a:pt x="16" y="18"/>
                    <a:pt x="17" y="17"/>
                    <a:pt x="17" y="17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9"/>
                  </a:cubicBezTo>
                  <a:cubicBezTo>
                    <a:pt x="17" y="19"/>
                    <a:pt x="16" y="18"/>
                    <a:pt x="16" y="18"/>
                  </a:cubicBezTo>
                  <a:close/>
                  <a:moveTo>
                    <a:pt x="16" y="19"/>
                  </a:moveTo>
                  <a:cubicBezTo>
                    <a:pt x="16" y="19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19"/>
                  </a:cubicBezTo>
                  <a:close/>
                  <a:moveTo>
                    <a:pt x="15" y="20"/>
                  </a:moveTo>
                  <a:cubicBezTo>
                    <a:pt x="16" y="20"/>
                    <a:pt x="16" y="20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0"/>
                  </a:cubicBezTo>
                  <a:close/>
                  <a:moveTo>
                    <a:pt x="15" y="21"/>
                  </a:moveTo>
                  <a:cubicBezTo>
                    <a:pt x="15" y="21"/>
                    <a:pt x="15" y="21"/>
                    <a:pt x="16" y="22"/>
                  </a:cubicBezTo>
                  <a:cubicBezTo>
                    <a:pt x="16" y="22"/>
                    <a:pt x="16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5" y="22"/>
                    <a:pt x="15" y="21"/>
                    <a:pt x="15" y="21"/>
                  </a:cubicBezTo>
                  <a:close/>
                  <a:moveTo>
                    <a:pt x="14" y="22"/>
                  </a:moveTo>
                  <a:cubicBezTo>
                    <a:pt x="15" y="22"/>
                    <a:pt x="15" y="22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4" y="23"/>
                  </a:moveTo>
                  <a:cubicBezTo>
                    <a:pt x="14" y="23"/>
                    <a:pt x="15" y="23"/>
                    <a:pt x="15" y="23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3"/>
                    <a:pt x="14" y="23"/>
                    <a:pt x="14" y="23"/>
                  </a:cubicBezTo>
                  <a:close/>
                  <a:moveTo>
                    <a:pt x="14" y="26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15" y="25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3" y="25"/>
                    <a:pt x="13" y="25"/>
                    <a:pt x="13" y="24"/>
                  </a:cubicBezTo>
                  <a:cubicBezTo>
                    <a:pt x="13" y="24"/>
                    <a:pt x="13" y="24"/>
                    <a:pt x="14" y="24"/>
                  </a:cubicBezTo>
                  <a:cubicBezTo>
                    <a:pt x="14" y="24"/>
                    <a:pt x="14" y="24"/>
                    <a:pt x="15" y="24"/>
                  </a:cubicBezTo>
                  <a:cubicBezTo>
                    <a:pt x="15" y="25"/>
                    <a:pt x="15" y="25"/>
                    <a:pt x="15" y="25"/>
                  </a:cubicBezTo>
                  <a:close/>
                  <a:moveTo>
                    <a:pt x="17" y="23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3"/>
                  </a:cubicBezTo>
                  <a:cubicBezTo>
                    <a:pt x="18" y="23"/>
                    <a:pt x="17" y="23"/>
                    <a:pt x="17" y="23"/>
                  </a:cubicBezTo>
                  <a:close/>
                  <a:moveTo>
                    <a:pt x="17" y="23"/>
                  </a:moveTo>
                  <a:cubicBezTo>
                    <a:pt x="17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7" y="23"/>
                    <a:pt x="17" y="23"/>
                    <a:pt x="17" y="23"/>
                  </a:cubicBezTo>
                  <a:close/>
                  <a:moveTo>
                    <a:pt x="16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8" y="24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5"/>
                    <a:pt x="17" y="25"/>
                    <a:pt x="16" y="25"/>
                  </a:cubicBezTo>
                  <a:cubicBezTo>
                    <a:pt x="16" y="24"/>
                    <a:pt x="16" y="24"/>
                    <a:pt x="16" y="24"/>
                  </a:cubicBezTo>
                  <a:close/>
                  <a:moveTo>
                    <a:pt x="17" y="26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7" y="26"/>
                  </a:cubicBezTo>
                  <a:close/>
                  <a:moveTo>
                    <a:pt x="17" y="27"/>
                  </a:move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6"/>
                    <a:pt x="17" y="26"/>
                  </a:cubicBezTo>
                  <a:cubicBezTo>
                    <a:pt x="17" y="26"/>
                    <a:pt x="18" y="27"/>
                    <a:pt x="17" y="27"/>
                  </a:cubicBezTo>
                  <a:close/>
                  <a:moveTo>
                    <a:pt x="22" y="25"/>
                  </a:moveTo>
                  <a:cubicBezTo>
                    <a:pt x="22" y="25"/>
                    <a:pt x="21" y="25"/>
                    <a:pt x="21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4"/>
                  </a:cubicBezTo>
                  <a:cubicBezTo>
                    <a:pt x="20" y="24"/>
                    <a:pt x="21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22" y="25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1" y="25"/>
                    <a:pt x="20" y="24"/>
                    <a:pt x="20" y="24"/>
                  </a:cubicBezTo>
                  <a:cubicBezTo>
                    <a:pt x="20" y="24"/>
                    <a:pt x="19" y="24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lose/>
                  <a:moveTo>
                    <a:pt x="23" y="24"/>
                  </a:move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3" y="24"/>
                    <a:pt x="22" y="23"/>
                    <a:pt x="23" y="23"/>
                  </a:cubicBezTo>
                  <a:cubicBezTo>
                    <a:pt x="24" y="24"/>
                    <a:pt x="23" y="24"/>
                    <a:pt x="23" y="25"/>
                  </a:cubicBezTo>
                  <a:lnTo>
                    <a:pt x="23" y="24"/>
                  </a:lnTo>
                  <a:close/>
                  <a:moveTo>
                    <a:pt x="25" y="26"/>
                  </a:moveTo>
                  <a:cubicBezTo>
                    <a:pt x="25" y="26"/>
                    <a:pt x="25" y="26"/>
                    <a:pt x="24" y="26"/>
                  </a:cubicBezTo>
                  <a:cubicBezTo>
                    <a:pt x="24" y="26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4" y="25"/>
                  </a:cubicBezTo>
                  <a:cubicBezTo>
                    <a:pt x="24" y="25"/>
                    <a:pt x="25" y="25"/>
                    <a:pt x="26" y="26"/>
                  </a:cubicBezTo>
                  <a:cubicBezTo>
                    <a:pt x="25" y="26"/>
                    <a:pt x="25" y="26"/>
                    <a:pt x="25" y="26"/>
                  </a:cubicBezTo>
                  <a:close/>
                  <a:moveTo>
                    <a:pt x="26" y="25"/>
                  </a:moveTo>
                  <a:cubicBezTo>
                    <a:pt x="25" y="25"/>
                    <a:pt x="24" y="25"/>
                    <a:pt x="24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lose/>
                  <a:moveTo>
                    <a:pt x="27" y="25"/>
                  </a:moveTo>
                  <a:cubicBezTo>
                    <a:pt x="26" y="25"/>
                    <a:pt x="26" y="25"/>
                    <a:pt x="26" y="24"/>
                  </a:cubicBezTo>
                  <a:cubicBezTo>
                    <a:pt x="26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5"/>
                    <a:pt x="27" y="25"/>
                  </a:cubicBezTo>
                  <a:close/>
                  <a:moveTo>
                    <a:pt x="27" y="24"/>
                  </a:moveTo>
                  <a:cubicBezTo>
                    <a:pt x="27" y="24"/>
                    <a:pt x="27" y="24"/>
                    <a:pt x="27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3"/>
                    <a:pt x="28" y="23"/>
                    <a:pt x="28" y="23"/>
                  </a:cubicBezTo>
                  <a:cubicBezTo>
                    <a:pt x="28" y="24"/>
                    <a:pt x="27" y="24"/>
                    <a:pt x="27" y="24"/>
                  </a:cubicBezTo>
                  <a:close/>
                  <a:moveTo>
                    <a:pt x="28" y="23"/>
                  </a:moveTo>
                  <a:cubicBezTo>
                    <a:pt x="28" y="23"/>
                    <a:pt x="27" y="23"/>
                    <a:pt x="27" y="23"/>
                  </a:cubicBezTo>
                  <a:cubicBezTo>
                    <a:pt x="27" y="23"/>
                    <a:pt x="27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lose/>
                  <a:moveTo>
                    <a:pt x="29" y="24"/>
                  </a:moveTo>
                  <a:cubicBezTo>
                    <a:pt x="29" y="24"/>
                    <a:pt x="29" y="24"/>
                    <a:pt x="30" y="24"/>
                  </a:cubicBezTo>
                  <a:cubicBezTo>
                    <a:pt x="30" y="24"/>
                    <a:pt x="30" y="24"/>
                    <a:pt x="30" y="25"/>
                  </a:cubicBezTo>
                  <a:cubicBezTo>
                    <a:pt x="29" y="25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lose/>
                  <a:moveTo>
                    <a:pt x="29" y="24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6"/>
                  </a:cubicBezTo>
                  <a:cubicBezTo>
                    <a:pt x="29" y="26"/>
                    <a:pt x="28" y="25"/>
                    <a:pt x="28" y="25"/>
                  </a:cubicBezTo>
                  <a:cubicBezTo>
                    <a:pt x="28" y="25"/>
                    <a:pt x="28" y="25"/>
                    <a:pt x="29" y="24"/>
                  </a:cubicBezTo>
                  <a:close/>
                  <a:moveTo>
                    <a:pt x="28" y="25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29" y="26"/>
                    <a:pt x="29" y="26"/>
                  </a:cubicBezTo>
                  <a:cubicBezTo>
                    <a:pt x="29" y="26"/>
                    <a:pt x="29" y="26"/>
                    <a:pt x="29" y="27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5"/>
                  </a:cubicBezTo>
                  <a:close/>
                  <a:moveTo>
                    <a:pt x="28" y="26"/>
                  </a:moveTo>
                  <a:cubicBezTo>
                    <a:pt x="28" y="26"/>
                    <a:pt x="28" y="26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8" y="27"/>
                    <a:pt x="28" y="27"/>
                  </a:cubicBezTo>
                  <a:cubicBezTo>
                    <a:pt x="28" y="27"/>
                    <a:pt x="27" y="27"/>
                    <a:pt x="27" y="27"/>
                  </a:cubicBezTo>
                  <a:cubicBezTo>
                    <a:pt x="27" y="26"/>
                    <a:pt x="27" y="26"/>
                    <a:pt x="28" y="26"/>
                  </a:cubicBezTo>
                  <a:close/>
                  <a:moveTo>
                    <a:pt x="26" y="29"/>
                  </a:moveTo>
                  <a:cubicBezTo>
                    <a:pt x="26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6" y="29"/>
                    <a:pt x="26" y="29"/>
                  </a:cubicBezTo>
                  <a:close/>
                  <a:moveTo>
                    <a:pt x="27" y="28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8" y="27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7" y="28"/>
                    <a:pt x="27" y="28"/>
                  </a:cubicBezTo>
                  <a:close/>
                  <a:moveTo>
                    <a:pt x="30" y="26"/>
                  </a:moveTo>
                  <a:cubicBezTo>
                    <a:pt x="30" y="26"/>
                    <a:pt x="30" y="25"/>
                    <a:pt x="30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6"/>
                    <a:pt x="31" y="26"/>
                  </a:cubicBezTo>
                  <a:cubicBezTo>
                    <a:pt x="31" y="26"/>
                    <a:pt x="31" y="26"/>
                    <a:pt x="30" y="26"/>
                  </a:cubicBezTo>
                  <a:close/>
                  <a:moveTo>
                    <a:pt x="30" y="26"/>
                  </a:move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7"/>
                    <a:pt x="31" y="27"/>
                  </a:cubicBezTo>
                  <a:cubicBezTo>
                    <a:pt x="31" y="27"/>
                    <a:pt x="31" y="27"/>
                    <a:pt x="30" y="27"/>
                  </a:cubicBezTo>
                  <a:cubicBezTo>
                    <a:pt x="30" y="27"/>
                    <a:pt x="30" y="26"/>
                    <a:pt x="30" y="26"/>
                  </a:cubicBezTo>
                  <a:close/>
                  <a:moveTo>
                    <a:pt x="30" y="27"/>
                  </a:move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8"/>
                    <a:pt x="31" y="28"/>
                  </a:cubicBezTo>
                  <a:cubicBezTo>
                    <a:pt x="31" y="28"/>
                    <a:pt x="31" y="28"/>
                    <a:pt x="30" y="28"/>
                  </a:cubicBezTo>
                  <a:cubicBezTo>
                    <a:pt x="30" y="28"/>
                    <a:pt x="30" y="27"/>
                    <a:pt x="30" y="27"/>
                  </a:cubicBezTo>
                  <a:close/>
                  <a:moveTo>
                    <a:pt x="30" y="3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0" y="29"/>
                    <a:pt x="30" y="30"/>
                  </a:cubicBezTo>
                  <a:close/>
                  <a:moveTo>
                    <a:pt x="31" y="30"/>
                  </a:moveTo>
                  <a:cubicBezTo>
                    <a:pt x="31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1" y="30"/>
                    <a:pt x="31" y="30"/>
                  </a:cubicBezTo>
                  <a:close/>
                  <a:moveTo>
                    <a:pt x="35" y="29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96"/>
            <p:cNvSpPr>
              <a:spLocks/>
            </p:cNvSpPr>
            <p:nvPr/>
          </p:nvSpPr>
          <p:spPr bwMode="auto">
            <a:xfrm rot="1015632">
              <a:off x="6631662" y="258127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97"/>
            <p:cNvSpPr>
              <a:spLocks noEditPoints="1"/>
            </p:cNvSpPr>
            <p:nvPr/>
          </p:nvSpPr>
          <p:spPr bwMode="auto">
            <a:xfrm rot="1015632">
              <a:off x="6427328" y="2448660"/>
              <a:ext cx="319987" cy="198254"/>
            </a:xfrm>
            <a:custGeom>
              <a:avLst/>
              <a:gdLst>
                <a:gd name="T0" fmla="*/ 36 w 39"/>
                <a:gd name="T1" fmla="*/ 20 h 24"/>
                <a:gd name="T2" fmla="*/ 30 w 39"/>
                <a:gd name="T3" fmla="*/ 16 h 24"/>
                <a:gd name="T4" fmla="*/ 26 w 39"/>
                <a:gd name="T5" fmla="*/ 14 h 24"/>
                <a:gd name="T6" fmla="*/ 15 w 39"/>
                <a:gd name="T7" fmla="*/ 8 h 24"/>
                <a:gd name="T8" fmla="*/ 12 w 39"/>
                <a:gd name="T9" fmla="*/ 6 h 24"/>
                <a:gd name="T10" fmla="*/ 1 w 39"/>
                <a:gd name="T11" fmla="*/ 0 h 24"/>
                <a:gd name="T12" fmla="*/ 1 w 39"/>
                <a:gd name="T13" fmla="*/ 9 h 24"/>
                <a:gd name="T14" fmla="*/ 9 w 39"/>
                <a:gd name="T15" fmla="*/ 14 h 24"/>
                <a:gd name="T16" fmla="*/ 14 w 39"/>
                <a:gd name="T17" fmla="*/ 21 h 24"/>
                <a:gd name="T18" fmla="*/ 25 w 39"/>
                <a:gd name="T19" fmla="*/ 21 h 24"/>
                <a:gd name="T20" fmla="*/ 34 w 39"/>
                <a:gd name="T21" fmla="*/ 24 h 24"/>
                <a:gd name="T22" fmla="*/ 2 w 39"/>
                <a:gd name="T23" fmla="*/ 2 h 24"/>
                <a:gd name="T24" fmla="*/ 8 w 39"/>
                <a:gd name="T25" fmla="*/ 5 h 24"/>
                <a:gd name="T26" fmla="*/ 3 w 39"/>
                <a:gd name="T27" fmla="*/ 0 h 24"/>
                <a:gd name="T28" fmla="*/ 3 w 39"/>
                <a:gd name="T29" fmla="*/ 8 h 24"/>
                <a:gd name="T30" fmla="*/ 5 w 39"/>
                <a:gd name="T31" fmla="*/ 7 h 24"/>
                <a:gd name="T32" fmla="*/ 7 w 39"/>
                <a:gd name="T33" fmla="*/ 6 h 24"/>
                <a:gd name="T34" fmla="*/ 27 w 39"/>
                <a:gd name="T35" fmla="*/ 19 h 24"/>
                <a:gd name="T36" fmla="*/ 27 w 39"/>
                <a:gd name="T37" fmla="*/ 16 h 24"/>
                <a:gd name="T38" fmla="*/ 26 w 39"/>
                <a:gd name="T39" fmla="*/ 16 h 24"/>
                <a:gd name="T40" fmla="*/ 20 w 39"/>
                <a:gd name="T41" fmla="*/ 14 h 24"/>
                <a:gd name="T42" fmla="*/ 25 w 39"/>
                <a:gd name="T43" fmla="*/ 16 h 24"/>
                <a:gd name="T44" fmla="*/ 24 w 39"/>
                <a:gd name="T45" fmla="*/ 15 h 24"/>
                <a:gd name="T46" fmla="*/ 22 w 39"/>
                <a:gd name="T47" fmla="*/ 16 h 24"/>
                <a:gd name="T48" fmla="*/ 23 w 39"/>
                <a:gd name="T49" fmla="*/ 18 h 24"/>
                <a:gd name="T50" fmla="*/ 25 w 39"/>
                <a:gd name="T51" fmla="*/ 19 h 24"/>
                <a:gd name="T52" fmla="*/ 25 w 39"/>
                <a:gd name="T53" fmla="*/ 15 h 24"/>
                <a:gd name="T54" fmla="*/ 23 w 39"/>
                <a:gd name="T55" fmla="*/ 16 h 24"/>
                <a:gd name="T56" fmla="*/ 22 w 39"/>
                <a:gd name="T57" fmla="*/ 13 h 24"/>
                <a:gd name="T58" fmla="*/ 19 w 39"/>
                <a:gd name="T59" fmla="*/ 13 h 24"/>
                <a:gd name="T60" fmla="*/ 13 w 39"/>
                <a:gd name="T61" fmla="*/ 10 h 24"/>
                <a:gd name="T62" fmla="*/ 11 w 39"/>
                <a:gd name="T63" fmla="*/ 8 h 24"/>
                <a:gd name="T64" fmla="*/ 10 w 39"/>
                <a:gd name="T65" fmla="*/ 11 h 24"/>
                <a:gd name="T66" fmla="*/ 16 w 39"/>
                <a:gd name="T67" fmla="*/ 13 h 24"/>
                <a:gd name="T68" fmla="*/ 15 w 39"/>
                <a:gd name="T69" fmla="*/ 12 h 24"/>
                <a:gd name="T70" fmla="*/ 15 w 39"/>
                <a:gd name="T71" fmla="*/ 12 h 24"/>
                <a:gd name="T72" fmla="*/ 14 w 39"/>
                <a:gd name="T73" fmla="*/ 12 h 24"/>
                <a:gd name="T74" fmla="*/ 14 w 39"/>
                <a:gd name="T75" fmla="*/ 10 h 24"/>
                <a:gd name="T76" fmla="*/ 13 w 39"/>
                <a:gd name="T77" fmla="*/ 15 h 24"/>
                <a:gd name="T78" fmla="*/ 15 w 39"/>
                <a:gd name="T79" fmla="*/ 14 h 24"/>
                <a:gd name="T80" fmla="*/ 17 w 39"/>
                <a:gd name="T81" fmla="*/ 12 h 24"/>
                <a:gd name="T82" fmla="*/ 19 w 39"/>
                <a:gd name="T83" fmla="*/ 12 h 24"/>
                <a:gd name="T84" fmla="*/ 17 w 39"/>
                <a:gd name="T85" fmla="*/ 10 h 24"/>
                <a:gd name="T86" fmla="*/ 16 w 39"/>
                <a:gd name="T87" fmla="*/ 9 h 24"/>
                <a:gd name="T88" fmla="*/ 14 w 39"/>
                <a:gd name="T89" fmla="*/ 9 h 24"/>
                <a:gd name="T90" fmla="*/ 13 w 39"/>
                <a:gd name="T91" fmla="*/ 8 h 24"/>
                <a:gd name="T92" fmla="*/ 12 w 39"/>
                <a:gd name="T93" fmla="*/ 6 h 24"/>
                <a:gd name="T94" fmla="*/ 10 w 39"/>
                <a:gd name="T95" fmla="*/ 8 h 24"/>
                <a:gd name="T96" fmla="*/ 9 w 39"/>
                <a:gd name="T97" fmla="*/ 10 h 24"/>
                <a:gd name="T98" fmla="*/ 8 w 39"/>
                <a:gd name="T99" fmla="*/ 10 h 24"/>
                <a:gd name="T100" fmla="*/ 11 w 39"/>
                <a:gd name="T101" fmla="*/ 15 h 24"/>
                <a:gd name="T102" fmla="*/ 11 w 39"/>
                <a:gd name="T103" fmla="*/ 17 h 24"/>
                <a:gd name="T104" fmla="*/ 13 w 39"/>
                <a:gd name="T105" fmla="*/ 21 h 24"/>
                <a:gd name="T106" fmla="*/ 16 w 39"/>
                <a:gd name="T107" fmla="*/ 18 h 24"/>
                <a:gd name="T108" fmla="*/ 18 w 39"/>
                <a:gd name="T109" fmla="*/ 18 h 24"/>
                <a:gd name="T110" fmla="*/ 17 w 39"/>
                <a:gd name="T111" fmla="*/ 22 h 24"/>
                <a:gd name="T112" fmla="*/ 21 w 39"/>
                <a:gd name="T113" fmla="*/ 23 h 24"/>
                <a:gd name="T114" fmla="*/ 24 w 39"/>
                <a:gd name="T115" fmla="*/ 20 h 24"/>
                <a:gd name="T116" fmla="*/ 27 w 39"/>
                <a:gd name="T117" fmla="*/ 21 h 24"/>
                <a:gd name="T118" fmla="*/ 30 w 39"/>
                <a:gd name="T119" fmla="*/ 19 h 24"/>
                <a:gd name="T120" fmla="*/ 31 w 39"/>
                <a:gd name="T121" fmla="*/ 18 h 24"/>
                <a:gd name="T122" fmla="*/ 30 w 39"/>
                <a:gd name="T123" fmla="*/ 23 h 24"/>
                <a:gd name="T124" fmla="*/ 33 w 39"/>
                <a:gd name="T125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" h="24">
                  <a:moveTo>
                    <a:pt x="39" y="22"/>
                  </a:move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2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1"/>
                  </a:cubicBezTo>
                  <a:cubicBezTo>
                    <a:pt x="37" y="21"/>
                    <a:pt x="37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6" y="21"/>
                    <a:pt x="36" y="20"/>
                  </a:cubicBezTo>
                  <a:cubicBezTo>
                    <a:pt x="36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6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3" y="19"/>
                  </a:cubicBezTo>
                  <a:cubicBezTo>
                    <a:pt x="33" y="19"/>
                    <a:pt x="33" y="19"/>
                    <a:pt x="33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7"/>
                    <a:pt x="32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8" y="16"/>
                    <a:pt x="28" y="15"/>
                    <a:pt x="28" y="15"/>
                  </a:cubicBezTo>
                  <a:cubicBezTo>
                    <a:pt x="28" y="15"/>
                    <a:pt x="28" y="15"/>
                    <a:pt x="27" y="15"/>
                  </a:cubicBezTo>
                  <a:cubicBezTo>
                    <a:pt x="27" y="15"/>
                    <a:pt x="28" y="15"/>
                    <a:pt x="28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4" y="13"/>
                    <a:pt x="24" y="13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7"/>
                    <a:pt x="14" y="7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6" y="3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3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3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1"/>
                    <a:pt x="4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8"/>
                    <a:pt x="1" y="8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2" y="9"/>
                    <a:pt x="2" y="9"/>
                    <a:pt x="2" y="8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2"/>
                    <a:pt x="4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6" y="11"/>
                  </a:cubicBezTo>
                  <a:cubicBezTo>
                    <a:pt x="6" y="11"/>
                    <a:pt x="7" y="12"/>
                    <a:pt x="7" y="12"/>
                  </a:cubicBezTo>
                  <a:cubicBezTo>
                    <a:pt x="7" y="12"/>
                    <a:pt x="8" y="12"/>
                    <a:pt x="8" y="12"/>
                  </a:cubicBezTo>
                  <a:cubicBezTo>
                    <a:pt x="8" y="12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10" y="14"/>
                    <a:pt x="10" y="15"/>
                  </a:cubicBezTo>
                  <a:cubicBezTo>
                    <a:pt x="10" y="15"/>
                    <a:pt x="10" y="16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9"/>
                    <a:pt x="10" y="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2" y="18"/>
                    <a:pt x="12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3" y="19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2" y="21"/>
                    <a:pt x="12" y="21"/>
                  </a:cubicBezTo>
                  <a:cubicBezTo>
                    <a:pt x="12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5" y="21"/>
                    <a:pt x="15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6" y="23"/>
                    <a:pt x="16" y="23"/>
                  </a:cubicBezTo>
                  <a:cubicBezTo>
                    <a:pt x="16" y="23"/>
                    <a:pt x="17" y="24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3"/>
                    <a:pt x="18" y="23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9" y="22"/>
                  </a:cubicBezTo>
                  <a:cubicBezTo>
                    <a:pt x="19" y="22"/>
                    <a:pt x="19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3"/>
                    <a:pt x="20" y="23"/>
                  </a:cubicBezTo>
                  <a:cubicBezTo>
                    <a:pt x="20" y="23"/>
                    <a:pt x="21" y="23"/>
                    <a:pt x="21" y="23"/>
                  </a:cubicBezTo>
                  <a:cubicBezTo>
                    <a:pt x="21" y="23"/>
                    <a:pt x="20" y="23"/>
                    <a:pt x="21" y="23"/>
                  </a:cubicBezTo>
                  <a:cubicBezTo>
                    <a:pt x="21" y="24"/>
                    <a:pt x="21" y="24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2" y="22"/>
                  </a:cubicBezTo>
                  <a:cubicBezTo>
                    <a:pt x="22" y="22"/>
                    <a:pt x="23" y="22"/>
                    <a:pt x="23" y="22"/>
                  </a:cubicBezTo>
                  <a:cubicBezTo>
                    <a:pt x="23" y="21"/>
                    <a:pt x="24" y="21"/>
                    <a:pt x="24" y="21"/>
                  </a:cubicBezTo>
                  <a:cubicBezTo>
                    <a:pt x="24" y="21"/>
                    <a:pt x="25" y="21"/>
                    <a:pt x="25" y="21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8" y="21"/>
                  </a:cubicBezTo>
                  <a:cubicBezTo>
                    <a:pt x="28" y="22"/>
                    <a:pt x="29" y="22"/>
                    <a:pt x="30" y="22"/>
                  </a:cubicBezTo>
                  <a:cubicBezTo>
                    <a:pt x="30" y="22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4"/>
                  </a:cubicBezTo>
                  <a:cubicBezTo>
                    <a:pt x="30" y="24"/>
                    <a:pt x="30" y="24"/>
                    <a:pt x="31" y="24"/>
                  </a:cubicBezTo>
                  <a:cubicBezTo>
                    <a:pt x="31" y="24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5" y="24"/>
                    <a:pt x="35" y="24"/>
                  </a:cubicBezTo>
                  <a:cubicBezTo>
                    <a:pt x="35" y="24"/>
                    <a:pt x="35" y="24"/>
                    <a:pt x="34" y="24"/>
                  </a:cubicBezTo>
                  <a:cubicBezTo>
                    <a:pt x="34" y="24"/>
                    <a:pt x="35" y="24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6" y="23"/>
                    <a:pt x="36" y="23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8" y="22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9" y="23"/>
                    <a:pt x="39" y="23"/>
                  </a:cubicBezTo>
                  <a:cubicBezTo>
                    <a:pt x="39" y="22"/>
                    <a:pt x="39" y="22"/>
                    <a:pt x="39" y="22"/>
                  </a:cubicBezTo>
                  <a:close/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lose/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lose/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lose/>
                  <a:moveTo>
                    <a:pt x="7" y="9"/>
                  </a:moveTo>
                  <a:cubicBezTo>
                    <a:pt x="7" y="9"/>
                    <a:pt x="7" y="9"/>
                    <a:pt x="6" y="9"/>
                  </a:cubicBezTo>
                  <a:cubicBezTo>
                    <a:pt x="6" y="9"/>
                    <a:pt x="6" y="9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7" y="8"/>
                  </a:cubicBezTo>
                  <a:lnTo>
                    <a:pt x="7" y="9"/>
                  </a:lnTo>
                  <a:close/>
                  <a:moveTo>
                    <a:pt x="6" y="10"/>
                  </a:moveTo>
                  <a:cubicBezTo>
                    <a:pt x="6" y="10"/>
                    <a:pt x="5" y="10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10"/>
                    <a:pt x="6" y="10"/>
                  </a:cubicBezTo>
                  <a:close/>
                  <a:moveTo>
                    <a:pt x="6" y="8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6" y="8"/>
                    <a:pt x="6" y="8"/>
                  </a:cubicBezTo>
                  <a:close/>
                  <a:moveTo>
                    <a:pt x="7" y="5"/>
                  </a:moveTo>
                  <a:cubicBezTo>
                    <a:pt x="7" y="5"/>
                    <a:pt x="7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lose/>
                  <a:moveTo>
                    <a:pt x="7" y="3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7" y="3"/>
                    <a:pt x="7" y="3"/>
                  </a:cubicBezTo>
                  <a:close/>
                  <a:moveTo>
                    <a:pt x="6" y="3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5" y="4"/>
                    <a:pt x="5" y="4"/>
                    <a:pt x="5" y="3"/>
                  </a:cubicBezTo>
                  <a:cubicBezTo>
                    <a:pt x="5" y="3"/>
                    <a:pt x="6" y="3"/>
                    <a:pt x="6" y="3"/>
                  </a:cubicBezTo>
                  <a:close/>
                  <a:moveTo>
                    <a:pt x="4" y="3"/>
                  </a:moveTo>
                  <a:cubicBezTo>
                    <a:pt x="4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4" y="5"/>
                  </a:cubicBezTo>
                  <a:cubicBezTo>
                    <a:pt x="4" y="4"/>
                    <a:pt x="4" y="4"/>
                    <a:pt x="4" y="3"/>
                  </a:cubicBezTo>
                  <a:close/>
                  <a:moveTo>
                    <a:pt x="3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lose/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5"/>
                    <a:pt x="2" y="5"/>
                    <a:pt x="1" y="5"/>
                  </a:cubicBezTo>
                  <a:close/>
                  <a:moveTo>
                    <a:pt x="2" y="5"/>
                  </a:moveTo>
                  <a:cubicBezTo>
                    <a:pt x="2" y="5"/>
                    <a:pt x="2" y="4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2" y="5"/>
                  </a:cubicBezTo>
                  <a:close/>
                  <a:moveTo>
                    <a:pt x="3" y="5"/>
                  </a:moveTo>
                  <a:cubicBezTo>
                    <a:pt x="3" y="4"/>
                    <a:pt x="3" y="4"/>
                    <a:pt x="3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4" y="5"/>
                    <a:pt x="4" y="5"/>
                    <a:pt x="3" y="5"/>
                  </a:cubicBezTo>
                  <a:close/>
                  <a:moveTo>
                    <a:pt x="1" y="9"/>
                  </a:moveTo>
                  <a:cubicBezTo>
                    <a:pt x="1" y="9"/>
                    <a:pt x="1" y="8"/>
                    <a:pt x="1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2" y="8"/>
                    <a:pt x="2" y="9"/>
                    <a:pt x="1" y="9"/>
                  </a:cubicBezTo>
                  <a:close/>
                  <a:moveTo>
                    <a:pt x="3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lose/>
                  <a:moveTo>
                    <a:pt x="4" y="8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6"/>
                    <a:pt x="4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4" y="7"/>
                  </a:moveTo>
                  <a:cubicBezTo>
                    <a:pt x="4" y="7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5" y="7"/>
                    <a:pt x="4" y="7"/>
                  </a:cubicBezTo>
                  <a:close/>
                  <a:moveTo>
                    <a:pt x="5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5" y="7"/>
                    <a:pt x="5" y="7"/>
                  </a:cubicBezTo>
                  <a:close/>
                  <a:moveTo>
                    <a:pt x="6" y="6"/>
                  </a:moveTo>
                  <a:cubicBezTo>
                    <a:pt x="6" y="6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lose/>
                  <a:moveTo>
                    <a:pt x="4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5" y="11"/>
                  </a:move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9"/>
                    <a:pt x="5" y="9"/>
                  </a:cubicBezTo>
                  <a:cubicBezTo>
                    <a:pt x="5" y="10"/>
                    <a:pt x="6" y="10"/>
                    <a:pt x="6" y="10"/>
                  </a:cubicBezTo>
                  <a:cubicBezTo>
                    <a:pt x="6" y="10"/>
                    <a:pt x="6" y="10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lose/>
                  <a:moveTo>
                    <a:pt x="7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6"/>
                  </a:cubicBezTo>
                  <a:cubicBezTo>
                    <a:pt x="7" y="7"/>
                    <a:pt x="8" y="7"/>
                    <a:pt x="8" y="7"/>
                  </a:cubicBezTo>
                  <a:cubicBezTo>
                    <a:pt x="8" y="7"/>
                    <a:pt x="8" y="7"/>
                    <a:pt x="7" y="7"/>
                  </a:cubicBezTo>
                  <a:close/>
                  <a:moveTo>
                    <a:pt x="8" y="7"/>
                  </a:moveTo>
                  <a:cubicBezTo>
                    <a:pt x="8" y="7"/>
                    <a:pt x="8" y="6"/>
                    <a:pt x="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7"/>
                  </a:cubicBezTo>
                  <a:close/>
                  <a:moveTo>
                    <a:pt x="29" y="16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6"/>
                    <a:pt x="29" y="16"/>
                    <a:pt x="29" y="16"/>
                  </a:cubicBezTo>
                  <a:close/>
                  <a:moveTo>
                    <a:pt x="28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lose/>
                  <a:moveTo>
                    <a:pt x="27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9"/>
                    <a:pt x="28" y="19"/>
                    <a:pt x="28" y="19"/>
                  </a:cubicBezTo>
                  <a:lnTo>
                    <a:pt x="27" y="19"/>
                  </a:ln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19"/>
                    <a:pt x="27" y="19"/>
                    <a:pt x="27" y="19"/>
                  </a:cubicBezTo>
                  <a:lnTo>
                    <a:pt x="27" y="20"/>
                  </a:lnTo>
                  <a:close/>
                  <a:moveTo>
                    <a:pt x="28" y="18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lose/>
                  <a:moveTo>
                    <a:pt x="27" y="15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8" y="15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7" y="16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lose/>
                  <a:moveTo>
                    <a:pt x="27" y="15"/>
                  </a:moveTo>
                  <a:cubicBezTo>
                    <a:pt x="27" y="16"/>
                    <a:pt x="27" y="16"/>
                    <a:pt x="28" y="16"/>
                  </a:cubicBezTo>
                  <a:cubicBezTo>
                    <a:pt x="28" y="16"/>
                    <a:pt x="28" y="16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5"/>
                  </a:cubicBezTo>
                  <a:close/>
                  <a:moveTo>
                    <a:pt x="27" y="17"/>
                  </a:move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7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7" y="16"/>
                    <a:pt x="27" y="16"/>
                    <a:pt x="27" y="17"/>
                  </a:cubicBezTo>
                  <a:close/>
                  <a:moveTo>
                    <a:pt x="25" y="19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7"/>
                    <a:pt x="26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8"/>
                    <a:pt x="26" y="18"/>
                    <a:pt x="25" y="19"/>
                  </a:cubicBezTo>
                  <a:close/>
                  <a:moveTo>
                    <a:pt x="25" y="20"/>
                  </a:moveTo>
                  <a:cubicBezTo>
                    <a:pt x="25" y="20"/>
                    <a:pt x="25" y="20"/>
                    <a:pt x="25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25" y="20"/>
                  </a:lnTo>
                  <a:close/>
                  <a:moveTo>
                    <a:pt x="21" y="14"/>
                  </a:moveTo>
                  <a:cubicBezTo>
                    <a:pt x="21" y="14"/>
                    <a:pt x="21" y="14"/>
                    <a:pt x="21" y="14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1" y="14"/>
                    <a:pt x="21" y="14"/>
                  </a:cubicBezTo>
                  <a:close/>
                  <a:moveTo>
                    <a:pt x="20" y="14"/>
                  </a:move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4"/>
                    <a:pt x="20" y="14"/>
                    <a:pt x="20" y="14"/>
                  </a:cubicBezTo>
                  <a:close/>
                  <a:moveTo>
                    <a:pt x="21" y="15"/>
                  </a:move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0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5"/>
                    <a:pt x="21" y="15"/>
                    <a:pt x="21" y="15"/>
                  </a:cubicBezTo>
                  <a:close/>
                  <a:moveTo>
                    <a:pt x="25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5" y="16"/>
                    <a:pt x="25" y="17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6"/>
                    <a:pt x="25" y="16"/>
                    <a:pt x="25" y="16"/>
                  </a:cubicBezTo>
                  <a:close/>
                  <a:moveTo>
                    <a:pt x="24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25" y="16"/>
                  </a:moveTo>
                  <a:cubicBezTo>
                    <a:pt x="25" y="17"/>
                    <a:pt x="25" y="17"/>
                    <a:pt x="25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16"/>
                    <a:pt x="25" y="16"/>
                    <a:pt x="25" y="15"/>
                  </a:cubicBezTo>
                  <a:cubicBezTo>
                    <a:pt x="25" y="15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lose/>
                  <a:moveTo>
                    <a:pt x="24" y="17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lose/>
                  <a:moveTo>
                    <a:pt x="25" y="15"/>
                  </a:moveTo>
                  <a:cubicBezTo>
                    <a:pt x="25" y="15"/>
                    <a:pt x="25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4" y="15"/>
                  </a:moveTo>
                  <a:cubicBezTo>
                    <a:pt x="24" y="15"/>
                    <a:pt x="24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4" y="15"/>
                    <a:pt x="24" y="14"/>
                    <a:pt x="24" y="14"/>
                  </a:cubicBezTo>
                  <a:cubicBezTo>
                    <a:pt x="24" y="14"/>
                    <a:pt x="25" y="15"/>
                    <a:pt x="25" y="15"/>
                  </a:cubicBezTo>
                  <a:cubicBezTo>
                    <a:pt x="24" y="15"/>
                    <a:pt x="24" y="15"/>
                    <a:pt x="24" y="15"/>
                  </a:cubicBezTo>
                  <a:close/>
                  <a:moveTo>
                    <a:pt x="23" y="16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3" y="16"/>
                    <a:pt x="23" y="16"/>
                    <a:pt x="23" y="16"/>
                  </a:cubicBezTo>
                  <a:close/>
                  <a:moveTo>
                    <a:pt x="22" y="16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lose/>
                  <a:moveTo>
                    <a:pt x="20" y="17"/>
                  </a:move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20" y="17"/>
                    <a:pt x="20" y="17"/>
                  </a:cubicBezTo>
                  <a:close/>
                  <a:moveTo>
                    <a:pt x="20" y="18"/>
                  </a:move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8"/>
                  </a:cubicBezTo>
                  <a:close/>
                  <a:moveTo>
                    <a:pt x="21" y="17"/>
                  </a:moveTo>
                  <a:cubicBezTo>
                    <a:pt x="21" y="17"/>
                    <a:pt x="21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lose/>
                  <a:moveTo>
                    <a:pt x="22" y="18"/>
                  </a:moveTo>
                  <a:cubicBezTo>
                    <a:pt x="22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8"/>
                    <a:pt x="23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1" y="18"/>
                    <a:pt x="21" y="18"/>
                  </a:cubicBezTo>
                  <a:cubicBezTo>
                    <a:pt x="22" y="18"/>
                    <a:pt x="22" y="18"/>
                    <a:pt x="22" y="18"/>
                  </a:cubicBezTo>
                  <a:close/>
                  <a:moveTo>
                    <a:pt x="22" y="19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lose/>
                  <a:moveTo>
                    <a:pt x="24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4" y="19"/>
                    <a:pt x="24" y="19"/>
                    <a:pt x="24" y="19"/>
                  </a:cubicBezTo>
                  <a:lnTo>
                    <a:pt x="24" y="18"/>
                  </a:lnTo>
                  <a:close/>
                  <a:moveTo>
                    <a:pt x="27" y="15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6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7" y="15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26" y="15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lose/>
                  <a:moveTo>
                    <a:pt x="26" y="15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6" y="15"/>
                  </a:cubicBezTo>
                  <a:close/>
                  <a:moveTo>
                    <a:pt x="25" y="14"/>
                  </a:moveTo>
                  <a:cubicBezTo>
                    <a:pt x="25" y="14"/>
                    <a:pt x="25" y="14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lose/>
                  <a:moveTo>
                    <a:pt x="25" y="13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4"/>
                    <a:pt x="25" y="14"/>
                  </a:cubicBezTo>
                  <a:cubicBezTo>
                    <a:pt x="25" y="14"/>
                    <a:pt x="25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3"/>
                  </a:cubicBezTo>
                  <a:cubicBezTo>
                    <a:pt x="24" y="13"/>
                    <a:pt x="25" y="13"/>
                    <a:pt x="25" y="13"/>
                  </a:cubicBezTo>
                  <a:close/>
                  <a:moveTo>
                    <a:pt x="23" y="14"/>
                  </a:moveTo>
                  <a:cubicBezTo>
                    <a:pt x="23" y="14"/>
                    <a:pt x="23" y="14"/>
                    <a:pt x="23" y="14"/>
                  </a:cubicBezTo>
                  <a:cubicBezTo>
                    <a:pt x="24" y="14"/>
                    <a:pt x="24" y="14"/>
                    <a:pt x="24" y="1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3" y="15"/>
                  </a:move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lnTo>
                    <a:pt x="23" y="15"/>
                  </a:lnTo>
                  <a:close/>
                  <a:moveTo>
                    <a:pt x="23" y="14"/>
                  </a:move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4"/>
                    <a:pt x="22" y="14"/>
                    <a:pt x="22" y="14"/>
                  </a:cubicBezTo>
                  <a:lnTo>
                    <a:pt x="23" y="14"/>
                  </a:lnTo>
                  <a:close/>
                  <a:moveTo>
                    <a:pt x="23" y="12"/>
                  </a:moveTo>
                  <a:cubicBezTo>
                    <a:pt x="23" y="12"/>
                    <a:pt x="23" y="12"/>
                    <a:pt x="24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2" y="13"/>
                    <a:pt x="22" y="13"/>
                    <a:pt x="22" y="13"/>
                  </a:cubicBezTo>
                  <a:lnTo>
                    <a:pt x="23" y="12"/>
                  </a:ln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3"/>
                    <a:pt x="22" y="13"/>
                    <a:pt x="22" y="13"/>
                  </a:cubicBez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2"/>
                    <a:pt x="22" y="12"/>
                    <a:pt x="22" y="12"/>
                  </a:cubicBezTo>
                  <a:lnTo>
                    <a:pt x="22" y="13"/>
                  </a:lnTo>
                  <a:close/>
                  <a:moveTo>
                    <a:pt x="21" y="12"/>
                  </a:moveTo>
                  <a:cubicBezTo>
                    <a:pt x="21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1" y="12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19" y="14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9" y="14"/>
                    <a:pt x="19" y="14"/>
                    <a:pt x="19" y="13"/>
                  </a:cubicBezTo>
                  <a:cubicBezTo>
                    <a:pt x="19" y="13"/>
                    <a:pt x="19" y="14"/>
                    <a:pt x="19" y="14"/>
                  </a:cubicBezTo>
                  <a:close/>
                  <a:moveTo>
                    <a:pt x="20" y="11"/>
                  </a:moveTo>
                  <a:cubicBezTo>
                    <a:pt x="20" y="11"/>
                    <a:pt x="20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lose/>
                  <a:moveTo>
                    <a:pt x="12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1"/>
                    <a:pt x="12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2" y="11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lose/>
                  <a:moveTo>
                    <a:pt x="11" y="13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2"/>
                    <a:pt x="11" y="12"/>
                    <a:pt x="11" y="12"/>
                  </a:cubicBezTo>
                  <a:lnTo>
                    <a:pt x="11" y="13"/>
                  </a:lnTo>
                  <a:close/>
                  <a:moveTo>
                    <a:pt x="10" y="9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9"/>
                    <a:pt x="10" y="9"/>
                    <a:pt x="10" y="9"/>
                  </a:cubicBezTo>
                  <a:close/>
                  <a:moveTo>
                    <a:pt x="10" y="8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10" y="9"/>
                    <a:pt x="10" y="9"/>
                  </a:cubicBezTo>
                  <a:lnTo>
                    <a:pt x="10" y="8"/>
                  </a:lnTo>
                  <a:close/>
                  <a:moveTo>
                    <a:pt x="11" y="9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2" y="9"/>
                    <a:pt x="12" y="9"/>
                  </a:cubicBezTo>
                  <a:cubicBezTo>
                    <a:pt x="12" y="9"/>
                    <a:pt x="12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lose/>
                  <a:moveTo>
                    <a:pt x="10" y="10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0"/>
                    <a:pt x="10" y="10"/>
                    <a:pt x="10" y="10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lnTo>
                    <a:pt x="10" y="11"/>
                  </a:lnTo>
                  <a:close/>
                  <a:moveTo>
                    <a:pt x="11" y="10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3" y="9"/>
                    <a:pt x="13" y="9"/>
                  </a:cubicBezTo>
                  <a:cubicBezTo>
                    <a:pt x="13" y="9"/>
                    <a:pt x="13" y="9"/>
                    <a:pt x="13" y="10"/>
                  </a:cubicBezTo>
                  <a:cubicBezTo>
                    <a:pt x="12" y="10"/>
                    <a:pt x="12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lose/>
                  <a:moveTo>
                    <a:pt x="13" y="10"/>
                  </a:moveTo>
                  <a:cubicBezTo>
                    <a:pt x="13" y="10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lose/>
                  <a:moveTo>
                    <a:pt x="16" y="13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6" y="13"/>
                  </a:cubicBezTo>
                  <a:close/>
                  <a:moveTo>
                    <a:pt x="17" y="12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lnTo>
                    <a:pt x="17" y="12"/>
                  </a:lnTo>
                  <a:close/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1"/>
                    <a:pt x="17" y="11"/>
                    <a:pt x="17" y="11"/>
                  </a:cubicBezTo>
                  <a:lnTo>
                    <a:pt x="17" y="12"/>
                  </a:lnTo>
                  <a:close/>
                  <a:moveTo>
                    <a:pt x="16" y="12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lose/>
                  <a:moveTo>
                    <a:pt x="16" y="11"/>
                  </a:moveTo>
                  <a:cubicBezTo>
                    <a:pt x="16" y="11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7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lnTo>
                    <a:pt x="16" y="11"/>
                  </a:lnTo>
                  <a:close/>
                  <a:moveTo>
                    <a:pt x="16" y="11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10"/>
                    <a:pt x="16" y="10"/>
                  </a:cubicBezTo>
                  <a:cubicBezTo>
                    <a:pt x="16" y="10"/>
                    <a:pt x="16" y="11"/>
                    <a:pt x="16" y="11"/>
                  </a:cubicBezTo>
                  <a:close/>
                  <a:moveTo>
                    <a:pt x="15" y="12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lose/>
                  <a:moveTo>
                    <a:pt x="13" y="13"/>
                  </a:move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13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4" y="10"/>
                  </a:cubicBezTo>
                  <a:cubicBezTo>
                    <a:pt x="13" y="10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2"/>
                    <a:pt x="13" y="12"/>
                    <a:pt x="13" y="12"/>
                  </a:cubicBezTo>
                  <a:close/>
                  <a:moveTo>
                    <a:pt x="14" y="12"/>
                  </a:move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lose/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2"/>
                    <a:pt x="13" y="12"/>
                    <a:pt x="13" y="12"/>
                  </a:cubicBezTo>
                  <a:lnTo>
                    <a:pt x="14" y="12"/>
                  </a:lnTo>
                  <a:close/>
                  <a:moveTo>
                    <a:pt x="14" y="11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lnTo>
                    <a:pt x="14" y="11"/>
                  </a:lnTo>
                  <a:close/>
                  <a:moveTo>
                    <a:pt x="15" y="10"/>
                  </a:moveTo>
                  <a:cubicBezTo>
                    <a:pt x="15" y="10"/>
                    <a:pt x="15" y="10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lose/>
                  <a:moveTo>
                    <a:pt x="14" y="10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0"/>
                    <a:pt x="14" y="10"/>
                    <a:pt x="14" y="10"/>
                  </a:cubicBezTo>
                  <a:close/>
                  <a:moveTo>
                    <a:pt x="14" y="9"/>
                  </a:move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lose/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lnTo>
                    <a:pt x="12" y="12"/>
                  </a:lnTo>
                  <a:close/>
                  <a:moveTo>
                    <a:pt x="12" y="14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5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lose/>
                  <a:moveTo>
                    <a:pt x="13" y="14"/>
                  </a:move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14" y="14"/>
                  </a:moveTo>
                  <a:cubicBezTo>
                    <a:pt x="14" y="14"/>
                    <a:pt x="14" y="14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close/>
                  <a:moveTo>
                    <a:pt x="15" y="14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lose/>
                  <a:moveTo>
                    <a:pt x="15" y="15"/>
                  </a:moveTo>
                  <a:cubicBezTo>
                    <a:pt x="15" y="15"/>
                    <a:pt x="16" y="16"/>
                    <a:pt x="16" y="16"/>
                  </a:cubicBezTo>
                  <a:cubicBezTo>
                    <a:pt x="16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5"/>
                    <a:pt x="15" y="15"/>
                    <a:pt x="15" y="15"/>
                  </a:cubicBezTo>
                  <a:close/>
                  <a:moveTo>
                    <a:pt x="15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5"/>
                    <a:pt x="15" y="15"/>
                  </a:cubicBezTo>
                  <a:close/>
                  <a:moveTo>
                    <a:pt x="18" y="13"/>
                  </a:moveTo>
                  <a:cubicBezTo>
                    <a:pt x="18" y="13"/>
                    <a:pt x="18" y="13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lose/>
                  <a:moveTo>
                    <a:pt x="19" y="12"/>
                  </a:moveTo>
                  <a:cubicBezTo>
                    <a:pt x="19" y="12"/>
                    <a:pt x="18" y="12"/>
                    <a:pt x="18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3"/>
                  </a:cubicBezTo>
                  <a:cubicBezTo>
                    <a:pt x="19" y="13"/>
                    <a:pt x="19" y="13"/>
                    <a:pt x="19" y="12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2"/>
                    <a:pt x="20" y="12"/>
                  </a:cubicBezTo>
                  <a:cubicBezTo>
                    <a:pt x="20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19" y="11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lose/>
                  <a:moveTo>
                    <a:pt x="19" y="11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lnTo>
                    <a:pt x="19" y="11"/>
                  </a:lnTo>
                  <a:close/>
                  <a:moveTo>
                    <a:pt x="18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lose/>
                  <a:moveTo>
                    <a:pt x="17" y="9"/>
                  </a:move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8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9"/>
                    <a:pt x="17" y="9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7" y="9"/>
                    <a:pt x="17" y="9"/>
                  </a:cubicBezTo>
                  <a:close/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lose/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lose/>
                  <a:moveTo>
                    <a:pt x="16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5" y="9"/>
                    <a:pt x="15" y="9"/>
                  </a:cubicBezTo>
                  <a:cubicBezTo>
                    <a:pt x="15" y="9"/>
                    <a:pt x="15" y="8"/>
                    <a:pt x="15" y="8"/>
                  </a:cubicBezTo>
                  <a:cubicBezTo>
                    <a:pt x="16" y="8"/>
                    <a:pt x="16" y="8"/>
                    <a:pt x="16" y="8"/>
                  </a:cubicBezTo>
                  <a:close/>
                  <a:moveTo>
                    <a:pt x="15" y="8"/>
                  </a:move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lose/>
                  <a:moveTo>
                    <a:pt x="14" y="8"/>
                  </a:move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14" y="9"/>
                  </a:moveTo>
                  <a:cubicBezTo>
                    <a:pt x="14" y="9"/>
                    <a:pt x="14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8"/>
                  </a:cubicBezTo>
                  <a:cubicBezTo>
                    <a:pt x="13" y="9"/>
                    <a:pt x="13" y="9"/>
                    <a:pt x="14" y="9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3" y="8"/>
                    <a:pt x="13" y="8"/>
                  </a:cubicBezTo>
                  <a:cubicBezTo>
                    <a:pt x="13" y="8"/>
                    <a:pt x="13" y="8"/>
                    <a:pt x="13" y="7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13" y="8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lose/>
                  <a:moveTo>
                    <a:pt x="1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3" y="7"/>
                    <a:pt x="13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lose/>
                  <a:moveTo>
                    <a:pt x="11" y="8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7"/>
                    <a:pt x="11" y="7"/>
                    <a:pt x="11" y="7"/>
                  </a:cubicBezTo>
                  <a:lnTo>
                    <a:pt x="11" y="8"/>
                  </a:lnTo>
                  <a:close/>
                  <a:moveTo>
                    <a:pt x="12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lose/>
                  <a:moveTo>
                    <a:pt x="12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lnTo>
                    <a:pt x="12" y="6"/>
                  </a:lnTo>
                  <a:close/>
                  <a:moveTo>
                    <a:pt x="10" y="5"/>
                  </a:moveTo>
                  <a:cubicBezTo>
                    <a:pt x="10" y="5"/>
                    <a:pt x="10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lose/>
                  <a:moveTo>
                    <a:pt x="10" y="6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9" y="6"/>
                    <a:pt x="9" y="6"/>
                  </a:cubicBezTo>
                  <a:cubicBezTo>
                    <a:pt x="9" y="6"/>
                    <a:pt x="9" y="6"/>
                    <a:pt x="10" y="6"/>
                  </a:cubicBezTo>
                  <a:close/>
                  <a:moveTo>
                    <a:pt x="9" y="6"/>
                  </a:moveTo>
                  <a:cubicBezTo>
                    <a:pt x="9" y="6"/>
                    <a:pt x="9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6"/>
                    <a:pt x="9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8" y="9"/>
                    <a:pt x="8" y="8"/>
                  </a:cubicBezTo>
                  <a:cubicBezTo>
                    <a:pt x="8" y="8"/>
                    <a:pt x="8" y="8"/>
                    <a:pt x="9" y="8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9" y="9"/>
                  </a:cubicBezTo>
                  <a:cubicBezTo>
                    <a:pt x="9" y="9"/>
                    <a:pt x="9" y="9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8" y="10"/>
                  </a:cubicBezTo>
                  <a:cubicBezTo>
                    <a:pt x="8" y="10"/>
                    <a:pt x="8" y="10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9" y="13"/>
                  </a:moveTo>
                  <a:cubicBezTo>
                    <a:pt x="9" y="12"/>
                    <a:pt x="8" y="12"/>
                    <a:pt x="8" y="12"/>
                  </a:cubicBezTo>
                  <a:cubicBezTo>
                    <a:pt x="8" y="12"/>
                    <a:pt x="7" y="12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8" y="12"/>
                    <a:pt x="9" y="12"/>
                  </a:cubicBezTo>
                  <a:cubicBezTo>
                    <a:pt x="9" y="13"/>
                    <a:pt x="9" y="13"/>
                    <a:pt x="9" y="13"/>
                  </a:cubicBezTo>
                  <a:close/>
                  <a:moveTo>
                    <a:pt x="9" y="13"/>
                  </a:moveTo>
                  <a:cubicBezTo>
                    <a:pt x="9" y="13"/>
                    <a:pt x="9" y="12"/>
                    <a:pt x="9" y="12"/>
                  </a:cubicBezTo>
                  <a:cubicBezTo>
                    <a:pt x="9" y="12"/>
                    <a:pt x="8" y="11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3"/>
                  </a:cubicBezTo>
                  <a:close/>
                  <a:moveTo>
                    <a:pt x="10" y="12"/>
                  </a:moveTo>
                  <a:cubicBezTo>
                    <a:pt x="10" y="12"/>
                    <a:pt x="10" y="11"/>
                    <a:pt x="11" y="11"/>
                  </a:cubicBezTo>
                  <a:cubicBezTo>
                    <a:pt x="11" y="12"/>
                    <a:pt x="11" y="12"/>
                    <a:pt x="10" y="13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lose/>
                  <a:moveTo>
                    <a:pt x="10" y="15"/>
                  </a:move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10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1" y="15"/>
                    <a:pt x="11" y="15"/>
                  </a:cubicBezTo>
                  <a:cubicBezTo>
                    <a:pt x="11" y="15"/>
                    <a:pt x="11" y="15"/>
                    <a:pt x="10" y="15"/>
                  </a:cubicBezTo>
                  <a:close/>
                  <a:moveTo>
                    <a:pt x="12" y="15"/>
                  </a:moveTo>
                  <a:cubicBezTo>
                    <a:pt x="11" y="15"/>
                    <a:pt x="10" y="14"/>
                    <a:pt x="10" y="14"/>
                  </a:cubicBezTo>
                  <a:cubicBezTo>
                    <a:pt x="10" y="14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2" y="14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10" y="18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lose/>
                  <a:moveTo>
                    <a:pt x="12" y="18"/>
                  </a:moveTo>
                  <a:cubicBezTo>
                    <a:pt x="12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2" y="17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lose/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6"/>
                    <a:pt x="13" y="16"/>
                  </a:cubicBezTo>
                  <a:cubicBezTo>
                    <a:pt x="13" y="17"/>
                    <a:pt x="13" y="17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lose/>
                  <a:moveTo>
                    <a:pt x="13" y="18"/>
                  </a:move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4" y="17"/>
                    <a:pt x="14" y="17"/>
                  </a:cubicBezTo>
                  <a:cubicBezTo>
                    <a:pt x="14" y="17"/>
                    <a:pt x="14" y="17"/>
                    <a:pt x="13" y="18"/>
                  </a:cubicBezTo>
                  <a:close/>
                  <a:moveTo>
                    <a:pt x="14" y="17"/>
                  </a:moveTo>
                  <a:cubicBezTo>
                    <a:pt x="14" y="17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5" y="16"/>
                    <a:pt x="15" y="17"/>
                  </a:cubicBezTo>
                  <a:cubicBezTo>
                    <a:pt x="15" y="17"/>
                    <a:pt x="14" y="17"/>
                    <a:pt x="14" y="17"/>
                  </a:cubicBezTo>
                  <a:close/>
                  <a:moveTo>
                    <a:pt x="13" y="21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lose/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19"/>
                  </a:cubicBezTo>
                  <a:cubicBezTo>
                    <a:pt x="14" y="20"/>
                    <a:pt x="14" y="20"/>
                    <a:pt x="15" y="20"/>
                  </a:cubicBezTo>
                  <a:cubicBezTo>
                    <a:pt x="14" y="20"/>
                    <a:pt x="14" y="21"/>
                    <a:pt x="14" y="21"/>
                  </a:cubicBezTo>
                  <a:close/>
                  <a:moveTo>
                    <a:pt x="15" y="20"/>
                  </a:moveTo>
                  <a:cubicBezTo>
                    <a:pt x="15" y="20"/>
                    <a:pt x="14" y="20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5" y="19"/>
                  </a:moveTo>
                  <a:cubicBezTo>
                    <a:pt x="15" y="19"/>
                    <a:pt x="15" y="19"/>
                    <a:pt x="14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6" y="19"/>
                    <a:pt x="16" y="19"/>
                  </a:cubicBezTo>
                  <a:cubicBezTo>
                    <a:pt x="16" y="19"/>
                    <a:pt x="16" y="19"/>
                    <a:pt x="15" y="19"/>
                  </a:cubicBezTo>
                  <a:close/>
                  <a:moveTo>
                    <a:pt x="16" y="19"/>
                  </a:moveTo>
                  <a:cubicBezTo>
                    <a:pt x="16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7"/>
                    <a:pt x="16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9"/>
                  </a:cubicBezTo>
                  <a:close/>
                  <a:moveTo>
                    <a:pt x="17" y="18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8"/>
                  </a:cubicBezTo>
                  <a:close/>
                  <a:moveTo>
                    <a:pt x="17" y="17"/>
                  </a:moveTo>
                  <a:cubicBezTo>
                    <a:pt x="17" y="17"/>
                    <a:pt x="17" y="17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7"/>
                    <a:pt x="17" y="17"/>
                  </a:cubicBezTo>
                  <a:close/>
                  <a:moveTo>
                    <a:pt x="18" y="15"/>
                  </a:moveTo>
                  <a:cubicBezTo>
                    <a:pt x="18" y="15"/>
                    <a:pt x="18" y="14"/>
                    <a:pt x="18" y="14"/>
                  </a:cubicBezTo>
                  <a:cubicBezTo>
                    <a:pt x="19" y="14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6"/>
                    <a:pt x="18" y="15"/>
                    <a:pt x="18" y="15"/>
                  </a:cubicBezTo>
                  <a:close/>
                  <a:moveTo>
                    <a:pt x="18" y="16"/>
                  </a:moveTo>
                  <a:cubicBezTo>
                    <a:pt x="18" y="16"/>
                    <a:pt x="18" y="16"/>
                    <a:pt x="19" y="17"/>
                  </a:cubicBezTo>
                  <a:cubicBezTo>
                    <a:pt x="19" y="17"/>
                    <a:pt x="19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6"/>
                  </a:cubicBezTo>
                  <a:close/>
                  <a:moveTo>
                    <a:pt x="18" y="17"/>
                  </a:moveTo>
                  <a:cubicBezTo>
                    <a:pt x="18" y="17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7"/>
                  </a:cubicBezTo>
                  <a:close/>
                  <a:moveTo>
                    <a:pt x="17" y="18"/>
                  </a:moveTo>
                  <a:cubicBezTo>
                    <a:pt x="18" y="18"/>
                    <a:pt x="18" y="18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8"/>
                  </a:cubicBezTo>
                  <a:close/>
                  <a:moveTo>
                    <a:pt x="17" y="19"/>
                  </a:moveTo>
                  <a:cubicBezTo>
                    <a:pt x="17" y="19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19"/>
                  </a:cubicBezTo>
                  <a:close/>
                  <a:moveTo>
                    <a:pt x="17" y="20"/>
                  </a:moveTo>
                  <a:cubicBezTo>
                    <a:pt x="17" y="20"/>
                    <a:pt x="18" y="20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0"/>
                    <a:pt x="17" y="20"/>
                  </a:cubicBezTo>
                  <a:close/>
                  <a:moveTo>
                    <a:pt x="17" y="23"/>
                  </a:move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lose/>
                  <a:moveTo>
                    <a:pt x="18" y="22"/>
                  </a:moveTo>
                  <a:cubicBezTo>
                    <a:pt x="18" y="22"/>
                    <a:pt x="18" y="22"/>
                    <a:pt x="17" y="22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2"/>
                    <a:pt x="16" y="21"/>
                    <a:pt x="17" y="21"/>
                  </a:cubicBezTo>
                  <a:cubicBezTo>
                    <a:pt x="17" y="21"/>
                    <a:pt x="17" y="21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lose/>
                  <a:moveTo>
                    <a:pt x="19" y="20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20" y="19"/>
                    <a:pt x="20" y="19"/>
                    <a:pt x="20" y="18"/>
                  </a:cubicBezTo>
                  <a:cubicBezTo>
                    <a:pt x="20" y="19"/>
                    <a:pt x="20" y="19"/>
                    <a:pt x="21" y="19"/>
                  </a:cubicBezTo>
                  <a:cubicBezTo>
                    <a:pt x="20" y="19"/>
                    <a:pt x="20" y="20"/>
                    <a:pt x="19" y="20"/>
                  </a:cubicBezTo>
                  <a:close/>
                  <a:moveTo>
                    <a:pt x="19" y="20"/>
                  </a:moveTo>
                  <a:cubicBezTo>
                    <a:pt x="20" y="20"/>
                    <a:pt x="20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19" y="21"/>
                  </a:moveTo>
                  <a:cubicBezTo>
                    <a:pt x="19" y="21"/>
                    <a:pt x="19" y="21"/>
                    <a:pt x="19" y="21"/>
                  </a:cubicBezTo>
                  <a:cubicBezTo>
                    <a:pt x="20" y="21"/>
                    <a:pt x="21" y="20"/>
                    <a:pt x="21" y="20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0" y="21"/>
                    <a:pt x="20" y="21"/>
                  </a:cubicBezTo>
                  <a:cubicBezTo>
                    <a:pt x="20" y="21"/>
                    <a:pt x="19" y="21"/>
                    <a:pt x="19" y="21"/>
                  </a:cubicBezTo>
                  <a:close/>
                  <a:moveTo>
                    <a:pt x="21" y="23"/>
                  </a:moveTo>
                  <a:cubicBezTo>
                    <a:pt x="21" y="23"/>
                    <a:pt x="21" y="23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1" y="21"/>
                    <a:pt x="21" y="21"/>
                  </a:cubicBezTo>
                  <a:cubicBezTo>
                    <a:pt x="21" y="21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3"/>
                    <a:pt x="21" y="23"/>
                    <a:pt x="21" y="23"/>
                  </a:cubicBezTo>
                  <a:close/>
                  <a:moveTo>
                    <a:pt x="21" y="23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lose/>
                  <a:moveTo>
                    <a:pt x="25" y="21"/>
                  </a:moveTo>
                  <a:cubicBezTo>
                    <a:pt x="25" y="21"/>
                    <a:pt x="24" y="21"/>
                    <a:pt x="24" y="21"/>
                  </a:cubicBezTo>
                  <a:cubicBezTo>
                    <a:pt x="24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4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lose/>
                  <a:moveTo>
                    <a:pt x="25" y="2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4" y="20"/>
                    <a:pt x="23" y="20"/>
                    <a:pt x="23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3" y="20"/>
                    <a:pt x="23" y="20"/>
                  </a:cubicBezTo>
                  <a:cubicBezTo>
                    <a:pt x="23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1"/>
                    <a:pt x="25" y="21"/>
                    <a:pt x="25" y="21"/>
                  </a:cubicBezTo>
                  <a:close/>
                  <a:moveTo>
                    <a:pt x="26" y="20"/>
                  </a:move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19"/>
                    <a:pt x="26" y="19"/>
                  </a:cubicBezTo>
                  <a:cubicBezTo>
                    <a:pt x="26" y="19"/>
                    <a:pt x="26" y="20"/>
                    <a:pt x="26" y="20"/>
                  </a:cubicBezTo>
                  <a:close/>
                  <a:moveTo>
                    <a:pt x="28" y="21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7" y="21"/>
                    <a:pt x="27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7" y="21"/>
                  </a:cubicBezTo>
                  <a:cubicBezTo>
                    <a:pt x="27" y="21"/>
                    <a:pt x="28" y="21"/>
                    <a:pt x="29" y="21"/>
                  </a:cubicBezTo>
                  <a:cubicBezTo>
                    <a:pt x="29" y="21"/>
                    <a:pt x="28" y="21"/>
                    <a:pt x="28" y="21"/>
                  </a:cubicBezTo>
                  <a:close/>
                  <a:moveTo>
                    <a:pt x="29" y="21"/>
                  </a:moveTo>
                  <a:cubicBezTo>
                    <a:pt x="28" y="20"/>
                    <a:pt x="27" y="21"/>
                    <a:pt x="27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1"/>
                  </a:cubicBezTo>
                  <a:close/>
                  <a:moveTo>
                    <a:pt x="29" y="20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29" y="20"/>
                  </a:cubicBezTo>
                  <a:close/>
                  <a:moveTo>
                    <a:pt x="30" y="19"/>
                  </a:moveTo>
                  <a:cubicBezTo>
                    <a:pt x="30" y="19"/>
                    <a:pt x="30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9"/>
                    <a:pt x="30" y="19"/>
                  </a:cubicBezTo>
                  <a:close/>
                  <a:moveTo>
                    <a:pt x="31" y="18"/>
                  </a:move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8"/>
                    <a:pt x="31" y="18"/>
                    <a:pt x="31" y="18"/>
                  </a:cubicBezTo>
                  <a:close/>
                  <a:moveTo>
                    <a:pt x="32" y="18"/>
                  </a:moveTo>
                  <a:cubicBezTo>
                    <a:pt x="32" y="18"/>
                    <a:pt x="32" y="18"/>
                    <a:pt x="33" y="18"/>
                  </a:cubicBezTo>
                  <a:cubicBezTo>
                    <a:pt x="33" y="19"/>
                    <a:pt x="32" y="19"/>
                    <a:pt x="32" y="19"/>
                  </a:cubicBezTo>
                  <a:cubicBezTo>
                    <a:pt x="32" y="19"/>
                    <a:pt x="32" y="19"/>
                    <a:pt x="31" y="19"/>
                  </a:cubicBezTo>
                  <a:cubicBezTo>
                    <a:pt x="32" y="18"/>
                    <a:pt x="32" y="18"/>
                    <a:pt x="32" y="18"/>
                  </a:cubicBezTo>
                  <a:close/>
                  <a:moveTo>
                    <a:pt x="31" y="19"/>
                  </a:moveTo>
                  <a:cubicBezTo>
                    <a:pt x="32" y="19"/>
                    <a:pt x="32" y="19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1" y="20"/>
                    <a:pt x="31" y="20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31" y="20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2" y="20"/>
                    <a:pt x="32" y="20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1" y="21"/>
                    <a:pt x="31" y="21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lose/>
                  <a:moveTo>
                    <a:pt x="31" y="21"/>
                  </a:moveTo>
                  <a:cubicBezTo>
                    <a:pt x="31" y="21"/>
                    <a:pt x="31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1" y="22"/>
                    <a:pt x="31" y="22"/>
                    <a:pt x="30" y="21"/>
                  </a:cubicBezTo>
                  <a:cubicBezTo>
                    <a:pt x="30" y="21"/>
                    <a:pt x="31" y="21"/>
                    <a:pt x="31" y="21"/>
                  </a:cubicBezTo>
                  <a:close/>
                  <a:moveTo>
                    <a:pt x="30" y="24"/>
                  </a:moveTo>
                  <a:cubicBezTo>
                    <a:pt x="30" y="24"/>
                    <a:pt x="30" y="23"/>
                    <a:pt x="30" y="23"/>
                  </a:cubicBezTo>
                  <a:cubicBezTo>
                    <a:pt x="30" y="23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lose/>
                  <a:moveTo>
                    <a:pt x="31" y="23"/>
                  </a:moveTo>
                  <a:cubicBezTo>
                    <a:pt x="31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2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1" y="22"/>
                    <a:pt x="31" y="22"/>
                    <a:pt x="32" y="22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31" y="23"/>
                    <a:pt x="31" y="23"/>
                    <a:pt x="31" y="23"/>
                  </a:cubicBezTo>
                  <a:close/>
                  <a:moveTo>
                    <a:pt x="33" y="20"/>
                  </a:moveTo>
                  <a:cubicBezTo>
                    <a:pt x="33" y="20"/>
                    <a:pt x="33" y="20"/>
                    <a:pt x="33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3" y="20"/>
                  </a:cubicBezTo>
                  <a:close/>
                  <a:moveTo>
                    <a:pt x="33" y="20"/>
                  </a:move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1"/>
                    <a:pt x="35" y="21"/>
                  </a:cubicBezTo>
                  <a:cubicBezTo>
                    <a:pt x="34" y="21"/>
                    <a:pt x="34" y="21"/>
                    <a:pt x="33" y="21"/>
                  </a:cubicBezTo>
                  <a:cubicBezTo>
                    <a:pt x="33" y="21"/>
                    <a:pt x="33" y="21"/>
                    <a:pt x="33" y="20"/>
                  </a:cubicBezTo>
                  <a:close/>
                  <a:moveTo>
                    <a:pt x="33" y="21"/>
                  </a:moveTo>
                  <a:cubicBezTo>
                    <a:pt x="34" y="21"/>
                    <a:pt x="34" y="21"/>
                    <a:pt x="35" y="21"/>
                  </a:cubicBezTo>
                  <a:cubicBezTo>
                    <a:pt x="35" y="21"/>
                    <a:pt x="35" y="22"/>
                    <a:pt x="35" y="22"/>
                  </a:cubicBezTo>
                  <a:cubicBezTo>
                    <a:pt x="35" y="22"/>
                    <a:pt x="34" y="22"/>
                    <a:pt x="33" y="22"/>
                  </a:cubicBezTo>
                  <a:cubicBezTo>
                    <a:pt x="33" y="22"/>
                    <a:pt x="33" y="22"/>
                    <a:pt x="33" y="21"/>
                  </a:cubicBezTo>
                  <a:close/>
                  <a:moveTo>
                    <a:pt x="34" y="24"/>
                  </a:moveTo>
                  <a:cubicBezTo>
                    <a:pt x="34" y="24"/>
                    <a:pt x="34" y="23"/>
                    <a:pt x="34" y="23"/>
                  </a:cubicBezTo>
                  <a:cubicBezTo>
                    <a:pt x="34" y="23"/>
                    <a:pt x="34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2"/>
                    <a:pt x="33" y="22"/>
                  </a:cubicBezTo>
                  <a:cubicBezTo>
                    <a:pt x="34" y="22"/>
                    <a:pt x="35" y="22"/>
                    <a:pt x="35" y="22"/>
                  </a:cubicBezTo>
                  <a:cubicBezTo>
                    <a:pt x="35" y="22"/>
                    <a:pt x="35" y="23"/>
                    <a:pt x="35" y="23"/>
                  </a:cubicBezTo>
                  <a:cubicBezTo>
                    <a:pt x="35" y="23"/>
                    <a:pt x="35" y="23"/>
                    <a:pt x="34" y="23"/>
                  </a:cubicBezTo>
                  <a:cubicBezTo>
                    <a:pt x="34" y="23"/>
                    <a:pt x="34" y="24"/>
                    <a:pt x="34" y="24"/>
                  </a:cubicBezTo>
                  <a:close/>
                  <a:moveTo>
                    <a:pt x="34" y="24"/>
                  </a:move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lose/>
                  <a:moveTo>
                    <a:pt x="38" y="23"/>
                  </a:moveTo>
                  <a:cubicBezTo>
                    <a:pt x="38" y="23"/>
                    <a:pt x="38" y="22"/>
                    <a:pt x="38" y="22"/>
                  </a:cubicBezTo>
                  <a:cubicBezTo>
                    <a:pt x="38" y="22"/>
                    <a:pt x="39" y="22"/>
                    <a:pt x="39" y="23"/>
                  </a:cubicBezTo>
                  <a:cubicBezTo>
                    <a:pt x="39" y="23"/>
                    <a:pt x="38" y="23"/>
                    <a:pt x="38" y="23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98"/>
            <p:cNvSpPr>
              <a:spLocks/>
            </p:cNvSpPr>
            <p:nvPr/>
          </p:nvSpPr>
          <p:spPr bwMode="auto">
            <a:xfrm rot="1015632">
              <a:off x="6850117" y="285499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99"/>
            <p:cNvSpPr>
              <a:spLocks noEditPoints="1"/>
            </p:cNvSpPr>
            <p:nvPr/>
          </p:nvSpPr>
          <p:spPr bwMode="auto">
            <a:xfrm rot="1015632">
              <a:off x="6662807" y="2684062"/>
              <a:ext cx="288685" cy="253904"/>
            </a:xfrm>
            <a:custGeom>
              <a:avLst/>
              <a:gdLst>
                <a:gd name="T0" fmla="*/ 32 w 35"/>
                <a:gd name="T1" fmla="*/ 26 h 31"/>
                <a:gd name="T2" fmla="*/ 27 w 35"/>
                <a:gd name="T3" fmla="*/ 22 h 31"/>
                <a:gd name="T4" fmla="*/ 23 w 35"/>
                <a:gd name="T5" fmla="*/ 18 h 31"/>
                <a:gd name="T6" fmla="*/ 15 w 35"/>
                <a:gd name="T7" fmla="*/ 11 h 31"/>
                <a:gd name="T8" fmla="*/ 12 w 35"/>
                <a:gd name="T9" fmla="*/ 9 h 31"/>
                <a:gd name="T10" fmla="*/ 2 w 35"/>
                <a:gd name="T11" fmla="*/ 0 h 31"/>
                <a:gd name="T12" fmla="*/ 1 w 35"/>
                <a:gd name="T13" fmla="*/ 9 h 31"/>
                <a:gd name="T14" fmla="*/ 7 w 35"/>
                <a:gd name="T15" fmla="*/ 15 h 31"/>
                <a:gd name="T16" fmla="*/ 11 w 35"/>
                <a:gd name="T17" fmla="*/ 23 h 31"/>
                <a:gd name="T18" fmla="*/ 21 w 35"/>
                <a:gd name="T19" fmla="*/ 26 h 31"/>
                <a:gd name="T20" fmla="*/ 30 w 35"/>
                <a:gd name="T21" fmla="*/ 30 h 31"/>
                <a:gd name="T22" fmla="*/ 2 w 35"/>
                <a:gd name="T23" fmla="*/ 2 h 31"/>
                <a:gd name="T24" fmla="*/ 6 w 35"/>
                <a:gd name="T25" fmla="*/ 7 h 31"/>
                <a:gd name="T26" fmla="*/ 1 w 35"/>
                <a:gd name="T27" fmla="*/ 5 h 31"/>
                <a:gd name="T28" fmla="*/ 2 w 35"/>
                <a:gd name="T29" fmla="*/ 9 h 31"/>
                <a:gd name="T30" fmla="*/ 6 w 35"/>
                <a:gd name="T31" fmla="*/ 7 h 31"/>
                <a:gd name="T32" fmla="*/ 8 w 35"/>
                <a:gd name="T33" fmla="*/ 7 h 31"/>
                <a:gd name="T34" fmla="*/ 24 w 35"/>
                <a:gd name="T35" fmla="*/ 24 h 31"/>
                <a:gd name="T36" fmla="*/ 24 w 35"/>
                <a:gd name="T37" fmla="*/ 21 h 31"/>
                <a:gd name="T38" fmla="*/ 23 w 35"/>
                <a:gd name="T39" fmla="*/ 23 h 31"/>
                <a:gd name="T40" fmla="*/ 19 w 35"/>
                <a:gd name="T41" fmla="*/ 17 h 31"/>
                <a:gd name="T42" fmla="*/ 20 w 35"/>
                <a:gd name="T43" fmla="*/ 22 h 31"/>
                <a:gd name="T44" fmla="*/ 21 w 35"/>
                <a:gd name="T45" fmla="*/ 20 h 31"/>
                <a:gd name="T46" fmla="*/ 19 w 35"/>
                <a:gd name="T47" fmla="*/ 20 h 31"/>
                <a:gd name="T48" fmla="*/ 18 w 35"/>
                <a:gd name="T49" fmla="*/ 21 h 31"/>
                <a:gd name="T50" fmla="*/ 21 w 35"/>
                <a:gd name="T51" fmla="*/ 23 h 31"/>
                <a:gd name="T52" fmla="*/ 23 w 35"/>
                <a:gd name="T53" fmla="*/ 20 h 31"/>
                <a:gd name="T54" fmla="*/ 20 w 35"/>
                <a:gd name="T55" fmla="*/ 19 h 31"/>
                <a:gd name="T56" fmla="*/ 19 w 35"/>
                <a:gd name="T57" fmla="*/ 17 h 31"/>
                <a:gd name="T58" fmla="*/ 16 w 35"/>
                <a:gd name="T59" fmla="*/ 18 h 31"/>
                <a:gd name="T60" fmla="*/ 10 w 35"/>
                <a:gd name="T61" fmla="*/ 13 h 31"/>
                <a:gd name="T62" fmla="*/ 9 w 35"/>
                <a:gd name="T63" fmla="*/ 12 h 31"/>
                <a:gd name="T64" fmla="*/ 9 w 35"/>
                <a:gd name="T65" fmla="*/ 13 h 31"/>
                <a:gd name="T66" fmla="*/ 14 w 35"/>
                <a:gd name="T67" fmla="*/ 16 h 31"/>
                <a:gd name="T68" fmla="*/ 15 w 35"/>
                <a:gd name="T69" fmla="*/ 14 h 31"/>
                <a:gd name="T70" fmla="*/ 14 w 35"/>
                <a:gd name="T71" fmla="*/ 15 h 31"/>
                <a:gd name="T72" fmla="*/ 12 w 35"/>
                <a:gd name="T73" fmla="*/ 13 h 31"/>
                <a:gd name="T74" fmla="*/ 13 w 35"/>
                <a:gd name="T75" fmla="*/ 13 h 31"/>
                <a:gd name="T76" fmla="*/ 11 w 35"/>
                <a:gd name="T77" fmla="*/ 17 h 31"/>
                <a:gd name="T78" fmla="*/ 12 w 35"/>
                <a:gd name="T79" fmla="*/ 16 h 31"/>
                <a:gd name="T80" fmla="*/ 13 w 35"/>
                <a:gd name="T81" fmla="*/ 18 h 31"/>
                <a:gd name="T82" fmla="*/ 18 w 35"/>
                <a:gd name="T83" fmla="*/ 15 h 31"/>
                <a:gd name="T84" fmla="*/ 15 w 35"/>
                <a:gd name="T85" fmla="*/ 14 h 31"/>
                <a:gd name="T86" fmla="*/ 15 w 35"/>
                <a:gd name="T87" fmla="*/ 12 h 31"/>
                <a:gd name="T88" fmla="*/ 13 w 35"/>
                <a:gd name="T89" fmla="*/ 11 h 31"/>
                <a:gd name="T90" fmla="*/ 11 w 35"/>
                <a:gd name="T91" fmla="*/ 10 h 31"/>
                <a:gd name="T92" fmla="*/ 11 w 35"/>
                <a:gd name="T93" fmla="*/ 8 h 31"/>
                <a:gd name="T94" fmla="*/ 9 w 35"/>
                <a:gd name="T95" fmla="*/ 10 h 31"/>
                <a:gd name="T96" fmla="*/ 8 w 35"/>
                <a:gd name="T97" fmla="*/ 11 h 31"/>
                <a:gd name="T98" fmla="*/ 7 w 35"/>
                <a:gd name="T99" fmla="*/ 11 h 31"/>
                <a:gd name="T100" fmla="*/ 8 w 35"/>
                <a:gd name="T101" fmla="*/ 15 h 31"/>
                <a:gd name="T102" fmla="*/ 8 w 35"/>
                <a:gd name="T103" fmla="*/ 19 h 31"/>
                <a:gd name="T104" fmla="*/ 9 w 35"/>
                <a:gd name="T105" fmla="*/ 23 h 31"/>
                <a:gd name="T106" fmla="*/ 13 w 35"/>
                <a:gd name="T107" fmla="*/ 20 h 31"/>
                <a:gd name="T108" fmla="*/ 15 w 35"/>
                <a:gd name="T109" fmla="*/ 21 h 31"/>
                <a:gd name="T110" fmla="*/ 14 w 35"/>
                <a:gd name="T111" fmla="*/ 25 h 31"/>
                <a:gd name="T112" fmla="*/ 16 w 35"/>
                <a:gd name="T113" fmla="*/ 24 h 31"/>
                <a:gd name="T114" fmla="*/ 21 w 35"/>
                <a:gd name="T115" fmla="*/ 24 h 31"/>
                <a:gd name="T116" fmla="*/ 25 w 35"/>
                <a:gd name="T117" fmla="*/ 26 h 31"/>
                <a:gd name="T118" fmla="*/ 25 w 35"/>
                <a:gd name="T119" fmla="*/ 24 h 31"/>
                <a:gd name="T120" fmla="*/ 26 w 35"/>
                <a:gd name="T121" fmla="*/ 23 h 31"/>
                <a:gd name="T122" fmla="*/ 26 w 35"/>
                <a:gd name="T123" fmla="*/ 27 h 31"/>
                <a:gd name="T124" fmla="*/ 29 w 35"/>
                <a:gd name="T125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" h="31">
                  <a:moveTo>
                    <a:pt x="34" y="29"/>
                  </a:move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5" y="29"/>
                  </a:cubicBezTo>
                  <a:cubicBezTo>
                    <a:pt x="35" y="29"/>
                    <a:pt x="35" y="29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8"/>
                  </a:cubicBezTo>
                  <a:cubicBezTo>
                    <a:pt x="33" y="28"/>
                    <a:pt x="33" y="28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2" y="28"/>
                    <a:pt x="32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7" y="23"/>
                    <a:pt x="27" y="23"/>
                  </a:cubicBezTo>
                  <a:cubicBezTo>
                    <a:pt x="27" y="23"/>
                    <a:pt x="27" y="23"/>
                    <a:pt x="26" y="23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8" y="22"/>
                    <a:pt x="28" y="22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5" y="21"/>
                  </a:cubicBezTo>
                  <a:cubicBezTo>
                    <a:pt x="25" y="21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5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8"/>
                    <a:pt x="22" y="18"/>
                  </a:cubicBezTo>
                  <a:cubicBezTo>
                    <a:pt x="22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2" y="17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3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4" y="11"/>
                    <a:pt x="14" y="11"/>
                  </a:cubicBezTo>
                  <a:cubicBezTo>
                    <a:pt x="14" y="11"/>
                    <a:pt x="14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9"/>
                    <a:pt x="13" y="9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5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4" y="3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0" y="8"/>
                  </a:cubicBezTo>
                  <a:cubicBezTo>
                    <a:pt x="0" y="8"/>
                    <a:pt x="0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2"/>
                    <a:pt x="5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4"/>
                    <a:pt x="7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6"/>
                    <a:pt x="8" y="16"/>
                  </a:cubicBezTo>
                  <a:cubicBezTo>
                    <a:pt x="8" y="17"/>
                    <a:pt x="8" y="18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20"/>
                    <a:pt x="8" y="20"/>
                  </a:cubicBezTo>
                  <a:cubicBezTo>
                    <a:pt x="7" y="20"/>
                    <a:pt x="7" y="19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10" y="22"/>
                  </a:cubicBezTo>
                  <a:cubicBezTo>
                    <a:pt x="10" y="22"/>
                    <a:pt x="9" y="22"/>
                    <a:pt x="9" y="22"/>
                  </a:cubicBezTo>
                  <a:cubicBezTo>
                    <a:pt x="9" y="22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4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4"/>
                    <a:pt x="12" y="24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2" y="26"/>
                    <a:pt x="12" y="26"/>
                  </a:cubicBezTo>
                  <a:cubicBezTo>
                    <a:pt x="12" y="26"/>
                    <a:pt x="13" y="27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5"/>
                  </a:cubicBezTo>
                  <a:cubicBezTo>
                    <a:pt x="14" y="26"/>
                    <a:pt x="15" y="26"/>
                    <a:pt x="15" y="26"/>
                  </a:cubicBezTo>
                  <a:cubicBezTo>
                    <a:pt x="15" y="26"/>
                    <a:pt x="15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9" y="26"/>
                    <a:pt x="19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3" y="26"/>
                    <a:pt x="23" y="26"/>
                    <a:pt x="24" y="27"/>
                  </a:cubicBezTo>
                  <a:cubicBezTo>
                    <a:pt x="24" y="27"/>
                    <a:pt x="25" y="27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5" y="29"/>
                    <a:pt x="26" y="29"/>
                  </a:cubicBezTo>
                  <a:cubicBezTo>
                    <a:pt x="26" y="30"/>
                    <a:pt x="26" y="30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9" y="29"/>
                    <a:pt x="29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30" y="30"/>
                  </a:cubicBezTo>
                  <a:cubicBezTo>
                    <a:pt x="29" y="30"/>
                    <a:pt x="29" y="30"/>
                    <a:pt x="29" y="31"/>
                  </a:cubicBezTo>
                  <a:cubicBezTo>
                    <a:pt x="30" y="31"/>
                    <a:pt x="30" y="31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1" y="30"/>
                    <a:pt x="31" y="30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2" y="29"/>
                    <a:pt x="32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3" y="29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5" y="30"/>
                    <a:pt x="34" y="30"/>
                    <a:pt x="34" y="29"/>
                  </a:cubicBezTo>
                  <a:close/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  <a:moveTo>
                    <a:pt x="2" y="2"/>
                  </a:moveTo>
                  <a:cubicBezTo>
                    <a:pt x="2" y="2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lose/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lose/>
                  <a:moveTo>
                    <a:pt x="6" y="10"/>
                  </a:moveTo>
                  <a:cubicBezTo>
                    <a:pt x="6" y="10"/>
                    <a:pt x="6" y="10"/>
                    <a:pt x="5" y="10"/>
                  </a:cubicBezTo>
                  <a:cubicBezTo>
                    <a:pt x="5" y="10"/>
                    <a:pt x="5" y="10"/>
                    <a:pt x="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6" y="10"/>
                    <a:pt x="6" y="10"/>
                  </a:cubicBezTo>
                  <a:close/>
                  <a:moveTo>
                    <a:pt x="5" y="11"/>
                  </a:moveTo>
                  <a:cubicBezTo>
                    <a:pt x="5" y="11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lose/>
                  <a:moveTo>
                    <a:pt x="5" y="9"/>
                  </a:moveTo>
                  <a:cubicBezTo>
                    <a:pt x="5" y="9"/>
                    <a:pt x="6" y="8"/>
                    <a:pt x="6" y="8"/>
                  </a:cubicBezTo>
                  <a:cubicBezTo>
                    <a:pt x="6" y="9"/>
                    <a:pt x="6" y="9"/>
                    <a:pt x="7" y="9"/>
                  </a:cubicBezTo>
                  <a:cubicBezTo>
                    <a:pt x="6" y="9"/>
                    <a:pt x="6" y="9"/>
                    <a:pt x="6" y="10"/>
                  </a:cubicBezTo>
                  <a:cubicBezTo>
                    <a:pt x="6" y="9"/>
                    <a:pt x="5" y="9"/>
                    <a:pt x="5" y="9"/>
                  </a:cubicBezTo>
                  <a:close/>
                  <a:moveTo>
                    <a:pt x="7" y="6"/>
                  </a:moveTo>
                  <a:cubicBezTo>
                    <a:pt x="7" y="6"/>
                    <a:pt x="7" y="6"/>
                    <a:pt x="7" y="6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lose/>
                  <a:moveTo>
                    <a:pt x="7" y="5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lose/>
                  <a:moveTo>
                    <a:pt x="6" y="5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5" y="5"/>
                    <a:pt x="5" y="5"/>
                  </a:cubicBezTo>
                  <a:cubicBezTo>
                    <a:pt x="5" y="5"/>
                    <a:pt x="5" y="5"/>
                    <a:pt x="5" y="4"/>
                  </a:cubicBezTo>
                  <a:cubicBezTo>
                    <a:pt x="5" y="5"/>
                    <a:pt x="6" y="5"/>
                    <a:pt x="6" y="5"/>
                  </a:cubicBezTo>
                  <a:close/>
                  <a:moveTo>
                    <a:pt x="4" y="4"/>
                  </a:moveTo>
                  <a:cubicBezTo>
                    <a:pt x="4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5"/>
                    <a:pt x="4" y="5"/>
                    <a:pt x="4" y="4"/>
                  </a:cubicBezTo>
                  <a:close/>
                  <a:moveTo>
                    <a:pt x="3" y="1"/>
                  </a:moveTo>
                  <a:cubicBezTo>
                    <a:pt x="4" y="1"/>
                    <a:pt x="4" y="1"/>
                    <a:pt x="4" y="2"/>
                  </a:cubicBezTo>
                  <a:cubicBezTo>
                    <a:pt x="4" y="2"/>
                    <a:pt x="4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lose/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5"/>
                    <a:pt x="1" y="5"/>
                    <a:pt x="1" y="5"/>
                  </a:cubicBezTo>
                  <a:close/>
                  <a:moveTo>
                    <a:pt x="2" y="5"/>
                  </a:moveTo>
                  <a:cubicBezTo>
                    <a:pt x="2" y="5"/>
                    <a:pt x="2" y="5"/>
                    <a:pt x="2" y="4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lose/>
                  <a:moveTo>
                    <a:pt x="3" y="5"/>
                  </a:moveTo>
                  <a:cubicBezTo>
                    <a:pt x="3" y="5"/>
                    <a:pt x="3" y="5"/>
                    <a:pt x="3" y="4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5"/>
                    <a:pt x="3" y="5"/>
                  </a:cubicBezTo>
                  <a:close/>
                  <a:moveTo>
                    <a:pt x="1" y="9"/>
                  </a:moveTo>
                  <a:cubicBezTo>
                    <a:pt x="1" y="9"/>
                    <a:pt x="1" y="9"/>
                    <a:pt x="1" y="8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lose/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8"/>
                    <a:pt x="2" y="8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lose/>
                  <a:moveTo>
                    <a:pt x="3" y="9"/>
                  </a:moveTo>
                  <a:cubicBezTo>
                    <a:pt x="3" y="8"/>
                    <a:pt x="2" y="7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8"/>
                    <a:pt x="4" y="8"/>
                  </a:cubicBezTo>
                  <a:cubicBezTo>
                    <a:pt x="3" y="8"/>
                    <a:pt x="3" y="8"/>
                    <a:pt x="3" y="9"/>
                  </a:cubicBezTo>
                  <a:close/>
                  <a:moveTo>
                    <a:pt x="4" y="8"/>
                  </a:moveTo>
                  <a:cubicBezTo>
                    <a:pt x="4" y="8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7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8"/>
                    <a:pt x="5" y="8"/>
                  </a:cubicBezTo>
                  <a:close/>
                  <a:moveTo>
                    <a:pt x="6" y="7"/>
                  </a:moveTo>
                  <a:cubicBezTo>
                    <a:pt x="5" y="7"/>
                    <a:pt x="5" y="7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lose/>
                  <a:moveTo>
                    <a:pt x="3" y="12"/>
                  </a:move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4" y="12"/>
                  </a:move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1"/>
                  </a:cubicBezTo>
                  <a:cubicBezTo>
                    <a:pt x="3" y="11"/>
                    <a:pt x="3" y="11"/>
                    <a:pt x="3" y="10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11"/>
                    <a:pt x="4" y="11"/>
                    <a:pt x="5" y="11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lose/>
                  <a:moveTo>
                    <a:pt x="7" y="9"/>
                  </a:moveTo>
                  <a:cubicBezTo>
                    <a:pt x="7" y="9"/>
                    <a:pt x="6" y="8"/>
                    <a:pt x="6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9"/>
                    <a:pt x="7" y="9"/>
                  </a:cubicBezTo>
                  <a:close/>
                  <a:moveTo>
                    <a:pt x="7" y="8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7"/>
                    <a:pt x="8" y="7"/>
                  </a:cubicBezTo>
                  <a:cubicBezTo>
                    <a:pt x="8" y="7"/>
                    <a:pt x="8" y="7"/>
                    <a:pt x="8" y="8"/>
                  </a:cubicBezTo>
                  <a:cubicBezTo>
                    <a:pt x="8" y="8"/>
                    <a:pt x="8" y="8"/>
                    <a:pt x="7" y="8"/>
                  </a:cubicBezTo>
                  <a:close/>
                  <a:moveTo>
                    <a:pt x="26" y="22"/>
                  </a:move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lose/>
                  <a:moveTo>
                    <a:pt x="25" y="22"/>
                  </a:moveTo>
                  <a:cubicBezTo>
                    <a:pt x="26" y="22"/>
                    <a:pt x="26" y="22"/>
                    <a:pt x="26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lose/>
                  <a:moveTo>
                    <a:pt x="24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lose/>
                  <a:moveTo>
                    <a:pt x="24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4" y="24"/>
                    <a:pt x="24" y="24"/>
                    <a:pt x="24" y="24"/>
                  </a:cubicBezTo>
                  <a:lnTo>
                    <a:pt x="24" y="25"/>
                  </a:lnTo>
                  <a:close/>
                  <a:moveTo>
                    <a:pt x="24" y="24"/>
                  </a:move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lnTo>
                    <a:pt x="24" y="24"/>
                  </a:lnTo>
                  <a:close/>
                  <a:moveTo>
                    <a:pt x="25" y="20"/>
                  </a:moveTo>
                  <a:cubicBezTo>
                    <a:pt x="25" y="20"/>
                    <a:pt x="25" y="20"/>
                    <a:pt x="25" y="2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6" y="21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1"/>
                    <a:pt x="25" y="21"/>
                  </a:cubicBezTo>
                  <a:cubicBezTo>
                    <a:pt x="25" y="21"/>
                    <a:pt x="25" y="21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24" y="21"/>
                  </a:moveTo>
                  <a:cubicBezTo>
                    <a:pt x="24" y="21"/>
                    <a:pt x="24" y="21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24" y="22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2"/>
                    <a:pt x="24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2"/>
                    <a:pt x="24" y="22"/>
                  </a:cubicBezTo>
                  <a:close/>
                  <a:moveTo>
                    <a:pt x="22" y="23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2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2" y="23"/>
                  </a:cubicBezTo>
                  <a:close/>
                  <a:moveTo>
                    <a:pt x="22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4"/>
                    <a:pt x="22" y="24"/>
                    <a:pt x="22" y="24"/>
                  </a:cubicBezTo>
                  <a:close/>
                  <a:moveTo>
                    <a:pt x="18" y="18"/>
                  </a:moveTo>
                  <a:cubicBezTo>
                    <a:pt x="18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lose/>
                  <a:moveTo>
                    <a:pt x="18" y="18"/>
                  </a:moveTo>
                  <a:cubicBezTo>
                    <a:pt x="18" y="18"/>
                    <a:pt x="18" y="18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9" y="17"/>
                    <a:pt x="19" y="17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lose/>
                  <a:moveTo>
                    <a:pt x="19" y="19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9" y="19"/>
                    <a:pt x="19" y="19"/>
                  </a:cubicBezTo>
                  <a:close/>
                  <a:moveTo>
                    <a:pt x="23" y="21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1"/>
                  </a:cubicBezTo>
                  <a:cubicBezTo>
                    <a:pt x="22" y="21"/>
                    <a:pt x="23" y="21"/>
                    <a:pt x="23" y="21"/>
                  </a:cubicBezTo>
                  <a:close/>
                  <a:moveTo>
                    <a:pt x="21" y="23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lnTo>
                    <a:pt x="21" y="23"/>
                  </a:lnTo>
                  <a:close/>
                  <a:moveTo>
                    <a:pt x="22" y="21"/>
                  </a:move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2" y="21"/>
                    <a:pt x="22" y="20"/>
                    <a:pt x="22" y="20"/>
                  </a:cubicBezTo>
                  <a:cubicBezTo>
                    <a:pt x="22" y="20"/>
                    <a:pt x="22" y="20"/>
                    <a:pt x="23" y="20"/>
                  </a:cubicBezTo>
                  <a:cubicBezTo>
                    <a:pt x="22" y="21"/>
                    <a:pt x="22" y="21"/>
                    <a:pt x="22" y="21"/>
                  </a:cubicBezTo>
                  <a:close/>
                  <a:moveTo>
                    <a:pt x="21" y="22"/>
                  </a:move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lnTo>
                    <a:pt x="21" y="22"/>
                  </a:lnTo>
                  <a:close/>
                  <a:moveTo>
                    <a:pt x="22" y="20"/>
                  </a:moveTo>
                  <a:cubicBezTo>
                    <a:pt x="22" y="20"/>
                    <a:pt x="22" y="20"/>
                    <a:pt x="21" y="20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lose/>
                  <a:moveTo>
                    <a:pt x="21" y="20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20"/>
                    <a:pt x="22" y="20"/>
                    <a:pt x="21" y="20"/>
                  </a:cubicBezTo>
                  <a:close/>
                  <a:moveTo>
                    <a:pt x="21" y="20"/>
                  </a:move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0"/>
                    <a:pt x="20" y="20"/>
                    <a:pt x="20" y="20"/>
                  </a:cubicBezTo>
                  <a:lnTo>
                    <a:pt x="21" y="20"/>
                  </a:lnTo>
                  <a:close/>
                  <a:moveTo>
                    <a:pt x="20" y="21"/>
                  </a:move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lnTo>
                    <a:pt x="20" y="21"/>
                  </a:lnTo>
                  <a:close/>
                  <a:moveTo>
                    <a:pt x="17" y="20"/>
                  </a:move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6" y="21"/>
                    <a:pt x="16" y="20"/>
                    <a:pt x="16" y="20"/>
                  </a:cubicBezTo>
                  <a:cubicBezTo>
                    <a:pt x="17" y="20"/>
                    <a:pt x="17" y="20"/>
                    <a:pt x="17" y="20"/>
                  </a:cubicBezTo>
                  <a:close/>
                  <a:moveTo>
                    <a:pt x="17" y="21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2"/>
                    <a:pt x="16" y="21"/>
                    <a:pt x="16" y="21"/>
                  </a:cubicBezTo>
                  <a:cubicBezTo>
                    <a:pt x="17" y="21"/>
                    <a:pt x="17" y="21"/>
                    <a:pt x="17" y="21"/>
                  </a:cubicBezTo>
                  <a:close/>
                  <a:moveTo>
                    <a:pt x="18" y="21"/>
                  </a:moveTo>
                  <a:cubicBezTo>
                    <a:pt x="18" y="21"/>
                    <a:pt x="18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8" y="22"/>
                    <a:pt x="18" y="22"/>
                  </a:cubicBezTo>
                  <a:cubicBezTo>
                    <a:pt x="18" y="21"/>
                    <a:pt x="18" y="21"/>
                    <a:pt x="18" y="21"/>
                  </a:cubicBezTo>
                  <a:close/>
                  <a:moveTo>
                    <a:pt x="19" y="22"/>
                  </a:moveTo>
                  <a:cubicBezTo>
                    <a:pt x="19" y="22"/>
                    <a:pt x="19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19" y="23"/>
                    <a:pt x="19" y="23"/>
                  </a:cubicBezTo>
                  <a:cubicBezTo>
                    <a:pt x="19" y="23"/>
                    <a:pt x="19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9" y="22"/>
                    <a:pt x="19" y="22"/>
                  </a:cubicBezTo>
                  <a:close/>
                  <a:moveTo>
                    <a:pt x="19" y="23"/>
                  </a:moveTo>
                  <a:cubicBezTo>
                    <a:pt x="19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0" y="24"/>
                    <a:pt x="19" y="24"/>
                  </a:cubicBezTo>
                  <a:cubicBezTo>
                    <a:pt x="19" y="24"/>
                    <a:pt x="19" y="23"/>
                    <a:pt x="19" y="24"/>
                  </a:cubicBezTo>
                  <a:cubicBezTo>
                    <a:pt x="19" y="23"/>
                    <a:pt x="19" y="23"/>
                    <a:pt x="18" y="23"/>
                  </a:cubicBezTo>
                  <a:cubicBezTo>
                    <a:pt x="19" y="23"/>
                    <a:pt x="19" y="23"/>
                    <a:pt x="19" y="23"/>
                  </a:cubicBezTo>
                  <a:close/>
                  <a:moveTo>
                    <a:pt x="21" y="23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3"/>
                    <a:pt x="21" y="23"/>
                    <a:pt x="21" y="23"/>
                  </a:cubicBezTo>
                  <a:close/>
                  <a:moveTo>
                    <a:pt x="24" y="20"/>
                  </a:move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1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lose/>
                  <a:moveTo>
                    <a:pt x="23" y="20"/>
                  </a:moveTo>
                  <a:cubicBezTo>
                    <a:pt x="23" y="20"/>
                    <a:pt x="23" y="21"/>
                    <a:pt x="24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3" y="20"/>
                  </a:cubicBezTo>
                  <a:close/>
                  <a:moveTo>
                    <a:pt x="23" y="20"/>
                  </a:moveTo>
                  <a:cubicBezTo>
                    <a:pt x="23" y="20"/>
                    <a:pt x="23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lose/>
                  <a:moveTo>
                    <a:pt x="23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20"/>
                    <a:pt x="22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3" y="19"/>
                  </a:cubicBezTo>
                  <a:close/>
                  <a:moveTo>
                    <a:pt x="23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3" y="18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1" y="19"/>
                    <a:pt x="21" y="19"/>
                  </a:cubicBezTo>
                  <a:cubicBezTo>
                    <a:pt x="20" y="19"/>
                    <a:pt x="20" y="19"/>
                    <a:pt x="20" y="19"/>
                  </a:cubicBezTo>
                  <a:lnTo>
                    <a:pt x="21" y="18"/>
                  </a:lnTo>
                  <a:close/>
                  <a:moveTo>
                    <a:pt x="20" y="19"/>
                  </a:moveTo>
                  <a:cubicBezTo>
                    <a:pt x="20" y="19"/>
                    <a:pt x="20" y="19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19"/>
                    <a:pt x="20" y="19"/>
                    <a:pt x="20" y="19"/>
                  </a:cubicBezTo>
                  <a:close/>
                  <a:moveTo>
                    <a:pt x="20" y="19"/>
                  </a:move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8"/>
                    <a:pt x="20" y="18"/>
                    <a:pt x="20" y="18"/>
                  </a:cubicBezTo>
                  <a:lnTo>
                    <a:pt x="20" y="19"/>
                  </a:lnTo>
                  <a:close/>
                  <a:moveTo>
                    <a:pt x="21" y="16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0" y="17"/>
                    <a:pt x="20" y="17"/>
                    <a:pt x="20" y="17"/>
                  </a:cubicBezTo>
                  <a:lnTo>
                    <a:pt x="21" y="16"/>
                  </a:lnTo>
                  <a:close/>
                  <a:moveTo>
                    <a:pt x="20" y="18"/>
                  </a:move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7"/>
                    <a:pt x="20" y="17"/>
                    <a:pt x="20" y="17"/>
                  </a:cubicBezTo>
                  <a:lnTo>
                    <a:pt x="20" y="18"/>
                  </a:lnTo>
                  <a:close/>
                  <a:moveTo>
                    <a:pt x="20" y="17"/>
                  </a:move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6"/>
                    <a:pt x="20" y="16"/>
                    <a:pt x="20" y="16"/>
                  </a:cubicBezTo>
                  <a:lnTo>
                    <a:pt x="20" y="17"/>
                  </a:lnTo>
                  <a:close/>
                  <a:moveTo>
                    <a:pt x="19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16"/>
                    <a:pt x="19" y="16"/>
                    <a:pt x="19" y="16"/>
                  </a:cubicBezTo>
                  <a:close/>
                  <a:moveTo>
                    <a:pt x="19" y="16"/>
                  </a:move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6"/>
                  </a:cubicBezTo>
                  <a:cubicBezTo>
                    <a:pt x="18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lose/>
                  <a:moveTo>
                    <a:pt x="19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lose/>
                  <a:moveTo>
                    <a:pt x="17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6" y="18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lnTo>
                    <a:pt x="17" y="18"/>
                  </a:lnTo>
                  <a:close/>
                  <a:moveTo>
                    <a:pt x="18" y="15"/>
                  </a:moveTo>
                  <a:cubicBezTo>
                    <a:pt x="18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lose/>
                  <a:moveTo>
                    <a:pt x="10" y="14"/>
                  </a:move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3"/>
                    <a:pt x="11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lose/>
                  <a:moveTo>
                    <a:pt x="10" y="15"/>
                  </a:move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4"/>
                    <a:pt x="9" y="14"/>
                    <a:pt x="9" y="14"/>
                  </a:cubicBezTo>
                  <a:lnTo>
                    <a:pt x="10" y="15"/>
                  </a:lnTo>
                  <a:close/>
                  <a:moveTo>
                    <a:pt x="9" y="11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9" y="10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lnTo>
                    <a:pt x="9" y="10"/>
                  </a:ln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1"/>
                    <a:pt x="10" y="11"/>
                    <a:pt x="10" y="11"/>
                  </a:cubicBezTo>
                  <a:close/>
                  <a:moveTo>
                    <a:pt x="9" y="12"/>
                  </a:move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lnTo>
                    <a:pt x="9" y="12"/>
                  </a:lnTo>
                  <a:close/>
                  <a:moveTo>
                    <a:pt x="8" y="13"/>
                  </a:moveTo>
                  <a:cubicBezTo>
                    <a:pt x="9" y="13"/>
                    <a:pt x="9" y="13"/>
                    <a:pt x="9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lose/>
                  <a:moveTo>
                    <a:pt x="10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ubicBezTo>
                    <a:pt x="11" y="12"/>
                    <a:pt x="11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lose/>
                  <a:moveTo>
                    <a:pt x="12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lose/>
                  <a:moveTo>
                    <a:pt x="14" y="16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6"/>
                  </a:cubicBezTo>
                  <a:cubicBezTo>
                    <a:pt x="14" y="16"/>
                    <a:pt x="14" y="16"/>
                    <a:pt x="13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lose/>
                  <a:moveTo>
                    <a:pt x="15" y="16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lose/>
                  <a:moveTo>
                    <a:pt x="15" y="15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lnTo>
                    <a:pt x="15" y="15"/>
                  </a:lnTo>
                  <a:close/>
                  <a:moveTo>
                    <a:pt x="15" y="1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5" y="15"/>
                  </a:lnTo>
                  <a:close/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14" y="14"/>
                  </a:moveTo>
                  <a:cubicBezTo>
                    <a:pt x="14" y="14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4" y="14"/>
                  </a:lnTo>
                  <a:close/>
                  <a:moveTo>
                    <a:pt x="14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3" y="14"/>
                  </a:cubicBezTo>
                  <a:cubicBezTo>
                    <a:pt x="13" y="13"/>
                    <a:pt x="13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4"/>
                    <a:pt x="14" y="14"/>
                  </a:cubicBezTo>
                  <a:close/>
                  <a:moveTo>
                    <a:pt x="14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lnTo>
                    <a:pt x="14" y="15"/>
                  </a:lnTo>
                  <a:close/>
                  <a:moveTo>
                    <a:pt x="11" y="15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lose/>
                  <a:moveTo>
                    <a:pt x="10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lose/>
                  <a:moveTo>
                    <a:pt x="12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lose/>
                  <a:moveTo>
                    <a:pt x="12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13" y="14"/>
                  </a:move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13" y="13"/>
                  </a:moveTo>
                  <a:cubicBezTo>
                    <a:pt x="13" y="12"/>
                    <a:pt x="13" y="12"/>
                    <a:pt x="13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3"/>
                    <a:pt x="14" y="13"/>
                  </a:cubicBezTo>
                  <a:cubicBezTo>
                    <a:pt x="14" y="13"/>
                    <a:pt x="14" y="13"/>
                    <a:pt x="13" y="13"/>
                  </a:cubicBezTo>
                  <a:close/>
                  <a:moveTo>
                    <a:pt x="13" y="13"/>
                  </a:moveTo>
                  <a:cubicBezTo>
                    <a:pt x="13" y="13"/>
                    <a:pt x="13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3"/>
                  </a:cubicBezTo>
                  <a:close/>
                  <a:moveTo>
                    <a:pt x="13" y="12"/>
                  </a:moveTo>
                  <a:cubicBezTo>
                    <a:pt x="13" y="12"/>
                    <a:pt x="13" y="12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lose/>
                  <a:moveTo>
                    <a:pt x="10" y="14"/>
                  </a:move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lnTo>
                    <a:pt x="10" y="14"/>
                  </a:lnTo>
                  <a:close/>
                  <a:moveTo>
                    <a:pt x="10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1" y="16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lose/>
                  <a:moveTo>
                    <a:pt x="11" y="17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2" y="16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lose/>
                  <a:moveTo>
                    <a:pt x="12" y="16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3" y="16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2" y="17"/>
                  </a:cubicBezTo>
                  <a:cubicBezTo>
                    <a:pt x="12" y="17"/>
                    <a:pt x="12" y="17"/>
                    <a:pt x="12" y="16"/>
                  </a:cubicBezTo>
                  <a:close/>
                  <a:moveTo>
                    <a:pt x="13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4" y="16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6"/>
                  </a:cubicBezTo>
                  <a:close/>
                  <a:moveTo>
                    <a:pt x="13" y="18"/>
                  </a:moveTo>
                  <a:cubicBezTo>
                    <a:pt x="13" y="18"/>
                    <a:pt x="13" y="19"/>
                    <a:pt x="13" y="19"/>
                  </a:cubicBezTo>
                  <a:cubicBezTo>
                    <a:pt x="13" y="19"/>
                    <a:pt x="13" y="19"/>
                    <a:pt x="12" y="19"/>
                  </a:cubicBezTo>
                  <a:cubicBezTo>
                    <a:pt x="12" y="19"/>
                    <a:pt x="12" y="18"/>
                    <a:pt x="12" y="18"/>
                  </a:cubicBezTo>
                  <a:cubicBezTo>
                    <a:pt x="12" y="18"/>
                    <a:pt x="13" y="18"/>
                    <a:pt x="13" y="18"/>
                  </a:cubicBezTo>
                  <a:close/>
                  <a:moveTo>
                    <a:pt x="13" y="18"/>
                  </a:moveTo>
                  <a:cubicBezTo>
                    <a:pt x="13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3" y="19"/>
                    <a:pt x="13" y="18"/>
                    <a:pt x="13" y="18"/>
                  </a:cubicBezTo>
                  <a:close/>
                  <a:moveTo>
                    <a:pt x="16" y="16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17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lose/>
                  <a:moveTo>
                    <a:pt x="18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4"/>
                    <a:pt x="18" y="14"/>
                    <a:pt x="18" y="15"/>
                  </a:cubicBezTo>
                  <a:close/>
                  <a:moveTo>
                    <a:pt x="17" y="14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4"/>
                    <a:pt x="17" y="14"/>
                    <a:pt x="17" y="14"/>
                  </a:cubicBezTo>
                  <a:close/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7" y="13"/>
                    <a:pt x="17" y="14"/>
                  </a:cubicBezTo>
                  <a:close/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6" y="13"/>
                    <a:pt x="16" y="13"/>
                  </a:cubicBezTo>
                  <a:close/>
                  <a:moveTo>
                    <a:pt x="15" y="12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5" y="12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lose/>
                  <a:moveTo>
                    <a:pt x="15" y="12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lose/>
                  <a:moveTo>
                    <a:pt x="15" y="12"/>
                  </a:moveTo>
                  <a:cubicBezTo>
                    <a:pt x="15" y="12"/>
                    <a:pt x="15" y="12"/>
                    <a:pt x="15" y="13"/>
                  </a:cubicBezTo>
                  <a:cubicBezTo>
                    <a:pt x="15" y="13"/>
                    <a:pt x="15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lose/>
                  <a:moveTo>
                    <a:pt x="15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1"/>
                    <a:pt x="14" y="11"/>
                  </a:cubicBezTo>
                  <a:cubicBezTo>
                    <a:pt x="14" y="11"/>
                    <a:pt x="15" y="11"/>
                    <a:pt x="15" y="11"/>
                  </a:cubicBezTo>
                  <a:close/>
                  <a:moveTo>
                    <a:pt x="14" y="11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lose/>
                  <a:moveTo>
                    <a:pt x="13" y="11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0"/>
                  </a:cubicBezTo>
                  <a:cubicBezTo>
                    <a:pt x="13" y="11"/>
                    <a:pt x="13" y="11"/>
                    <a:pt x="13" y="11"/>
                  </a:cubicBezTo>
                  <a:close/>
                  <a:moveTo>
                    <a:pt x="13" y="11"/>
                  </a:moveTo>
                  <a:cubicBezTo>
                    <a:pt x="12" y="11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3" y="11"/>
                  </a:cubicBezTo>
                  <a:close/>
                  <a:moveTo>
                    <a:pt x="13" y="10"/>
                  </a:move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2" y="11"/>
                    <a:pt x="12" y="11"/>
                  </a:cubicBezTo>
                  <a:cubicBezTo>
                    <a:pt x="12" y="11"/>
                    <a:pt x="12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2" y="11"/>
                  </a:move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2" y="11"/>
                    <a:pt x="12" y="11"/>
                  </a:cubicBezTo>
                  <a:close/>
                  <a:moveTo>
                    <a:pt x="11" y="9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lose/>
                  <a:moveTo>
                    <a:pt x="10" y="10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9"/>
                    <a:pt x="10" y="9"/>
                    <a:pt x="10" y="9"/>
                  </a:cubicBezTo>
                  <a:lnTo>
                    <a:pt x="10" y="10"/>
                  </a:lnTo>
                  <a:close/>
                  <a:moveTo>
                    <a:pt x="11" y="9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lose/>
                  <a:moveTo>
                    <a:pt x="11" y="8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lose/>
                  <a:moveTo>
                    <a:pt x="10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1" y="7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10" y="7"/>
                    <a:pt x="10" y="7"/>
                  </a:cubicBezTo>
                  <a:close/>
                  <a:moveTo>
                    <a:pt x="9" y="7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7"/>
                  </a:cubicBezTo>
                  <a:close/>
                  <a:moveTo>
                    <a:pt x="9" y="8"/>
                  </a:moveTo>
                  <a:cubicBezTo>
                    <a:pt x="9" y="8"/>
                    <a:pt x="9" y="8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8" y="9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9" y="9"/>
                  </a:cubicBezTo>
                  <a:cubicBezTo>
                    <a:pt x="9" y="9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8" y="9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0"/>
                    <a:pt x="7" y="10"/>
                    <a:pt x="7" y="10"/>
                  </a:cubicBezTo>
                  <a:cubicBezTo>
                    <a:pt x="7" y="10"/>
                    <a:pt x="8" y="10"/>
                    <a:pt x="8" y="9"/>
                  </a:cubicBezTo>
                  <a:close/>
                  <a:moveTo>
                    <a:pt x="7" y="10"/>
                  </a:moveTo>
                  <a:cubicBezTo>
                    <a:pt x="7" y="10"/>
                    <a:pt x="7" y="10"/>
                    <a:pt x="7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0"/>
                    <a:pt x="7" y="10"/>
                  </a:cubicBezTo>
                  <a:close/>
                  <a:moveTo>
                    <a:pt x="7" y="14"/>
                  </a:moveTo>
                  <a:cubicBezTo>
                    <a:pt x="7" y="14"/>
                    <a:pt x="7" y="14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6" y="12"/>
                    <a:pt x="7" y="13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lose/>
                  <a:moveTo>
                    <a:pt x="7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2"/>
                    <a:pt x="6" y="12"/>
                  </a:cubicBezTo>
                  <a:cubicBezTo>
                    <a:pt x="6" y="12"/>
                    <a:pt x="6" y="11"/>
                    <a:pt x="7" y="11"/>
                  </a:cubicBezTo>
                  <a:cubicBezTo>
                    <a:pt x="7" y="11"/>
                    <a:pt x="7" y="11"/>
                    <a:pt x="7" y="12"/>
                  </a:cubicBezTo>
                  <a:cubicBezTo>
                    <a:pt x="7" y="12"/>
                    <a:pt x="7" y="12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lnTo>
                    <a:pt x="7" y="14"/>
                  </a:lnTo>
                  <a:close/>
                  <a:moveTo>
                    <a:pt x="8" y="14"/>
                  </a:moveTo>
                  <a:cubicBezTo>
                    <a:pt x="8" y="14"/>
                    <a:pt x="9" y="13"/>
                    <a:pt x="10" y="13"/>
                  </a:cubicBezTo>
                  <a:cubicBezTo>
                    <a:pt x="9" y="14"/>
                    <a:pt x="9" y="14"/>
                    <a:pt x="8" y="15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lose/>
                  <a:moveTo>
                    <a:pt x="8" y="17"/>
                  </a:moveTo>
                  <a:cubicBezTo>
                    <a:pt x="8" y="17"/>
                    <a:pt x="8" y="17"/>
                    <a:pt x="8" y="16"/>
                  </a:cubicBezTo>
                  <a:cubicBezTo>
                    <a:pt x="8" y="16"/>
                    <a:pt x="8" y="16"/>
                    <a:pt x="7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6"/>
                    <a:pt x="9" y="17"/>
                    <a:pt x="9" y="17"/>
                  </a:cubicBezTo>
                  <a:cubicBezTo>
                    <a:pt x="9" y="17"/>
                    <a:pt x="8" y="17"/>
                    <a:pt x="8" y="17"/>
                  </a:cubicBezTo>
                  <a:close/>
                  <a:moveTo>
                    <a:pt x="9" y="17"/>
                  </a:moveTo>
                  <a:cubicBezTo>
                    <a:pt x="9" y="17"/>
                    <a:pt x="8" y="16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9" y="17"/>
                    <a:pt x="9" y="17"/>
                  </a:cubicBezTo>
                  <a:close/>
                  <a:moveTo>
                    <a:pt x="7" y="20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8" y="20"/>
                    <a:pt x="8" y="20"/>
                  </a:cubicBezTo>
                  <a:cubicBezTo>
                    <a:pt x="8" y="20"/>
                    <a:pt x="8" y="20"/>
                    <a:pt x="7" y="20"/>
                  </a:cubicBezTo>
                  <a:close/>
                  <a:moveTo>
                    <a:pt x="9" y="20"/>
                  </a:moveTo>
                  <a:cubicBezTo>
                    <a:pt x="9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lose/>
                  <a:moveTo>
                    <a:pt x="10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lose/>
                  <a:moveTo>
                    <a:pt x="11" y="20"/>
                  </a:move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1" y="19"/>
                    <a:pt x="11" y="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1" y="19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lose/>
                  <a:moveTo>
                    <a:pt x="11" y="20"/>
                  </a:move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2" y="18"/>
                    <a:pt x="12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20"/>
                    <a:pt x="11" y="20"/>
                  </a:cubicBezTo>
                  <a:close/>
                  <a:moveTo>
                    <a:pt x="9" y="24"/>
                  </a:move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4"/>
                  </a:cubicBezTo>
                  <a:close/>
                  <a:moveTo>
                    <a:pt x="11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2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lose/>
                  <a:moveTo>
                    <a:pt x="11" y="23"/>
                  </a:moveTo>
                  <a:cubicBezTo>
                    <a:pt x="11" y="22"/>
                    <a:pt x="11" y="22"/>
                    <a:pt x="10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2" y="22"/>
                    <a:pt x="12" y="22"/>
                  </a:cubicBezTo>
                  <a:cubicBezTo>
                    <a:pt x="12" y="22"/>
                    <a:pt x="12" y="22"/>
                    <a:pt x="11" y="23"/>
                  </a:cubicBezTo>
                  <a:close/>
                  <a:moveTo>
                    <a:pt x="12" y="22"/>
                  </a:moveTo>
                  <a:cubicBezTo>
                    <a:pt x="12" y="22"/>
                    <a:pt x="12" y="21"/>
                    <a:pt x="11" y="21"/>
                  </a:cubicBezTo>
                  <a:cubicBezTo>
                    <a:pt x="11" y="21"/>
                    <a:pt x="12" y="21"/>
                    <a:pt x="12" y="21"/>
                  </a:cubicBezTo>
                  <a:cubicBezTo>
                    <a:pt x="12" y="21"/>
                    <a:pt x="12" y="21"/>
                    <a:pt x="13" y="22"/>
                  </a:cubicBezTo>
                  <a:cubicBezTo>
                    <a:pt x="13" y="22"/>
                    <a:pt x="12" y="22"/>
                    <a:pt x="12" y="22"/>
                  </a:cubicBezTo>
                  <a:close/>
                  <a:moveTo>
                    <a:pt x="13" y="21"/>
                  </a:moveTo>
                  <a:cubicBezTo>
                    <a:pt x="13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0"/>
                    <a:pt x="13" y="20"/>
                    <a:pt x="13" y="20"/>
                  </a:cubicBezTo>
                  <a:cubicBezTo>
                    <a:pt x="13" y="20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lose/>
                  <a:moveTo>
                    <a:pt x="14" y="21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1"/>
                  </a:cubicBezTo>
                  <a:close/>
                  <a:moveTo>
                    <a:pt x="14" y="20"/>
                  </a:moveTo>
                  <a:cubicBezTo>
                    <a:pt x="14" y="20"/>
                    <a:pt x="14" y="20"/>
                    <a:pt x="14" y="19"/>
                  </a:cubicBezTo>
                  <a:cubicBezTo>
                    <a:pt x="14" y="19"/>
                    <a:pt x="14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4" y="20"/>
                    <a:pt x="14" y="20"/>
                  </a:cubicBezTo>
                  <a:close/>
                  <a:moveTo>
                    <a:pt x="15" y="18"/>
                  </a:moveTo>
                  <a:cubicBezTo>
                    <a:pt x="15" y="18"/>
                    <a:pt x="16" y="18"/>
                    <a:pt x="16" y="18"/>
                  </a:cubicBezTo>
                  <a:cubicBezTo>
                    <a:pt x="16" y="18"/>
                    <a:pt x="16" y="18"/>
                    <a:pt x="17" y="18"/>
                  </a:cubicBezTo>
                  <a:cubicBezTo>
                    <a:pt x="17" y="18"/>
                    <a:pt x="17" y="19"/>
                    <a:pt x="17" y="19"/>
                  </a:cubicBezTo>
                  <a:cubicBezTo>
                    <a:pt x="16" y="19"/>
                    <a:pt x="15" y="18"/>
                    <a:pt x="15" y="18"/>
                  </a:cubicBezTo>
                  <a:close/>
                  <a:moveTo>
                    <a:pt x="15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5" y="21"/>
                    <a:pt x="15" y="21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5" y="21"/>
                  </a:move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2"/>
                  </a:cubicBezTo>
                  <a:cubicBezTo>
                    <a:pt x="15" y="22"/>
                    <a:pt x="15" y="21"/>
                    <a:pt x="14" y="21"/>
                  </a:cubicBezTo>
                  <a:cubicBezTo>
                    <a:pt x="15" y="21"/>
                    <a:pt x="15" y="21"/>
                    <a:pt x="15" y="21"/>
                  </a:cubicBezTo>
                  <a:close/>
                  <a:moveTo>
                    <a:pt x="14" y="21"/>
                  </a:move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3"/>
                    <a:pt x="14" y="22"/>
                    <a:pt x="14" y="22"/>
                  </a:cubicBezTo>
                  <a:cubicBezTo>
                    <a:pt x="14" y="22"/>
                    <a:pt x="14" y="22"/>
                    <a:pt x="14" y="21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5" y="23"/>
                  </a:cubicBezTo>
                  <a:cubicBezTo>
                    <a:pt x="15" y="23"/>
                    <a:pt x="15" y="23"/>
                    <a:pt x="15" y="24"/>
                  </a:cubicBezTo>
                  <a:cubicBezTo>
                    <a:pt x="14" y="23"/>
                    <a:pt x="14" y="23"/>
                    <a:pt x="13" y="23"/>
                  </a:cubicBezTo>
                  <a:cubicBezTo>
                    <a:pt x="14" y="23"/>
                    <a:pt x="14" y="23"/>
                    <a:pt x="14" y="22"/>
                  </a:cubicBezTo>
                  <a:close/>
                  <a:moveTo>
                    <a:pt x="13" y="23"/>
                  </a:moveTo>
                  <a:cubicBezTo>
                    <a:pt x="14" y="23"/>
                    <a:pt x="14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lose/>
                  <a:moveTo>
                    <a:pt x="13" y="26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lose/>
                  <a:moveTo>
                    <a:pt x="14" y="25"/>
                  </a:moveTo>
                  <a:cubicBezTo>
                    <a:pt x="14" y="25"/>
                    <a:pt x="14" y="25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4" y="24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lose/>
                  <a:moveTo>
                    <a:pt x="16" y="23"/>
                  </a:moveTo>
                  <a:cubicBezTo>
                    <a:pt x="16" y="23"/>
                    <a:pt x="16" y="22"/>
                    <a:pt x="16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3"/>
                    <a:pt x="17" y="23"/>
                  </a:cubicBezTo>
                  <a:cubicBezTo>
                    <a:pt x="17" y="23"/>
                    <a:pt x="16" y="23"/>
                    <a:pt x="16" y="23"/>
                  </a:cubicBezTo>
                  <a:close/>
                  <a:moveTo>
                    <a:pt x="16" y="23"/>
                  </a:moveTo>
                  <a:cubicBezTo>
                    <a:pt x="16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3"/>
                  </a:cubicBezTo>
                  <a:close/>
                  <a:moveTo>
                    <a:pt x="16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7" y="24"/>
                    <a:pt x="17" y="24"/>
                  </a:cubicBezTo>
                  <a:cubicBezTo>
                    <a:pt x="17" y="24"/>
                    <a:pt x="17" y="25"/>
                    <a:pt x="17" y="25"/>
                  </a:cubicBezTo>
                  <a:cubicBezTo>
                    <a:pt x="17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4"/>
                  </a:cubicBezTo>
                  <a:close/>
                  <a:moveTo>
                    <a:pt x="17" y="27"/>
                  </a:moveTo>
                  <a:cubicBezTo>
                    <a:pt x="17" y="27"/>
                    <a:pt x="17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5"/>
                    <a:pt x="16" y="25"/>
                  </a:cubicBezTo>
                  <a:cubicBezTo>
                    <a:pt x="16" y="25"/>
                    <a:pt x="17" y="25"/>
                    <a:pt x="17" y="25"/>
                  </a:cubicBezTo>
                  <a:cubicBezTo>
                    <a:pt x="17" y="25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7"/>
                    <a:pt x="17" y="27"/>
                  </a:cubicBezTo>
                  <a:close/>
                  <a:moveTo>
                    <a:pt x="17" y="27"/>
                  </a:move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lose/>
                  <a:moveTo>
                    <a:pt x="21" y="26"/>
                  </a:moveTo>
                  <a:cubicBezTo>
                    <a:pt x="21" y="26"/>
                    <a:pt x="21" y="26"/>
                    <a:pt x="20" y="26"/>
                  </a:cubicBezTo>
                  <a:cubicBezTo>
                    <a:pt x="20" y="25"/>
                    <a:pt x="19" y="25"/>
                    <a:pt x="19" y="2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5"/>
                    <a:pt x="20" y="25"/>
                    <a:pt x="21" y="25"/>
                  </a:cubicBezTo>
                  <a:cubicBezTo>
                    <a:pt x="21" y="26"/>
                    <a:pt x="21" y="26"/>
                    <a:pt x="21" y="26"/>
                  </a:cubicBezTo>
                  <a:close/>
                  <a:moveTo>
                    <a:pt x="22" y="26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0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0" y="24"/>
                    <a:pt x="20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2" y="25"/>
                    <a:pt x="22" y="25"/>
                    <a:pt x="22" y="25"/>
                  </a:cubicBezTo>
                  <a:lnTo>
                    <a:pt x="22" y="26"/>
                  </a:lnTo>
                  <a:close/>
                  <a:moveTo>
                    <a:pt x="22" y="25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4"/>
                    <a:pt x="22" y="24"/>
                    <a:pt x="23" y="23"/>
                  </a:cubicBezTo>
                  <a:cubicBezTo>
                    <a:pt x="23" y="24"/>
                    <a:pt x="23" y="24"/>
                    <a:pt x="23" y="25"/>
                  </a:cubicBezTo>
                  <a:lnTo>
                    <a:pt x="22" y="25"/>
                  </a:lnTo>
                  <a:close/>
                  <a:moveTo>
                    <a:pt x="24" y="27"/>
                  </a:moveTo>
                  <a:cubicBezTo>
                    <a:pt x="24" y="27"/>
                    <a:pt x="24" y="26"/>
                    <a:pt x="24" y="26"/>
                  </a:cubicBezTo>
                  <a:cubicBezTo>
                    <a:pt x="23" y="26"/>
                    <a:pt x="23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26"/>
                    <a:pt x="24" y="26"/>
                    <a:pt x="25" y="26"/>
                  </a:cubicBezTo>
                  <a:cubicBezTo>
                    <a:pt x="25" y="26"/>
                    <a:pt x="25" y="27"/>
                    <a:pt x="24" y="27"/>
                  </a:cubicBezTo>
                  <a:close/>
                  <a:moveTo>
                    <a:pt x="25" y="26"/>
                  </a:moveTo>
                  <a:cubicBezTo>
                    <a:pt x="25" y="26"/>
                    <a:pt x="24" y="26"/>
                    <a:pt x="23" y="26"/>
                  </a:cubicBezTo>
                  <a:cubicBezTo>
                    <a:pt x="23" y="26"/>
                    <a:pt x="23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6" y="25"/>
                    <a:pt x="26" y="25"/>
                  </a:cubicBezTo>
                  <a:cubicBezTo>
                    <a:pt x="26" y="26"/>
                    <a:pt x="25" y="26"/>
                    <a:pt x="25" y="26"/>
                  </a:cubicBezTo>
                  <a:close/>
                  <a:moveTo>
                    <a:pt x="26" y="25"/>
                  </a:moveTo>
                  <a:cubicBezTo>
                    <a:pt x="26" y="25"/>
                    <a:pt x="25" y="25"/>
                    <a:pt x="25" y="25"/>
                  </a:cubicBezTo>
                  <a:cubicBezTo>
                    <a:pt x="25" y="25"/>
                    <a:pt x="25" y="25"/>
                    <a:pt x="24" y="25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6" y="24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lose/>
                  <a:moveTo>
                    <a:pt x="27" y="24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lose/>
                  <a:moveTo>
                    <a:pt x="27" y="24"/>
                  </a:moveTo>
                  <a:cubicBezTo>
                    <a:pt x="27" y="24"/>
                    <a:pt x="27" y="24"/>
                    <a:pt x="27" y="2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3"/>
                    <a:pt x="28" y="23"/>
                    <a:pt x="28" y="23"/>
                  </a:cubicBezTo>
                  <a:cubicBezTo>
                    <a:pt x="28" y="23"/>
                    <a:pt x="27" y="24"/>
                    <a:pt x="27" y="24"/>
                  </a:cubicBezTo>
                  <a:close/>
                  <a:moveTo>
                    <a:pt x="28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8" y="25"/>
                    <a:pt x="28" y="25"/>
                  </a:cubicBezTo>
                  <a:cubicBezTo>
                    <a:pt x="28" y="24"/>
                    <a:pt x="28" y="24"/>
                    <a:pt x="28" y="24"/>
                  </a:cubicBezTo>
                  <a:close/>
                  <a:moveTo>
                    <a:pt x="28" y="25"/>
                  </a:moveTo>
                  <a:cubicBezTo>
                    <a:pt x="28" y="25"/>
                    <a:pt x="28" y="25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6"/>
                    <a:pt x="28" y="26"/>
                    <a:pt x="27" y="26"/>
                  </a:cubicBezTo>
                  <a:cubicBezTo>
                    <a:pt x="28" y="25"/>
                    <a:pt x="28" y="25"/>
                    <a:pt x="28" y="25"/>
                  </a:cubicBezTo>
                  <a:close/>
                  <a:moveTo>
                    <a:pt x="27" y="26"/>
                  </a:moveTo>
                  <a:cubicBezTo>
                    <a:pt x="27" y="26"/>
                    <a:pt x="27" y="26"/>
                    <a:pt x="27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lose/>
                  <a:moveTo>
                    <a:pt x="27" y="26"/>
                  </a:moveTo>
                  <a:cubicBezTo>
                    <a:pt x="27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7" y="28"/>
                    <a:pt x="27" y="27"/>
                    <a:pt x="26" y="27"/>
                  </a:cubicBezTo>
                  <a:cubicBezTo>
                    <a:pt x="27" y="27"/>
                    <a:pt x="27" y="27"/>
                    <a:pt x="27" y="26"/>
                  </a:cubicBezTo>
                  <a:close/>
                  <a:moveTo>
                    <a:pt x="26" y="29"/>
                  </a:move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lose/>
                  <a:moveTo>
                    <a:pt x="26" y="29"/>
                  </a:move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7"/>
                    <a:pt x="26" y="27"/>
                  </a:cubicBezTo>
                  <a:cubicBezTo>
                    <a:pt x="27" y="27"/>
                    <a:pt x="27" y="28"/>
                    <a:pt x="28" y="28"/>
                  </a:cubicBezTo>
                  <a:cubicBezTo>
                    <a:pt x="27" y="28"/>
                    <a:pt x="27" y="28"/>
                    <a:pt x="27" y="29"/>
                  </a:cubicBezTo>
                  <a:cubicBezTo>
                    <a:pt x="27" y="29"/>
                    <a:pt x="27" y="29"/>
                    <a:pt x="26" y="29"/>
                  </a:cubicBezTo>
                  <a:close/>
                  <a:moveTo>
                    <a:pt x="30" y="26"/>
                  </a:move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1" y="26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7"/>
                    <a:pt x="30" y="27"/>
                    <a:pt x="30" y="26"/>
                  </a:cubicBezTo>
                  <a:close/>
                  <a:moveTo>
                    <a:pt x="30" y="27"/>
                  </a:moveTo>
                  <a:cubicBezTo>
                    <a:pt x="30" y="27"/>
                    <a:pt x="30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7"/>
                    <a:pt x="30" y="27"/>
                    <a:pt x="29" y="27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29" y="28"/>
                  </a:moveTo>
                  <a:cubicBezTo>
                    <a:pt x="30" y="28"/>
                    <a:pt x="30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0" y="28"/>
                    <a:pt x="30" y="28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lose/>
                  <a:moveTo>
                    <a:pt x="30" y="30"/>
                  </a:moveTo>
                  <a:cubicBezTo>
                    <a:pt x="30" y="30"/>
                    <a:pt x="30" y="30"/>
                    <a:pt x="29" y="30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29"/>
                    <a:pt x="29" y="29"/>
                    <a:pt x="29" y="28"/>
                  </a:cubicBezTo>
                  <a:cubicBezTo>
                    <a:pt x="30" y="29"/>
                    <a:pt x="30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0" y="29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lose/>
                  <a:moveTo>
                    <a:pt x="30" y="30"/>
                  </a:moveTo>
                  <a:cubicBezTo>
                    <a:pt x="30" y="31"/>
                    <a:pt x="30" y="31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lose/>
                  <a:moveTo>
                    <a:pt x="34" y="30"/>
                  </a:move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100"/>
            <p:cNvSpPr>
              <a:spLocks/>
            </p:cNvSpPr>
            <p:nvPr/>
          </p:nvSpPr>
          <p:spPr bwMode="auto">
            <a:xfrm rot="1015632">
              <a:off x="7528904" y="147280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101"/>
            <p:cNvSpPr>
              <a:spLocks noEditPoints="1"/>
            </p:cNvSpPr>
            <p:nvPr/>
          </p:nvSpPr>
          <p:spPr bwMode="auto">
            <a:xfrm rot="1015632">
              <a:off x="7328794" y="1359098"/>
              <a:ext cx="285206" cy="246947"/>
            </a:xfrm>
            <a:custGeom>
              <a:avLst/>
              <a:gdLst>
                <a:gd name="T0" fmla="*/ 26 w 35"/>
                <a:gd name="T1" fmla="*/ 2 h 30"/>
                <a:gd name="T2" fmla="*/ 15 w 35"/>
                <a:gd name="T3" fmla="*/ 5 h 30"/>
                <a:gd name="T4" fmla="*/ 8 w 35"/>
                <a:gd name="T5" fmla="*/ 10 h 30"/>
                <a:gd name="T6" fmla="*/ 3 w 35"/>
                <a:gd name="T7" fmla="*/ 19 h 30"/>
                <a:gd name="T8" fmla="*/ 1 w 35"/>
                <a:gd name="T9" fmla="*/ 27 h 30"/>
                <a:gd name="T10" fmla="*/ 6 w 35"/>
                <a:gd name="T11" fmla="*/ 26 h 30"/>
                <a:gd name="T12" fmla="*/ 14 w 35"/>
                <a:gd name="T13" fmla="*/ 20 h 30"/>
                <a:gd name="T14" fmla="*/ 23 w 35"/>
                <a:gd name="T15" fmla="*/ 13 h 30"/>
                <a:gd name="T16" fmla="*/ 26 w 35"/>
                <a:gd name="T17" fmla="*/ 10 h 30"/>
                <a:gd name="T18" fmla="*/ 31 w 35"/>
                <a:gd name="T19" fmla="*/ 6 h 30"/>
                <a:gd name="T20" fmla="*/ 35 w 35"/>
                <a:gd name="T21" fmla="*/ 2 h 30"/>
                <a:gd name="T22" fmla="*/ 4 w 35"/>
                <a:gd name="T23" fmla="*/ 21 h 30"/>
                <a:gd name="T24" fmla="*/ 4 w 35"/>
                <a:gd name="T25" fmla="*/ 26 h 30"/>
                <a:gd name="T26" fmla="*/ 4 w 35"/>
                <a:gd name="T27" fmla="*/ 25 h 30"/>
                <a:gd name="T28" fmla="*/ 4 w 35"/>
                <a:gd name="T29" fmla="*/ 23 h 30"/>
                <a:gd name="T30" fmla="*/ 4 w 35"/>
                <a:gd name="T31" fmla="*/ 19 h 30"/>
                <a:gd name="T32" fmla="*/ 24 w 35"/>
                <a:gd name="T33" fmla="*/ 7 h 30"/>
                <a:gd name="T34" fmla="*/ 25 w 35"/>
                <a:gd name="T35" fmla="*/ 9 h 30"/>
                <a:gd name="T36" fmla="*/ 24 w 35"/>
                <a:gd name="T37" fmla="*/ 10 h 30"/>
                <a:gd name="T38" fmla="*/ 19 w 35"/>
                <a:gd name="T39" fmla="*/ 12 h 30"/>
                <a:gd name="T40" fmla="*/ 22 w 35"/>
                <a:gd name="T41" fmla="*/ 8 h 30"/>
                <a:gd name="T42" fmla="*/ 23 w 35"/>
                <a:gd name="T43" fmla="*/ 11 h 30"/>
                <a:gd name="T44" fmla="*/ 19 w 35"/>
                <a:gd name="T45" fmla="*/ 10 h 30"/>
                <a:gd name="T46" fmla="*/ 19 w 35"/>
                <a:gd name="T47" fmla="*/ 9 h 30"/>
                <a:gd name="T48" fmla="*/ 22 w 35"/>
                <a:gd name="T49" fmla="*/ 7 h 30"/>
                <a:gd name="T50" fmla="*/ 23 w 35"/>
                <a:gd name="T51" fmla="*/ 11 h 30"/>
                <a:gd name="T52" fmla="*/ 21 w 35"/>
                <a:gd name="T53" fmla="*/ 11 h 30"/>
                <a:gd name="T54" fmla="*/ 20 w 35"/>
                <a:gd name="T55" fmla="*/ 15 h 30"/>
                <a:gd name="T56" fmla="*/ 18 w 35"/>
                <a:gd name="T57" fmla="*/ 16 h 30"/>
                <a:gd name="T58" fmla="*/ 10 w 35"/>
                <a:gd name="T59" fmla="*/ 18 h 30"/>
                <a:gd name="T60" fmla="*/ 10 w 35"/>
                <a:gd name="T61" fmla="*/ 19 h 30"/>
                <a:gd name="T62" fmla="*/ 11 w 35"/>
                <a:gd name="T63" fmla="*/ 19 h 30"/>
                <a:gd name="T64" fmla="*/ 16 w 35"/>
                <a:gd name="T65" fmla="*/ 15 h 30"/>
                <a:gd name="T66" fmla="*/ 15 w 35"/>
                <a:gd name="T67" fmla="*/ 17 h 30"/>
                <a:gd name="T68" fmla="*/ 11 w 35"/>
                <a:gd name="T69" fmla="*/ 15 h 30"/>
                <a:gd name="T70" fmla="*/ 12 w 35"/>
                <a:gd name="T71" fmla="*/ 16 h 30"/>
                <a:gd name="T72" fmla="*/ 13 w 35"/>
                <a:gd name="T73" fmla="*/ 19 h 30"/>
                <a:gd name="T74" fmla="*/ 12 w 35"/>
                <a:gd name="T75" fmla="*/ 15 h 30"/>
                <a:gd name="T76" fmla="*/ 13 w 35"/>
                <a:gd name="T77" fmla="*/ 15 h 30"/>
                <a:gd name="T78" fmla="*/ 17 w 35"/>
                <a:gd name="T79" fmla="*/ 15 h 30"/>
                <a:gd name="T80" fmla="*/ 17 w 35"/>
                <a:gd name="T81" fmla="*/ 17 h 30"/>
                <a:gd name="T82" fmla="*/ 15 w 35"/>
                <a:gd name="T83" fmla="*/ 19 h 30"/>
                <a:gd name="T84" fmla="*/ 14 w 35"/>
                <a:gd name="T85" fmla="*/ 19 h 30"/>
                <a:gd name="T86" fmla="*/ 13 w 35"/>
                <a:gd name="T87" fmla="*/ 20 h 30"/>
                <a:gd name="T88" fmla="*/ 11 w 35"/>
                <a:gd name="T89" fmla="*/ 22 h 30"/>
                <a:gd name="T90" fmla="*/ 9 w 35"/>
                <a:gd name="T91" fmla="*/ 23 h 30"/>
                <a:gd name="T92" fmla="*/ 8 w 35"/>
                <a:gd name="T93" fmla="*/ 19 h 30"/>
                <a:gd name="T94" fmla="*/ 7 w 35"/>
                <a:gd name="T95" fmla="*/ 17 h 30"/>
                <a:gd name="T96" fmla="*/ 9 w 35"/>
                <a:gd name="T97" fmla="*/ 13 h 30"/>
                <a:gd name="T98" fmla="*/ 10 w 35"/>
                <a:gd name="T99" fmla="*/ 10 h 30"/>
                <a:gd name="T100" fmla="*/ 10 w 35"/>
                <a:gd name="T101" fmla="*/ 7 h 30"/>
                <a:gd name="T102" fmla="*/ 13 w 35"/>
                <a:gd name="T103" fmla="*/ 10 h 30"/>
                <a:gd name="T104" fmla="*/ 16 w 35"/>
                <a:gd name="T105" fmla="*/ 9 h 30"/>
                <a:gd name="T106" fmla="*/ 15 w 35"/>
                <a:gd name="T107" fmla="*/ 6 h 30"/>
                <a:gd name="T108" fmla="*/ 18 w 35"/>
                <a:gd name="T109" fmla="*/ 5 h 30"/>
                <a:gd name="T110" fmla="*/ 19 w 35"/>
                <a:gd name="T111" fmla="*/ 7 h 30"/>
                <a:gd name="T112" fmla="*/ 24 w 35"/>
                <a:gd name="T113" fmla="*/ 6 h 30"/>
                <a:gd name="T114" fmla="*/ 26 w 35"/>
                <a:gd name="T115" fmla="*/ 7 h 30"/>
                <a:gd name="T116" fmla="*/ 29 w 35"/>
                <a:gd name="T117" fmla="*/ 6 h 30"/>
                <a:gd name="T118" fmla="*/ 27 w 35"/>
                <a:gd name="T119" fmla="*/ 3 h 30"/>
                <a:gd name="T120" fmla="*/ 30 w 35"/>
                <a:gd name="T12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" h="30">
                  <a:moveTo>
                    <a:pt x="35" y="1"/>
                  </a:moveTo>
                  <a:cubicBezTo>
                    <a:pt x="35" y="1"/>
                    <a:pt x="35" y="1"/>
                    <a:pt x="35" y="1"/>
                  </a:cubicBezTo>
                  <a:cubicBezTo>
                    <a:pt x="34" y="1"/>
                    <a:pt x="34" y="1"/>
                    <a:pt x="3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3" y="2"/>
                    <a:pt x="32" y="2"/>
                    <a:pt x="32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0"/>
                    <a:pt x="30" y="0"/>
                    <a:pt x="30" y="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1"/>
                    <a:pt x="26" y="1"/>
                    <a:pt x="26" y="2"/>
                  </a:cubicBezTo>
                  <a:cubicBezTo>
                    <a:pt x="26" y="2"/>
                    <a:pt x="26" y="2"/>
                    <a:pt x="27" y="2"/>
                  </a:cubicBezTo>
                  <a:cubicBezTo>
                    <a:pt x="27" y="2"/>
                    <a:pt x="26" y="2"/>
                    <a:pt x="26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5" y="4"/>
                    <a:pt x="24" y="4"/>
                  </a:cubicBezTo>
                  <a:cubicBezTo>
                    <a:pt x="24" y="5"/>
                    <a:pt x="23" y="5"/>
                    <a:pt x="23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3"/>
                  </a:cubicBezTo>
                  <a:cubicBezTo>
                    <a:pt x="17" y="3"/>
                    <a:pt x="17" y="3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4"/>
                    <a:pt x="14" y="4"/>
                  </a:cubicBezTo>
                  <a:cubicBezTo>
                    <a:pt x="13" y="4"/>
                    <a:pt x="13" y="4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12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9" y="7"/>
                    <a:pt x="9" y="7"/>
                  </a:cubicBezTo>
                  <a:cubicBezTo>
                    <a:pt x="9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9" y="9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7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2"/>
                    <a:pt x="8" y="12"/>
                    <a:pt x="9" y="12"/>
                  </a:cubicBezTo>
                  <a:cubicBezTo>
                    <a:pt x="8" y="12"/>
                    <a:pt x="8" y="13"/>
                    <a:pt x="8" y="14"/>
                  </a:cubicBezTo>
                  <a:cubicBezTo>
                    <a:pt x="8" y="14"/>
                    <a:pt x="8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5" y="18"/>
                    <a:pt x="5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1"/>
                    <a:pt x="0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4"/>
                    <a:pt x="1" y="24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8"/>
                    <a:pt x="2" y="28"/>
                    <a:pt x="2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4" y="28"/>
                    <a:pt x="3" y="28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8"/>
                    <a:pt x="4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4" y="28"/>
                    <a:pt x="4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6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5" y="27"/>
                    <a:pt x="5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4"/>
                    <a:pt x="9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0"/>
                  </a:cubicBezTo>
                  <a:cubicBezTo>
                    <a:pt x="13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1" y="14"/>
                  </a:cubicBezTo>
                  <a:cubicBezTo>
                    <a:pt x="21" y="14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2"/>
                  </a:cubicBezTo>
                  <a:cubicBezTo>
                    <a:pt x="23" y="12"/>
                    <a:pt x="23" y="13"/>
                    <a:pt x="23" y="13"/>
                  </a:cubicBezTo>
                  <a:cubicBezTo>
                    <a:pt x="23" y="13"/>
                    <a:pt x="23" y="13"/>
                    <a:pt x="24" y="13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5" y="11"/>
                    <a:pt x="25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30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0" y="6"/>
                    <a:pt x="30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3" y="4"/>
                    <a:pt x="33" y="4"/>
                  </a:cubicBezTo>
                  <a:cubicBezTo>
                    <a:pt x="33" y="4"/>
                    <a:pt x="33" y="3"/>
                    <a:pt x="33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3"/>
                    <a:pt x="34" y="3"/>
                    <a:pt x="33" y="3"/>
                  </a:cubicBezTo>
                  <a:cubicBezTo>
                    <a:pt x="33" y="3"/>
                    <a:pt x="34" y="2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2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1"/>
                    <a:pt x="35" y="1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lose/>
                  <a:moveTo>
                    <a:pt x="2" y="28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1" y="30"/>
                  </a:cubicBezTo>
                  <a:cubicBezTo>
                    <a:pt x="2" y="30"/>
                    <a:pt x="2" y="29"/>
                    <a:pt x="2" y="29"/>
                  </a:cubicBezTo>
                  <a:cubicBezTo>
                    <a:pt x="2" y="29"/>
                    <a:pt x="2" y="29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lose/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lose/>
                  <a:moveTo>
                    <a:pt x="6" y="21"/>
                  </a:moveTo>
                  <a:cubicBezTo>
                    <a:pt x="6" y="21"/>
                    <a:pt x="5" y="21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6" y="20"/>
                  </a:cubicBezTo>
                  <a:cubicBezTo>
                    <a:pt x="6" y="20"/>
                    <a:pt x="6" y="20"/>
                    <a:pt x="6" y="21"/>
                  </a:cubicBezTo>
                  <a:close/>
                  <a:moveTo>
                    <a:pt x="5" y="20"/>
                  </a:moveTo>
                  <a:cubicBezTo>
                    <a:pt x="5" y="20"/>
                    <a:pt x="5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0"/>
                  </a:cubicBezTo>
                  <a:cubicBezTo>
                    <a:pt x="4" y="20"/>
                    <a:pt x="5" y="20"/>
                    <a:pt x="5" y="19"/>
                  </a:cubicBezTo>
                  <a:cubicBezTo>
                    <a:pt x="5" y="20"/>
                    <a:pt x="5" y="20"/>
                    <a:pt x="5" y="20"/>
                  </a:cubicBezTo>
                  <a:close/>
                  <a:moveTo>
                    <a:pt x="6" y="21"/>
                  </a:moveTo>
                  <a:cubicBezTo>
                    <a:pt x="6" y="21"/>
                    <a:pt x="7" y="21"/>
                    <a:pt x="7" y="21"/>
                  </a:cubicBezTo>
                  <a:cubicBezTo>
                    <a:pt x="7" y="22"/>
                    <a:pt x="6" y="22"/>
                    <a:pt x="6" y="22"/>
                  </a:cubicBezTo>
                  <a:cubicBezTo>
                    <a:pt x="6" y="22"/>
                    <a:pt x="5" y="22"/>
                    <a:pt x="5" y="22"/>
                  </a:cubicBezTo>
                  <a:cubicBezTo>
                    <a:pt x="6" y="21"/>
                    <a:pt x="6" y="21"/>
                    <a:pt x="6" y="21"/>
                  </a:cubicBezTo>
                  <a:close/>
                  <a:moveTo>
                    <a:pt x="6" y="24"/>
                  </a:moveTo>
                  <a:cubicBezTo>
                    <a:pt x="6" y="24"/>
                    <a:pt x="6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6" y="24"/>
                  </a:cubicBezTo>
                  <a:close/>
                  <a:moveTo>
                    <a:pt x="6" y="26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7" y="26"/>
                    <a:pt x="7" y="26"/>
                    <a:pt x="6" y="26"/>
                  </a:cubicBezTo>
                  <a:close/>
                  <a:moveTo>
                    <a:pt x="5" y="26"/>
                  </a:moveTo>
                  <a:cubicBezTo>
                    <a:pt x="5" y="26"/>
                    <a:pt x="5" y="25"/>
                    <a:pt x="5" y="25"/>
                  </a:cubicBezTo>
                  <a:cubicBezTo>
                    <a:pt x="5" y="25"/>
                    <a:pt x="6" y="25"/>
                    <a:pt x="6" y="25"/>
                  </a:cubicBezTo>
                  <a:cubicBezTo>
                    <a:pt x="6" y="25"/>
                    <a:pt x="6" y="25"/>
                    <a:pt x="6" y="26"/>
                  </a:cubicBezTo>
                  <a:cubicBezTo>
                    <a:pt x="6" y="26"/>
                    <a:pt x="5" y="26"/>
                    <a:pt x="5" y="26"/>
                  </a:cubicBezTo>
                  <a:close/>
                  <a:moveTo>
                    <a:pt x="4" y="26"/>
                  </a:moveTo>
                  <a:cubicBezTo>
                    <a:pt x="4" y="26"/>
                    <a:pt x="4" y="25"/>
                    <a:pt x="4" y="25"/>
                  </a:cubicBezTo>
                  <a:cubicBezTo>
                    <a:pt x="4" y="25"/>
                    <a:pt x="5" y="25"/>
                    <a:pt x="5" y="25"/>
                  </a:cubicBezTo>
                  <a:cubicBezTo>
                    <a:pt x="5" y="25"/>
                    <a:pt x="5" y="26"/>
                    <a:pt x="5" y="26"/>
                  </a:cubicBezTo>
                  <a:cubicBezTo>
                    <a:pt x="5" y="26"/>
                    <a:pt x="4" y="26"/>
                    <a:pt x="4" y="26"/>
                  </a:cubicBezTo>
                  <a:close/>
                  <a:moveTo>
                    <a:pt x="3" y="28"/>
                  </a:move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8"/>
                    <a:pt x="4" y="29"/>
                    <a:pt x="4" y="29"/>
                  </a:cubicBezTo>
                  <a:cubicBezTo>
                    <a:pt x="4" y="29"/>
                    <a:pt x="4" y="29"/>
                    <a:pt x="3" y="29"/>
                  </a:cubicBezTo>
                  <a:cubicBezTo>
                    <a:pt x="3" y="29"/>
                    <a:pt x="3" y="29"/>
                    <a:pt x="3" y="28"/>
                  </a:cubicBezTo>
                  <a:close/>
                  <a:moveTo>
                    <a:pt x="2" y="25"/>
                  </a:moveTo>
                  <a:cubicBezTo>
                    <a:pt x="2" y="25"/>
                    <a:pt x="2" y="26"/>
                    <a:pt x="2" y="26"/>
                  </a:cubicBezTo>
                  <a:cubicBezTo>
                    <a:pt x="2" y="27"/>
                    <a:pt x="2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6"/>
                    <a:pt x="1" y="26"/>
                  </a:cubicBezTo>
                  <a:cubicBezTo>
                    <a:pt x="1" y="26"/>
                    <a:pt x="1" y="26"/>
                    <a:pt x="0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2" y="25"/>
                    <a:pt x="2" y="25"/>
                  </a:cubicBezTo>
                  <a:close/>
                  <a:moveTo>
                    <a:pt x="3" y="25"/>
                  </a:moveTo>
                  <a:cubicBezTo>
                    <a:pt x="3" y="25"/>
                    <a:pt x="3" y="26"/>
                    <a:pt x="3" y="26"/>
                  </a:cubicBezTo>
                  <a:cubicBezTo>
                    <a:pt x="3" y="26"/>
                    <a:pt x="2" y="26"/>
                    <a:pt x="2" y="26"/>
                  </a:cubicBezTo>
                  <a:cubicBezTo>
                    <a:pt x="2" y="26"/>
                    <a:pt x="2" y="25"/>
                    <a:pt x="2" y="25"/>
                  </a:cubicBezTo>
                  <a:cubicBezTo>
                    <a:pt x="2" y="25"/>
                    <a:pt x="3" y="25"/>
                    <a:pt x="3" y="25"/>
                  </a:cubicBezTo>
                  <a:close/>
                  <a:moveTo>
                    <a:pt x="4" y="25"/>
                  </a:moveTo>
                  <a:cubicBezTo>
                    <a:pt x="4" y="25"/>
                    <a:pt x="4" y="26"/>
                    <a:pt x="4" y="26"/>
                  </a:cubicBezTo>
                  <a:cubicBezTo>
                    <a:pt x="4" y="26"/>
                    <a:pt x="3" y="26"/>
                    <a:pt x="3" y="26"/>
                  </a:cubicBezTo>
                  <a:cubicBezTo>
                    <a:pt x="3" y="26"/>
                    <a:pt x="3" y="25"/>
                    <a:pt x="3" y="25"/>
                  </a:cubicBezTo>
                  <a:cubicBezTo>
                    <a:pt x="3" y="25"/>
                    <a:pt x="4" y="25"/>
                    <a:pt x="4" y="25"/>
                  </a:cubicBezTo>
                  <a:close/>
                  <a:moveTo>
                    <a:pt x="1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1"/>
                  </a:cubicBezTo>
                  <a:cubicBezTo>
                    <a:pt x="1" y="21"/>
                    <a:pt x="1" y="22"/>
                    <a:pt x="1" y="22"/>
                  </a:cubicBezTo>
                  <a:close/>
                  <a:moveTo>
                    <a:pt x="3" y="22"/>
                  </a:moveTo>
                  <a:cubicBezTo>
                    <a:pt x="3" y="22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2" y="22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3" y="22"/>
                    <a:pt x="3" y="22"/>
                  </a:cubicBezTo>
                  <a:close/>
                  <a:moveTo>
                    <a:pt x="4" y="22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2"/>
                    <a:pt x="4" y="22"/>
                  </a:cubicBezTo>
                  <a:close/>
                  <a:moveTo>
                    <a:pt x="4" y="23"/>
                  </a:moveTo>
                  <a:cubicBezTo>
                    <a:pt x="4" y="23"/>
                    <a:pt x="4" y="23"/>
                    <a:pt x="4" y="24"/>
                  </a:cubicBezTo>
                  <a:cubicBezTo>
                    <a:pt x="4" y="24"/>
                    <a:pt x="4" y="23"/>
                    <a:pt x="4" y="23"/>
                  </a:cubicBezTo>
                  <a:cubicBezTo>
                    <a:pt x="4" y="23"/>
                    <a:pt x="4" y="23"/>
                    <a:pt x="4" y="22"/>
                  </a:cubicBezTo>
                  <a:cubicBezTo>
                    <a:pt x="4" y="22"/>
                    <a:pt x="4" y="22"/>
                    <a:pt x="4" y="23"/>
                  </a:cubicBezTo>
                  <a:close/>
                  <a:moveTo>
                    <a:pt x="5" y="23"/>
                  </a:move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4" y="24"/>
                  </a:cubicBezTo>
                  <a:cubicBezTo>
                    <a:pt x="4" y="23"/>
                    <a:pt x="4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lose/>
                  <a:moveTo>
                    <a:pt x="6" y="24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5" y="24"/>
                  </a:cubicBezTo>
                  <a:cubicBezTo>
                    <a:pt x="5" y="24"/>
                    <a:pt x="6" y="24"/>
                    <a:pt x="6" y="23"/>
                  </a:cubicBezTo>
                  <a:cubicBezTo>
                    <a:pt x="6" y="23"/>
                    <a:pt x="6" y="23"/>
                    <a:pt x="6" y="24"/>
                  </a:cubicBezTo>
                  <a:close/>
                  <a:moveTo>
                    <a:pt x="3" y="18"/>
                  </a:moveTo>
                  <a:cubicBezTo>
                    <a:pt x="3" y="18"/>
                    <a:pt x="3" y="19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4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4" y="20"/>
                    <a:pt x="4" y="20"/>
                  </a:cubicBezTo>
                  <a:cubicBezTo>
                    <a:pt x="4" y="20"/>
                    <a:pt x="3" y="20"/>
                    <a:pt x="3" y="20"/>
                  </a:cubicBezTo>
                  <a:cubicBezTo>
                    <a:pt x="3" y="20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7" y="23"/>
                  </a:cubicBezTo>
                  <a:cubicBezTo>
                    <a:pt x="7" y="23"/>
                    <a:pt x="6" y="22"/>
                    <a:pt x="6" y="22"/>
                  </a:cubicBezTo>
                  <a:cubicBezTo>
                    <a:pt x="6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8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2"/>
                    <a:pt x="7" y="22"/>
                  </a:cubicBezTo>
                  <a:cubicBezTo>
                    <a:pt x="8" y="23"/>
                    <a:pt x="8" y="23"/>
                    <a:pt x="8" y="23"/>
                  </a:cubicBezTo>
                  <a:close/>
                  <a:moveTo>
                    <a:pt x="26" y="9"/>
                  </a:moveTo>
                  <a:cubicBezTo>
                    <a:pt x="26" y="9"/>
                    <a:pt x="26" y="9"/>
                    <a:pt x="26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lnTo>
                    <a:pt x="26" y="9"/>
                  </a:lnTo>
                  <a:close/>
                  <a:moveTo>
                    <a:pt x="25" y="8"/>
                  </a:move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5" y="8"/>
                  </a:cubicBezTo>
                  <a:close/>
                  <a:moveTo>
                    <a:pt x="25" y="7"/>
                  </a:moveTo>
                  <a:cubicBezTo>
                    <a:pt x="25" y="7"/>
                    <a:pt x="25" y="7"/>
                    <a:pt x="25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lnTo>
                    <a:pt x="25" y="7"/>
                  </a:lnTo>
                  <a:close/>
                  <a:moveTo>
                    <a:pt x="24" y="7"/>
                  </a:moveTo>
                  <a:cubicBezTo>
                    <a:pt x="24" y="7"/>
                    <a:pt x="24" y="7"/>
                    <a:pt x="24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4" y="7"/>
                  </a:lnTo>
                  <a:close/>
                  <a:moveTo>
                    <a:pt x="26" y="7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7"/>
                    <a:pt x="25" y="7"/>
                    <a:pt x="25" y="7"/>
                  </a:cubicBezTo>
                  <a:lnTo>
                    <a:pt x="26" y="7"/>
                  </a:lnTo>
                  <a:close/>
                  <a:moveTo>
                    <a:pt x="25" y="10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9"/>
                    <a:pt x="25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5" y="10"/>
                    <a:pt x="25" y="10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0"/>
                  </a:cubicBezTo>
                  <a:close/>
                  <a:moveTo>
                    <a:pt x="24" y="10"/>
                  </a:moveTo>
                  <a:cubicBezTo>
                    <a:pt x="24" y="10"/>
                    <a:pt x="24" y="10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4" y="10"/>
                    <a:pt x="24" y="10"/>
                  </a:cubicBezTo>
                  <a:close/>
                  <a:moveTo>
                    <a:pt x="24" y="10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10"/>
                    <a:pt x="24" y="10"/>
                  </a:cubicBezTo>
                  <a:close/>
                  <a:moveTo>
                    <a:pt x="23" y="7"/>
                  </a:move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9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3" y="10"/>
                    <a:pt x="23" y="10"/>
                  </a:cubicBezTo>
                  <a:cubicBezTo>
                    <a:pt x="23" y="10"/>
                    <a:pt x="23" y="9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7"/>
                  </a:cubicBezTo>
                  <a:close/>
                  <a:moveTo>
                    <a:pt x="22" y="7"/>
                  </a:moveTo>
                  <a:cubicBezTo>
                    <a:pt x="22" y="7"/>
                    <a:pt x="22" y="7"/>
                    <a:pt x="22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7"/>
                    <a:pt x="22" y="7"/>
                    <a:pt x="22" y="7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8" y="12"/>
                    <a:pt x="18" y="12"/>
                  </a:cubicBezTo>
                  <a:close/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9" y="13"/>
                    <a:pt x="19" y="13"/>
                  </a:cubicBezTo>
                  <a:close/>
                  <a:moveTo>
                    <a:pt x="19" y="11"/>
                  </a:moveTo>
                  <a:cubicBezTo>
                    <a:pt x="19" y="11"/>
                    <a:pt x="19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lose/>
                  <a:moveTo>
                    <a:pt x="23" y="10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9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lose/>
                  <a:moveTo>
                    <a:pt x="22" y="9"/>
                  </a:move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lnTo>
                    <a:pt x="22" y="9"/>
                  </a:lnTo>
                  <a:close/>
                  <a:moveTo>
                    <a:pt x="23" y="10"/>
                  </a:moveTo>
                  <a:cubicBezTo>
                    <a:pt x="23" y="10"/>
                    <a:pt x="23" y="11"/>
                    <a:pt x="23" y="11"/>
                  </a:cubicBezTo>
                  <a:cubicBezTo>
                    <a:pt x="23" y="11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lose/>
                  <a:moveTo>
                    <a:pt x="21" y="9"/>
                  </a:moveTo>
                  <a:cubicBezTo>
                    <a:pt x="21" y="9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lose/>
                  <a:moveTo>
                    <a:pt x="23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1" y="1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1"/>
                    <a:pt x="23" y="11"/>
                    <a:pt x="23" y="11"/>
                  </a:cubicBezTo>
                  <a:close/>
                  <a:moveTo>
                    <a:pt x="23" y="11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1" y="12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2" y="11"/>
                    <a:pt x="22" y="11"/>
                  </a:cubicBezTo>
                  <a:cubicBezTo>
                    <a:pt x="22" y="11"/>
                    <a:pt x="22" y="11"/>
                    <a:pt x="23" y="11"/>
                  </a:cubicBezTo>
                  <a:close/>
                  <a:moveTo>
                    <a:pt x="20" y="11"/>
                  </a:moveTo>
                  <a:cubicBezTo>
                    <a:pt x="20" y="10"/>
                    <a:pt x="20" y="10"/>
                    <a:pt x="20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lnTo>
                    <a:pt x="20" y="11"/>
                  </a:lnTo>
                  <a:close/>
                  <a:moveTo>
                    <a:pt x="20" y="10"/>
                  </a:move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19" y="11"/>
                    <a:pt x="19" y="11"/>
                  </a:cubicBezTo>
                  <a:cubicBezTo>
                    <a:pt x="19" y="11"/>
                    <a:pt x="19" y="11"/>
                    <a:pt x="18" y="11"/>
                  </a:cubicBezTo>
                  <a:cubicBezTo>
                    <a:pt x="18" y="10"/>
                    <a:pt x="18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lose/>
                  <a:moveTo>
                    <a:pt x="17" y="10"/>
                  </a:move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8" y="10"/>
                  </a:cubicBezTo>
                  <a:cubicBezTo>
                    <a:pt x="18" y="10"/>
                    <a:pt x="18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19" y="9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9"/>
                    <a:pt x="19" y="9"/>
                  </a:cubicBezTo>
                  <a:close/>
                  <a:moveTo>
                    <a:pt x="19" y="9"/>
                  </a:moveTo>
                  <a:cubicBezTo>
                    <a:pt x="19" y="9"/>
                    <a:pt x="19" y="8"/>
                    <a:pt x="19" y="8"/>
                  </a:cubicBezTo>
                  <a:cubicBezTo>
                    <a:pt x="19" y="8"/>
                    <a:pt x="19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lose/>
                  <a:moveTo>
                    <a:pt x="19" y="8"/>
                  </a:moveTo>
                  <a:cubicBezTo>
                    <a:pt x="19" y="8"/>
                    <a:pt x="19" y="8"/>
                    <a:pt x="19" y="7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0" y="7"/>
                    <a:pt x="20" y="7"/>
                    <a:pt x="21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lose/>
                  <a:moveTo>
                    <a:pt x="21" y="8"/>
                  </a:moveTo>
                  <a:cubicBezTo>
                    <a:pt x="22" y="7"/>
                    <a:pt x="22" y="7"/>
                    <a:pt x="22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close/>
                  <a:moveTo>
                    <a:pt x="24" y="11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5" y="11"/>
                    <a:pt x="25" y="11"/>
                  </a:cubicBezTo>
                  <a:cubicBezTo>
                    <a:pt x="25" y="11"/>
                    <a:pt x="25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23" y="10"/>
                  </a:moveTo>
                  <a:cubicBezTo>
                    <a:pt x="23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3" y="10"/>
                  </a:cubicBez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23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4" y="11"/>
                    <a:pt x="24" y="11"/>
                  </a:cubicBezTo>
                  <a:cubicBezTo>
                    <a:pt x="24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23" y="12"/>
                  </a:move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lose/>
                  <a:moveTo>
                    <a:pt x="22" y="13"/>
                  </a:moveTo>
                  <a:cubicBezTo>
                    <a:pt x="22" y="13"/>
                    <a:pt x="22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2" y="13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lnTo>
                    <a:pt x="21" y="12"/>
                  </a:lnTo>
                  <a:close/>
                  <a:moveTo>
                    <a:pt x="20" y="12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0" y="12"/>
                  </a:lnTo>
                  <a:close/>
                  <a:moveTo>
                    <a:pt x="20" y="13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lnTo>
                    <a:pt x="20" y="13"/>
                  </a:lnTo>
                  <a:close/>
                  <a:moveTo>
                    <a:pt x="21" y="14"/>
                  </a:move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2" y="14"/>
                    <a:pt x="22" y="14"/>
                  </a:cubicBezTo>
                  <a:cubicBezTo>
                    <a:pt x="22" y="14"/>
                    <a:pt x="21" y="14"/>
                    <a:pt x="21" y="14"/>
                  </a:cubicBezTo>
                  <a:close/>
                  <a:moveTo>
                    <a:pt x="20" y="14"/>
                  </a:move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lnTo>
                    <a:pt x="20" y="14"/>
                  </a:lnTo>
                  <a:close/>
                  <a:moveTo>
                    <a:pt x="20" y="14"/>
                  </a:move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lose/>
                  <a:moveTo>
                    <a:pt x="20" y="15"/>
                  </a:move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lose/>
                  <a:moveTo>
                    <a:pt x="19" y="14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8" y="14"/>
                    <a:pt x="18" y="14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lose/>
                  <a:moveTo>
                    <a:pt x="19" y="15"/>
                  </a:move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lose/>
                  <a:moveTo>
                    <a:pt x="18" y="13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lnTo>
                    <a:pt x="18" y="13"/>
                  </a:lnTo>
                  <a:close/>
                  <a:moveTo>
                    <a:pt x="18" y="16"/>
                  </a:move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6"/>
                    <a:pt x="19" y="16"/>
                    <a:pt x="18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9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1" y="16"/>
                    <a:pt x="11" y="16"/>
                  </a:cubicBezTo>
                  <a:close/>
                  <a:moveTo>
                    <a:pt x="9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6"/>
                    <a:pt x="10" y="16"/>
                    <a:pt x="10" y="16"/>
                  </a:cubicBezTo>
                  <a:lnTo>
                    <a:pt x="9" y="16"/>
                  </a:lnTo>
                  <a:close/>
                  <a:moveTo>
                    <a:pt x="9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lose/>
                  <a:moveTo>
                    <a:pt x="10" y="19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9" y="20"/>
                    <a:pt x="9" y="20"/>
                  </a:cubicBezTo>
                  <a:lnTo>
                    <a:pt x="10" y="19"/>
                  </a:lnTo>
                  <a:close/>
                  <a:moveTo>
                    <a:pt x="10" y="19"/>
                  </a:move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1" y="19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19"/>
                  </a:cubicBezTo>
                  <a:close/>
                  <a:moveTo>
                    <a:pt x="8" y="18"/>
                  </a:move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lnTo>
                    <a:pt x="8" y="18"/>
                  </a:lnTo>
                  <a:close/>
                  <a:moveTo>
                    <a:pt x="8" y="18"/>
                  </a:move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lnTo>
                    <a:pt x="8" y="18"/>
                  </a:lnTo>
                  <a:close/>
                  <a:moveTo>
                    <a:pt x="10" y="18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1" y="18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1" y="19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lnTo>
                    <a:pt x="10" y="18"/>
                  </a:lnTo>
                  <a:close/>
                  <a:moveTo>
                    <a:pt x="12" y="18"/>
                  </a:moveTo>
                  <a:cubicBezTo>
                    <a:pt x="12" y="18"/>
                    <a:pt x="12" y="18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lose/>
                  <a:moveTo>
                    <a:pt x="15" y="1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lose/>
                  <a:moveTo>
                    <a:pt x="15" y="14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4"/>
                    <a:pt x="15" y="14"/>
                  </a:cubicBezTo>
                  <a:close/>
                  <a:moveTo>
                    <a:pt x="16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lose/>
                  <a:moveTo>
                    <a:pt x="15" y="16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6"/>
                    <a:pt x="16" y="16"/>
                    <a:pt x="16" y="16"/>
                  </a:cubicBezTo>
                  <a:lnTo>
                    <a:pt x="15" y="16"/>
                  </a:lnTo>
                  <a:close/>
                  <a:moveTo>
                    <a:pt x="15" y="16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5"/>
                    <a:pt x="14" y="15"/>
                    <a:pt x="14" y="15"/>
                  </a:cubicBezTo>
                  <a:lnTo>
                    <a:pt x="15" y="16"/>
                  </a:lnTo>
                  <a:close/>
                  <a:moveTo>
                    <a:pt x="15" y="16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7"/>
                    <a:pt x="15" y="17"/>
                  </a:cubicBezTo>
                  <a:lnTo>
                    <a:pt x="15" y="16"/>
                  </a:lnTo>
                  <a:close/>
                  <a:moveTo>
                    <a:pt x="14" y="18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8"/>
                    <a:pt x="14" y="18"/>
                  </a:cubicBezTo>
                  <a:close/>
                  <a:moveTo>
                    <a:pt x="13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4" y="16"/>
                    <a:pt x="14" y="16"/>
                    <a:pt x="14" y="16"/>
                  </a:cubicBezTo>
                  <a:lnTo>
                    <a:pt x="13" y="16"/>
                  </a:lnTo>
                  <a:close/>
                  <a:moveTo>
                    <a:pt x="11" y="15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lnTo>
                    <a:pt x="11" y="15"/>
                  </a:ln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lnTo>
                    <a:pt x="12" y="17"/>
                  </a:lnTo>
                  <a:close/>
                  <a:moveTo>
                    <a:pt x="12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lose/>
                  <a:moveTo>
                    <a:pt x="12" y="16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lose/>
                  <a:moveTo>
                    <a:pt x="13" y="16"/>
                  </a:move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7"/>
                    <a:pt x="13" y="17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16"/>
                  </a:lnTo>
                  <a:close/>
                  <a:moveTo>
                    <a:pt x="14" y="18"/>
                  </a:moveTo>
                  <a:cubicBezTo>
                    <a:pt x="14" y="18"/>
                    <a:pt x="14" y="18"/>
                    <a:pt x="14" y="1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lose/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lose/>
                  <a:moveTo>
                    <a:pt x="13" y="19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lose/>
                  <a:moveTo>
                    <a:pt x="10" y="16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lose/>
                  <a:moveTo>
                    <a:pt x="10" y="15"/>
                  </a:move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1" y="14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lnTo>
                    <a:pt x="10" y="15"/>
                  </a:ln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2" y="13"/>
                  </a:cubicBezTo>
                  <a:close/>
                  <a:moveTo>
                    <a:pt x="13" y="13"/>
                  </a:move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3" y="14"/>
                    <a:pt x="13" y="13"/>
                  </a:cubicBezTo>
                  <a:close/>
                  <a:moveTo>
                    <a:pt x="14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4" y="14"/>
                    <a:pt x="14" y="14"/>
                  </a:cubicBezTo>
                  <a:close/>
                  <a:moveTo>
                    <a:pt x="13" y="12"/>
                  </a:moveTo>
                  <a:cubicBezTo>
                    <a:pt x="13" y="12"/>
                    <a:pt x="13" y="12"/>
                    <a:pt x="13" y="11"/>
                  </a:cubicBezTo>
                  <a:cubicBezTo>
                    <a:pt x="13" y="12"/>
                    <a:pt x="13" y="12"/>
                    <a:pt x="14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lose/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3"/>
                    <a:pt x="14" y="13"/>
                  </a:cubicBezTo>
                  <a:cubicBezTo>
                    <a:pt x="14" y="13"/>
                    <a:pt x="14" y="13"/>
                    <a:pt x="13" y="13"/>
                  </a:cubicBezTo>
                  <a:cubicBezTo>
                    <a:pt x="14" y="12"/>
                    <a:pt x="14" y="12"/>
                    <a:pt x="14" y="12"/>
                  </a:cubicBezTo>
                  <a:close/>
                  <a:moveTo>
                    <a:pt x="16" y="14"/>
                  </a:moveTo>
                  <a:cubicBezTo>
                    <a:pt x="16" y="14"/>
                    <a:pt x="17" y="14"/>
                    <a:pt x="17" y="14"/>
                  </a:cubicBezTo>
                  <a:cubicBezTo>
                    <a:pt x="17" y="14"/>
                    <a:pt x="17" y="15"/>
                    <a:pt x="17" y="15"/>
                  </a:cubicBezTo>
                  <a:cubicBezTo>
                    <a:pt x="17" y="15"/>
                    <a:pt x="17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17" y="15"/>
                  </a:moveTo>
                  <a:cubicBezTo>
                    <a:pt x="17" y="15"/>
                    <a:pt x="17" y="15"/>
                    <a:pt x="18" y="15"/>
                  </a:cubicBezTo>
                  <a:cubicBezTo>
                    <a:pt x="18" y="15"/>
                    <a:pt x="18" y="15"/>
                    <a:pt x="17" y="15"/>
                  </a:cubicBezTo>
                  <a:cubicBezTo>
                    <a:pt x="17" y="15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lose/>
                  <a:moveTo>
                    <a:pt x="18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lose/>
                  <a:moveTo>
                    <a:pt x="18" y="17"/>
                  </a:move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7"/>
                  </a:cubicBezTo>
                  <a:close/>
                  <a:moveTo>
                    <a:pt x="17" y="17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lnTo>
                    <a:pt x="17" y="17"/>
                  </a:lnTo>
                  <a:close/>
                  <a:moveTo>
                    <a:pt x="16" y="18"/>
                  </a:moveTo>
                  <a:cubicBezTo>
                    <a:pt x="16" y="18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8"/>
                    <a:pt x="16" y="18"/>
                  </a:cubicBezTo>
                  <a:close/>
                  <a:moveTo>
                    <a:pt x="16" y="18"/>
                  </a:moveTo>
                  <a:cubicBezTo>
                    <a:pt x="16" y="18"/>
                    <a:pt x="16" y="18"/>
                    <a:pt x="15" y="18"/>
                  </a:cubicBezTo>
                  <a:cubicBezTo>
                    <a:pt x="15" y="18"/>
                    <a:pt x="15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15" y="19"/>
                  </a:moveTo>
                  <a:cubicBezTo>
                    <a:pt x="15" y="18"/>
                    <a:pt x="15" y="18"/>
                    <a:pt x="15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9"/>
                    <a:pt x="16" y="19"/>
                  </a:cubicBezTo>
                  <a:cubicBezTo>
                    <a:pt x="16" y="19"/>
                    <a:pt x="15" y="19"/>
                    <a:pt x="15" y="19"/>
                  </a:cubicBezTo>
                  <a:close/>
                  <a:moveTo>
                    <a:pt x="15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lose/>
                  <a:moveTo>
                    <a:pt x="15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lose/>
                  <a:moveTo>
                    <a:pt x="15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lose/>
                  <a:moveTo>
                    <a:pt x="14" y="20"/>
                  </a:move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lose/>
                  <a:moveTo>
                    <a:pt x="13" y="20"/>
                  </a:moveTo>
                  <a:cubicBezTo>
                    <a:pt x="13" y="20"/>
                    <a:pt x="13" y="20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3" y="20"/>
                  </a:cubicBezTo>
                  <a:close/>
                  <a:moveTo>
                    <a:pt x="12" y="20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2" y="20"/>
                    <a:pt x="12" y="20"/>
                  </a:cubicBezTo>
                  <a:close/>
                  <a:moveTo>
                    <a:pt x="13" y="20"/>
                  </a:moveTo>
                  <a:cubicBezTo>
                    <a:pt x="13" y="20"/>
                    <a:pt x="13" y="20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lose/>
                  <a:moveTo>
                    <a:pt x="12" y="20"/>
                  </a:moveTo>
                  <a:cubicBezTo>
                    <a:pt x="12" y="20"/>
                    <a:pt x="12" y="20"/>
                    <a:pt x="11" y="20"/>
                  </a:cubicBezTo>
                  <a:cubicBezTo>
                    <a:pt x="11" y="20"/>
                    <a:pt x="11" y="20"/>
                    <a:pt x="11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lose/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3" y="20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lnTo>
                    <a:pt x="10" y="21"/>
                  </a:lnTo>
                  <a:close/>
                  <a:moveTo>
                    <a:pt x="11" y="21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lose/>
                  <a:moveTo>
                    <a:pt x="11" y="23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3"/>
                    <a:pt x="11" y="23"/>
                    <a:pt x="11" y="23"/>
                  </a:cubicBezTo>
                  <a:close/>
                  <a:moveTo>
                    <a:pt x="9" y="23"/>
                  </a:move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3"/>
                    <a:pt x="9" y="23"/>
                  </a:cubicBezTo>
                  <a:close/>
                  <a:moveTo>
                    <a:pt x="9" y="23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lose/>
                  <a:moveTo>
                    <a:pt x="8" y="22"/>
                  </a:moveTo>
                  <a:cubicBezTo>
                    <a:pt x="9" y="22"/>
                    <a:pt x="9" y="22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8" y="22"/>
                  </a:cubicBezTo>
                  <a:close/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8" y="22"/>
                    <a:pt x="8" y="22"/>
                  </a:cubicBezTo>
                  <a:cubicBezTo>
                    <a:pt x="8" y="22"/>
                    <a:pt x="8" y="21"/>
                    <a:pt x="8" y="21"/>
                  </a:cubicBezTo>
                  <a:close/>
                  <a:moveTo>
                    <a:pt x="7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0"/>
                    <a:pt x="8" y="20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7" y="20"/>
                  </a:cubicBezTo>
                  <a:close/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20"/>
                    <a:pt x="8" y="20"/>
                  </a:cubicBezTo>
                  <a:cubicBezTo>
                    <a:pt x="8" y="20"/>
                    <a:pt x="7" y="20"/>
                    <a:pt x="7" y="20"/>
                  </a:cubicBezTo>
                  <a:cubicBezTo>
                    <a:pt x="7" y="20"/>
                    <a:pt x="7" y="20"/>
                    <a:pt x="7" y="19"/>
                  </a:cubicBezTo>
                  <a:close/>
                  <a:moveTo>
                    <a:pt x="7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7"/>
                    <a:pt x="7" y="17"/>
                  </a:cubicBezTo>
                  <a:cubicBezTo>
                    <a:pt x="7" y="17"/>
                    <a:pt x="7" y="16"/>
                    <a:pt x="7" y="16"/>
                  </a:cubicBezTo>
                  <a:close/>
                  <a:moveTo>
                    <a:pt x="8" y="16"/>
                  </a:move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7" y="18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6" y="19"/>
                  </a:cubicBezTo>
                  <a:cubicBezTo>
                    <a:pt x="7" y="18"/>
                    <a:pt x="7" y="17"/>
                    <a:pt x="7" y="17"/>
                  </a:cubicBezTo>
                  <a:cubicBezTo>
                    <a:pt x="8" y="16"/>
                    <a:pt x="8" y="16"/>
                    <a:pt x="8" y="16"/>
                  </a:cubicBezTo>
                  <a:close/>
                  <a:moveTo>
                    <a:pt x="9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10" y="16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lnTo>
                    <a:pt x="9" y="16"/>
                  </a:lnTo>
                  <a:close/>
                  <a:moveTo>
                    <a:pt x="9" y="13"/>
                  </a:moveTo>
                  <a:cubicBezTo>
                    <a:pt x="9" y="14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4"/>
                    <a:pt x="8" y="14"/>
                  </a:cubicBezTo>
                  <a:cubicBezTo>
                    <a:pt x="8" y="14"/>
                    <a:pt x="8" y="14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lose/>
                  <a:moveTo>
                    <a:pt x="10" y="13"/>
                  </a:move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4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  <a:moveTo>
                    <a:pt x="8" y="11"/>
                  </a:moveTo>
                  <a:cubicBezTo>
                    <a:pt x="8" y="11"/>
                    <a:pt x="8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1"/>
                  </a:cubicBezTo>
                  <a:close/>
                  <a:moveTo>
                    <a:pt x="10" y="10"/>
                  </a:moveTo>
                  <a:cubicBezTo>
                    <a:pt x="10" y="11"/>
                    <a:pt x="10" y="11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1"/>
                    <a:pt x="9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0"/>
                    <a:pt x="10" y="10"/>
                    <a:pt x="10" y="10"/>
                  </a:cubicBezTo>
                  <a:close/>
                  <a:moveTo>
                    <a:pt x="11" y="10"/>
                  </a:moveTo>
                  <a:cubicBezTo>
                    <a:pt x="11" y="11"/>
                    <a:pt x="11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1"/>
                    <a:pt x="10" y="11"/>
                    <a:pt x="10" y="10"/>
                  </a:cubicBezTo>
                  <a:cubicBezTo>
                    <a:pt x="10" y="10"/>
                    <a:pt x="10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lose/>
                  <a:moveTo>
                    <a:pt x="12" y="11"/>
                  </a:move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1"/>
                    <a:pt x="11" y="11"/>
                    <a:pt x="12" y="11"/>
                  </a:cubicBezTo>
                  <a:close/>
                  <a:moveTo>
                    <a:pt x="13" y="11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1"/>
                    <a:pt x="12" y="11"/>
                  </a:cubicBezTo>
                  <a:cubicBezTo>
                    <a:pt x="12" y="11"/>
                    <a:pt x="12" y="11"/>
                    <a:pt x="13" y="11"/>
                  </a:cubicBezTo>
                  <a:close/>
                  <a:moveTo>
                    <a:pt x="10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lose/>
                  <a:moveTo>
                    <a:pt x="12" y="8"/>
                  </a:moveTo>
                  <a:cubicBezTo>
                    <a:pt x="12" y="8"/>
                    <a:pt x="11" y="8"/>
                    <a:pt x="11" y="9"/>
                  </a:cubicBezTo>
                  <a:cubicBezTo>
                    <a:pt x="11" y="9"/>
                    <a:pt x="10" y="9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7"/>
                    <a:pt x="10" y="7"/>
                  </a:cubicBezTo>
                  <a:cubicBezTo>
                    <a:pt x="10" y="7"/>
                    <a:pt x="10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2" y="8"/>
                    <a:pt x="12" y="8"/>
                  </a:cubicBezTo>
                  <a:close/>
                  <a:moveTo>
                    <a:pt x="13" y="8"/>
                  </a:moveTo>
                  <a:cubicBezTo>
                    <a:pt x="12" y="9"/>
                    <a:pt x="12" y="9"/>
                    <a:pt x="12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2" y="8"/>
                    <a:pt x="12" y="8"/>
                  </a:cubicBezTo>
                  <a:cubicBezTo>
                    <a:pt x="12" y="8"/>
                    <a:pt x="12" y="8"/>
                    <a:pt x="13" y="8"/>
                  </a:cubicBezTo>
                  <a:close/>
                  <a:moveTo>
                    <a:pt x="13" y="9"/>
                  </a:moveTo>
                  <a:cubicBezTo>
                    <a:pt x="13" y="9"/>
                    <a:pt x="13" y="9"/>
                    <a:pt x="12" y="10"/>
                  </a:cubicBezTo>
                  <a:cubicBezTo>
                    <a:pt x="12" y="10"/>
                    <a:pt x="12" y="10"/>
                    <a:pt x="12" y="9"/>
                  </a:cubicBezTo>
                  <a:cubicBezTo>
                    <a:pt x="12" y="9"/>
                    <a:pt x="12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lose/>
                  <a:moveTo>
                    <a:pt x="14" y="10"/>
                  </a:moveTo>
                  <a:cubicBezTo>
                    <a:pt x="14" y="10"/>
                    <a:pt x="14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3" y="10"/>
                    <a:pt x="13" y="9"/>
                    <a:pt x="13" y="9"/>
                  </a:cubicBezTo>
                  <a:cubicBezTo>
                    <a:pt x="14" y="9"/>
                    <a:pt x="14" y="10"/>
                    <a:pt x="14" y="10"/>
                  </a:cubicBezTo>
                  <a:close/>
                  <a:moveTo>
                    <a:pt x="15" y="11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3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5" y="11"/>
                  </a:cubicBezTo>
                  <a:close/>
                  <a:moveTo>
                    <a:pt x="15" y="11"/>
                  </a:moveTo>
                  <a:cubicBezTo>
                    <a:pt x="15" y="11"/>
                    <a:pt x="15" y="12"/>
                    <a:pt x="15" y="12"/>
                  </a:cubicBezTo>
                  <a:cubicBezTo>
                    <a:pt x="15" y="12"/>
                    <a:pt x="15" y="11"/>
                    <a:pt x="14" y="11"/>
                  </a:cubicBezTo>
                  <a:cubicBezTo>
                    <a:pt x="14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lose/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2"/>
                    <a:pt x="17" y="11"/>
                    <a:pt x="17" y="12"/>
                  </a:cubicBezTo>
                  <a:close/>
                  <a:moveTo>
                    <a:pt x="15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0"/>
                    <a:pt x="15" y="10"/>
                  </a:cubicBezTo>
                  <a:close/>
                  <a:moveTo>
                    <a:pt x="15" y="9"/>
                  </a:moveTo>
                  <a:cubicBezTo>
                    <a:pt x="15" y="9"/>
                    <a:pt x="15" y="9"/>
                    <a:pt x="16" y="9"/>
                  </a:cubicBezTo>
                  <a:cubicBezTo>
                    <a:pt x="16" y="9"/>
                    <a:pt x="16" y="9"/>
                    <a:pt x="16" y="10"/>
                  </a:cubicBezTo>
                  <a:cubicBezTo>
                    <a:pt x="16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9"/>
                  </a:cubicBezTo>
                  <a:close/>
                  <a:moveTo>
                    <a:pt x="14" y="8"/>
                  </a:move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4" y="8"/>
                  </a:cubicBezTo>
                  <a:close/>
                  <a:moveTo>
                    <a:pt x="14" y="8"/>
                  </a:moveTo>
                  <a:cubicBezTo>
                    <a:pt x="14" y="7"/>
                    <a:pt x="15" y="7"/>
                    <a:pt x="15" y="7"/>
                  </a:cubicBezTo>
                  <a:cubicBezTo>
                    <a:pt x="15" y="7"/>
                    <a:pt x="15" y="7"/>
                    <a:pt x="15" y="8"/>
                  </a:cubicBezTo>
                  <a:cubicBezTo>
                    <a:pt x="15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14" y="7"/>
                  </a:moveTo>
                  <a:cubicBezTo>
                    <a:pt x="14" y="7"/>
                    <a:pt x="14" y="6"/>
                    <a:pt x="15" y="6"/>
                  </a:cubicBezTo>
                  <a:cubicBezTo>
                    <a:pt x="15" y="6"/>
                    <a:pt x="15" y="7"/>
                    <a:pt x="15" y="7"/>
                  </a:cubicBezTo>
                  <a:cubicBezTo>
                    <a:pt x="15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lose/>
                  <a:moveTo>
                    <a:pt x="14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3" y="4"/>
                    <a:pt x="14" y="4"/>
                  </a:cubicBezTo>
                  <a:cubicBezTo>
                    <a:pt x="14" y="4"/>
                    <a:pt x="14" y="5"/>
                    <a:pt x="14" y="5"/>
                  </a:cubicBezTo>
                  <a:close/>
                  <a:moveTo>
                    <a:pt x="15" y="5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4" y="6"/>
                    <a:pt x="14" y="6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5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5" y="5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6" y="8"/>
                  </a:cubicBezTo>
                  <a:cubicBezTo>
                    <a:pt x="17" y="8"/>
                    <a:pt x="17" y="8"/>
                    <a:pt x="18" y="8"/>
                  </a:cubicBezTo>
                  <a:close/>
                  <a:moveTo>
                    <a:pt x="16" y="7"/>
                  </a:moveTo>
                  <a:cubicBezTo>
                    <a:pt x="17" y="7"/>
                    <a:pt x="17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7"/>
                    <a:pt x="17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lose/>
                  <a:moveTo>
                    <a:pt x="16" y="6"/>
                  </a:moveTo>
                  <a:cubicBezTo>
                    <a:pt x="17" y="6"/>
                    <a:pt x="18" y="6"/>
                    <a:pt x="18" y="6"/>
                  </a:cubicBezTo>
                  <a:cubicBezTo>
                    <a:pt x="18" y="6"/>
                    <a:pt x="18" y="6"/>
                    <a:pt x="18" y="7"/>
                  </a:cubicBezTo>
                  <a:cubicBezTo>
                    <a:pt x="18" y="7"/>
                    <a:pt x="17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lose/>
                  <a:moveTo>
                    <a:pt x="18" y="4"/>
                  </a:move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6"/>
                  </a:cubicBezTo>
                  <a:cubicBezTo>
                    <a:pt x="18" y="6"/>
                    <a:pt x="17" y="5"/>
                    <a:pt x="16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7" y="5"/>
                    <a:pt x="17" y="5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8" y="4"/>
                    <a:pt x="18" y="4"/>
                  </a:cubicBezTo>
                  <a:close/>
                  <a:moveTo>
                    <a:pt x="17" y="4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4"/>
                    <a:pt x="17" y="4"/>
                    <a:pt x="17" y="4"/>
                  </a:cubicBezTo>
                  <a:close/>
                  <a:moveTo>
                    <a:pt x="22" y="5"/>
                  </a:moveTo>
                  <a:cubicBezTo>
                    <a:pt x="22" y="5"/>
                    <a:pt x="22" y="5"/>
                    <a:pt x="22" y="5"/>
                  </a:cubicBezTo>
                  <a:cubicBezTo>
                    <a:pt x="21" y="6"/>
                    <a:pt x="20" y="6"/>
                    <a:pt x="20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5"/>
                    <a:pt x="20" y="5"/>
                    <a:pt x="21" y="5"/>
                  </a:cubicBezTo>
                  <a:cubicBezTo>
                    <a:pt x="21" y="5"/>
                    <a:pt x="22" y="5"/>
                    <a:pt x="22" y="5"/>
                  </a:cubicBezTo>
                  <a:close/>
                  <a:moveTo>
                    <a:pt x="22" y="5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0" y="7"/>
                    <a:pt x="20" y="7"/>
                  </a:cubicBezTo>
                  <a:cubicBezTo>
                    <a:pt x="20" y="7"/>
                    <a:pt x="20" y="7"/>
                    <a:pt x="19" y="7"/>
                  </a:cubicBezTo>
                  <a:cubicBezTo>
                    <a:pt x="19" y="7"/>
                    <a:pt x="19" y="7"/>
                    <a:pt x="20" y="6"/>
                  </a:cubicBezTo>
                  <a:cubicBezTo>
                    <a:pt x="20" y="6"/>
                    <a:pt x="21" y="6"/>
                    <a:pt x="22" y="6"/>
                  </a:cubicBezTo>
                  <a:cubicBezTo>
                    <a:pt x="22" y="5"/>
                    <a:pt x="22" y="5"/>
                    <a:pt x="22" y="5"/>
                  </a:cubicBezTo>
                  <a:close/>
                  <a:moveTo>
                    <a:pt x="23" y="6"/>
                  </a:moveTo>
                  <a:cubicBezTo>
                    <a:pt x="23" y="6"/>
                    <a:pt x="24" y="7"/>
                    <a:pt x="23" y="7"/>
                  </a:cubicBezTo>
                  <a:cubicBezTo>
                    <a:pt x="22" y="7"/>
                    <a:pt x="23" y="7"/>
                    <a:pt x="22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lose/>
                  <a:moveTo>
                    <a:pt x="26" y="5"/>
                  </a:moveTo>
                  <a:cubicBezTo>
                    <a:pt x="25" y="5"/>
                    <a:pt x="24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4" y="5"/>
                    <a:pt x="24" y="5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5"/>
                    <a:pt x="26" y="5"/>
                  </a:cubicBezTo>
                  <a:close/>
                  <a:moveTo>
                    <a:pt x="26" y="6"/>
                  </a:moveTo>
                  <a:cubicBezTo>
                    <a:pt x="26" y="6"/>
                    <a:pt x="26" y="6"/>
                    <a:pt x="26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5" y="5"/>
                    <a:pt x="26" y="5"/>
                  </a:cubicBezTo>
                  <a:cubicBezTo>
                    <a:pt x="26" y="5"/>
                    <a:pt x="26" y="5"/>
                    <a:pt x="26" y="6"/>
                  </a:cubicBezTo>
                  <a:close/>
                  <a:moveTo>
                    <a:pt x="27" y="6"/>
                  </a:moveTo>
                  <a:cubicBezTo>
                    <a:pt x="27" y="6"/>
                    <a:pt x="27" y="6"/>
                    <a:pt x="27" y="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6"/>
                    <a:pt x="27" y="6"/>
                    <a:pt x="27" y="6"/>
                  </a:cubicBezTo>
                  <a:close/>
                  <a:moveTo>
                    <a:pt x="28" y="7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7" y="7"/>
                  </a:cubicBezTo>
                  <a:cubicBezTo>
                    <a:pt x="27" y="7"/>
                    <a:pt x="27" y="7"/>
                    <a:pt x="27" y="6"/>
                  </a:cubicBezTo>
                  <a:cubicBezTo>
                    <a:pt x="27" y="7"/>
                    <a:pt x="27" y="7"/>
                    <a:pt x="28" y="7"/>
                  </a:cubicBezTo>
                  <a:close/>
                  <a:moveTo>
                    <a:pt x="2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7" y="8"/>
                    <a:pt x="27" y="7"/>
                    <a:pt x="27" y="7"/>
                  </a:cubicBezTo>
                  <a:cubicBezTo>
                    <a:pt x="27" y="7"/>
                    <a:pt x="28" y="7"/>
                    <a:pt x="28" y="7"/>
                  </a:cubicBezTo>
                  <a:cubicBezTo>
                    <a:pt x="28" y="7"/>
                    <a:pt x="28" y="8"/>
                    <a:pt x="28" y="8"/>
                  </a:cubicBezTo>
                  <a:close/>
                  <a:moveTo>
                    <a:pt x="29" y="6"/>
                  </a:moveTo>
                  <a:cubicBezTo>
                    <a:pt x="29" y="6"/>
                    <a:pt x="29" y="6"/>
                    <a:pt x="30" y="6"/>
                  </a:cubicBezTo>
                  <a:cubicBezTo>
                    <a:pt x="30" y="6"/>
                    <a:pt x="30" y="6"/>
                    <a:pt x="30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6"/>
                  </a:cubicBezTo>
                  <a:close/>
                  <a:moveTo>
                    <a:pt x="28" y="5"/>
                  </a:moveTo>
                  <a:cubicBezTo>
                    <a:pt x="28" y="5"/>
                    <a:pt x="29" y="5"/>
                    <a:pt x="29" y="5"/>
                  </a:cubicBezTo>
                  <a:cubicBezTo>
                    <a:pt x="29" y="5"/>
                    <a:pt x="29" y="5"/>
                    <a:pt x="29" y="6"/>
                  </a:cubicBezTo>
                  <a:cubicBezTo>
                    <a:pt x="29" y="6"/>
                    <a:pt x="29" y="6"/>
                    <a:pt x="28" y="6"/>
                  </a:cubicBezTo>
                  <a:cubicBezTo>
                    <a:pt x="28" y="6"/>
                    <a:pt x="28" y="6"/>
                    <a:pt x="28" y="5"/>
                  </a:cubicBezTo>
                  <a:close/>
                  <a:moveTo>
                    <a:pt x="28" y="5"/>
                  </a:moveTo>
                  <a:cubicBezTo>
                    <a:pt x="28" y="5"/>
                    <a:pt x="28" y="4"/>
                    <a:pt x="29" y="4"/>
                  </a:cubicBezTo>
                  <a:cubicBezTo>
                    <a:pt x="29" y="4"/>
                    <a:pt x="29" y="4"/>
                    <a:pt x="29" y="5"/>
                  </a:cubicBezTo>
                  <a:cubicBezTo>
                    <a:pt x="29" y="5"/>
                    <a:pt x="28" y="5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lose/>
                  <a:moveTo>
                    <a:pt x="27" y="4"/>
                  </a:moveTo>
                  <a:cubicBezTo>
                    <a:pt x="27" y="4"/>
                    <a:pt x="28" y="3"/>
                    <a:pt x="28" y="3"/>
                  </a:cubicBezTo>
                  <a:cubicBezTo>
                    <a:pt x="28" y="3"/>
                    <a:pt x="29" y="3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7" y="5"/>
                  </a:cubicBezTo>
                  <a:cubicBezTo>
                    <a:pt x="27" y="4"/>
                    <a:pt x="27" y="4"/>
                    <a:pt x="27" y="4"/>
                  </a:cubicBezTo>
                  <a:close/>
                  <a:moveTo>
                    <a:pt x="27" y="2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6" y="2"/>
                    <a:pt x="26" y="2"/>
                  </a:cubicBezTo>
                  <a:cubicBezTo>
                    <a:pt x="26" y="2"/>
                    <a:pt x="27" y="2"/>
                    <a:pt x="27" y="2"/>
                  </a:cubicBezTo>
                  <a:close/>
                  <a:moveTo>
                    <a:pt x="28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7" y="4"/>
                    <a:pt x="27" y="4"/>
                  </a:cubicBezTo>
                  <a:cubicBezTo>
                    <a:pt x="27" y="4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8" y="2"/>
                    <a:pt x="28" y="2"/>
                  </a:cubicBezTo>
                  <a:close/>
                  <a:moveTo>
                    <a:pt x="30" y="5"/>
                  </a:move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lose/>
                  <a:moveTo>
                    <a:pt x="30" y="4"/>
                  </a:move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lose/>
                  <a:moveTo>
                    <a:pt x="30" y="3"/>
                  </a:move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1" y="3"/>
                    <a:pt x="31" y="4"/>
                  </a:cubicBezTo>
                  <a:cubicBezTo>
                    <a:pt x="31" y="3"/>
                    <a:pt x="31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lose/>
                  <a:moveTo>
                    <a:pt x="31" y="1"/>
                  </a:moveTo>
                  <a:cubicBezTo>
                    <a:pt x="31" y="1"/>
                    <a:pt x="31" y="2"/>
                    <a:pt x="31" y="2"/>
                  </a:cubicBezTo>
                  <a:cubicBezTo>
                    <a:pt x="31" y="2"/>
                    <a:pt x="31" y="2"/>
                    <a:pt x="31" y="3"/>
                  </a:cubicBezTo>
                  <a:cubicBezTo>
                    <a:pt x="31" y="2"/>
                    <a:pt x="31" y="2"/>
                    <a:pt x="30" y="3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2"/>
                    <a:pt x="30" y="2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1" y="1"/>
                    <a:pt x="31" y="1"/>
                  </a:cubicBezTo>
                  <a:close/>
                  <a:moveTo>
                    <a:pt x="30" y="1"/>
                  </a:move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1" y="1"/>
                    <a:pt x="31" y="1"/>
                  </a:cubicBezTo>
                  <a:cubicBezTo>
                    <a:pt x="31" y="1"/>
                    <a:pt x="31" y="1"/>
                    <a:pt x="30" y="1"/>
                  </a:cubicBezTo>
                  <a:close/>
                  <a:moveTo>
                    <a:pt x="35" y="1"/>
                  </a:moveTo>
                  <a:cubicBezTo>
                    <a:pt x="35" y="1"/>
                    <a:pt x="35" y="1"/>
                    <a:pt x="35" y="2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102"/>
            <p:cNvSpPr>
              <a:spLocks/>
            </p:cNvSpPr>
            <p:nvPr/>
          </p:nvSpPr>
          <p:spPr bwMode="auto">
            <a:xfrm rot="1015632">
              <a:off x="7868736" y="146716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103"/>
            <p:cNvSpPr>
              <a:spLocks noEditPoints="1"/>
            </p:cNvSpPr>
            <p:nvPr/>
          </p:nvSpPr>
          <p:spPr bwMode="auto">
            <a:xfrm rot="1015632">
              <a:off x="7640420" y="1350438"/>
              <a:ext cx="361724" cy="139125"/>
            </a:xfrm>
            <a:custGeom>
              <a:avLst/>
              <a:gdLst>
                <a:gd name="T0" fmla="*/ 35 w 44"/>
                <a:gd name="T1" fmla="*/ 5 h 17"/>
                <a:gd name="T2" fmla="*/ 25 w 44"/>
                <a:gd name="T3" fmla="*/ 2 h 17"/>
                <a:gd name="T4" fmla="*/ 16 w 44"/>
                <a:gd name="T5" fmla="*/ 3 h 17"/>
                <a:gd name="T6" fmla="*/ 7 w 44"/>
                <a:gd name="T7" fmla="*/ 8 h 17"/>
                <a:gd name="T8" fmla="*/ 1 w 44"/>
                <a:gd name="T9" fmla="*/ 14 h 17"/>
                <a:gd name="T10" fmla="*/ 6 w 44"/>
                <a:gd name="T11" fmla="*/ 16 h 17"/>
                <a:gd name="T12" fmla="*/ 16 w 44"/>
                <a:gd name="T13" fmla="*/ 14 h 17"/>
                <a:gd name="T14" fmla="*/ 27 w 44"/>
                <a:gd name="T15" fmla="*/ 12 h 17"/>
                <a:gd name="T16" fmla="*/ 32 w 44"/>
                <a:gd name="T17" fmla="*/ 11 h 17"/>
                <a:gd name="T18" fmla="*/ 38 w 44"/>
                <a:gd name="T19" fmla="*/ 10 h 17"/>
                <a:gd name="T20" fmla="*/ 43 w 44"/>
                <a:gd name="T21" fmla="*/ 9 h 17"/>
                <a:gd name="T22" fmla="*/ 7 w 44"/>
                <a:gd name="T23" fmla="*/ 10 h 17"/>
                <a:gd name="T24" fmla="*/ 4 w 44"/>
                <a:gd name="T25" fmla="*/ 15 h 17"/>
                <a:gd name="T26" fmla="*/ 4 w 44"/>
                <a:gd name="T27" fmla="*/ 13 h 17"/>
                <a:gd name="T28" fmla="*/ 6 w 44"/>
                <a:gd name="T29" fmla="*/ 12 h 17"/>
                <a:gd name="T30" fmla="*/ 8 w 44"/>
                <a:gd name="T31" fmla="*/ 8 h 17"/>
                <a:gd name="T32" fmla="*/ 31 w 44"/>
                <a:gd name="T33" fmla="*/ 8 h 17"/>
                <a:gd name="T34" fmla="*/ 31 w 44"/>
                <a:gd name="T35" fmla="*/ 10 h 17"/>
                <a:gd name="T36" fmla="*/ 30 w 44"/>
                <a:gd name="T37" fmla="*/ 10 h 17"/>
                <a:gd name="T38" fmla="*/ 25 w 44"/>
                <a:gd name="T39" fmla="*/ 10 h 17"/>
                <a:gd name="T40" fmla="*/ 29 w 44"/>
                <a:gd name="T41" fmla="*/ 8 h 17"/>
                <a:gd name="T42" fmla="*/ 28 w 44"/>
                <a:gd name="T43" fmla="*/ 10 h 17"/>
                <a:gd name="T44" fmla="*/ 24 w 44"/>
                <a:gd name="T45" fmla="*/ 8 h 17"/>
                <a:gd name="T46" fmla="*/ 25 w 44"/>
                <a:gd name="T47" fmla="*/ 7 h 17"/>
                <a:gd name="T48" fmla="*/ 28 w 44"/>
                <a:gd name="T49" fmla="*/ 7 h 17"/>
                <a:gd name="T50" fmla="*/ 29 w 44"/>
                <a:gd name="T51" fmla="*/ 11 h 17"/>
                <a:gd name="T52" fmla="*/ 26 w 44"/>
                <a:gd name="T53" fmla="*/ 10 h 17"/>
                <a:gd name="T54" fmla="*/ 24 w 44"/>
                <a:gd name="T55" fmla="*/ 12 h 17"/>
                <a:gd name="T56" fmla="*/ 22 w 44"/>
                <a:gd name="T57" fmla="*/ 10 h 17"/>
                <a:gd name="T58" fmla="*/ 14 w 44"/>
                <a:gd name="T59" fmla="*/ 10 h 17"/>
                <a:gd name="T60" fmla="*/ 12 w 44"/>
                <a:gd name="T61" fmla="*/ 12 h 17"/>
                <a:gd name="T62" fmla="*/ 14 w 44"/>
                <a:gd name="T63" fmla="*/ 11 h 17"/>
                <a:gd name="T64" fmla="*/ 20 w 44"/>
                <a:gd name="T65" fmla="*/ 11 h 17"/>
                <a:gd name="T66" fmla="*/ 18 w 44"/>
                <a:gd name="T67" fmla="*/ 13 h 17"/>
                <a:gd name="T68" fmla="*/ 15 w 44"/>
                <a:gd name="T69" fmla="*/ 8 h 17"/>
                <a:gd name="T70" fmla="*/ 16 w 44"/>
                <a:gd name="T71" fmla="*/ 9 h 17"/>
                <a:gd name="T72" fmla="*/ 16 w 44"/>
                <a:gd name="T73" fmla="*/ 13 h 17"/>
                <a:gd name="T74" fmla="*/ 16 w 44"/>
                <a:gd name="T75" fmla="*/ 8 h 17"/>
                <a:gd name="T76" fmla="*/ 18 w 44"/>
                <a:gd name="T77" fmla="*/ 9 h 17"/>
                <a:gd name="T78" fmla="*/ 22 w 44"/>
                <a:gd name="T79" fmla="*/ 11 h 17"/>
                <a:gd name="T80" fmla="*/ 19 w 44"/>
                <a:gd name="T81" fmla="*/ 13 h 17"/>
                <a:gd name="T82" fmla="*/ 17 w 44"/>
                <a:gd name="T83" fmla="*/ 13 h 17"/>
                <a:gd name="T84" fmla="*/ 16 w 44"/>
                <a:gd name="T85" fmla="*/ 13 h 17"/>
                <a:gd name="T86" fmla="*/ 15 w 44"/>
                <a:gd name="T87" fmla="*/ 14 h 17"/>
                <a:gd name="T88" fmla="*/ 12 w 44"/>
                <a:gd name="T89" fmla="*/ 14 h 17"/>
                <a:gd name="T90" fmla="*/ 10 w 44"/>
                <a:gd name="T91" fmla="*/ 14 h 17"/>
                <a:gd name="T92" fmla="*/ 11 w 44"/>
                <a:gd name="T93" fmla="*/ 11 h 17"/>
                <a:gd name="T94" fmla="*/ 11 w 44"/>
                <a:gd name="T95" fmla="*/ 8 h 17"/>
                <a:gd name="T96" fmla="*/ 15 w 44"/>
                <a:gd name="T97" fmla="*/ 6 h 17"/>
                <a:gd name="T98" fmla="*/ 17 w 44"/>
                <a:gd name="T99" fmla="*/ 4 h 17"/>
                <a:gd name="T100" fmla="*/ 19 w 44"/>
                <a:gd name="T101" fmla="*/ 1 h 17"/>
                <a:gd name="T102" fmla="*/ 20 w 44"/>
                <a:gd name="T103" fmla="*/ 5 h 17"/>
                <a:gd name="T104" fmla="*/ 23 w 44"/>
                <a:gd name="T105" fmla="*/ 5 h 17"/>
                <a:gd name="T106" fmla="*/ 24 w 44"/>
                <a:gd name="T107" fmla="*/ 2 h 17"/>
                <a:gd name="T108" fmla="*/ 27 w 44"/>
                <a:gd name="T109" fmla="*/ 3 h 17"/>
                <a:gd name="T110" fmla="*/ 27 w 44"/>
                <a:gd name="T111" fmla="*/ 5 h 17"/>
                <a:gd name="T112" fmla="*/ 33 w 44"/>
                <a:gd name="T113" fmla="*/ 7 h 17"/>
                <a:gd name="T114" fmla="*/ 34 w 44"/>
                <a:gd name="T115" fmla="*/ 9 h 17"/>
                <a:gd name="T116" fmla="*/ 35 w 44"/>
                <a:gd name="T117" fmla="*/ 10 h 17"/>
                <a:gd name="T118" fmla="*/ 35 w 44"/>
                <a:gd name="T119" fmla="*/ 6 h 17"/>
                <a:gd name="T120" fmla="*/ 38 w 44"/>
                <a:gd name="T121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4" h="17">
                  <a:moveTo>
                    <a:pt x="44" y="8"/>
                  </a:moveTo>
                  <a:cubicBezTo>
                    <a:pt x="44" y="8"/>
                    <a:pt x="43" y="7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7"/>
                    <a:pt x="41" y="7"/>
                    <a:pt x="40" y="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5" y="4"/>
                    <a:pt x="36" y="4"/>
                    <a:pt x="36" y="4"/>
                  </a:cubicBezTo>
                  <a:cubicBezTo>
                    <a:pt x="36" y="5"/>
                    <a:pt x="36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4" y="5"/>
                    <a:pt x="33" y="5"/>
                    <a:pt x="33" y="5"/>
                  </a:cubicBezTo>
                  <a:cubicBezTo>
                    <a:pt x="32" y="5"/>
                    <a:pt x="32" y="5"/>
                    <a:pt x="31" y="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4"/>
                    <a:pt x="29" y="4"/>
                  </a:cubicBezTo>
                  <a:cubicBezTo>
                    <a:pt x="29" y="4"/>
                    <a:pt x="29" y="4"/>
                    <a:pt x="28" y="4"/>
                  </a:cubicBezTo>
                  <a:cubicBezTo>
                    <a:pt x="28" y="4"/>
                    <a:pt x="28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1"/>
                    <a:pt x="27" y="2"/>
                    <a:pt x="27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4" y="2"/>
                    <a:pt x="24" y="2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4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1"/>
                    <a:pt x="21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8" y="0"/>
                    <a:pt x="18" y="1"/>
                  </a:cubicBezTo>
                  <a:cubicBezTo>
                    <a:pt x="18" y="1"/>
                    <a:pt x="18" y="1"/>
                    <a:pt x="19" y="1"/>
                  </a:cubicBezTo>
                  <a:cubicBezTo>
                    <a:pt x="19" y="1"/>
                    <a:pt x="18" y="1"/>
                    <a:pt x="18" y="1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5" y="3"/>
                  </a:cubicBezTo>
                  <a:cubicBezTo>
                    <a:pt x="15" y="2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4" y="5"/>
                    <a:pt x="14" y="6"/>
                  </a:cubicBezTo>
                  <a:cubicBezTo>
                    <a:pt x="13" y="6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1" y="8"/>
                    <a:pt x="11" y="8"/>
                  </a:cubicBezTo>
                  <a:cubicBezTo>
                    <a:pt x="11" y="8"/>
                    <a:pt x="10" y="8"/>
                    <a:pt x="10" y="8"/>
                  </a:cubicBezTo>
                  <a:cubicBezTo>
                    <a:pt x="10" y="8"/>
                    <a:pt x="9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7"/>
                    <a:pt x="8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3" y="11"/>
                    <a:pt x="3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6"/>
                    <a:pt x="3" y="16"/>
                  </a:cubicBezTo>
                  <a:cubicBezTo>
                    <a:pt x="3" y="16"/>
                    <a:pt x="4" y="16"/>
                    <a:pt x="4" y="16"/>
                  </a:cubicBezTo>
                  <a:cubicBezTo>
                    <a:pt x="4" y="16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6"/>
                    <a:pt x="4" y="16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9" y="15"/>
                    <a:pt x="9" y="15"/>
                  </a:cubicBezTo>
                  <a:cubicBezTo>
                    <a:pt x="9" y="15"/>
                    <a:pt x="10" y="16"/>
                    <a:pt x="10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4"/>
                    <a:pt x="14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2"/>
                    <a:pt x="26" y="12"/>
                    <a:pt x="27" y="12"/>
                  </a:cubicBezTo>
                  <a:cubicBezTo>
                    <a:pt x="26" y="12"/>
                    <a:pt x="26" y="12"/>
                    <a:pt x="26" y="13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3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4" y="10"/>
                    <a:pt x="34" y="10"/>
                  </a:cubicBezTo>
                  <a:cubicBezTo>
                    <a:pt x="34" y="10"/>
                    <a:pt x="34" y="10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5" y="10"/>
                    <a:pt x="35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9"/>
                    <a:pt x="40" y="9"/>
                  </a:cubicBezTo>
                  <a:cubicBezTo>
                    <a:pt x="41" y="9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9"/>
                    <a:pt x="42" y="9"/>
                    <a:pt x="41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4" y="8"/>
                    <a:pt x="44" y="8"/>
                  </a:cubicBezTo>
                  <a:close/>
                  <a:moveTo>
                    <a:pt x="0" y="16"/>
                  </a:moveTo>
                  <a:cubicBezTo>
                    <a:pt x="0" y="16"/>
                    <a:pt x="0" y="1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  <a:moveTo>
                    <a:pt x="2" y="16"/>
                  </a:moveTo>
                  <a:cubicBezTo>
                    <a:pt x="2" y="16"/>
                    <a:pt x="2" y="17"/>
                    <a:pt x="2" y="17"/>
                  </a:cubicBezTo>
                  <a:cubicBezTo>
                    <a:pt x="2" y="17"/>
                    <a:pt x="2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6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6"/>
                    <a:pt x="2" y="16"/>
                    <a:pt x="2" y="16"/>
                  </a:cubicBezTo>
                  <a:close/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2"/>
                    <a:pt x="1" y="12"/>
                  </a:cubicBezTo>
                  <a:cubicBezTo>
                    <a:pt x="1" y="12"/>
                    <a:pt x="1" y="13"/>
                    <a:pt x="1" y="13"/>
                  </a:cubicBezTo>
                  <a:close/>
                  <a:moveTo>
                    <a:pt x="9" y="11"/>
                  </a:moveTo>
                  <a:cubicBezTo>
                    <a:pt x="8" y="11"/>
                    <a:pt x="8" y="11"/>
                    <a:pt x="7" y="11"/>
                  </a:cubicBezTo>
                  <a:cubicBezTo>
                    <a:pt x="7" y="11"/>
                    <a:pt x="7" y="11"/>
                    <a:pt x="7" y="10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9" y="10"/>
                    <a:pt x="9" y="10"/>
                    <a:pt x="9" y="11"/>
                  </a:cubicBezTo>
                  <a:close/>
                  <a:moveTo>
                    <a:pt x="9" y="10"/>
                  </a:moveTo>
                  <a:cubicBezTo>
                    <a:pt x="8" y="10"/>
                    <a:pt x="8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10"/>
                    <a:pt x="9" y="10"/>
                  </a:cubicBezTo>
                  <a:close/>
                  <a:moveTo>
                    <a:pt x="9" y="11"/>
                  </a:moveTo>
                  <a:cubicBezTo>
                    <a:pt x="9" y="11"/>
                    <a:pt x="9" y="12"/>
                    <a:pt x="9" y="12"/>
                  </a:cubicBezTo>
                  <a:cubicBezTo>
                    <a:pt x="9" y="12"/>
                    <a:pt x="8" y="12"/>
                    <a:pt x="8" y="12"/>
                  </a:cubicBezTo>
                  <a:cubicBezTo>
                    <a:pt x="8" y="12"/>
                    <a:pt x="8" y="12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lose/>
                  <a:moveTo>
                    <a:pt x="7" y="14"/>
                  </a:moveTo>
                  <a:cubicBezTo>
                    <a:pt x="7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5"/>
                    <a:pt x="8" y="15"/>
                  </a:cubicBezTo>
                  <a:cubicBezTo>
                    <a:pt x="8" y="14"/>
                    <a:pt x="8" y="14"/>
                    <a:pt x="7" y="14"/>
                  </a:cubicBezTo>
                  <a:close/>
                  <a:moveTo>
                    <a:pt x="6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6"/>
                    <a:pt x="7" y="16"/>
                  </a:cubicBezTo>
                  <a:cubicBezTo>
                    <a:pt x="7" y="16"/>
                    <a:pt x="7" y="15"/>
                    <a:pt x="6" y="15"/>
                  </a:cubicBezTo>
                  <a:close/>
                  <a:moveTo>
                    <a:pt x="6" y="15"/>
                  </a:moveTo>
                  <a:cubicBezTo>
                    <a:pt x="6" y="15"/>
                    <a:pt x="6" y="14"/>
                    <a:pt x="6" y="14"/>
                  </a:cubicBezTo>
                  <a:cubicBezTo>
                    <a:pt x="6" y="14"/>
                    <a:pt x="6" y="15"/>
                    <a:pt x="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lose/>
                  <a:moveTo>
                    <a:pt x="4" y="15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6" y="14"/>
                    <a:pt x="6" y="14"/>
                  </a:cubicBezTo>
                  <a:cubicBezTo>
                    <a:pt x="6" y="14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lnTo>
                    <a:pt x="4" y="15"/>
                  </a:lnTo>
                  <a:close/>
                  <a:moveTo>
                    <a:pt x="2" y="16"/>
                  </a:moveTo>
                  <a:cubicBezTo>
                    <a:pt x="2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7"/>
                    <a:pt x="3" y="17"/>
                  </a:cubicBezTo>
                  <a:cubicBezTo>
                    <a:pt x="3" y="17"/>
                    <a:pt x="3" y="17"/>
                    <a:pt x="2" y="17"/>
                  </a:cubicBezTo>
                  <a:cubicBezTo>
                    <a:pt x="2" y="17"/>
                    <a:pt x="2" y="16"/>
                    <a:pt x="2" y="16"/>
                  </a:cubicBezTo>
                  <a:close/>
                  <a:moveTo>
                    <a:pt x="3" y="13"/>
                  </a:moveTo>
                  <a:cubicBezTo>
                    <a:pt x="3" y="13"/>
                    <a:pt x="3" y="13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3"/>
                    <a:pt x="2" y="13"/>
                  </a:cubicBezTo>
                  <a:cubicBezTo>
                    <a:pt x="2" y="13"/>
                    <a:pt x="1" y="13"/>
                    <a:pt x="1" y="13"/>
                  </a:cubicBezTo>
                  <a:cubicBezTo>
                    <a:pt x="1" y="13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2"/>
                    <a:pt x="3" y="13"/>
                    <a:pt x="3" y="13"/>
                  </a:cubicBezTo>
                  <a:close/>
                  <a:moveTo>
                    <a:pt x="4" y="13"/>
                  </a:moveTo>
                  <a:cubicBezTo>
                    <a:pt x="4" y="13"/>
                    <a:pt x="4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3"/>
                    <a:pt x="4" y="13"/>
                    <a:pt x="4" y="13"/>
                  </a:cubicBezTo>
                  <a:close/>
                  <a:moveTo>
                    <a:pt x="5" y="14"/>
                  </a:moveTo>
                  <a:cubicBezTo>
                    <a:pt x="5" y="14"/>
                    <a:pt x="4" y="14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3"/>
                    <a:pt x="4" y="13"/>
                  </a:cubicBezTo>
                  <a:cubicBezTo>
                    <a:pt x="4" y="13"/>
                    <a:pt x="5" y="13"/>
                    <a:pt x="5" y="14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lose/>
                  <a:moveTo>
                    <a:pt x="5" y="10"/>
                  </a:move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9"/>
                    <a:pt x="4" y="9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lose/>
                  <a:moveTo>
                    <a:pt x="6" y="11"/>
                  </a:moveTo>
                  <a:cubicBezTo>
                    <a:pt x="6" y="11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5" y="11"/>
                    <a:pt x="5" y="11"/>
                    <a:pt x="6" y="10"/>
                  </a:cubicBezTo>
                  <a:cubicBezTo>
                    <a:pt x="6" y="11"/>
                    <a:pt x="6" y="11"/>
                    <a:pt x="6" y="11"/>
                  </a:cubicBezTo>
                  <a:close/>
                  <a:moveTo>
                    <a:pt x="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5" y="12"/>
                    <a:pt x="6" y="11"/>
                    <a:pt x="6" y="11"/>
                  </a:cubicBezTo>
                  <a:cubicBezTo>
                    <a:pt x="6" y="11"/>
                    <a:pt x="6" y="11"/>
                    <a:pt x="6" y="12"/>
                  </a:cubicBezTo>
                  <a:close/>
                  <a:moveTo>
                    <a:pt x="7" y="13"/>
                  </a:moveTo>
                  <a:cubicBezTo>
                    <a:pt x="7" y="13"/>
                    <a:pt x="7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2"/>
                    <a:pt x="6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3"/>
                  </a:cubicBezTo>
                  <a:close/>
                  <a:moveTo>
                    <a:pt x="8" y="13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8" y="13"/>
                    <a:pt x="8" y="13"/>
                  </a:cubicBezTo>
                  <a:close/>
                  <a:moveTo>
                    <a:pt x="7" y="8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8"/>
                  </a:cubicBezTo>
                  <a:close/>
                  <a:moveTo>
                    <a:pt x="8" y="8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lose/>
                  <a:moveTo>
                    <a:pt x="9" y="13"/>
                  </a:moveTo>
                  <a:cubicBezTo>
                    <a:pt x="9" y="13"/>
                    <a:pt x="9" y="13"/>
                    <a:pt x="8" y="13"/>
                  </a:cubicBezTo>
                  <a:cubicBezTo>
                    <a:pt x="8" y="13"/>
                    <a:pt x="8" y="13"/>
                    <a:pt x="8" y="12"/>
                  </a:cubicBezTo>
                  <a:cubicBezTo>
                    <a:pt x="8" y="12"/>
                    <a:pt x="9" y="12"/>
                    <a:pt x="9" y="12"/>
                  </a:cubicBezTo>
                  <a:cubicBezTo>
                    <a:pt x="9" y="12"/>
                    <a:pt x="9" y="13"/>
                    <a:pt x="9" y="13"/>
                  </a:cubicBezTo>
                  <a:close/>
                  <a:moveTo>
                    <a:pt x="9" y="14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4"/>
                  </a:cubicBezTo>
                  <a:close/>
                  <a:moveTo>
                    <a:pt x="32" y="11"/>
                  </a:moveTo>
                  <a:cubicBezTo>
                    <a:pt x="32" y="10"/>
                    <a:pt x="32" y="10"/>
                    <a:pt x="32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2" y="11"/>
                    <a:pt x="32" y="11"/>
                    <a:pt x="32" y="11"/>
                  </a:cubicBezTo>
                  <a:close/>
                  <a:moveTo>
                    <a:pt x="32" y="10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lose/>
                  <a:moveTo>
                    <a:pt x="32" y="8"/>
                  </a:moveTo>
                  <a:cubicBezTo>
                    <a:pt x="32" y="8"/>
                    <a:pt x="32" y="8"/>
                    <a:pt x="32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1" y="7"/>
                    <a:pt x="31" y="7"/>
                  </a:cubicBezTo>
                  <a:lnTo>
                    <a:pt x="32" y="8"/>
                  </a:lnTo>
                  <a:close/>
                  <a:moveTo>
                    <a:pt x="31" y="7"/>
                  </a:move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7"/>
                    <a:pt x="32" y="7"/>
                    <a:pt x="32" y="7"/>
                  </a:cubicBezTo>
                  <a:lnTo>
                    <a:pt x="31" y="7"/>
                  </a:lnTo>
                  <a:close/>
                  <a:moveTo>
                    <a:pt x="32" y="9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2" y="8"/>
                    <a:pt x="32" y="8"/>
                    <a:pt x="32" y="8"/>
                  </a:cubicBezTo>
                  <a:lnTo>
                    <a:pt x="32" y="9"/>
                  </a:lnTo>
                  <a:close/>
                  <a:moveTo>
                    <a:pt x="30" y="11"/>
                  </a:move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1" y="11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lose/>
                  <a:moveTo>
                    <a:pt x="30" y="10"/>
                  </a:moveTo>
                  <a:cubicBezTo>
                    <a:pt x="30" y="10"/>
                    <a:pt x="30" y="10"/>
                    <a:pt x="31" y="10"/>
                  </a:cubicBezTo>
                  <a:cubicBezTo>
                    <a:pt x="31" y="10"/>
                    <a:pt x="31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0" y="11"/>
                    <a:pt x="30" y="11"/>
                  </a:cubicBezTo>
                  <a:cubicBezTo>
                    <a:pt x="30" y="11"/>
                    <a:pt x="30" y="11"/>
                    <a:pt x="30" y="10"/>
                  </a:cubicBezTo>
                  <a:close/>
                  <a:moveTo>
                    <a:pt x="30" y="10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9"/>
                    <a:pt x="31" y="9"/>
                  </a:cubicBezTo>
                  <a:cubicBezTo>
                    <a:pt x="31" y="9"/>
                    <a:pt x="31" y="9"/>
                    <a:pt x="31" y="8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9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lose/>
                  <a:moveTo>
                    <a:pt x="30" y="8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0" y="9"/>
                    <a:pt x="30" y="10"/>
                    <a:pt x="30" y="10"/>
                  </a:cubicBezTo>
                  <a:cubicBezTo>
                    <a:pt x="30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9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7"/>
                    <a:pt x="29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8"/>
                    <a:pt x="30" y="8"/>
                    <a:pt x="30" y="8"/>
                  </a:cubicBezTo>
                  <a:close/>
                  <a:moveTo>
                    <a:pt x="30" y="7"/>
                  </a:moveTo>
                  <a:cubicBezTo>
                    <a:pt x="29" y="7"/>
                    <a:pt x="29" y="7"/>
                    <a:pt x="29" y="7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lnTo>
                    <a:pt x="30" y="7"/>
                  </a:lnTo>
                  <a:close/>
                  <a:moveTo>
                    <a:pt x="23" y="9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5" y="9"/>
                    <a:pt x="25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3" y="9"/>
                  </a:cubicBezTo>
                  <a:close/>
                  <a:moveTo>
                    <a:pt x="24" y="10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3" y="11"/>
                    <a:pt x="23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4" y="10"/>
                    <a:pt x="24" y="10"/>
                  </a:cubicBezTo>
                  <a:close/>
                  <a:moveTo>
                    <a:pt x="25" y="9"/>
                  </a:moveTo>
                  <a:cubicBezTo>
                    <a:pt x="25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lose/>
                  <a:moveTo>
                    <a:pt x="29" y="9"/>
                  </a:moveTo>
                  <a:cubicBezTo>
                    <a:pt x="29" y="9"/>
                    <a:pt x="29" y="9"/>
                    <a:pt x="28" y="9"/>
                  </a:cubicBezTo>
                  <a:cubicBezTo>
                    <a:pt x="28" y="9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9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9"/>
                    <a:pt x="29" y="9"/>
                  </a:cubicBezTo>
                  <a:close/>
                  <a:moveTo>
                    <a:pt x="2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lnTo>
                    <a:pt x="28" y="8"/>
                  </a:lnTo>
                  <a:close/>
                  <a:moveTo>
                    <a:pt x="29" y="10"/>
                  </a:move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9" y="9"/>
                  </a:cubicBezTo>
                  <a:cubicBezTo>
                    <a:pt x="29" y="9"/>
                    <a:pt x="29" y="10"/>
                    <a:pt x="29" y="10"/>
                  </a:cubicBezTo>
                  <a:close/>
                  <a:moveTo>
                    <a:pt x="28" y="8"/>
                  </a:moveTo>
                  <a:cubicBezTo>
                    <a:pt x="28" y="8"/>
                    <a:pt x="28" y="8"/>
                    <a:pt x="28" y="9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8" y="8"/>
                    <a:pt x="28" y="8"/>
                    <a:pt x="28" y="8"/>
                  </a:cubicBezTo>
                  <a:close/>
                  <a:moveTo>
                    <a:pt x="28" y="10"/>
                  </a:moveTo>
                  <a:cubicBezTo>
                    <a:pt x="28" y="10"/>
                    <a:pt x="28" y="10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0"/>
                    <a:pt x="28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0"/>
                    <a:pt x="28" y="10"/>
                    <a:pt x="28" y="10"/>
                  </a:cubicBezTo>
                  <a:close/>
                  <a:moveTo>
                    <a:pt x="28" y="11"/>
                  </a:moveTo>
                  <a:cubicBezTo>
                    <a:pt x="28" y="11"/>
                    <a:pt x="27" y="11"/>
                    <a:pt x="27" y="11"/>
                  </a:cubicBezTo>
                  <a:cubicBezTo>
                    <a:pt x="27" y="11"/>
                    <a:pt x="27" y="11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8" y="10"/>
                    <a:pt x="28" y="11"/>
                  </a:cubicBezTo>
                  <a:close/>
                  <a:moveTo>
                    <a:pt x="26" y="9"/>
                  </a:moveTo>
                  <a:cubicBezTo>
                    <a:pt x="26" y="9"/>
                    <a:pt x="26" y="9"/>
                    <a:pt x="26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lnTo>
                    <a:pt x="26" y="9"/>
                  </a:lnTo>
                  <a:close/>
                  <a:moveTo>
                    <a:pt x="26" y="8"/>
                  </a:move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5" y="8"/>
                    <a:pt x="25" y="8"/>
                  </a:cubicBezTo>
                  <a:cubicBezTo>
                    <a:pt x="25" y="8"/>
                    <a:pt x="25" y="8"/>
                    <a:pt x="24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lose/>
                  <a:moveTo>
                    <a:pt x="23" y="7"/>
                  </a:moveTo>
                  <a:cubicBezTo>
                    <a:pt x="23" y="7"/>
                    <a:pt x="23" y="7"/>
                    <a:pt x="23" y="6"/>
                  </a:cubicBezTo>
                  <a:cubicBezTo>
                    <a:pt x="24" y="6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3" y="7"/>
                    <a:pt x="23" y="7"/>
                  </a:cubicBezTo>
                  <a:close/>
                  <a:moveTo>
                    <a:pt x="24" y="6"/>
                  </a:moveTo>
                  <a:cubicBezTo>
                    <a:pt x="24" y="6"/>
                    <a:pt x="24" y="6"/>
                    <a:pt x="24" y="5"/>
                  </a:cubicBezTo>
                  <a:cubicBezTo>
                    <a:pt x="24" y="6"/>
                    <a:pt x="25" y="6"/>
                    <a:pt x="25" y="6"/>
                  </a:cubicBezTo>
                  <a:cubicBezTo>
                    <a:pt x="25" y="6"/>
                    <a:pt x="24" y="6"/>
                    <a:pt x="24" y="7"/>
                  </a:cubicBezTo>
                  <a:cubicBezTo>
                    <a:pt x="24" y="6"/>
                    <a:pt x="24" y="6"/>
                    <a:pt x="24" y="6"/>
                  </a:cubicBezTo>
                  <a:close/>
                  <a:moveTo>
                    <a:pt x="25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7" y="7"/>
                    <a:pt x="27" y="7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25" y="8"/>
                    <a:pt x="25" y="8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lose/>
                  <a:moveTo>
                    <a:pt x="26" y="7"/>
                  </a:moveTo>
                  <a:cubicBezTo>
                    <a:pt x="26" y="7"/>
                    <a:pt x="26" y="6"/>
                    <a:pt x="26" y="6"/>
                  </a:cubicBezTo>
                  <a:cubicBezTo>
                    <a:pt x="26" y="6"/>
                    <a:pt x="26" y="6"/>
                    <a:pt x="27" y="6"/>
                  </a:cubicBezTo>
                  <a:cubicBezTo>
                    <a:pt x="27" y="7"/>
                    <a:pt x="27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26" y="6"/>
                  </a:moveTo>
                  <a:cubicBezTo>
                    <a:pt x="26" y="6"/>
                    <a:pt x="27" y="6"/>
                    <a:pt x="27" y="5"/>
                  </a:cubicBezTo>
                  <a:cubicBezTo>
                    <a:pt x="27" y="6"/>
                    <a:pt x="27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6" y="6"/>
                    <a:pt x="26" y="6"/>
                  </a:cubicBezTo>
                  <a:close/>
                  <a:moveTo>
                    <a:pt x="28" y="7"/>
                  </a:move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lose/>
                  <a:moveTo>
                    <a:pt x="29" y="11"/>
                  </a:moveTo>
                  <a:cubicBezTo>
                    <a:pt x="29" y="11"/>
                    <a:pt x="30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11"/>
                    <a:pt x="29" y="11"/>
                    <a:pt x="29" y="11"/>
                  </a:cubicBezTo>
                  <a:close/>
                  <a:moveTo>
                    <a:pt x="29" y="10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30" y="10"/>
                    <a:pt x="30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lose/>
                  <a:moveTo>
                    <a:pt x="29" y="11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lose/>
                  <a:moveTo>
                    <a:pt x="28" y="11"/>
                  </a:moveTo>
                  <a:cubicBezTo>
                    <a:pt x="28" y="11"/>
                    <a:pt x="29" y="10"/>
                    <a:pt x="29" y="10"/>
                  </a:cubicBezTo>
                  <a:cubicBezTo>
                    <a:pt x="29" y="10"/>
                    <a:pt x="29" y="10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11"/>
                    <a:pt x="28" y="11"/>
                    <a:pt x="28" y="11"/>
                  </a:cubicBezTo>
                  <a:close/>
                  <a:moveTo>
                    <a:pt x="27" y="11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8" y="12"/>
                  </a:cubicBezTo>
                  <a:cubicBezTo>
                    <a:pt x="28" y="11"/>
                    <a:pt x="28" y="11"/>
                    <a:pt x="27" y="11"/>
                  </a:cubicBezTo>
                  <a:close/>
                  <a:moveTo>
                    <a:pt x="27" y="12"/>
                  </a:moveTo>
                  <a:cubicBezTo>
                    <a:pt x="27" y="12"/>
                    <a:pt x="27" y="12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2"/>
                    <a:pt x="27" y="12"/>
                    <a:pt x="28" y="12"/>
                  </a:cubicBezTo>
                  <a:cubicBezTo>
                    <a:pt x="28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lose/>
                  <a:moveTo>
                    <a:pt x="26" y="11"/>
                  </a:moveTo>
                  <a:cubicBezTo>
                    <a:pt x="26" y="11"/>
                    <a:pt x="26" y="11"/>
                    <a:pt x="26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lose/>
                  <a:moveTo>
                    <a:pt x="26" y="10"/>
                  </a:moveTo>
                  <a:cubicBezTo>
                    <a:pt x="25" y="9"/>
                    <a:pt x="25" y="9"/>
                    <a:pt x="25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lose/>
                  <a:moveTo>
                    <a:pt x="25" y="11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lnTo>
                    <a:pt x="25" y="11"/>
                  </a:ln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6" y="12"/>
                    <a:pt x="26" y="12"/>
                    <a:pt x="26" y="13"/>
                  </a:cubicBezTo>
                  <a:cubicBezTo>
                    <a:pt x="26" y="13"/>
                    <a:pt x="25" y="13"/>
                    <a:pt x="25" y="13"/>
                  </a:cubicBezTo>
                  <a:lnTo>
                    <a:pt x="25" y="12"/>
                  </a:ln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4" y="11"/>
                  </a:lnTo>
                  <a:close/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2"/>
                    <a:pt x="25" y="12"/>
                  </a:cubicBezTo>
                  <a:lnTo>
                    <a:pt x="24" y="12"/>
                  </a:lnTo>
                  <a:close/>
                  <a:moveTo>
                    <a:pt x="23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3"/>
                    <a:pt x="23" y="13"/>
                  </a:cubicBezTo>
                  <a:lnTo>
                    <a:pt x="23" y="12"/>
                  </a:lnTo>
                  <a:close/>
                  <a:moveTo>
                    <a:pt x="23" y="12"/>
                  </a:moveTo>
                  <a:cubicBezTo>
                    <a:pt x="23" y="12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4" y="11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lose/>
                  <a:moveTo>
                    <a:pt x="23" y="12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lose/>
                  <a:moveTo>
                    <a:pt x="22" y="10"/>
                  </a:move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lnTo>
                    <a:pt x="22" y="10"/>
                  </a:ln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2" y="13"/>
                    <a:pt x="22" y="13"/>
                    <a:pt x="22" y="13"/>
                  </a:cubicBezTo>
                  <a:close/>
                  <a:moveTo>
                    <a:pt x="15" y="9"/>
                  </a:moveTo>
                  <a:cubicBezTo>
                    <a:pt x="15" y="9"/>
                    <a:pt x="15" y="9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2"/>
                    <a:pt x="15" y="12"/>
                  </a:cubicBezTo>
                  <a:cubicBezTo>
                    <a:pt x="15" y="11"/>
                    <a:pt x="14" y="11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5" y="8"/>
                    <a:pt x="15" y="8"/>
                    <a:pt x="15" y="8"/>
                  </a:cubicBezTo>
                  <a:lnTo>
                    <a:pt x="14" y="8"/>
                  </a:lnTo>
                  <a:close/>
                  <a:moveTo>
                    <a:pt x="12" y="11"/>
                  </a:moveTo>
                  <a:cubicBezTo>
                    <a:pt x="12" y="10"/>
                    <a:pt x="12" y="10"/>
                    <a:pt x="12" y="10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1"/>
                    <a:pt x="12" y="11"/>
                    <a:pt x="12" y="11"/>
                  </a:cubicBezTo>
                  <a:close/>
                  <a:moveTo>
                    <a:pt x="12" y="11"/>
                  </a:move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11"/>
                  </a:lnTo>
                  <a:close/>
                  <a:moveTo>
                    <a:pt x="13" y="12"/>
                  </a:moveTo>
                  <a:cubicBezTo>
                    <a:pt x="13" y="12"/>
                    <a:pt x="13" y="12"/>
                    <a:pt x="13" y="11"/>
                  </a:cubicBezTo>
                  <a:cubicBezTo>
                    <a:pt x="14" y="11"/>
                    <a:pt x="14" y="12"/>
                    <a:pt x="14" y="12"/>
                  </a:cubicBezTo>
                  <a:cubicBezTo>
                    <a:pt x="14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3"/>
                  </a:cubicBezTo>
                  <a:cubicBezTo>
                    <a:pt x="14" y="13"/>
                    <a:pt x="14" y="12"/>
                    <a:pt x="14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lose/>
                  <a:moveTo>
                    <a:pt x="12" y="10"/>
                  </a:moveTo>
                  <a:cubicBezTo>
                    <a:pt x="12" y="10"/>
                    <a:pt x="12" y="10"/>
                    <a:pt x="12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0"/>
                    <a:pt x="12" y="10"/>
                  </a:cubicBezTo>
                  <a:close/>
                  <a:moveTo>
                    <a:pt x="12" y="9"/>
                  </a:move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2" y="9"/>
                    <a:pt x="12" y="9"/>
                    <a:pt x="12" y="9"/>
                  </a:cubicBezTo>
                  <a:close/>
                  <a:moveTo>
                    <a:pt x="13" y="11"/>
                  </a:move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4" y="12"/>
                    <a:pt x="14" y="11"/>
                  </a:cubicBezTo>
                  <a:cubicBezTo>
                    <a:pt x="14" y="11"/>
                    <a:pt x="14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lose/>
                  <a:moveTo>
                    <a:pt x="16" y="12"/>
                  </a:moveTo>
                  <a:cubicBezTo>
                    <a:pt x="16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6" y="12"/>
                  </a:cubicBezTo>
                  <a:close/>
                  <a:moveTo>
                    <a:pt x="19" y="10"/>
                  </a:move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lose/>
                  <a:moveTo>
                    <a:pt x="20" y="9"/>
                  </a:move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10"/>
                    <a:pt x="21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20" y="10"/>
                    <a:pt x="20" y="9"/>
                  </a:cubicBezTo>
                  <a:close/>
                  <a:moveTo>
                    <a:pt x="20" y="11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1"/>
                    <a:pt x="20" y="11"/>
                    <a:pt x="20" y="11"/>
                  </a:cubicBezTo>
                  <a:close/>
                  <a:moveTo>
                    <a:pt x="19" y="11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lnTo>
                    <a:pt x="19" y="11"/>
                  </a:lnTo>
                  <a:close/>
                  <a:moveTo>
                    <a:pt x="19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lnTo>
                    <a:pt x="19" y="11"/>
                  </a:lnTo>
                  <a:close/>
                  <a:moveTo>
                    <a:pt x="19" y="11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2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1"/>
                  </a:cubicBezTo>
                  <a:lnTo>
                    <a:pt x="19" y="11"/>
                  </a:lnTo>
                  <a:close/>
                  <a:moveTo>
                    <a:pt x="18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1"/>
                  </a:cubicBezTo>
                  <a:cubicBezTo>
                    <a:pt x="17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7" y="10"/>
                  </a:moveTo>
                  <a:cubicBezTo>
                    <a:pt x="17" y="10"/>
                    <a:pt x="17" y="10"/>
                    <a:pt x="17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lnTo>
                    <a:pt x="17" y="10"/>
                  </a:lnTo>
                  <a:close/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lose/>
                  <a:moveTo>
                    <a:pt x="15" y="8"/>
                  </a:move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lose/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16" y="10"/>
                  </a:lnTo>
                  <a:close/>
                  <a:moveTo>
                    <a:pt x="17" y="10"/>
                  </a:move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1"/>
                    <a:pt x="16" y="11"/>
                  </a:cubicBezTo>
                  <a:cubicBezTo>
                    <a:pt x="16" y="11"/>
                    <a:pt x="16" y="11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7" y="10"/>
                  </a:cubicBezTo>
                  <a:close/>
                  <a:moveTo>
                    <a:pt x="16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6" y="10"/>
                  </a:cubicBezTo>
                  <a:lnTo>
                    <a:pt x="16" y="9"/>
                  </a:lnTo>
                  <a:close/>
                  <a:moveTo>
                    <a:pt x="17" y="10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lnTo>
                    <a:pt x="17" y="10"/>
                  </a:lnTo>
                  <a:close/>
                  <a:moveTo>
                    <a:pt x="17" y="13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6" y="13"/>
                  </a:cubicBezTo>
                  <a:cubicBezTo>
                    <a:pt x="16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3"/>
                  </a:cubicBezTo>
                  <a:close/>
                  <a:moveTo>
                    <a:pt x="16" y="12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lose/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2"/>
                    <a:pt x="16" y="12"/>
                  </a:cubicBezTo>
                  <a:cubicBezTo>
                    <a:pt x="16" y="12"/>
                    <a:pt x="16" y="12"/>
                    <a:pt x="16" y="13"/>
                  </a:cubicBezTo>
                  <a:close/>
                  <a:moveTo>
                    <a:pt x="15" y="8"/>
                  </a:move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lnTo>
                    <a:pt x="15" y="8"/>
                  </a:lnTo>
                  <a:close/>
                  <a:moveTo>
                    <a:pt x="15" y="7"/>
                  </a:moveTo>
                  <a:cubicBezTo>
                    <a:pt x="15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7"/>
                    <a:pt x="15" y="7"/>
                    <a:pt x="15" y="7"/>
                  </a:cubicBezTo>
                  <a:close/>
                  <a:moveTo>
                    <a:pt x="17" y="7"/>
                  </a:moveTo>
                  <a:cubicBezTo>
                    <a:pt x="17" y="7"/>
                    <a:pt x="18" y="7"/>
                    <a:pt x="18" y="8"/>
                  </a:cubicBezTo>
                  <a:cubicBezTo>
                    <a:pt x="18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8" y="8"/>
                    <a:pt x="18" y="8"/>
                    <a:pt x="18" y="8"/>
                  </a:cubicBezTo>
                  <a:close/>
                  <a:moveTo>
                    <a:pt x="19" y="8"/>
                  </a:moveTo>
                  <a:cubicBezTo>
                    <a:pt x="19" y="8"/>
                    <a:pt x="19" y="8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lose/>
                  <a:moveTo>
                    <a:pt x="19" y="7"/>
                  </a:move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20" y="6"/>
                    <a:pt x="20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lose/>
                  <a:moveTo>
                    <a:pt x="20" y="7"/>
                  </a:moveTo>
                  <a:cubicBezTo>
                    <a:pt x="20" y="7"/>
                    <a:pt x="20" y="7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19" y="8"/>
                    <a:pt x="19" y="7"/>
                  </a:cubicBezTo>
                  <a:cubicBezTo>
                    <a:pt x="19" y="7"/>
                    <a:pt x="20" y="7"/>
                    <a:pt x="20" y="7"/>
                  </a:cubicBezTo>
                  <a:close/>
                  <a:moveTo>
                    <a:pt x="21" y="10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0"/>
                    <a:pt x="21" y="10"/>
                    <a:pt x="21" y="10"/>
                  </a:cubicBezTo>
                  <a:close/>
                  <a:moveTo>
                    <a:pt x="21" y="11"/>
                  </a:moveTo>
                  <a:cubicBezTo>
                    <a:pt x="21" y="11"/>
                    <a:pt x="22" y="11"/>
                    <a:pt x="22" y="11"/>
                  </a:cubicBezTo>
                  <a:cubicBezTo>
                    <a:pt x="22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1" y="13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1" y="13"/>
                    <a:pt x="21" y="13"/>
                    <a:pt x="21" y="13"/>
                  </a:cubicBezTo>
                  <a:close/>
                  <a:moveTo>
                    <a:pt x="20" y="13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1" y="13"/>
                    <a:pt x="21" y="13"/>
                  </a:cubicBezTo>
                  <a:lnTo>
                    <a:pt x="20" y="13"/>
                  </a:lnTo>
                  <a:close/>
                  <a:moveTo>
                    <a:pt x="19" y="13"/>
                  </a:moveTo>
                  <a:cubicBezTo>
                    <a:pt x="19" y="13"/>
                    <a:pt x="19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19" y="13"/>
                  </a:cubicBezTo>
                  <a:close/>
                  <a:moveTo>
                    <a:pt x="19" y="13"/>
                  </a:moveTo>
                  <a:cubicBezTo>
                    <a:pt x="19" y="13"/>
                    <a:pt x="19" y="13"/>
                    <a:pt x="18" y="13"/>
                  </a:cubicBezTo>
                  <a:cubicBezTo>
                    <a:pt x="18" y="13"/>
                    <a:pt x="19" y="13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lose/>
                  <a:moveTo>
                    <a:pt x="18" y="14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9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18" y="13"/>
                  </a:moveTo>
                  <a:cubicBezTo>
                    <a:pt x="18" y="13"/>
                    <a:pt x="17" y="13"/>
                    <a:pt x="17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lose/>
                  <a:moveTo>
                    <a:pt x="17" y="14"/>
                  </a:moveTo>
                  <a:cubicBezTo>
                    <a:pt x="17" y="14"/>
                    <a:pt x="17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lose/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16" y="14"/>
                  </a:move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4"/>
                    <a:pt x="17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lose/>
                  <a:moveTo>
                    <a:pt x="15" y="14"/>
                  </a:moveTo>
                  <a:cubicBezTo>
                    <a:pt x="15" y="14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lose/>
                  <a:moveTo>
                    <a:pt x="15" y="13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4" y="12"/>
                  </a:cubicBezTo>
                  <a:cubicBezTo>
                    <a:pt x="14" y="13"/>
                    <a:pt x="14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lose/>
                  <a:moveTo>
                    <a:pt x="13" y="14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3"/>
                    <a:pt x="14" y="13"/>
                  </a:cubicBezTo>
                  <a:cubicBezTo>
                    <a:pt x="14" y="13"/>
                    <a:pt x="14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4"/>
                    <a:pt x="14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3"/>
                    <a:pt x="13" y="13"/>
                    <a:pt x="13" y="13"/>
                  </a:cubicBezTo>
                  <a:lnTo>
                    <a:pt x="12" y="13"/>
                  </a:lnTo>
                  <a:close/>
                  <a:moveTo>
                    <a:pt x="13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12" y="15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lnTo>
                    <a:pt x="12" y="15"/>
                  </a:lnTo>
                  <a:close/>
                  <a:moveTo>
                    <a:pt x="10" y="15"/>
                  </a:moveTo>
                  <a:cubicBezTo>
                    <a:pt x="10" y="15"/>
                    <a:pt x="11" y="15"/>
                    <a:pt x="11" y="15"/>
                  </a:cubicBezTo>
                  <a:cubicBezTo>
                    <a:pt x="11" y="15"/>
                    <a:pt x="11" y="14"/>
                    <a:pt x="11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0" y="15"/>
                    <a:pt x="10" y="15"/>
                  </a:cubicBezTo>
                  <a:close/>
                  <a:moveTo>
                    <a:pt x="10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lose/>
                  <a:moveTo>
                    <a:pt x="10" y="13"/>
                  </a:move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0" y="14"/>
                    <a:pt x="10" y="14"/>
                  </a:cubicBezTo>
                  <a:cubicBezTo>
                    <a:pt x="10" y="14"/>
                    <a:pt x="10" y="13"/>
                    <a:pt x="10" y="13"/>
                  </a:cubicBezTo>
                  <a:close/>
                  <a:moveTo>
                    <a:pt x="10" y="12"/>
                  </a:moveTo>
                  <a:cubicBezTo>
                    <a:pt x="10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3"/>
                    <a:pt x="11" y="13"/>
                  </a:cubicBezTo>
                  <a:cubicBezTo>
                    <a:pt x="11" y="13"/>
                    <a:pt x="10" y="13"/>
                    <a:pt x="10" y="13"/>
                  </a:cubicBezTo>
                  <a:cubicBezTo>
                    <a:pt x="10" y="13"/>
                    <a:pt x="10" y="12"/>
                    <a:pt x="10" y="12"/>
                  </a:cubicBezTo>
                  <a:close/>
                  <a:moveTo>
                    <a:pt x="10" y="11"/>
                  </a:moveTo>
                  <a:cubicBezTo>
                    <a:pt x="10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lose/>
                  <a:moveTo>
                    <a:pt x="10" y="10"/>
                  </a:moveTo>
                  <a:cubicBezTo>
                    <a:pt x="10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0"/>
                    <a:pt x="10" y="10"/>
                  </a:cubicBezTo>
                  <a:close/>
                  <a:moveTo>
                    <a:pt x="12" y="7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1" y="8"/>
                    <a:pt x="11" y="8"/>
                  </a:cubicBezTo>
                  <a:cubicBezTo>
                    <a:pt x="11" y="8"/>
                    <a:pt x="12" y="8"/>
                    <a:pt x="12" y="7"/>
                  </a:cubicBezTo>
                  <a:close/>
                  <a:moveTo>
                    <a:pt x="13" y="8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1" y="9"/>
                    <a:pt x="11" y="10"/>
                    <a:pt x="11" y="10"/>
                  </a:cubicBezTo>
                  <a:cubicBezTo>
                    <a:pt x="11" y="10"/>
                    <a:pt x="10" y="10"/>
                    <a:pt x="10" y="10"/>
                  </a:cubicBezTo>
                  <a:cubicBezTo>
                    <a:pt x="10" y="10"/>
                    <a:pt x="10" y="9"/>
                    <a:pt x="10" y="9"/>
                  </a:cubicBezTo>
                  <a:cubicBezTo>
                    <a:pt x="11" y="9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lnTo>
                    <a:pt x="13" y="8"/>
                  </a:lnTo>
                  <a:close/>
                  <a:moveTo>
                    <a:pt x="13" y="8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8"/>
                    <a:pt x="14" y="9"/>
                    <a:pt x="14" y="9"/>
                  </a:cubicBezTo>
                  <a:cubicBezTo>
                    <a:pt x="13" y="9"/>
                    <a:pt x="13" y="9"/>
                    <a:pt x="13" y="8"/>
                  </a:cubicBezTo>
                  <a:close/>
                  <a:moveTo>
                    <a:pt x="15" y="6"/>
                  </a:moveTo>
                  <a:cubicBezTo>
                    <a:pt x="15" y="6"/>
                    <a:pt x="14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lose/>
                  <a:moveTo>
                    <a:pt x="16" y="7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5" y="6"/>
                    <a:pt x="15" y="6"/>
                  </a:cubicBezTo>
                  <a:cubicBezTo>
                    <a:pt x="16" y="6"/>
                    <a:pt x="16" y="6"/>
                    <a:pt x="16" y="7"/>
                  </a:cubicBezTo>
                  <a:close/>
                  <a:moveTo>
                    <a:pt x="15" y="3"/>
                  </a:move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lose/>
                  <a:moveTo>
                    <a:pt x="17" y="4"/>
                  </a:moveTo>
                  <a:cubicBezTo>
                    <a:pt x="17" y="4"/>
                    <a:pt x="16" y="4"/>
                    <a:pt x="16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5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7" y="3"/>
                    <a:pt x="17" y="3"/>
                  </a:cubicBezTo>
                  <a:cubicBezTo>
                    <a:pt x="17" y="3"/>
                    <a:pt x="17" y="3"/>
                    <a:pt x="17" y="4"/>
                  </a:cubicBezTo>
                  <a:close/>
                  <a:moveTo>
                    <a:pt x="18" y="4"/>
                  </a:move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6" y="5"/>
                  </a:cubicBezTo>
                  <a:cubicBezTo>
                    <a:pt x="17" y="5"/>
                    <a:pt x="17" y="4"/>
                    <a:pt x="17" y="4"/>
                  </a:cubicBezTo>
                  <a:cubicBezTo>
                    <a:pt x="17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lose/>
                  <a:moveTo>
                    <a:pt x="18" y="5"/>
                  </a:moveTo>
                  <a:cubicBezTo>
                    <a:pt x="18" y="5"/>
                    <a:pt x="18" y="6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5"/>
                  </a:cubicBezTo>
                  <a:cubicBezTo>
                    <a:pt x="17" y="5"/>
                    <a:pt x="18" y="5"/>
                    <a:pt x="18" y="4"/>
                  </a:cubicBezTo>
                  <a:cubicBezTo>
                    <a:pt x="18" y="5"/>
                    <a:pt x="18" y="5"/>
                    <a:pt x="18" y="5"/>
                  </a:cubicBezTo>
                  <a:close/>
                  <a:moveTo>
                    <a:pt x="19" y="6"/>
                  </a:moveTo>
                  <a:cubicBezTo>
                    <a:pt x="19" y="6"/>
                    <a:pt x="18" y="6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9" y="5"/>
                  </a:cubicBezTo>
                  <a:cubicBezTo>
                    <a:pt x="19" y="5"/>
                    <a:pt x="19" y="6"/>
                    <a:pt x="19" y="6"/>
                  </a:cubicBezTo>
                  <a:close/>
                  <a:moveTo>
                    <a:pt x="19" y="1"/>
                  </a:moveTo>
                  <a:cubicBezTo>
                    <a:pt x="19" y="1"/>
                    <a:pt x="18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lose/>
                  <a:moveTo>
                    <a:pt x="20" y="2"/>
                  </a:moveTo>
                  <a:cubicBezTo>
                    <a:pt x="20" y="2"/>
                    <a:pt x="19" y="2"/>
                    <a:pt x="19" y="3"/>
                  </a:cubicBezTo>
                  <a:cubicBezTo>
                    <a:pt x="19" y="3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9" y="2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lose/>
                  <a:moveTo>
                    <a:pt x="20" y="3"/>
                  </a:moveTo>
                  <a:cubicBezTo>
                    <a:pt x="20" y="3"/>
                    <a:pt x="20" y="3"/>
                    <a:pt x="19" y="4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lose/>
                  <a:moveTo>
                    <a:pt x="21" y="4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3"/>
                  </a:cubicBezTo>
                  <a:cubicBezTo>
                    <a:pt x="20" y="4"/>
                    <a:pt x="21" y="4"/>
                    <a:pt x="21" y="4"/>
                  </a:cubicBezTo>
                  <a:close/>
                  <a:moveTo>
                    <a:pt x="21" y="5"/>
                  </a:moveTo>
                  <a:cubicBezTo>
                    <a:pt x="21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1" y="4"/>
                  </a:cubicBezTo>
                  <a:cubicBezTo>
                    <a:pt x="21" y="5"/>
                    <a:pt x="21" y="5"/>
                    <a:pt x="21" y="5"/>
                  </a:cubicBezTo>
                  <a:close/>
                  <a:moveTo>
                    <a:pt x="21" y="6"/>
                  </a:moveTo>
                  <a:cubicBezTo>
                    <a:pt x="21" y="6"/>
                    <a:pt x="21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5"/>
                    <a:pt x="21" y="5"/>
                    <a:pt x="21" y="5"/>
                  </a:cubicBezTo>
                  <a:cubicBezTo>
                    <a:pt x="21" y="6"/>
                    <a:pt x="21" y="6"/>
                    <a:pt x="21" y="6"/>
                  </a:cubicBezTo>
                  <a:close/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lose/>
                  <a:moveTo>
                    <a:pt x="23" y="8"/>
                  </a:moveTo>
                  <a:cubicBezTo>
                    <a:pt x="23" y="8"/>
                    <a:pt x="22" y="9"/>
                    <a:pt x="22" y="9"/>
                  </a:cubicBezTo>
                  <a:cubicBezTo>
                    <a:pt x="22" y="9"/>
                    <a:pt x="22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3" y="8"/>
                    <a:pt x="23" y="8"/>
                  </a:cubicBezTo>
                  <a:close/>
                  <a:moveTo>
                    <a:pt x="22" y="6"/>
                  </a:moveTo>
                  <a:cubicBezTo>
                    <a:pt x="22" y="6"/>
                    <a:pt x="22" y="6"/>
                    <a:pt x="23" y="6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6"/>
                  </a:cubicBezTo>
                  <a:close/>
                  <a:moveTo>
                    <a:pt x="22" y="5"/>
                  </a:moveTo>
                  <a:cubicBezTo>
                    <a:pt x="22" y="5"/>
                    <a:pt x="23" y="5"/>
                    <a:pt x="23" y="5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5"/>
                  </a:cubicBezTo>
                  <a:close/>
                  <a:moveTo>
                    <a:pt x="22" y="4"/>
                  </a:moveTo>
                  <a:cubicBezTo>
                    <a:pt x="22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2" y="5"/>
                    <a:pt x="22" y="5"/>
                  </a:cubicBezTo>
                  <a:cubicBezTo>
                    <a:pt x="22" y="5"/>
                    <a:pt x="22" y="4"/>
                    <a:pt x="22" y="4"/>
                  </a:cubicBezTo>
                  <a:close/>
                  <a:moveTo>
                    <a:pt x="22" y="3"/>
                  </a:moveTo>
                  <a:cubicBezTo>
                    <a:pt x="22" y="3"/>
                    <a:pt x="23" y="3"/>
                    <a:pt x="23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2" y="4"/>
                    <a:pt x="22" y="4"/>
                  </a:cubicBezTo>
                  <a:cubicBezTo>
                    <a:pt x="22" y="4"/>
                    <a:pt x="22" y="3"/>
                    <a:pt x="22" y="3"/>
                  </a:cubicBezTo>
                  <a:close/>
                  <a:moveTo>
                    <a:pt x="22" y="2"/>
                  </a:moveTo>
                  <a:cubicBezTo>
                    <a:pt x="22" y="2"/>
                    <a:pt x="23" y="2"/>
                    <a:pt x="24" y="2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2" y="3"/>
                    <a:pt x="22" y="3"/>
                    <a:pt x="22" y="2"/>
                  </a:cubicBezTo>
                  <a:close/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  <a:moveTo>
                    <a:pt x="24" y="2"/>
                  </a:moveTo>
                  <a:cubicBezTo>
                    <a:pt x="24" y="2"/>
                    <a:pt x="24" y="2"/>
                    <a:pt x="24" y="2"/>
                  </a:cubicBezTo>
                  <a:cubicBezTo>
                    <a:pt x="23" y="2"/>
                    <a:pt x="22" y="2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4" y="1"/>
                    <a:pt x="24" y="2"/>
                  </a:cubicBezTo>
                  <a:close/>
                  <a:moveTo>
                    <a:pt x="25" y="5"/>
                  </a:moveTo>
                  <a:cubicBezTo>
                    <a:pt x="25" y="5"/>
                    <a:pt x="25" y="6"/>
                    <a:pt x="25" y="6"/>
                  </a:cubicBezTo>
                  <a:cubicBezTo>
                    <a:pt x="25" y="6"/>
                    <a:pt x="24" y="5"/>
                    <a:pt x="24" y="5"/>
                  </a:cubicBezTo>
                  <a:cubicBezTo>
                    <a:pt x="24" y="5"/>
                    <a:pt x="24" y="5"/>
                    <a:pt x="24" y="4"/>
                  </a:cubicBezTo>
                  <a:cubicBezTo>
                    <a:pt x="25" y="5"/>
                    <a:pt x="25" y="5"/>
                    <a:pt x="25" y="5"/>
                  </a:cubicBezTo>
                  <a:close/>
                  <a:moveTo>
                    <a:pt x="25" y="4"/>
                  </a:moveTo>
                  <a:cubicBezTo>
                    <a:pt x="25" y="4"/>
                    <a:pt x="26" y="4"/>
                    <a:pt x="26" y="4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4"/>
                    <a:pt x="24" y="4"/>
                  </a:cubicBezTo>
                  <a:cubicBezTo>
                    <a:pt x="24" y="4"/>
                    <a:pt x="25" y="4"/>
                    <a:pt x="25" y="4"/>
                  </a:cubicBezTo>
                  <a:close/>
                  <a:moveTo>
                    <a:pt x="25" y="3"/>
                  </a:moveTo>
                  <a:cubicBezTo>
                    <a:pt x="26" y="3"/>
                    <a:pt x="26" y="3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5" y="4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lose/>
                  <a:moveTo>
                    <a:pt x="27" y="2"/>
                  </a:moveTo>
                  <a:cubicBezTo>
                    <a:pt x="27" y="2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6" y="3"/>
                    <a:pt x="26" y="3"/>
                    <a:pt x="25" y="3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lose/>
                  <a:moveTo>
                    <a:pt x="27" y="2"/>
                  </a:moveTo>
                  <a:cubicBezTo>
                    <a:pt x="27" y="2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2"/>
                    <a:pt x="27" y="2"/>
                    <a:pt x="27" y="2"/>
                  </a:cubicBezTo>
                  <a:close/>
                  <a:moveTo>
                    <a:pt x="30" y="5"/>
                  </a:moveTo>
                  <a:cubicBezTo>
                    <a:pt x="30" y="5"/>
                    <a:pt x="30" y="5"/>
                    <a:pt x="30" y="5"/>
                  </a:cubicBezTo>
                  <a:cubicBezTo>
                    <a:pt x="29" y="5"/>
                    <a:pt x="28" y="5"/>
                    <a:pt x="28" y="5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5"/>
                    <a:pt x="30" y="5"/>
                    <a:pt x="30" y="5"/>
                  </a:cubicBezTo>
                  <a:close/>
                  <a:moveTo>
                    <a:pt x="30" y="5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5"/>
                    <a:pt x="27" y="5"/>
                  </a:cubicBezTo>
                  <a:cubicBezTo>
                    <a:pt x="27" y="5"/>
                    <a:pt x="27" y="5"/>
                    <a:pt x="28" y="5"/>
                  </a:cubicBezTo>
                  <a:cubicBezTo>
                    <a:pt x="28" y="5"/>
                    <a:pt x="29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lose/>
                  <a:moveTo>
                    <a:pt x="31" y="6"/>
                  </a:moveTo>
                  <a:cubicBezTo>
                    <a:pt x="31" y="7"/>
                    <a:pt x="31" y="7"/>
                    <a:pt x="30" y="8"/>
                  </a:cubicBezTo>
                  <a:cubicBezTo>
                    <a:pt x="30" y="7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lnTo>
                    <a:pt x="31" y="6"/>
                  </a:lnTo>
                  <a:close/>
                  <a:moveTo>
                    <a:pt x="34" y="6"/>
                  </a:moveTo>
                  <a:cubicBezTo>
                    <a:pt x="33" y="6"/>
                    <a:pt x="32" y="6"/>
                    <a:pt x="32" y="6"/>
                  </a:cubicBezTo>
                  <a:cubicBezTo>
                    <a:pt x="31" y="6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2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4" y="6"/>
                  </a:cubicBezTo>
                  <a:close/>
                  <a:moveTo>
                    <a:pt x="34" y="7"/>
                  </a:moveTo>
                  <a:cubicBezTo>
                    <a:pt x="34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2" y="6"/>
                    <a:pt x="33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lose/>
                  <a:moveTo>
                    <a:pt x="34" y="8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3" y="7"/>
                    <a:pt x="33" y="7"/>
                    <a:pt x="33" y="8"/>
                  </a:cubicBezTo>
                  <a:cubicBezTo>
                    <a:pt x="33" y="8"/>
                    <a:pt x="34" y="8"/>
                    <a:pt x="34" y="8"/>
                  </a:cubicBezTo>
                  <a:cubicBezTo>
                    <a:pt x="34" y="8"/>
                    <a:pt x="34" y="8"/>
                    <a:pt x="34" y="8"/>
                  </a:cubicBezTo>
                  <a:close/>
                  <a:moveTo>
                    <a:pt x="34" y="9"/>
                  </a:move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lose/>
                  <a:moveTo>
                    <a:pt x="34" y="10"/>
                  </a:move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4" y="9"/>
                  </a:cubicBezTo>
                  <a:cubicBezTo>
                    <a:pt x="34" y="9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lose/>
                  <a:moveTo>
                    <a:pt x="35" y="9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6" y="10"/>
                    <a:pt x="36" y="10"/>
                  </a:cubicBezTo>
                  <a:cubicBezTo>
                    <a:pt x="36" y="10"/>
                    <a:pt x="36" y="10"/>
                    <a:pt x="35" y="10"/>
                  </a:cubicBezTo>
                  <a:cubicBezTo>
                    <a:pt x="35" y="10"/>
                    <a:pt x="35" y="9"/>
                    <a:pt x="35" y="9"/>
                  </a:cubicBezTo>
                  <a:close/>
                  <a:moveTo>
                    <a:pt x="35" y="8"/>
                  </a:moveTo>
                  <a:cubicBezTo>
                    <a:pt x="36" y="8"/>
                    <a:pt x="36" y="8"/>
                    <a:pt x="37" y="8"/>
                  </a:cubicBezTo>
                  <a:cubicBezTo>
                    <a:pt x="37" y="8"/>
                    <a:pt x="37" y="9"/>
                    <a:pt x="37" y="9"/>
                  </a:cubicBezTo>
                  <a:cubicBezTo>
                    <a:pt x="36" y="9"/>
                    <a:pt x="36" y="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lose/>
                  <a:moveTo>
                    <a:pt x="35" y="7"/>
                  </a:moveTo>
                  <a:cubicBezTo>
                    <a:pt x="36" y="7"/>
                    <a:pt x="36" y="7"/>
                    <a:pt x="37" y="7"/>
                  </a:cubicBezTo>
                  <a:cubicBezTo>
                    <a:pt x="37" y="7"/>
                    <a:pt x="37" y="8"/>
                    <a:pt x="37" y="8"/>
                  </a:cubicBezTo>
                  <a:cubicBezTo>
                    <a:pt x="36" y="8"/>
                    <a:pt x="36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7"/>
                    <a:pt x="35" y="7"/>
                  </a:cubicBezTo>
                  <a:close/>
                  <a:moveTo>
                    <a:pt x="35" y="6"/>
                  </a:moveTo>
                  <a:cubicBezTo>
                    <a:pt x="36" y="6"/>
                    <a:pt x="36" y="6"/>
                    <a:pt x="37" y="6"/>
                  </a:cubicBezTo>
                  <a:cubicBezTo>
                    <a:pt x="37" y="6"/>
                    <a:pt x="37" y="7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6" y="7"/>
                    <a:pt x="36" y="7"/>
                    <a:pt x="35" y="7"/>
                  </a:cubicBezTo>
                  <a:cubicBezTo>
                    <a:pt x="35" y="7"/>
                    <a:pt x="35" y="7"/>
                    <a:pt x="35" y="6"/>
                  </a:cubicBezTo>
                  <a:close/>
                  <a:moveTo>
                    <a:pt x="36" y="4"/>
                  </a:move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lose/>
                  <a:moveTo>
                    <a:pt x="37" y="6"/>
                  </a:move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5" y="6"/>
                  </a:cubicBezTo>
                  <a:cubicBezTo>
                    <a:pt x="35" y="6"/>
                    <a:pt x="35" y="6"/>
                    <a:pt x="35" y="5"/>
                  </a:cubicBezTo>
                  <a:cubicBezTo>
                    <a:pt x="35" y="5"/>
                    <a:pt x="35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7" y="5"/>
                    <a:pt x="37" y="6"/>
                  </a:cubicBezTo>
                  <a:close/>
                  <a:moveTo>
                    <a:pt x="38" y="8"/>
                  </a:moveTo>
                  <a:cubicBezTo>
                    <a:pt x="38" y="9"/>
                    <a:pt x="39" y="9"/>
                    <a:pt x="39" y="9"/>
                  </a:cubicBezTo>
                  <a:cubicBezTo>
                    <a:pt x="39" y="9"/>
                    <a:pt x="38" y="10"/>
                    <a:pt x="38" y="10"/>
                  </a:cubicBezTo>
                  <a:cubicBezTo>
                    <a:pt x="38" y="10"/>
                    <a:pt x="38" y="9"/>
                    <a:pt x="37" y="9"/>
                  </a:cubicBezTo>
                  <a:cubicBezTo>
                    <a:pt x="38" y="9"/>
                    <a:pt x="38" y="9"/>
                    <a:pt x="38" y="9"/>
                  </a:cubicBezTo>
                  <a:lnTo>
                    <a:pt x="38" y="8"/>
                  </a:lnTo>
                  <a:close/>
                  <a:moveTo>
                    <a:pt x="38" y="8"/>
                  </a:moveTo>
                  <a:cubicBezTo>
                    <a:pt x="38" y="8"/>
                    <a:pt x="39" y="8"/>
                    <a:pt x="39" y="8"/>
                  </a:cubicBezTo>
                  <a:cubicBezTo>
                    <a:pt x="39" y="8"/>
                    <a:pt x="39" y="9"/>
                    <a:pt x="39" y="9"/>
                  </a:cubicBezTo>
                  <a:cubicBezTo>
                    <a:pt x="39" y="9"/>
                    <a:pt x="38" y="8"/>
                    <a:pt x="38" y="8"/>
                  </a:cubicBezTo>
                  <a:cubicBezTo>
                    <a:pt x="38" y="8"/>
                    <a:pt x="38" y="8"/>
                    <a:pt x="38" y="8"/>
                  </a:cubicBezTo>
                  <a:close/>
                  <a:moveTo>
                    <a:pt x="38" y="7"/>
                  </a:moveTo>
                  <a:cubicBezTo>
                    <a:pt x="39" y="7"/>
                    <a:pt x="39" y="7"/>
                    <a:pt x="40" y="7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8"/>
                    <a:pt x="39" y="8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lose/>
                  <a:moveTo>
                    <a:pt x="40" y="6"/>
                  </a:moveTo>
                  <a:cubicBezTo>
                    <a:pt x="40" y="6"/>
                    <a:pt x="40" y="6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39" y="7"/>
                    <a:pt x="39" y="7"/>
                    <a:pt x="38" y="7"/>
                  </a:cubicBezTo>
                  <a:cubicBezTo>
                    <a:pt x="38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40" y="6"/>
                    <a:pt x="40" y="5"/>
                  </a:cubicBezTo>
                  <a:cubicBezTo>
                    <a:pt x="40" y="6"/>
                    <a:pt x="40" y="6"/>
                    <a:pt x="40" y="6"/>
                  </a:cubicBezTo>
                  <a:close/>
                  <a:moveTo>
                    <a:pt x="40" y="5"/>
                  </a:move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lose/>
                  <a:moveTo>
                    <a:pt x="43" y="8"/>
                  </a:move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4" y="8"/>
                    <a:pt x="43" y="8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104"/>
            <p:cNvSpPr>
              <a:spLocks/>
            </p:cNvSpPr>
            <p:nvPr/>
          </p:nvSpPr>
          <p:spPr bwMode="auto">
            <a:xfrm rot="1015632">
              <a:off x="8108601" y="163468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105"/>
            <p:cNvSpPr>
              <a:spLocks noEditPoints="1"/>
            </p:cNvSpPr>
            <p:nvPr/>
          </p:nvSpPr>
          <p:spPr bwMode="auto">
            <a:xfrm rot="1015632">
              <a:off x="7928649" y="1468994"/>
              <a:ext cx="313031" cy="222600"/>
            </a:xfrm>
            <a:custGeom>
              <a:avLst/>
              <a:gdLst>
                <a:gd name="T0" fmla="*/ 34 w 38"/>
                <a:gd name="T1" fmla="*/ 18 h 27"/>
                <a:gd name="T2" fmla="*/ 28 w 38"/>
                <a:gd name="T3" fmla="*/ 8 h 27"/>
                <a:gd name="T4" fmla="*/ 21 w 38"/>
                <a:gd name="T5" fmla="*/ 3 h 27"/>
                <a:gd name="T6" fmla="*/ 11 w 38"/>
                <a:gd name="T7" fmla="*/ 1 h 27"/>
                <a:gd name="T8" fmla="*/ 2 w 38"/>
                <a:gd name="T9" fmla="*/ 3 h 27"/>
                <a:gd name="T10" fmla="*/ 5 w 38"/>
                <a:gd name="T11" fmla="*/ 7 h 27"/>
                <a:gd name="T12" fmla="*/ 13 w 38"/>
                <a:gd name="T13" fmla="*/ 13 h 27"/>
                <a:gd name="T14" fmla="*/ 23 w 38"/>
                <a:gd name="T15" fmla="*/ 18 h 27"/>
                <a:gd name="T16" fmla="*/ 27 w 38"/>
                <a:gd name="T17" fmla="*/ 20 h 27"/>
                <a:gd name="T18" fmla="*/ 33 w 38"/>
                <a:gd name="T19" fmla="*/ 24 h 27"/>
                <a:gd name="T20" fmla="*/ 37 w 38"/>
                <a:gd name="T21" fmla="*/ 26 h 27"/>
                <a:gd name="T22" fmla="*/ 9 w 38"/>
                <a:gd name="T23" fmla="*/ 3 h 27"/>
                <a:gd name="T24" fmla="*/ 4 w 38"/>
                <a:gd name="T25" fmla="*/ 5 h 27"/>
                <a:gd name="T26" fmla="*/ 5 w 38"/>
                <a:gd name="T27" fmla="*/ 4 h 27"/>
                <a:gd name="T28" fmla="*/ 7 w 38"/>
                <a:gd name="T29" fmla="*/ 3 h 27"/>
                <a:gd name="T30" fmla="*/ 12 w 38"/>
                <a:gd name="T31" fmla="*/ 3 h 27"/>
                <a:gd name="T32" fmla="*/ 29 w 38"/>
                <a:gd name="T33" fmla="*/ 17 h 27"/>
                <a:gd name="T34" fmla="*/ 27 w 38"/>
                <a:gd name="T35" fmla="*/ 18 h 27"/>
                <a:gd name="T36" fmla="*/ 26 w 38"/>
                <a:gd name="T37" fmla="*/ 18 h 27"/>
                <a:gd name="T38" fmla="*/ 23 w 38"/>
                <a:gd name="T39" fmla="*/ 15 h 27"/>
                <a:gd name="T40" fmla="*/ 27 w 38"/>
                <a:gd name="T41" fmla="*/ 16 h 27"/>
                <a:gd name="T42" fmla="*/ 26 w 38"/>
                <a:gd name="T43" fmla="*/ 16 h 27"/>
                <a:gd name="T44" fmla="*/ 24 w 38"/>
                <a:gd name="T45" fmla="*/ 14 h 27"/>
                <a:gd name="T46" fmla="*/ 25 w 38"/>
                <a:gd name="T47" fmla="*/ 14 h 27"/>
                <a:gd name="T48" fmla="*/ 27 w 38"/>
                <a:gd name="T49" fmla="*/ 13 h 27"/>
                <a:gd name="T50" fmla="*/ 25 w 38"/>
                <a:gd name="T51" fmla="*/ 18 h 27"/>
                <a:gd name="T52" fmla="*/ 23 w 38"/>
                <a:gd name="T53" fmla="*/ 15 h 27"/>
                <a:gd name="T54" fmla="*/ 21 w 38"/>
                <a:gd name="T55" fmla="*/ 16 h 27"/>
                <a:gd name="T56" fmla="*/ 21 w 38"/>
                <a:gd name="T57" fmla="*/ 13 h 27"/>
                <a:gd name="T58" fmla="*/ 14 w 38"/>
                <a:gd name="T59" fmla="*/ 8 h 27"/>
                <a:gd name="T60" fmla="*/ 12 w 38"/>
                <a:gd name="T61" fmla="*/ 8 h 27"/>
                <a:gd name="T62" fmla="*/ 14 w 38"/>
                <a:gd name="T63" fmla="*/ 10 h 27"/>
                <a:gd name="T64" fmla="*/ 20 w 38"/>
                <a:gd name="T65" fmla="*/ 12 h 27"/>
                <a:gd name="T66" fmla="*/ 17 w 38"/>
                <a:gd name="T67" fmla="*/ 12 h 27"/>
                <a:gd name="T68" fmla="*/ 17 w 38"/>
                <a:gd name="T69" fmla="*/ 7 h 27"/>
                <a:gd name="T70" fmla="*/ 17 w 38"/>
                <a:gd name="T71" fmla="*/ 9 h 27"/>
                <a:gd name="T72" fmla="*/ 14 w 38"/>
                <a:gd name="T73" fmla="*/ 11 h 27"/>
                <a:gd name="T74" fmla="*/ 17 w 38"/>
                <a:gd name="T75" fmla="*/ 8 h 27"/>
                <a:gd name="T76" fmla="*/ 18 w 38"/>
                <a:gd name="T77" fmla="*/ 9 h 27"/>
                <a:gd name="T78" fmla="*/ 19 w 38"/>
                <a:gd name="T79" fmla="*/ 14 h 27"/>
                <a:gd name="T80" fmla="*/ 17 w 38"/>
                <a:gd name="T81" fmla="*/ 14 h 27"/>
                <a:gd name="T82" fmla="*/ 15 w 38"/>
                <a:gd name="T83" fmla="*/ 12 h 27"/>
                <a:gd name="T84" fmla="*/ 14 w 38"/>
                <a:gd name="T85" fmla="*/ 11 h 27"/>
                <a:gd name="T86" fmla="*/ 13 w 38"/>
                <a:gd name="T87" fmla="*/ 11 h 27"/>
                <a:gd name="T88" fmla="*/ 11 w 38"/>
                <a:gd name="T89" fmla="*/ 9 h 27"/>
                <a:gd name="T90" fmla="*/ 9 w 38"/>
                <a:gd name="T91" fmla="*/ 9 h 27"/>
                <a:gd name="T92" fmla="*/ 12 w 38"/>
                <a:gd name="T93" fmla="*/ 6 h 27"/>
                <a:gd name="T94" fmla="*/ 14 w 38"/>
                <a:gd name="T95" fmla="*/ 4 h 27"/>
                <a:gd name="T96" fmla="*/ 18 w 38"/>
                <a:gd name="T97" fmla="*/ 6 h 27"/>
                <a:gd name="T98" fmla="*/ 21 w 38"/>
                <a:gd name="T99" fmla="*/ 5 h 27"/>
                <a:gd name="T100" fmla="*/ 24 w 38"/>
                <a:gd name="T101" fmla="*/ 4 h 27"/>
                <a:gd name="T102" fmla="*/ 22 w 38"/>
                <a:gd name="T103" fmla="*/ 7 h 27"/>
                <a:gd name="T104" fmla="*/ 24 w 38"/>
                <a:gd name="T105" fmla="*/ 10 h 27"/>
                <a:gd name="T106" fmla="*/ 27 w 38"/>
                <a:gd name="T107" fmla="*/ 8 h 27"/>
                <a:gd name="T108" fmla="*/ 29 w 38"/>
                <a:gd name="T109" fmla="*/ 11 h 27"/>
                <a:gd name="T110" fmla="*/ 27 w 38"/>
                <a:gd name="T111" fmla="*/ 13 h 27"/>
                <a:gd name="T112" fmla="*/ 30 w 38"/>
                <a:gd name="T113" fmla="*/ 18 h 27"/>
                <a:gd name="T114" fmla="*/ 30 w 38"/>
                <a:gd name="T115" fmla="*/ 20 h 27"/>
                <a:gd name="T116" fmla="*/ 31 w 38"/>
                <a:gd name="T117" fmla="*/ 22 h 27"/>
                <a:gd name="T118" fmla="*/ 33 w 38"/>
                <a:gd name="T119" fmla="*/ 19 h 27"/>
                <a:gd name="T120" fmla="*/ 36 w 38"/>
                <a:gd name="T121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" h="27">
                  <a:moveTo>
                    <a:pt x="38" y="26"/>
                  </a:moveTo>
                  <a:cubicBezTo>
                    <a:pt x="38" y="26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4"/>
                    <a:pt x="37" y="23"/>
                    <a:pt x="37" y="23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0"/>
                    <a:pt x="35" y="20"/>
                  </a:cubicBezTo>
                  <a:cubicBezTo>
                    <a:pt x="35" y="20"/>
                    <a:pt x="35" y="20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3" y="18"/>
                    <a:pt x="32" y="17"/>
                    <a:pt x="32" y="17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4"/>
                    <a:pt x="30" y="14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2"/>
                    <a:pt x="29" y="12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30" y="11"/>
                    <a:pt x="30" y="11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29" y="10"/>
                    <a:pt x="29" y="10"/>
                  </a:cubicBezTo>
                  <a:cubicBezTo>
                    <a:pt x="29" y="10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8" y="9"/>
                    <a:pt x="28" y="9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5" y="6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4" y="5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5" y="4"/>
                    <a:pt x="25" y="4"/>
                  </a:cubicBezTo>
                  <a:cubicBezTo>
                    <a:pt x="25" y="4"/>
                    <a:pt x="24" y="3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3" y="4"/>
                    <a:pt x="23" y="4"/>
                  </a:cubicBezTo>
                  <a:cubicBezTo>
                    <a:pt x="23" y="4"/>
                    <a:pt x="23" y="5"/>
                    <a:pt x="23" y="5"/>
                  </a:cubicBezTo>
                  <a:cubicBezTo>
                    <a:pt x="23" y="5"/>
                    <a:pt x="23" y="4"/>
                    <a:pt x="22" y="4"/>
                  </a:cubicBezTo>
                  <a:cubicBezTo>
                    <a:pt x="22" y="4"/>
                    <a:pt x="22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8" y="5"/>
                    <a:pt x="17" y="4"/>
                  </a:cubicBezTo>
                  <a:cubicBezTo>
                    <a:pt x="17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4" y="4"/>
                    <a:pt x="14" y="4"/>
                  </a:cubicBezTo>
                  <a:cubicBezTo>
                    <a:pt x="14" y="4"/>
                    <a:pt x="13" y="4"/>
                    <a:pt x="13" y="4"/>
                  </a:cubicBezTo>
                  <a:cubicBezTo>
                    <a:pt x="13" y="3"/>
                    <a:pt x="12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1"/>
                    <a:pt x="12" y="1"/>
                  </a:cubicBezTo>
                  <a:cubicBezTo>
                    <a:pt x="12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9" y="2"/>
                    <a:pt x="9" y="1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5" y="1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6"/>
                    <a:pt x="4" y="6"/>
                  </a:cubicBezTo>
                  <a:cubicBezTo>
                    <a:pt x="4" y="6"/>
                    <a:pt x="5" y="7"/>
                    <a:pt x="5" y="7"/>
                  </a:cubicBezTo>
                  <a:cubicBezTo>
                    <a:pt x="5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8" y="8"/>
                    <a:pt x="8" y="9"/>
                    <a:pt x="8" y="9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7"/>
                    <a:pt x="23" y="17"/>
                  </a:cubicBezTo>
                  <a:cubicBezTo>
                    <a:pt x="23" y="17"/>
                    <a:pt x="23" y="17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4" y="18"/>
                  </a:cubicBezTo>
                  <a:cubicBezTo>
                    <a:pt x="24" y="18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8"/>
                    <a:pt x="24" y="18"/>
                  </a:cubicBezTo>
                  <a:cubicBezTo>
                    <a:pt x="24" y="18"/>
                    <a:pt x="24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6" y="19"/>
                    <a:pt x="26" y="19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2"/>
                    <a:pt x="30" y="22"/>
                  </a:cubicBezTo>
                  <a:cubicBezTo>
                    <a:pt x="30" y="22"/>
                    <a:pt x="29" y="22"/>
                    <a:pt x="29" y="22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2"/>
                    <a:pt x="30" y="22"/>
                    <a:pt x="31" y="22"/>
                  </a:cubicBezTo>
                  <a:cubicBezTo>
                    <a:pt x="31" y="22"/>
                    <a:pt x="31" y="22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3" y="23"/>
                    <a:pt x="33" y="24"/>
                    <a:pt x="33" y="24"/>
                  </a:cubicBezTo>
                  <a:cubicBezTo>
                    <a:pt x="33" y="24"/>
                    <a:pt x="32" y="24"/>
                    <a:pt x="32" y="24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6"/>
                    <a:pt x="38" y="26"/>
                    <a:pt x="38" y="26"/>
                  </a:cubicBezTo>
                  <a:cubicBezTo>
                    <a:pt x="38" y="26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6"/>
                    <a:pt x="36" y="26"/>
                    <a:pt x="36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7" y="27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lose/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2" y="4"/>
                  </a:moveTo>
                  <a:cubicBezTo>
                    <a:pt x="2" y="4"/>
                    <a:pt x="1" y="5"/>
                    <a:pt x="1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4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lose/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lose/>
                  <a:moveTo>
                    <a:pt x="10" y="5"/>
                  </a:moveTo>
                  <a:cubicBezTo>
                    <a:pt x="10" y="5"/>
                    <a:pt x="10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5"/>
                  </a:cubicBezTo>
                  <a:close/>
                  <a:moveTo>
                    <a:pt x="11" y="4"/>
                  </a:moveTo>
                  <a:cubicBezTo>
                    <a:pt x="10" y="4"/>
                    <a:pt x="10" y="4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1" y="3"/>
                    <a:pt x="11" y="3"/>
                  </a:cubicBezTo>
                  <a:cubicBezTo>
                    <a:pt x="11" y="4"/>
                    <a:pt x="11" y="4"/>
                    <a:pt x="11" y="4"/>
                  </a:cubicBezTo>
                  <a:close/>
                  <a:moveTo>
                    <a:pt x="10" y="5"/>
                  </a:moveTo>
                  <a:cubicBezTo>
                    <a:pt x="10" y="5"/>
                    <a:pt x="10" y="5"/>
                    <a:pt x="10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10" y="5"/>
                    <a:pt x="10" y="5"/>
                    <a:pt x="10" y="5"/>
                  </a:cubicBezTo>
                  <a:close/>
                  <a:moveTo>
                    <a:pt x="7" y="6"/>
                  </a:move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6"/>
                  </a:cubicBezTo>
                  <a:close/>
                  <a:moveTo>
                    <a:pt x="5" y="7"/>
                  </a:moveTo>
                  <a:cubicBezTo>
                    <a:pt x="6" y="7"/>
                    <a:pt x="6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5" y="7"/>
                  </a:cubicBezTo>
                  <a:close/>
                  <a:moveTo>
                    <a:pt x="5" y="6"/>
                  </a:move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lose/>
                  <a:moveTo>
                    <a:pt x="4" y="5"/>
                  </a:moveTo>
                  <a:cubicBezTo>
                    <a:pt x="5" y="5"/>
                    <a:pt x="5" y="4"/>
                    <a:pt x="5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5" y="5"/>
                    <a:pt x="5" y="6"/>
                  </a:cubicBezTo>
                  <a:cubicBezTo>
                    <a:pt x="5" y="5"/>
                    <a:pt x="5" y="5"/>
                    <a:pt x="4" y="5"/>
                  </a:cubicBezTo>
                  <a:close/>
                  <a:moveTo>
                    <a:pt x="2" y="4"/>
                  </a:move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5"/>
                    <a:pt x="2" y="5"/>
                    <a:pt x="2" y="6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1" y="5"/>
                    <a:pt x="2" y="4"/>
                    <a:pt x="2" y="4"/>
                  </a:cubicBezTo>
                  <a:close/>
                  <a:moveTo>
                    <a:pt x="5" y="2"/>
                  </a:moveTo>
                  <a:cubicBezTo>
                    <a:pt x="5" y="2"/>
                    <a:pt x="4" y="3"/>
                    <a:pt x="3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1"/>
                    <a:pt x="4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5" y="3"/>
                  </a:moveTo>
                  <a:cubicBezTo>
                    <a:pt x="5" y="3"/>
                    <a:pt x="4" y="4"/>
                    <a:pt x="4" y="4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lose/>
                  <a:moveTo>
                    <a:pt x="5" y="4"/>
                  </a:moveTo>
                  <a:cubicBezTo>
                    <a:pt x="5" y="4"/>
                    <a:pt x="5" y="4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lose/>
                  <a:moveTo>
                    <a:pt x="8" y="0"/>
                  </a:move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  <a:moveTo>
                    <a:pt x="8" y="2"/>
                  </a:moveTo>
                  <a:cubicBezTo>
                    <a:pt x="8" y="2"/>
                    <a:pt x="7" y="2"/>
                    <a:pt x="7" y="2"/>
                  </a:cubicBezTo>
                  <a:cubicBezTo>
                    <a:pt x="7" y="2"/>
                    <a:pt x="7" y="2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lose/>
                  <a:moveTo>
                    <a:pt x="8" y="3"/>
                  </a:move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7" y="3"/>
                    <a:pt x="7" y="2"/>
                  </a:cubicBezTo>
                  <a:cubicBezTo>
                    <a:pt x="7" y="2"/>
                    <a:pt x="7" y="2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8" y="4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8" y="3"/>
                    <a:pt x="8" y="4"/>
                    <a:pt x="8" y="4"/>
                  </a:cubicBezTo>
                  <a:close/>
                  <a:moveTo>
                    <a:pt x="8" y="5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7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5"/>
                    <a:pt x="8" y="5"/>
                    <a:pt x="8" y="5"/>
                  </a:cubicBezTo>
                  <a:close/>
                  <a:moveTo>
                    <a:pt x="8" y="6"/>
                  </a:move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5"/>
                  </a:cubicBezTo>
                  <a:cubicBezTo>
                    <a:pt x="7" y="5"/>
                    <a:pt x="7" y="5"/>
                    <a:pt x="8" y="5"/>
                  </a:cubicBezTo>
                  <a:cubicBezTo>
                    <a:pt x="8" y="6"/>
                    <a:pt x="8" y="6"/>
                    <a:pt x="8" y="6"/>
                  </a:cubicBezTo>
                  <a:close/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2" y="1"/>
                    <a:pt x="12" y="1"/>
                  </a:cubicBezTo>
                  <a:cubicBezTo>
                    <a:pt x="12" y="1"/>
                    <a:pt x="11" y="1"/>
                    <a:pt x="11" y="1"/>
                  </a:cubicBezTo>
                  <a:close/>
                  <a:moveTo>
                    <a:pt x="12" y="3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3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2" y="2"/>
                    <a:pt x="12" y="3"/>
                  </a:cubicBezTo>
                  <a:close/>
                  <a:moveTo>
                    <a:pt x="9" y="6"/>
                  </a:moveTo>
                  <a:cubicBezTo>
                    <a:pt x="9" y="6"/>
                    <a:pt x="9" y="6"/>
                    <a:pt x="8" y="6"/>
                  </a:cubicBezTo>
                  <a:cubicBezTo>
                    <a:pt x="9" y="6"/>
                    <a:pt x="9" y="6"/>
                    <a:pt x="9" y="5"/>
                  </a:cubicBezTo>
                  <a:cubicBezTo>
                    <a:pt x="9" y="6"/>
                    <a:pt x="9" y="6"/>
                    <a:pt x="10" y="6"/>
                  </a:cubicBezTo>
                  <a:cubicBezTo>
                    <a:pt x="9" y="6"/>
                    <a:pt x="9" y="6"/>
                    <a:pt x="9" y="6"/>
                  </a:cubicBezTo>
                  <a:close/>
                  <a:moveTo>
                    <a:pt x="9" y="7"/>
                  </a:moveTo>
                  <a:cubicBezTo>
                    <a:pt x="9" y="7"/>
                    <a:pt x="8" y="7"/>
                    <a:pt x="8" y="7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9" y="6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28" y="20"/>
                  </a:moveTo>
                  <a:cubicBezTo>
                    <a:pt x="28" y="20"/>
                    <a:pt x="28" y="20"/>
                    <a:pt x="28" y="2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lnTo>
                    <a:pt x="28" y="20"/>
                  </a:lnTo>
                  <a:close/>
                  <a:moveTo>
                    <a:pt x="28" y="19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lose/>
                  <a:moveTo>
                    <a:pt x="30" y="18"/>
                  </a:move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lnTo>
                    <a:pt x="30" y="18"/>
                  </a:lnTo>
                  <a:close/>
                  <a:moveTo>
                    <a:pt x="29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lnTo>
                    <a:pt x="29" y="17"/>
                  </a:lnTo>
                  <a:close/>
                  <a:moveTo>
                    <a:pt x="29" y="19"/>
                  </a:moveTo>
                  <a:cubicBezTo>
                    <a:pt x="29" y="19"/>
                    <a:pt x="29" y="19"/>
                    <a:pt x="29" y="19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9" y="18"/>
                    <a:pt x="29" y="18"/>
                    <a:pt x="29" y="18"/>
                  </a:cubicBezTo>
                  <a:lnTo>
                    <a:pt x="29" y="19"/>
                  </a:lnTo>
                  <a:close/>
                  <a:moveTo>
                    <a:pt x="26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6" y="20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26" y="19"/>
                  </a:moveTo>
                  <a:cubicBezTo>
                    <a:pt x="26" y="19"/>
                    <a:pt x="27" y="18"/>
                    <a:pt x="27" y="18"/>
                  </a:cubicBezTo>
                  <a:cubicBezTo>
                    <a:pt x="27" y="18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26" y="18"/>
                  </a:moveTo>
                  <a:cubicBezTo>
                    <a:pt x="26" y="18"/>
                    <a:pt x="26" y="18"/>
                    <a:pt x="26" y="18"/>
                  </a:cubicBezTo>
                  <a:cubicBezTo>
                    <a:pt x="27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7" y="18"/>
                    <a:pt x="27" y="18"/>
                  </a:cubicBezTo>
                  <a:cubicBezTo>
                    <a:pt x="27" y="18"/>
                    <a:pt x="27" y="18"/>
                    <a:pt x="26" y="18"/>
                  </a:cubicBezTo>
                  <a:close/>
                  <a:moveTo>
                    <a:pt x="28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7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7"/>
                    <a:pt x="27" y="17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8" y="17"/>
                    <a:pt x="28" y="17"/>
                  </a:cubicBezTo>
                  <a:close/>
                  <a:moveTo>
                    <a:pt x="29" y="16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lnTo>
                    <a:pt x="29" y="16"/>
                  </a:lnTo>
                  <a:close/>
                  <a:moveTo>
                    <a:pt x="22" y="14"/>
                  </a:moveTo>
                  <a:cubicBezTo>
                    <a:pt x="22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lose/>
                  <a:moveTo>
                    <a:pt x="22" y="14"/>
                  </a:moveTo>
                  <a:cubicBezTo>
                    <a:pt x="22" y="14"/>
                    <a:pt x="22" y="14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lose/>
                  <a:moveTo>
                    <a:pt x="23" y="14"/>
                  </a:moveTo>
                  <a:cubicBezTo>
                    <a:pt x="23" y="14"/>
                    <a:pt x="23" y="14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4" y="13"/>
                  </a:cubicBezTo>
                  <a:cubicBezTo>
                    <a:pt x="24" y="13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6" y="17"/>
                  </a:moveTo>
                  <a:cubicBezTo>
                    <a:pt x="26" y="17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7"/>
                    <a:pt x="26" y="17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27" y="16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lnTo>
                    <a:pt x="27" y="16"/>
                  </a:lnTo>
                  <a:close/>
                  <a:moveTo>
                    <a:pt x="26" y="17"/>
                  </a:move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26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lnTo>
                    <a:pt x="26" y="16"/>
                  </a:lnTo>
                  <a:close/>
                  <a:moveTo>
                    <a:pt x="25" y="17"/>
                  </a:move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6"/>
                  </a:cubicBezTo>
                  <a:cubicBezTo>
                    <a:pt x="25" y="16"/>
                    <a:pt x="25" y="16"/>
                    <a:pt x="24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7"/>
                    <a:pt x="25" y="17"/>
                    <a:pt x="25" y="17"/>
                  </a:cubicBezTo>
                  <a:close/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lose/>
                  <a:moveTo>
                    <a:pt x="24" y="15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6"/>
                    <a:pt x="25" y="16"/>
                    <a:pt x="25" y="16"/>
                  </a:cubicBezTo>
                  <a:lnTo>
                    <a:pt x="24" y="15"/>
                  </a:lnTo>
                  <a:close/>
                  <a:moveTo>
                    <a:pt x="24" y="14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lnTo>
                    <a:pt x="24" y="14"/>
                  </a:lnTo>
                  <a:close/>
                  <a:moveTo>
                    <a:pt x="23" y="12"/>
                  </a:moveTo>
                  <a:cubicBezTo>
                    <a:pt x="24" y="12"/>
                    <a:pt x="24" y="11"/>
                    <a:pt x="24" y="11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3" y="12"/>
                  </a:cubicBezTo>
                  <a:close/>
                  <a:moveTo>
                    <a:pt x="24" y="11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4" y="12"/>
                    <a:pt x="24" y="11"/>
                  </a:cubicBezTo>
                  <a:close/>
                  <a:moveTo>
                    <a:pt x="25" y="13"/>
                  </a:moveTo>
                  <a:cubicBezTo>
                    <a:pt x="25" y="13"/>
                    <a:pt x="25" y="13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lose/>
                  <a:moveTo>
                    <a:pt x="25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3"/>
                    <a:pt x="26" y="13"/>
                    <a:pt x="25" y="13"/>
                  </a:cubicBezTo>
                  <a:close/>
                  <a:moveTo>
                    <a:pt x="26" y="13"/>
                  </a:move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3"/>
                  </a:cubicBezTo>
                  <a:cubicBezTo>
                    <a:pt x="27" y="13"/>
                    <a:pt x="26" y="13"/>
                    <a:pt x="26" y="13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7" y="15"/>
                    <a:pt x="27" y="15"/>
                    <a:pt x="27" y="15"/>
                  </a:cubicBezTo>
                  <a:lnTo>
                    <a:pt x="28" y="15"/>
                  </a:lnTo>
                  <a:close/>
                  <a:moveTo>
                    <a:pt x="26" y="18"/>
                  </a:moveTo>
                  <a:cubicBezTo>
                    <a:pt x="26" y="18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5" y="19"/>
                  </a:cubicBezTo>
                  <a:cubicBezTo>
                    <a:pt x="26" y="19"/>
                    <a:pt x="26" y="19"/>
                    <a:pt x="26" y="18"/>
                  </a:cubicBezTo>
                  <a:close/>
                  <a:moveTo>
                    <a:pt x="26" y="18"/>
                  </a:move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lose/>
                  <a:moveTo>
                    <a:pt x="25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25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23" y="18"/>
                  </a:moveTo>
                  <a:cubicBezTo>
                    <a:pt x="23" y="18"/>
                    <a:pt x="23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lose/>
                  <a:moveTo>
                    <a:pt x="23" y="16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6"/>
                    <a:pt x="23" y="16"/>
                  </a:cubicBezTo>
                  <a:close/>
                  <a:moveTo>
                    <a:pt x="23" y="15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lnTo>
                    <a:pt x="23" y="15"/>
                  </a:lnTo>
                  <a:close/>
                  <a:moveTo>
                    <a:pt x="22" y="15"/>
                  </a:move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2" y="15"/>
                  </a:lnTo>
                  <a:close/>
                  <a:moveTo>
                    <a:pt x="21" y="16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8"/>
                  </a:cubicBezTo>
                  <a:cubicBezTo>
                    <a:pt x="22" y="17"/>
                    <a:pt x="21" y="17"/>
                    <a:pt x="21" y="17"/>
                  </a:cubicBezTo>
                  <a:lnTo>
                    <a:pt x="21" y="16"/>
                  </a:lnTo>
                  <a:close/>
                  <a:moveTo>
                    <a:pt x="22" y="16"/>
                  </a:move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lose/>
                  <a:moveTo>
                    <a:pt x="21" y="16"/>
                  </a:moveTo>
                  <a:cubicBezTo>
                    <a:pt x="21" y="15"/>
                    <a:pt x="21" y="15"/>
                    <a:pt x="21" y="15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lose/>
                  <a:moveTo>
                    <a:pt x="20" y="16"/>
                  </a:move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20" y="15"/>
                  </a:moveTo>
                  <a:cubicBezTo>
                    <a:pt x="20" y="15"/>
                    <a:pt x="20" y="15"/>
                    <a:pt x="20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lose/>
                  <a:moveTo>
                    <a:pt x="20" y="16"/>
                  </a:move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21" y="13"/>
                  </a:moveTo>
                  <a:cubicBezTo>
                    <a:pt x="21" y="13"/>
                    <a:pt x="21" y="13"/>
                    <a:pt x="20" y="13"/>
                  </a:cubicBezTo>
                  <a:cubicBezTo>
                    <a:pt x="20" y="13"/>
                    <a:pt x="21" y="13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lose/>
                  <a:moveTo>
                    <a:pt x="19" y="15"/>
                  </a:move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20" y="15"/>
                  </a:cubicBezTo>
                  <a:cubicBezTo>
                    <a:pt x="20" y="15"/>
                    <a:pt x="20" y="15"/>
                    <a:pt x="20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lose/>
                  <a:moveTo>
                    <a:pt x="16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5" y="8"/>
                    <a:pt x="15" y="9"/>
                    <a:pt x="15" y="10"/>
                  </a:cubicBezTo>
                  <a:cubicBezTo>
                    <a:pt x="15" y="10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10"/>
                  </a:cubicBezTo>
                  <a:cubicBezTo>
                    <a:pt x="14" y="9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8"/>
                    <a:pt x="15" y="8"/>
                    <a:pt x="15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lose/>
                  <a:moveTo>
                    <a:pt x="16" y="7"/>
                  </a:move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7"/>
                    <a:pt x="16" y="7"/>
                    <a:pt x="16" y="7"/>
                  </a:cubicBezTo>
                  <a:close/>
                  <a:moveTo>
                    <a:pt x="13" y="7"/>
                  </a:moveTo>
                  <a:cubicBezTo>
                    <a:pt x="13" y="7"/>
                    <a:pt x="13" y="7"/>
                    <a:pt x="13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lnTo>
                    <a:pt x="13" y="7"/>
                  </a:lnTo>
                  <a:close/>
                  <a:moveTo>
                    <a:pt x="13" y="8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lnTo>
                    <a:pt x="13" y="8"/>
                  </a:lnTo>
                  <a:close/>
                  <a:moveTo>
                    <a:pt x="13" y="8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13" y="9"/>
                    <a:pt x="13" y="9"/>
                    <a:pt x="14" y="9"/>
                  </a:cubicBezTo>
                  <a:cubicBezTo>
                    <a:pt x="14" y="9"/>
                    <a:pt x="14" y="10"/>
                    <a:pt x="14" y="10"/>
                  </a:cubicBezTo>
                  <a:cubicBezTo>
                    <a:pt x="14" y="10"/>
                    <a:pt x="13" y="10"/>
                    <a:pt x="13" y="10"/>
                  </a:cubicBezTo>
                  <a:cubicBezTo>
                    <a:pt x="13" y="10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lose/>
                  <a:moveTo>
                    <a:pt x="13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7"/>
                    <a:pt x="13" y="7"/>
                    <a:pt x="13" y="7"/>
                  </a:cubicBezTo>
                  <a:lnTo>
                    <a:pt x="13" y="6"/>
                  </a:lnTo>
                  <a:close/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9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lnTo>
                    <a:pt x="14" y="8"/>
                  </a:lnTo>
                  <a:close/>
                  <a:moveTo>
                    <a:pt x="15" y="10"/>
                  </a:moveTo>
                  <a:cubicBezTo>
                    <a:pt x="15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lose/>
                  <a:moveTo>
                    <a:pt x="18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lnTo>
                    <a:pt x="18" y="11"/>
                  </a:lnTo>
                  <a:close/>
                  <a:moveTo>
                    <a:pt x="19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2"/>
                    <a:pt x="20" y="12"/>
                  </a:cubicBezTo>
                  <a:cubicBezTo>
                    <a:pt x="20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lose/>
                  <a:moveTo>
                    <a:pt x="18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2"/>
                    <a:pt x="18" y="12"/>
                  </a:cubicBezTo>
                  <a:lnTo>
                    <a:pt x="18" y="13"/>
                  </a:lnTo>
                  <a:close/>
                  <a:moveTo>
                    <a:pt x="17" y="12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lnTo>
                    <a:pt x="17" y="12"/>
                  </a:lnTo>
                  <a:close/>
                  <a:moveTo>
                    <a:pt x="18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lose/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6" y="12"/>
                    <a:pt x="16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7" y="12"/>
                    <a:pt x="17" y="12"/>
                  </a:cubicBezTo>
                  <a:close/>
                  <a:moveTo>
                    <a:pt x="16" y="12"/>
                  </a:moveTo>
                  <a:cubicBezTo>
                    <a:pt x="16" y="12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2"/>
                    <a:pt x="16" y="12"/>
                    <a:pt x="16" y="12"/>
                  </a:cubicBezTo>
                  <a:close/>
                  <a:moveTo>
                    <a:pt x="17" y="10"/>
                  </a:moveTo>
                  <a:cubicBezTo>
                    <a:pt x="17" y="10"/>
                    <a:pt x="17" y="10"/>
                    <a:pt x="17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lnTo>
                    <a:pt x="17" y="10"/>
                  </a:lnTo>
                  <a:close/>
                  <a:moveTo>
                    <a:pt x="17" y="8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lose/>
                  <a:moveTo>
                    <a:pt x="17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5" y="9"/>
                  </a:cubicBezTo>
                  <a:cubicBezTo>
                    <a:pt x="15" y="9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5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lnTo>
                    <a:pt x="16" y="9"/>
                  </a:lnTo>
                  <a:close/>
                  <a:moveTo>
                    <a:pt x="16" y="9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5" y="10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17" y="10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6" y="11"/>
                    <a:pt x="16" y="11"/>
                  </a:cubicBezTo>
                  <a:cubicBezTo>
                    <a:pt x="16" y="11"/>
                    <a:pt x="16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lnTo>
                    <a:pt x="17" y="10"/>
                  </a:lnTo>
                  <a:close/>
                  <a:moveTo>
                    <a:pt x="15" y="12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2"/>
                    <a:pt x="15" y="12"/>
                  </a:cubicBezTo>
                  <a:close/>
                  <a:moveTo>
                    <a:pt x="15" y="11"/>
                  </a:moveTo>
                  <a:cubicBezTo>
                    <a:pt x="15" y="11"/>
                    <a:pt x="14" y="11"/>
                    <a:pt x="14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lose/>
                  <a:moveTo>
                    <a:pt x="14" y="11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0"/>
                  </a:cubicBezTo>
                  <a:cubicBezTo>
                    <a:pt x="14" y="11"/>
                    <a:pt x="14" y="11"/>
                    <a:pt x="14" y="11"/>
                  </a:cubicBezTo>
                  <a:close/>
                  <a:moveTo>
                    <a:pt x="16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lose/>
                  <a:moveTo>
                    <a:pt x="17" y="7"/>
                  </a:moveTo>
                  <a:cubicBezTo>
                    <a:pt x="17" y="7"/>
                    <a:pt x="18" y="7"/>
                    <a:pt x="18" y="7"/>
                  </a:cubicBezTo>
                  <a:cubicBezTo>
                    <a:pt x="18" y="7"/>
                    <a:pt x="18" y="7"/>
                    <a:pt x="19" y="7"/>
                  </a:cubicBezTo>
                  <a:cubicBezTo>
                    <a:pt x="19" y="7"/>
                    <a:pt x="19" y="7"/>
                    <a:pt x="19" y="8"/>
                  </a:cubicBezTo>
                  <a:cubicBezTo>
                    <a:pt x="19" y="7"/>
                    <a:pt x="19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lose/>
                  <a:moveTo>
                    <a:pt x="19" y="8"/>
                  </a:move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8"/>
                    <a:pt x="19" y="8"/>
                    <a:pt x="19" y="8"/>
                  </a:cubicBezTo>
                  <a:close/>
                  <a:moveTo>
                    <a:pt x="19" y="9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9"/>
                    <a:pt x="18" y="9"/>
                  </a:cubicBezTo>
                  <a:cubicBezTo>
                    <a:pt x="19" y="9"/>
                    <a:pt x="19" y="9"/>
                    <a:pt x="19" y="9"/>
                  </a:cubicBezTo>
                  <a:close/>
                  <a:moveTo>
                    <a:pt x="19" y="10"/>
                  </a:move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9" y="9"/>
                    <a:pt x="19" y="9"/>
                  </a:cubicBezTo>
                  <a:cubicBezTo>
                    <a:pt x="19" y="10"/>
                    <a:pt x="19" y="10"/>
                    <a:pt x="19" y="10"/>
                  </a:cubicBezTo>
                  <a:close/>
                  <a:moveTo>
                    <a:pt x="20" y="8"/>
                  </a:moveTo>
                  <a:cubicBezTo>
                    <a:pt x="20" y="8"/>
                    <a:pt x="21" y="8"/>
                    <a:pt x="21" y="8"/>
                  </a:cubicBezTo>
                  <a:cubicBezTo>
                    <a:pt x="21" y="8"/>
                    <a:pt x="21" y="9"/>
                    <a:pt x="21" y="9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9"/>
                    <a:pt x="20" y="8"/>
                    <a:pt x="20" y="8"/>
                  </a:cubicBezTo>
                  <a:close/>
                  <a:moveTo>
                    <a:pt x="21" y="9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0" y="10"/>
                  </a:cubicBezTo>
                  <a:cubicBezTo>
                    <a:pt x="20" y="10"/>
                    <a:pt x="20" y="9"/>
                    <a:pt x="20" y="9"/>
                  </a:cubicBezTo>
                  <a:cubicBezTo>
                    <a:pt x="21" y="9"/>
                    <a:pt x="21" y="9"/>
                    <a:pt x="21" y="9"/>
                  </a:cubicBezTo>
                  <a:close/>
                  <a:moveTo>
                    <a:pt x="20" y="12"/>
                  </a:moveTo>
                  <a:cubicBezTo>
                    <a:pt x="20" y="12"/>
                    <a:pt x="20" y="13"/>
                    <a:pt x="20" y="13"/>
                  </a:cubicBezTo>
                  <a:cubicBezTo>
                    <a:pt x="20" y="13"/>
                    <a:pt x="20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20" y="12"/>
                    <a:pt x="20" y="12"/>
                  </a:cubicBezTo>
                  <a:close/>
                  <a:moveTo>
                    <a:pt x="20" y="13"/>
                  </a:moveTo>
                  <a:cubicBezTo>
                    <a:pt x="19" y="13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20" y="13"/>
                    <a:pt x="20" y="13"/>
                  </a:cubicBezTo>
                  <a:close/>
                  <a:moveTo>
                    <a:pt x="19" y="14"/>
                  </a:moveTo>
                  <a:cubicBezTo>
                    <a:pt x="19" y="14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lose/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4"/>
                  </a:cubicBezTo>
                  <a:close/>
                  <a:moveTo>
                    <a:pt x="18" y="14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16" y="14"/>
                  </a:moveTo>
                  <a:cubicBezTo>
                    <a:pt x="16" y="14"/>
                    <a:pt x="17" y="14"/>
                    <a:pt x="17" y="14"/>
                  </a:cubicBezTo>
                  <a:cubicBezTo>
                    <a:pt x="17" y="14"/>
                    <a:pt x="17" y="13"/>
                    <a:pt x="17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6" y="14"/>
                  </a:cubicBezTo>
                  <a:close/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6" y="13"/>
                    <a:pt x="16" y="14"/>
                  </a:cubicBezTo>
                  <a:lnTo>
                    <a:pt x="16" y="13"/>
                  </a:lnTo>
                  <a:close/>
                  <a:moveTo>
                    <a:pt x="15" y="13"/>
                  </a:moveTo>
                  <a:cubicBezTo>
                    <a:pt x="15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lose/>
                  <a:moveTo>
                    <a:pt x="15" y="13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3"/>
                  </a:cubicBezTo>
                  <a:cubicBezTo>
                    <a:pt x="16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lose/>
                  <a:moveTo>
                    <a:pt x="14" y="12"/>
                  </a:moveTo>
                  <a:cubicBezTo>
                    <a:pt x="14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2"/>
                  </a:cubicBezTo>
                  <a:close/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lose/>
                  <a:moveTo>
                    <a:pt x="13" y="12"/>
                  </a:moveTo>
                  <a:cubicBezTo>
                    <a:pt x="13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lose/>
                  <a:moveTo>
                    <a:pt x="13" y="10"/>
                  </a:move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1"/>
                    <a:pt x="14" y="11"/>
                  </a:cubicBezTo>
                  <a:cubicBezTo>
                    <a:pt x="14" y="11"/>
                    <a:pt x="13" y="11"/>
                    <a:pt x="13" y="10"/>
                  </a:cubicBezTo>
                  <a:close/>
                  <a:moveTo>
                    <a:pt x="13" y="11"/>
                  </a:move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4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1" y="10"/>
                  </a:move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3" y="10"/>
                    <a:pt x="13" y="11"/>
                  </a:cubicBezTo>
                  <a:cubicBezTo>
                    <a:pt x="13" y="11"/>
                    <a:pt x="13" y="11"/>
                    <a:pt x="12" y="11"/>
                  </a:cubicBezTo>
                  <a:cubicBezTo>
                    <a:pt x="12" y="11"/>
                    <a:pt x="12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lose/>
                  <a:moveTo>
                    <a:pt x="11" y="9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9"/>
                    <a:pt x="12" y="9"/>
                    <a:pt x="12" y="9"/>
                  </a:cubicBezTo>
                  <a:lnTo>
                    <a:pt x="11" y="9"/>
                  </a:lnTo>
                  <a:close/>
                  <a:moveTo>
                    <a:pt x="11" y="10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lose/>
                  <a:moveTo>
                    <a:pt x="10" y="10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0" y="11"/>
                    <a:pt x="10" y="11"/>
                    <a:pt x="10" y="11"/>
                  </a:cubicBezTo>
                  <a:lnTo>
                    <a:pt x="10" y="10"/>
                  </a:lnTo>
                  <a:close/>
                  <a:moveTo>
                    <a:pt x="9" y="9"/>
                  </a:move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10" y="9"/>
                    <a:pt x="10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lose/>
                  <a:moveTo>
                    <a:pt x="9" y="8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8"/>
                    <a:pt x="9" y="8"/>
                    <a:pt x="9" y="8"/>
                  </a:cubicBezTo>
                  <a:close/>
                  <a:moveTo>
                    <a:pt x="10" y="8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0" y="8"/>
                    <a:pt x="10" y="8"/>
                  </a:cubicBezTo>
                  <a:cubicBezTo>
                    <a:pt x="10" y="8"/>
                    <a:pt x="10" y="8"/>
                    <a:pt x="9" y="8"/>
                  </a:cubicBezTo>
                  <a:cubicBezTo>
                    <a:pt x="10" y="8"/>
                    <a:pt x="10" y="8"/>
                    <a:pt x="10" y="8"/>
                  </a:cubicBezTo>
                  <a:close/>
                  <a:moveTo>
                    <a:pt x="10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2" y="7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10" y="8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lose/>
                  <a:moveTo>
                    <a:pt x="11" y="6"/>
                  </a:moveTo>
                  <a:cubicBezTo>
                    <a:pt x="11" y="6"/>
                    <a:pt x="11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1" y="7"/>
                    <a:pt x="11" y="7"/>
                  </a:cubicBezTo>
                  <a:cubicBezTo>
                    <a:pt x="11" y="7"/>
                    <a:pt x="11" y="7"/>
                    <a:pt x="10" y="7"/>
                  </a:cubicBezTo>
                  <a:cubicBezTo>
                    <a:pt x="11" y="6"/>
                    <a:pt x="11" y="6"/>
                    <a:pt x="11" y="6"/>
                  </a:cubicBezTo>
                  <a:close/>
                  <a:moveTo>
                    <a:pt x="12" y="5"/>
                  </a:moveTo>
                  <a:cubicBezTo>
                    <a:pt x="12" y="5"/>
                    <a:pt x="12" y="5"/>
                    <a:pt x="12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5"/>
                    <a:pt x="12" y="5"/>
                  </a:cubicBezTo>
                  <a:close/>
                  <a:moveTo>
                    <a:pt x="15" y="5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3" y="5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4" y="4"/>
                  </a:cubicBezTo>
                  <a:cubicBezTo>
                    <a:pt x="14" y="4"/>
                    <a:pt x="15" y="4"/>
                    <a:pt x="15" y="5"/>
                  </a:cubicBezTo>
                  <a:close/>
                  <a:moveTo>
                    <a:pt x="15" y="5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5"/>
                    <a:pt x="13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4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lose/>
                  <a:moveTo>
                    <a:pt x="15" y="6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6"/>
                    <a:pt x="16" y="7"/>
                    <a:pt x="15" y="7"/>
                  </a:cubicBezTo>
                  <a:cubicBezTo>
                    <a:pt x="14" y="6"/>
                    <a:pt x="15" y="6"/>
                    <a:pt x="15" y="5"/>
                  </a:cubicBezTo>
                  <a:lnTo>
                    <a:pt x="15" y="6"/>
                  </a:lnTo>
                  <a:close/>
                  <a:moveTo>
                    <a:pt x="18" y="6"/>
                  </a:moveTo>
                  <a:cubicBezTo>
                    <a:pt x="18" y="5"/>
                    <a:pt x="17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17" y="5"/>
                    <a:pt x="18" y="5"/>
                    <a:pt x="18" y="5"/>
                  </a:cubicBezTo>
                  <a:cubicBezTo>
                    <a:pt x="18" y="5"/>
                    <a:pt x="18" y="5"/>
                    <a:pt x="18" y="6"/>
                  </a:cubicBezTo>
                  <a:close/>
                  <a:moveTo>
                    <a:pt x="19" y="6"/>
                  </a:moveTo>
                  <a:cubicBezTo>
                    <a:pt x="18" y="7"/>
                    <a:pt x="18" y="6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7" y="5"/>
                    <a:pt x="18" y="6"/>
                    <a:pt x="18" y="6"/>
                  </a:cubicBezTo>
                  <a:cubicBezTo>
                    <a:pt x="18" y="6"/>
                    <a:pt x="18" y="6"/>
                    <a:pt x="19" y="6"/>
                  </a:cubicBezTo>
                  <a:close/>
                  <a:moveTo>
                    <a:pt x="20" y="3"/>
                  </a:move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1" y="3"/>
                  </a:cubicBezTo>
                  <a:cubicBezTo>
                    <a:pt x="21" y="3"/>
                    <a:pt x="20" y="3"/>
                    <a:pt x="20" y="3"/>
                  </a:cubicBezTo>
                  <a:close/>
                  <a:moveTo>
                    <a:pt x="21" y="5"/>
                  </a:moveTo>
                  <a:cubicBezTo>
                    <a:pt x="21" y="5"/>
                    <a:pt x="20" y="5"/>
                    <a:pt x="20" y="5"/>
                  </a:cubicBezTo>
                  <a:cubicBezTo>
                    <a:pt x="20" y="5"/>
                    <a:pt x="20" y="5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5"/>
                    <a:pt x="21" y="5"/>
                    <a:pt x="21" y="5"/>
                  </a:cubicBezTo>
                  <a:close/>
                  <a:moveTo>
                    <a:pt x="21" y="6"/>
                  </a:moveTo>
                  <a:cubicBezTo>
                    <a:pt x="21" y="6"/>
                    <a:pt x="20" y="6"/>
                    <a:pt x="20" y="6"/>
                  </a:cubicBezTo>
                  <a:cubicBezTo>
                    <a:pt x="20" y="6"/>
                    <a:pt x="20" y="6"/>
                    <a:pt x="20" y="5"/>
                  </a:cubicBezTo>
                  <a:cubicBezTo>
                    <a:pt x="20" y="5"/>
                    <a:pt x="21" y="5"/>
                    <a:pt x="21" y="5"/>
                  </a:cubicBezTo>
                  <a:cubicBezTo>
                    <a:pt x="21" y="5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lose/>
                  <a:moveTo>
                    <a:pt x="21" y="7"/>
                  </a:moveTo>
                  <a:cubicBezTo>
                    <a:pt x="21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6"/>
                    <a:pt x="20" y="6"/>
                  </a:cubicBezTo>
                  <a:cubicBezTo>
                    <a:pt x="20" y="6"/>
                    <a:pt x="21" y="6"/>
                    <a:pt x="21" y="6"/>
                  </a:cubicBezTo>
                  <a:cubicBezTo>
                    <a:pt x="21" y="6"/>
                    <a:pt x="21" y="7"/>
                    <a:pt x="21" y="7"/>
                  </a:cubicBezTo>
                  <a:close/>
                  <a:moveTo>
                    <a:pt x="21" y="8"/>
                  </a:moveTo>
                  <a:cubicBezTo>
                    <a:pt x="21" y="8"/>
                    <a:pt x="20" y="8"/>
                    <a:pt x="20" y="8"/>
                  </a:cubicBezTo>
                  <a:cubicBezTo>
                    <a:pt x="20" y="8"/>
                    <a:pt x="20" y="7"/>
                    <a:pt x="20" y="7"/>
                  </a:cubicBezTo>
                  <a:cubicBezTo>
                    <a:pt x="20" y="7"/>
                    <a:pt x="21" y="7"/>
                    <a:pt x="21" y="7"/>
                  </a:cubicBezTo>
                  <a:cubicBezTo>
                    <a:pt x="21" y="7"/>
                    <a:pt x="21" y="8"/>
                    <a:pt x="21" y="8"/>
                  </a:cubicBezTo>
                  <a:close/>
                  <a:moveTo>
                    <a:pt x="24" y="4"/>
                  </a:move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lose/>
                  <a:moveTo>
                    <a:pt x="24" y="6"/>
                  </a:moveTo>
                  <a:cubicBezTo>
                    <a:pt x="24" y="6"/>
                    <a:pt x="24" y="6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5"/>
                  </a:cubicBezTo>
                  <a:cubicBezTo>
                    <a:pt x="24" y="5"/>
                    <a:pt x="24" y="5"/>
                    <a:pt x="25" y="5"/>
                  </a:cubicBezTo>
                  <a:cubicBezTo>
                    <a:pt x="24" y="6"/>
                    <a:pt x="24" y="6"/>
                    <a:pt x="24" y="6"/>
                  </a:cubicBezTo>
                  <a:close/>
                  <a:moveTo>
                    <a:pt x="24" y="7"/>
                  </a:moveTo>
                  <a:cubicBezTo>
                    <a:pt x="24" y="7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7"/>
                    <a:pt x="24" y="7"/>
                  </a:cubicBezTo>
                  <a:close/>
                  <a:moveTo>
                    <a:pt x="24" y="8"/>
                  </a:moveTo>
                  <a:cubicBezTo>
                    <a:pt x="23" y="8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4" y="7"/>
                    <a:pt x="24" y="7"/>
                  </a:cubicBezTo>
                  <a:cubicBezTo>
                    <a:pt x="24" y="7"/>
                    <a:pt x="24" y="8"/>
                    <a:pt x="24" y="8"/>
                  </a:cubicBezTo>
                  <a:close/>
                  <a:moveTo>
                    <a:pt x="23" y="9"/>
                  </a:moveTo>
                  <a:cubicBezTo>
                    <a:pt x="23" y="9"/>
                    <a:pt x="23" y="8"/>
                    <a:pt x="22" y="8"/>
                  </a:cubicBezTo>
                  <a:cubicBezTo>
                    <a:pt x="22" y="8"/>
                    <a:pt x="22" y="8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9"/>
                  </a:cubicBezTo>
                  <a:close/>
                  <a:moveTo>
                    <a:pt x="23" y="9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8"/>
                  </a:cubicBezTo>
                  <a:cubicBezTo>
                    <a:pt x="22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lose/>
                  <a:moveTo>
                    <a:pt x="22" y="10"/>
                  </a:move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9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3"/>
                    <a:pt x="22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1"/>
                    <a:pt x="21" y="11"/>
                  </a:cubicBezTo>
                  <a:cubicBezTo>
                    <a:pt x="21" y="11"/>
                    <a:pt x="22" y="12"/>
                    <a:pt x="22" y="12"/>
                  </a:cubicBezTo>
                  <a:close/>
                  <a:moveTo>
                    <a:pt x="23" y="10"/>
                  </a:moveTo>
                  <a:cubicBezTo>
                    <a:pt x="23" y="10"/>
                    <a:pt x="23" y="10"/>
                    <a:pt x="24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0"/>
                    <a:pt x="23" y="10"/>
                  </a:cubicBezTo>
                  <a:close/>
                  <a:moveTo>
                    <a:pt x="24" y="10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1"/>
                  </a:cubicBezTo>
                  <a:cubicBezTo>
                    <a:pt x="24" y="10"/>
                    <a:pt x="23" y="10"/>
                    <a:pt x="23" y="10"/>
                  </a:cubicBezTo>
                  <a:cubicBezTo>
                    <a:pt x="23" y="10"/>
                    <a:pt x="24" y="10"/>
                    <a:pt x="24" y="10"/>
                  </a:cubicBezTo>
                  <a:close/>
                  <a:moveTo>
                    <a:pt x="25" y="9"/>
                  </a:move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10"/>
                    <a:pt x="24" y="9"/>
                    <a:pt x="24" y="9"/>
                  </a:cubicBezTo>
                  <a:cubicBezTo>
                    <a:pt x="24" y="9"/>
                    <a:pt x="24" y="9"/>
                    <a:pt x="25" y="9"/>
                  </a:cubicBezTo>
                  <a:close/>
                  <a:moveTo>
                    <a:pt x="25" y="8"/>
                  </a:moveTo>
                  <a:cubicBezTo>
                    <a:pt x="25" y="8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8"/>
                    <a:pt x="25" y="8"/>
                    <a:pt x="25" y="8"/>
                  </a:cubicBezTo>
                  <a:close/>
                  <a:moveTo>
                    <a:pt x="26" y="7"/>
                  </a:moveTo>
                  <a:cubicBezTo>
                    <a:pt x="26" y="7"/>
                    <a:pt x="26" y="8"/>
                    <a:pt x="27" y="8"/>
                  </a:cubicBezTo>
                  <a:cubicBezTo>
                    <a:pt x="27" y="8"/>
                    <a:pt x="26" y="9"/>
                    <a:pt x="26" y="9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25" y="8"/>
                    <a:pt x="26" y="8"/>
                    <a:pt x="26" y="7"/>
                  </a:cubicBezTo>
                  <a:close/>
                  <a:moveTo>
                    <a:pt x="28" y="7"/>
                  </a:moveTo>
                  <a:cubicBezTo>
                    <a:pt x="28" y="7"/>
                    <a:pt x="28" y="6"/>
                    <a:pt x="28" y="6"/>
                  </a:cubicBezTo>
                  <a:cubicBezTo>
                    <a:pt x="28" y="6"/>
                    <a:pt x="28" y="6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lose/>
                  <a:moveTo>
                    <a:pt x="27" y="8"/>
                  </a:move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8"/>
                    <a:pt x="27" y="8"/>
                  </a:cubicBezTo>
                  <a:close/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5" y="12"/>
                    <a:pt x="25" y="11"/>
                    <a:pt x="25" y="11"/>
                  </a:cubicBezTo>
                  <a:cubicBezTo>
                    <a:pt x="25" y="11"/>
                    <a:pt x="26" y="10"/>
                    <a:pt x="26" y="10"/>
                  </a:cubicBezTo>
                  <a:cubicBezTo>
                    <a:pt x="26" y="11"/>
                    <a:pt x="26" y="11"/>
                    <a:pt x="26" y="12"/>
                  </a:cubicBezTo>
                  <a:close/>
                  <a:moveTo>
                    <a:pt x="27" y="10"/>
                  </a:move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1"/>
                    <a:pt x="26" y="11"/>
                    <a:pt x="26" y="10"/>
                  </a:cubicBezTo>
                  <a:cubicBezTo>
                    <a:pt x="26" y="10"/>
                    <a:pt x="27" y="10"/>
                    <a:pt x="27" y="10"/>
                  </a:cubicBezTo>
                  <a:close/>
                  <a:moveTo>
                    <a:pt x="28" y="10"/>
                  </a:moveTo>
                  <a:cubicBezTo>
                    <a:pt x="28" y="10"/>
                    <a:pt x="28" y="11"/>
                    <a:pt x="28" y="11"/>
                  </a:cubicBezTo>
                  <a:cubicBezTo>
                    <a:pt x="28" y="11"/>
                    <a:pt x="28" y="11"/>
                    <a:pt x="27" y="11"/>
                  </a:cubicBezTo>
                  <a:cubicBezTo>
                    <a:pt x="27" y="11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8" y="10"/>
                    <a:pt x="28" y="10"/>
                  </a:cubicBezTo>
                  <a:close/>
                  <a:moveTo>
                    <a:pt x="29" y="10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8" y="11"/>
                  </a:cubicBezTo>
                  <a:cubicBezTo>
                    <a:pt x="28" y="11"/>
                    <a:pt x="28" y="10"/>
                    <a:pt x="28" y="10"/>
                  </a:cubicBezTo>
                  <a:cubicBezTo>
                    <a:pt x="28" y="10"/>
                    <a:pt x="28" y="10"/>
                    <a:pt x="28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30" y="10"/>
                    <a:pt x="30" y="10"/>
                  </a:cubicBezTo>
                  <a:cubicBezTo>
                    <a:pt x="30" y="10"/>
                    <a:pt x="29" y="10"/>
                    <a:pt x="29" y="10"/>
                  </a:cubicBezTo>
                  <a:close/>
                  <a:moveTo>
                    <a:pt x="30" y="10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lose/>
                  <a:moveTo>
                    <a:pt x="30" y="15"/>
                  </a:moveTo>
                  <a:cubicBezTo>
                    <a:pt x="30" y="15"/>
                    <a:pt x="30" y="15"/>
                    <a:pt x="30" y="15"/>
                  </a:cubicBezTo>
                  <a:cubicBezTo>
                    <a:pt x="29" y="14"/>
                    <a:pt x="29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30" y="14"/>
                  </a:cubicBezTo>
                  <a:cubicBezTo>
                    <a:pt x="30" y="14"/>
                    <a:pt x="30" y="14"/>
                    <a:pt x="30" y="15"/>
                  </a:cubicBezTo>
                  <a:close/>
                  <a:moveTo>
                    <a:pt x="30" y="15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3"/>
                  </a:cubicBezTo>
                  <a:cubicBezTo>
                    <a:pt x="28" y="13"/>
                    <a:pt x="28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9" y="14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lose/>
                  <a:moveTo>
                    <a:pt x="30" y="16"/>
                  </a:moveTo>
                  <a:cubicBezTo>
                    <a:pt x="29" y="16"/>
                    <a:pt x="29" y="17"/>
                    <a:pt x="28" y="17"/>
                  </a:cubicBezTo>
                  <a:cubicBezTo>
                    <a:pt x="28" y="16"/>
                    <a:pt x="29" y="16"/>
                    <a:pt x="29" y="1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lnTo>
                    <a:pt x="30" y="16"/>
                  </a:lnTo>
                  <a:close/>
                  <a:moveTo>
                    <a:pt x="32" y="18"/>
                  </a:moveTo>
                  <a:cubicBezTo>
                    <a:pt x="31" y="18"/>
                    <a:pt x="31" y="17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8"/>
                    <a:pt x="32" y="18"/>
                    <a:pt x="32" y="18"/>
                  </a:cubicBezTo>
                  <a:close/>
                  <a:moveTo>
                    <a:pt x="31" y="19"/>
                  </a:moveTo>
                  <a:cubicBezTo>
                    <a:pt x="31" y="19"/>
                    <a:pt x="31" y="19"/>
                    <a:pt x="31" y="18"/>
                  </a:cubicBezTo>
                  <a:cubicBezTo>
                    <a:pt x="31" y="18"/>
                    <a:pt x="31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7"/>
                    <a:pt x="31" y="18"/>
                    <a:pt x="32" y="18"/>
                  </a:cubicBezTo>
                  <a:cubicBezTo>
                    <a:pt x="31" y="19"/>
                    <a:pt x="31" y="19"/>
                    <a:pt x="31" y="19"/>
                  </a:cubicBezTo>
                  <a:close/>
                  <a:moveTo>
                    <a:pt x="31" y="20"/>
                  </a:moveTo>
                  <a:cubicBezTo>
                    <a:pt x="31" y="20"/>
                    <a:pt x="30" y="20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20"/>
                    <a:pt x="31" y="20"/>
                  </a:cubicBezTo>
                  <a:close/>
                  <a:moveTo>
                    <a:pt x="30" y="21"/>
                  </a:moveTo>
                  <a:cubicBezTo>
                    <a:pt x="30" y="21"/>
                    <a:pt x="30" y="20"/>
                    <a:pt x="30" y="20"/>
                  </a:cubicBezTo>
                  <a:cubicBezTo>
                    <a:pt x="30" y="20"/>
                    <a:pt x="30" y="20"/>
                    <a:pt x="29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20"/>
                  </a:cubicBezTo>
                  <a:cubicBezTo>
                    <a:pt x="30" y="20"/>
                    <a:pt x="30" y="20"/>
                    <a:pt x="31" y="20"/>
                  </a:cubicBezTo>
                  <a:cubicBezTo>
                    <a:pt x="30" y="20"/>
                    <a:pt x="30" y="21"/>
                    <a:pt x="30" y="21"/>
                  </a:cubicBezTo>
                  <a:close/>
                  <a:moveTo>
                    <a:pt x="30" y="22"/>
                  </a:moveTo>
                  <a:cubicBezTo>
                    <a:pt x="30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30" y="20"/>
                    <a:pt x="30" y="20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2"/>
                  </a:cubicBezTo>
                  <a:close/>
                  <a:moveTo>
                    <a:pt x="31" y="21"/>
                  </a:moveTo>
                  <a:cubicBezTo>
                    <a:pt x="31" y="22"/>
                    <a:pt x="32" y="22"/>
                    <a:pt x="32" y="22"/>
                  </a:cubicBezTo>
                  <a:cubicBezTo>
                    <a:pt x="32" y="22"/>
                    <a:pt x="31" y="22"/>
                    <a:pt x="31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1"/>
                  </a:cubicBezTo>
                  <a:close/>
                  <a:moveTo>
                    <a:pt x="32" y="21"/>
                  </a:moveTo>
                  <a:cubicBezTo>
                    <a:pt x="32" y="21"/>
                    <a:pt x="32" y="21"/>
                    <a:pt x="33" y="21"/>
                  </a:cubicBezTo>
                  <a:cubicBezTo>
                    <a:pt x="33" y="22"/>
                    <a:pt x="32" y="22"/>
                    <a:pt x="32" y="22"/>
                  </a:cubicBezTo>
                  <a:cubicBezTo>
                    <a:pt x="32" y="22"/>
                    <a:pt x="31" y="21"/>
                    <a:pt x="31" y="21"/>
                  </a:cubicBezTo>
                  <a:cubicBezTo>
                    <a:pt x="31" y="21"/>
                    <a:pt x="32" y="21"/>
                    <a:pt x="32" y="21"/>
                  </a:cubicBezTo>
                  <a:close/>
                  <a:moveTo>
                    <a:pt x="32" y="20"/>
                  </a:moveTo>
                  <a:cubicBezTo>
                    <a:pt x="33" y="20"/>
                    <a:pt x="33" y="20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2" y="21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lose/>
                  <a:moveTo>
                    <a:pt x="33" y="19"/>
                  </a:moveTo>
                  <a:cubicBezTo>
                    <a:pt x="33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3" y="20"/>
                    <a:pt x="33" y="20"/>
                    <a:pt x="32" y="20"/>
                  </a:cubicBezTo>
                  <a:cubicBezTo>
                    <a:pt x="33" y="20"/>
                    <a:pt x="33" y="19"/>
                    <a:pt x="33" y="19"/>
                  </a:cubicBezTo>
                  <a:close/>
                  <a:moveTo>
                    <a:pt x="35" y="18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lose/>
                  <a:moveTo>
                    <a:pt x="35" y="20"/>
                  </a:moveTo>
                  <a:cubicBezTo>
                    <a:pt x="34" y="20"/>
                    <a:pt x="34" y="20"/>
                    <a:pt x="34" y="20"/>
                  </a:cubicBezTo>
                  <a:cubicBezTo>
                    <a:pt x="34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9"/>
                  </a:cubicBezTo>
                  <a:cubicBezTo>
                    <a:pt x="35" y="19"/>
                    <a:pt x="35" y="19"/>
                    <a:pt x="35" y="20"/>
                  </a:cubicBezTo>
                  <a:close/>
                  <a:moveTo>
                    <a:pt x="33" y="22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2"/>
                  </a:cubicBezTo>
                  <a:close/>
                  <a:moveTo>
                    <a:pt x="34" y="22"/>
                  </a:moveTo>
                  <a:cubicBezTo>
                    <a:pt x="34" y="22"/>
                    <a:pt x="34" y="23"/>
                    <a:pt x="35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lose/>
                  <a:moveTo>
                    <a:pt x="35" y="21"/>
                  </a:moveTo>
                  <a:cubicBezTo>
                    <a:pt x="35" y="22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2"/>
                    <a:pt x="34" y="22"/>
                  </a:cubicBezTo>
                  <a:cubicBezTo>
                    <a:pt x="35" y="22"/>
                    <a:pt x="35" y="22"/>
                    <a:pt x="35" y="21"/>
                  </a:cubicBezTo>
                  <a:close/>
                  <a:moveTo>
                    <a:pt x="37" y="22"/>
                  </a:moveTo>
                  <a:cubicBezTo>
                    <a:pt x="37" y="22"/>
                    <a:pt x="36" y="22"/>
                    <a:pt x="36" y="22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2"/>
                    <a:pt x="35" y="22"/>
                    <a:pt x="35" y="21"/>
                  </a:cubicBezTo>
                  <a:cubicBezTo>
                    <a:pt x="35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7" y="21"/>
                    <a:pt x="37" y="21"/>
                  </a:cubicBezTo>
                  <a:cubicBezTo>
                    <a:pt x="37" y="21"/>
                    <a:pt x="37" y="22"/>
                    <a:pt x="37" y="22"/>
                  </a:cubicBezTo>
                  <a:close/>
                  <a:moveTo>
                    <a:pt x="37" y="21"/>
                  </a:move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lose/>
                  <a:moveTo>
                    <a:pt x="38" y="26"/>
                  </a:move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5"/>
                    <a:pt x="38" y="25"/>
                  </a:cubicBezTo>
                  <a:cubicBezTo>
                    <a:pt x="38" y="26"/>
                    <a:pt x="38" y="26"/>
                    <a:pt x="38" y="26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106"/>
            <p:cNvSpPr>
              <a:spLocks/>
            </p:cNvSpPr>
            <p:nvPr/>
          </p:nvSpPr>
          <p:spPr bwMode="auto">
            <a:xfrm rot="1015632">
              <a:off x="8205965" y="19479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107"/>
            <p:cNvSpPr>
              <a:spLocks noEditPoints="1"/>
            </p:cNvSpPr>
            <p:nvPr/>
          </p:nvSpPr>
          <p:spPr bwMode="auto">
            <a:xfrm rot="1015632">
              <a:off x="8115456" y="1723736"/>
              <a:ext cx="187818" cy="330422"/>
            </a:xfrm>
            <a:custGeom>
              <a:avLst/>
              <a:gdLst>
                <a:gd name="T0" fmla="*/ 22 w 23"/>
                <a:gd name="T1" fmla="*/ 32 h 40"/>
                <a:gd name="T2" fmla="*/ 22 w 23"/>
                <a:gd name="T3" fmla="*/ 21 h 40"/>
                <a:gd name="T4" fmla="*/ 18 w 23"/>
                <a:gd name="T5" fmla="*/ 13 h 40"/>
                <a:gd name="T6" fmla="*/ 11 w 23"/>
                <a:gd name="T7" fmla="*/ 6 h 40"/>
                <a:gd name="T8" fmla="*/ 5 w 23"/>
                <a:gd name="T9" fmla="*/ 0 h 40"/>
                <a:gd name="T10" fmla="*/ 2 w 23"/>
                <a:gd name="T11" fmla="*/ 5 h 40"/>
                <a:gd name="T12" fmla="*/ 7 w 23"/>
                <a:gd name="T13" fmla="*/ 15 h 40"/>
                <a:gd name="T14" fmla="*/ 12 w 23"/>
                <a:gd name="T15" fmla="*/ 23 h 40"/>
                <a:gd name="T16" fmla="*/ 13 w 23"/>
                <a:gd name="T17" fmla="*/ 27 h 40"/>
                <a:gd name="T18" fmla="*/ 16 w 23"/>
                <a:gd name="T19" fmla="*/ 31 h 40"/>
                <a:gd name="T20" fmla="*/ 19 w 23"/>
                <a:gd name="T21" fmla="*/ 38 h 40"/>
                <a:gd name="T22" fmla="*/ 2 w 23"/>
                <a:gd name="T23" fmla="*/ 1 h 40"/>
                <a:gd name="T24" fmla="*/ 5 w 23"/>
                <a:gd name="T25" fmla="*/ 8 h 40"/>
                <a:gd name="T26" fmla="*/ 5 w 23"/>
                <a:gd name="T27" fmla="*/ 2 h 40"/>
                <a:gd name="T28" fmla="*/ 7 w 23"/>
                <a:gd name="T29" fmla="*/ 3 h 40"/>
                <a:gd name="T30" fmla="*/ 6 w 23"/>
                <a:gd name="T31" fmla="*/ 7 h 40"/>
                <a:gd name="T32" fmla="*/ 6 w 23"/>
                <a:gd name="T33" fmla="*/ 8 h 40"/>
                <a:gd name="T34" fmla="*/ 17 w 23"/>
                <a:gd name="T35" fmla="*/ 29 h 40"/>
                <a:gd name="T36" fmla="*/ 15 w 23"/>
                <a:gd name="T37" fmla="*/ 27 h 40"/>
                <a:gd name="T38" fmla="*/ 17 w 23"/>
                <a:gd name="T39" fmla="*/ 26 h 40"/>
                <a:gd name="T40" fmla="*/ 13 w 23"/>
                <a:gd name="T41" fmla="*/ 21 h 40"/>
                <a:gd name="T42" fmla="*/ 17 w 23"/>
                <a:gd name="T43" fmla="*/ 25 h 40"/>
                <a:gd name="T44" fmla="*/ 15 w 23"/>
                <a:gd name="T45" fmla="*/ 25 h 40"/>
                <a:gd name="T46" fmla="*/ 17 w 23"/>
                <a:gd name="T47" fmla="*/ 21 h 40"/>
                <a:gd name="T48" fmla="*/ 18 w 23"/>
                <a:gd name="T49" fmla="*/ 24 h 40"/>
                <a:gd name="T50" fmla="*/ 18 w 23"/>
                <a:gd name="T51" fmla="*/ 25 h 40"/>
                <a:gd name="T52" fmla="*/ 14 w 23"/>
                <a:gd name="T53" fmla="*/ 26 h 40"/>
                <a:gd name="T54" fmla="*/ 14 w 23"/>
                <a:gd name="T55" fmla="*/ 23 h 40"/>
                <a:gd name="T56" fmla="*/ 11 w 23"/>
                <a:gd name="T57" fmla="*/ 22 h 40"/>
                <a:gd name="T58" fmla="*/ 10 w 23"/>
                <a:gd name="T59" fmla="*/ 20 h 40"/>
                <a:gd name="T60" fmla="*/ 10 w 23"/>
                <a:gd name="T61" fmla="*/ 12 h 40"/>
                <a:gd name="T62" fmla="*/ 8 w 23"/>
                <a:gd name="T63" fmla="*/ 11 h 40"/>
                <a:gd name="T64" fmla="*/ 10 w 23"/>
                <a:gd name="T65" fmla="*/ 12 h 40"/>
                <a:gd name="T66" fmla="*/ 12 w 23"/>
                <a:gd name="T67" fmla="*/ 17 h 40"/>
                <a:gd name="T68" fmla="*/ 11 w 23"/>
                <a:gd name="T69" fmla="*/ 16 h 40"/>
                <a:gd name="T70" fmla="*/ 12 w 23"/>
                <a:gd name="T71" fmla="*/ 16 h 40"/>
                <a:gd name="T72" fmla="*/ 10 w 23"/>
                <a:gd name="T73" fmla="*/ 14 h 40"/>
                <a:gd name="T74" fmla="*/ 9 w 23"/>
                <a:gd name="T75" fmla="*/ 16 h 40"/>
                <a:gd name="T76" fmla="*/ 14 w 23"/>
                <a:gd name="T77" fmla="*/ 13 h 40"/>
                <a:gd name="T78" fmla="*/ 13 w 23"/>
                <a:gd name="T79" fmla="*/ 15 h 40"/>
                <a:gd name="T80" fmla="*/ 15 w 23"/>
                <a:gd name="T81" fmla="*/ 17 h 40"/>
                <a:gd name="T82" fmla="*/ 10 w 23"/>
                <a:gd name="T83" fmla="*/ 20 h 40"/>
                <a:gd name="T84" fmla="*/ 10 w 23"/>
                <a:gd name="T85" fmla="*/ 18 h 40"/>
                <a:gd name="T86" fmla="*/ 8 w 23"/>
                <a:gd name="T87" fmla="*/ 17 h 40"/>
                <a:gd name="T88" fmla="*/ 8 w 23"/>
                <a:gd name="T89" fmla="*/ 15 h 40"/>
                <a:gd name="T90" fmla="*/ 8 w 23"/>
                <a:gd name="T91" fmla="*/ 13 h 40"/>
                <a:gd name="T92" fmla="*/ 5 w 23"/>
                <a:gd name="T93" fmla="*/ 12 h 40"/>
                <a:gd name="T94" fmla="*/ 7 w 23"/>
                <a:gd name="T95" fmla="*/ 11 h 40"/>
                <a:gd name="T96" fmla="*/ 9 w 23"/>
                <a:gd name="T97" fmla="*/ 10 h 40"/>
                <a:gd name="T98" fmla="*/ 12 w 23"/>
                <a:gd name="T99" fmla="*/ 10 h 40"/>
                <a:gd name="T100" fmla="*/ 14 w 23"/>
                <a:gd name="T101" fmla="*/ 10 h 40"/>
                <a:gd name="T102" fmla="*/ 17 w 23"/>
                <a:gd name="T103" fmla="*/ 12 h 40"/>
                <a:gd name="T104" fmla="*/ 21 w 23"/>
                <a:gd name="T105" fmla="*/ 14 h 40"/>
                <a:gd name="T106" fmla="*/ 17 w 23"/>
                <a:gd name="T107" fmla="*/ 16 h 40"/>
                <a:gd name="T108" fmla="*/ 17 w 23"/>
                <a:gd name="T109" fmla="*/ 19 h 40"/>
                <a:gd name="T110" fmla="*/ 22 w 23"/>
                <a:gd name="T111" fmla="*/ 18 h 40"/>
                <a:gd name="T112" fmla="*/ 20 w 23"/>
                <a:gd name="T113" fmla="*/ 21 h 40"/>
                <a:gd name="T114" fmla="*/ 19 w 23"/>
                <a:gd name="T115" fmla="*/ 26 h 40"/>
                <a:gd name="T116" fmla="*/ 20 w 23"/>
                <a:gd name="T117" fmla="*/ 28 h 40"/>
                <a:gd name="T118" fmla="*/ 18 w 23"/>
                <a:gd name="T119" fmla="*/ 30 h 40"/>
                <a:gd name="T120" fmla="*/ 16 w 23"/>
                <a:gd name="T121" fmla="*/ 30 h 40"/>
                <a:gd name="T122" fmla="*/ 20 w 23"/>
                <a:gd name="T123" fmla="*/ 33 h 40"/>
                <a:gd name="T124" fmla="*/ 19 w 23"/>
                <a:gd name="T125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" h="40">
                  <a:moveTo>
                    <a:pt x="20" y="40"/>
                  </a:move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0"/>
                    <a:pt x="20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1" y="37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6"/>
                    <a:pt x="21" y="36"/>
                    <a:pt x="22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6"/>
                    <a:pt x="23" y="36"/>
                    <a:pt x="22" y="36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5"/>
                    <a:pt x="22" y="35"/>
                  </a:cubicBezTo>
                  <a:cubicBezTo>
                    <a:pt x="22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4"/>
                    <a:pt x="21" y="34"/>
                  </a:cubicBezTo>
                  <a:cubicBezTo>
                    <a:pt x="21" y="34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2" y="32"/>
                    <a:pt x="21" y="32"/>
                    <a:pt x="21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0" y="30"/>
                    <a:pt x="20" y="29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6"/>
                    <a:pt x="20" y="26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4"/>
                    <a:pt x="21" y="24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3" y="23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0"/>
                  </a:cubicBezTo>
                  <a:cubicBezTo>
                    <a:pt x="22" y="20"/>
                    <a:pt x="22" y="20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3" y="19"/>
                    <a:pt x="23" y="19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3"/>
                    <a:pt x="19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2"/>
                  </a:cubicBezTo>
                  <a:cubicBezTo>
                    <a:pt x="18" y="12"/>
                    <a:pt x="18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5" y="11"/>
                    <a:pt x="15" y="11"/>
                  </a:cubicBezTo>
                  <a:cubicBezTo>
                    <a:pt x="14" y="11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2" y="7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9" y="4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2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5" y="9"/>
                    <a:pt x="5" y="9"/>
                  </a:cubicBezTo>
                  <a:cubicBezTo>
                    <a:pt x="5" y="9"/>
                    <a:pt x="4" y="9"/>
                    <a:pt x="4" y="9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2" y="25"/>
                    <a:pt x="12" y="25"/>
                    <a:pt x="11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4" y="28"/>
                    <a:pt x="14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4" y="28"/>
                    <a:pt x="14" y="2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9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8"/>
                    <a:pt x="19" y="38"/>
                  </a:cubicBezTo>
                  <a:cubicBezTo>
                    <a:pt x="19" y="38"/>
                    <a:pt x="20" y="38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lose/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lose/>
                  <a:moveTo>
                    <a:pt x="2" y="2"/>
                  </a:moveTo>
                  <a:cubicBezTo>
                    <a:pt x="2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lose/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lose/>
                  <a:moveTo>
                    <a:pt x="9" y="7"/>
                  </a:moveTo>
                  <a:cubicBezTo>
                    <a:pt x="9" y="7"/>
                    <a:pt x="8" y="7"/>
                    <a:pt x="8" y="6"/>
                  </a:cubicBezTo>
                  <a:cubicBezTo>
                    <a:pt x="8" y="6"/>
                    <a:pt x="8" y="6"/>
                    <a:pt x="9" y="6"/>
                  </a:cubicBezTo>
                  <a:cubicBezTo>
                    <a:pt x="9" y="6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9" y="7"/>
                  </a:move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7"/>
                  </a:cubicBezTo>
                  <a:cubicBezTo>
                    <a:pt x="10" y="7"/>
                    <a:pt x="10" y="7"/>
                    <a:pt x="9" y="7"/>
                  </a:cubicBezTo>
                  <a:close/>
                  <a:moveTo>
                    <a:pt x="9" y="7"/>
                  </a:moveTo>
                  <a:cubicBezTo>
                    <a:pt x="8" y="7"/>
                    <a:pt x="8" y="8"/>
                    <a:pt x="8" y="8"/>
                  </a:cubicBezTo>
                  <a:cubicBezTo>
                    <a:pt x="8" y="8"/>
                    <a:pt x="8" y="7"/>
                    <a:pt x="7" y="7"/>
                  </a:cubicBezTo>
                  <a:cubicBezTo>
                    <a:pt x="7" y="7"/>
                    <a:pt x="8" y="6"/>
                    <a:pt x="8" y="6"/>
                  </a:cubicBezTo>
                  <a:cubicBezTo>
                    <a:pt x="8" y="7"/>
                    <a:pt x="8" y="7"/>
                    <a:pt x="9" y="7"/>
                  </a:cubicBezTo>
                  <a:close/>
                  <a:moveTo>
                    <a:pt x="5" y="7"/>
                  </a:moveTo>
                  <a:cubicBezTo>
                    <a:pt x="5" y="7"/>
                    <a:pt x="6" y="7"/>
                    <a:pt x="6" y="7"/>
                  </a:cubicBezTo>
                  <a:cubicBezTo>
                    <a:pt x="6" y="7"/>
                    <a:pt x="5" y="8"/>
                    <a:pt x="5" y="8"/>
                  </a:cubicBezTo>
                  <a:cubicBezTo>
                    <a:pt x="5" y="8"/>
                    <a:pt x="5" y="8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lose/>
                  <a:moveTo>
                    <a:pt x="4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6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5" y="5"/>
                  </a:cubicBezTo>
                  <a:cubicBezTo>
                    <a:pt x="5" y="6"/>
                    <a:pt x="5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lose/>
                  <a:moveTo>
                    <a:pt x="4" y="4"/>
                  </a:moveTo>
                  <a:cubicBezTo>
                    <a:pt x="4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5"/>
                    <a:pt x="4" y="4"/>
                    <a:pt x="4" y="4"/>
                  </a:cubicBezTo>
                  <a:close/>
                  <a:moveTo>
                    <a:pt x="2" y="2"/>
                  </a:move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2"/>
                    <a:pt x="2" y="2"/>
                  </a:cubicBezTo>
                  <a:close/>
                  <a:moveTo>
                    <a:pt x="5" y="2"/>
                  </a:moveTo>
                  <a:cubicBezTo>
                    <a:pt x="5" y="2"/>
                    <a:pt x="5" y="2"/>
                    <a:pt x="4" y="2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lose/>
                  <a:moveTo>
                    <a:pt x="5" y="3"/>
                  </a:moveTo>
                  <a:cubicBezTo>
                    <a:pt x="5" y="3"/>
                    <a:pt x="5" y="3"/>
                    <a:pt x="4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lose/>
                  <a:moveTo>
                    <a:pt x="5" y="4"/>
                  </a:moveTo>
                  <a:cubicBezTo>
                    <a:pt x="5" y="4"/>
                    <a:pt x="4" y="4"/>
                    <a:pt x="4" y="4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4" y="3"/>
                    <a:pt x="5" y="3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lose/>
                  <a:moveTo>
                    <a:pt x="9" y="2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lose/>
                  <a:moveTo>
                    <a:pt x="9" y="4"/>
                  </a:moveTo>
                  <a:cubicBezTo>
                    <a:pt x="8" y="3"/>
                    <a:pt x="8" y="3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4"/>
                    <a:pt x="9" y="4"/>
                    <a:pt x="9" y="4"/>
                  </a:cubicBezTo>
                  <a:close/>
                  <a:moveTo>
                    <a:pt x="8" y="5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8" y="4"/>
                    <a:pt x="8" y="4"/>
                  </a:cubicBezTo>
                  <a:cubicBezTo>
                    <a:pt x="8" y="4"/>
                    <a:pt x="8" y="4"/>
                    <a:pt x="8" y="5"/>
                  </a:cubicBezTo>
                  <a:close/>
                  <a:moveTo>
                    <a:pt x="7" y="5"/>
                  </a:moveTo>
                  <a:cubicBezTo>
                    <a:pt x="7" y="5"/>
                    <a:pt x="7" y="5"/>
                    <a:pt x="6" y="5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7" y="4"/>
                    <a:pt x="7" y="4"/>
                    <a:pt x="8" y="5"/>
                  </a:cubicBezTo>
                  <a:cubicBezTo>
                    <a:pt x="8" y="5"/>
                    <a:pt x="7" y="5"/>
                    <a:pt x="7" y="5"/>
                  </a:cubicBezTo>
                  <a:close/>
                  <a:moveTo>
                    <a:pt x="7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lose/>
                  <a:moveTo>
                    <a:pt x="6" y="7"/>
                  </a:moveTo>
                  <a:cubicBezTo>
                    <a:pt x="6" y="7"/>
                    <a:pt x="5" y="7"/>
                    <a:pt x="5" y="7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lose/>
                  <a:moveTo>
                    <a:pt x="12" y="5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lose/>
                  <a:moveTo>
                    <a:pt x="11" y="6"/>
                  </a:moveTo>
                  <a:cubicBezTo>
                    <a:pt x="11" y="6"/>
                    <a:pt x="11" y="6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lose/>
                  <a:moveTo>
                    <a:pt x="7" y="8"/>
                  </a:moveTo>
                  <a:cubicBezTo>
                    <a:pt x="7" y="8"/>
                    <a:pt x="7" y="8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close/>
                  <a:moveTo>
                    <a:pt x="6" y="9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6" y="8"/>
                    <a:pt x="6" y="9"/>
                  </a:cubicBezTo>
                  <a:close/>
                  <a:moveTo>
                    <a:pt x="15" y="30"/>
                  </a:move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lose/>
                  <a:moveTo>
                    <a:pt x="18" y="29"/>
                  </a:moveTo>
                  <a:cubicBezTo>
                    <a:pt x="17" y="29"/>
                    <a:pt x="17" y="29"/>
                    <a:pt x="17" y="29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lnTo>
                    <a:pt x="18" y="29"/>
                  </a:lnTo>
                  <a:close/>
                  <a:moveTo>
                    <a:pt x="18" y="28"/>
                  </a:move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lose/>
                  <a:moveTo>
                    <a:pt x="17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lose/>
                  <a:moveTo>
                    <a:pt x="14" y="28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5" y="28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lose/>
                  <a:moveTo>
                    <a:pt x="14" y="28"/>
                  </a:move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lose/>
                  <a:moveTo>
                    <a:pt x="15" y="27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6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5" y="28"/>
                  </a:cubicBezTo>
                  <a:cubicBezTo>
                    <a:pt x="15" y="28"/>
                    <a:pt x="15" y="28"/>
                    <a:pt x="15" y="27"/>
                  </a:cubicBezTo>
                  <a:close/>
                  <a:moveTo>
                    <a:pt x="17" y="27"/>
                  </a:move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6" y="28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6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6"/>
                    <a:pt x="18" y="26"/>
                    <a:pt x="18" y="26"/>
                  </a:cubicBezTo>
                  <a:close/>
                  <a:moveTo>
                    <a:pt x="14" y="21"/>
                  </a:moveTo>
                  <a:cubicBezTo>
                    <a:pt x="14" y="21"/>
                    <a:pt x="14" y="21"/>
                    <a:pt x="15" y="21"/>
                  </a:cubicBezTo>
                  <a:cubicBezTo>
                    <a:pt x="15" y="21"/>
                    <a:pt x="15" y="21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4" y="22"/>
                  </a:cubicBezTo>
                  <a:cubicBezTo>
                    <a:pt x="14" y="21"/>
                    <a:pt x="14" y="21"/>
                    <a:pt x="14" y="21"/>
                  </a:cubicBezTo>
                  <a:close/>
                  <a:moveTo>
                    <a:pt x="13" y="22"/>
                  </a:move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3" y="21"/>
                    <a:pt x="13" y="21"/>
                    <a:pt x="13" y="22"/>
                  </a:cubicBezTo>
                  <a:close/>
                  <a:moveTo>
                    <a:pt x="14" y="22"/>
                  </a:moveTo>
                  <a:cubicBezTo>
                    <a:pt x="14" y="22"/>
                    <a:pt x="15" y="22"/>
                    <a:pt x="15" y="22"/>
                  </a:cubicBezTo>
                  <a:cubicBezTo>
                    <a:pt x="15" y="22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5" y="26"/>
                  </a:move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5" y="27"/>
                    <a:pt x="15" y="27"/>
                  </a:cubicBezTo>
                  <a:cubicBezTo>
                    <a:pt x="15" y="27"/>
                    <a:pt x="15" y="27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lose/>
                  <a:moveTo>
                    <a:pt x="17" y="25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lose/>
                  <a:moveTo>
                    <a:pt x="15" y="26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6"/>
                    <a:pt x="16" y="26"/>
                  </a:cubicBezTo>
                  <a:cubicBezTo>
                    <a:pt x="16" y="26"/>
                    <a:pt x="16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lose/>
                  <a:moveTo>
                    <a:pt x="16" y="25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5"/>
                    <a:pt x="16" y="25"/>
                    <a:pt x="16" y="25"/>
                  </a:cubicBezTo>
                  <a:close/>
                  <a:moveTo>
                    <a:pt x="14" y="26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6"/>
                    <a:pt x="14" y="26"/>
                  </a:cubicBezTo>
                  <a:close/>
                  <a:moveTo>
                    <a:pt x="14" y="26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4" y="25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6"/>
                  </a:cubicBezTo>
                  <a:close/>
                  <a:moveTo>
                    <a:pt x="15" y="24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lose/>
                  <a:moveTo>
                    <a:pt x="15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lose/>
                  <a:moveTo>
                    <a:pt x="16" y="20"/>
                  </a:moveTo>
                  <a:cubicBezTo>
                    <a:pt x="16" y="20"/>
                    <a:pt x="16" y="20"/>
                    <a:pt x="17" y="20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0"/>
                  </a:cubicBezTo>
                  <a:close/>
                  <a:moveTo>
                    <a:pt x="17" y="20"/>
                  </a:moveTo>
                  <a:cubicBezTo>
                    <a:pt x="17" y="20"/>
                    <a:pt x="17" y="20"/>
                    <a:pt x="18" y="20"/>
                  </a:cubicBezTo>
                  <a:cubicBezTo>
                    <a:pt x="18" y="21"/>
                    <a:pt x="18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0"/>
                  </a:cubicBezTo>
                  <a:close/>
                  <a:moveTo>
                    <a:pt x="17" y="22"/>
                  </a:move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4"/>
                    <a:pt x="17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7" y="22"/>
                    <a:pt x="17" y="22"/>
                  </a:cubicBezTo>
                  <a:close/>
                  <a:moveTo>
                    <a:pt x="17" y="23"/>
                  </a:moveTo>
                  <a:cubicBezTo>
                    <a:pt x="17" y="23"/>
                    <a:pt x="17" y="23"/>
                    <a:pt x="18" y="23"/>
                  </a:cubicBezTo>
                  <a:cubicBezTo>
                    <a:pt x="18" y="23"/>
                    <a:pt x="17" y="23"/>
                    <a:pt x="17" y="23"/>
                  </a:cubicBezTo>
                  <a:cubicBezTo>
                    <a:pt x="17" y="24"/>
                    <a:pt x="17" y="24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lose/>
                  <a:moveTo>
                    <a:pt x="18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4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lose/>
                  <a:moveTo>
                    <a:pt x="18" y="25"/>
                  </a:moveTo>
                  <a:cubicBezTo>
                    <a:pt x="18" y="26"/>
                    <a:pt x="18" y="26"/>
                    <a:pt x="18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5"/>
                    <a:pt x="17" y="25"/>
                    <a:pt x="17" y="25"/>
                  </a:cubicBezTo>
                  <a:lnTo>
                    <a:pt x="18" y="25"/>
                  </a:lnTo>
                  <a:close/>
                  <a:moveTo>
                    <a:pt x="14" y="27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lose/>
                  <a:moveTo>
                    <a:pt x="14" y="27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lose/>
                  <a:moveTo>
                    <a:pt x="14" y="27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4" y="27"/>
                    <a:pt x="14" y="27"/>
                  </a:cubicBezTo>
                  <a:close/>
                  <a:moveTo>
                    <a:pt x="14" y="26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13" y="25"/>
                  </a:moveTo>
                  <a:cubicBezTo>
                    <a:pt x="13" y="26"/>
                    <a:pt x="13" y="26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5"/>
                  </a:cubicBezTo>
                  <a:close/>
                  <a:moveTo>
                    <a:pt x="12" y="25"/>
                  </a:moveTo>
                  <a:cubicBezTo>
                    <a:pt x="12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6"/>
                    <a:pt x="13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2" y="25"/>
                    <a:pt x="12" y="25"/>
                  </a:cubicBezTo>
                  <a:close/>
                  <a:moveTo>
                    <a:pt x="13" y="24"/>
                  </a:move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2" y="25"/>
                    <a:pt x="12" y="25"/>
                  </a:cubicBezTo>
                  <a:cubicBezTo>
                    <a:pt x="12" y="25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lose/>
                  <a:moveTo>
                    <a:pt x="14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lnTo>
                    <a:pt x="14" y="23"/>
                  </a:lnTo>
                  <a:close/>
                  <a:moveTo>
                    <a:pt x="13" y="23"/>
                  </a:move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3" y="23"/>
                  </a:cubicBezTo>
                  <a:close/>
                  <a:moveTo>
                    <a:pt x="12" y="23"/>
                  </a:move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3"/>
                  </a:cubicBezTo>
                  <a:lnTo>
                    <a:pt x="12" y="23"/>
                  </a:lnTo>
                  <a:close/>
                  <a:moveTo>
                    <a:pt x="12" y="23"/>
                  </a:moveTo>
                  <a:cubicBezTo>
                    <a:pt x="13" y="22"/>
                    <a:pt x="13" y="22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lose/>
                  <a:moveTo>
                    <a:pt x="11" y="22"/>
                  </a:moveTo>
                  <a:cubicBezTo>
                    <a:pt x="12" y="22"/>
                    <a:pt x="12" y="22"/>
                    <a:pt x="12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lnTo>
                    <a:pt x="11" y="22"/>
                  </a:lnTo>
                  <a:close/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2"/>
                    <a:pt x="11" y="22"/>
                    <a:pt x="11" y="22"/>
                  </a:cubicBezTo>
                  <a:close/>
                  <a:moveTo>
                    <a:pt x="12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3" y="21"/>
                  </a:cubicBezTo>
                  <a:cubicBezTo>
                    <a:pt x="13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1"/>
                    <a:pt x="12" y="21"/>
                    <a:pt x="12" y="21"/>
                  </a:cubicBezTo>
                  <a:close/>
                  <a:moveTo>
                    <a:pt x="11" y="22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1" y="22"/>
                  </a:cubicBezTo>
                  <a:close/>
                  <a:moveTo>
                    <a:pt x="13" y="20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lnTo>
                    <a:pt x="13" y="20"/>
                  </a:lnTo>
                  <a:close/>
                  <a:moveTo>
                    <a:pt x="10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1"/>
                    <a:pt x="10" y="20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0" y="14"/>
                    <a:pt x="10" y="14"/>
                  </a:cubicBezTo>
                  <a:cubicBezTo>
                    <a:pt x="10" y="14"/>
                    <a:pt x="10" y="14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9" y="13"/>
                  </a:cubicBezTo>
                  <a:cubicBezTo>
                    <a:pt x="10" y="13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1"/>
                    <a:pt x="10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2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lose/>
                  <a:moveTo>
                    <a:pt x="12" y="12"/>
                  </a:move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lnTo>
                    <a:pt x="12" y="12"/>
                  </a:lnTo>
                  <a:close/>
                  <a:moveTo>
                    <a:pt x="9" y="10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lnTo>
                    <a:pt x="9" y="10"/>
                  </a:lnTo>
                  <a:close/>
                  <a:moveTo>
                    <a:pt x="9" y="11"/>
                  </a:move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lnTo>
                    <a:pt x="9" y="11"/>
                  </a:ln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8" y="13"/>
                  </a:cubicBezTo>
                  <a:cubicBezTo>
                    <a:pt x="8" y="13"/>
                    <a:pt x="9" y="13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lose/>
                  <a:moveTo>
                    <a:pt x="10" y="10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1"/>
                    <a:pt x="10" y="11"/>
                    <a:pt x="10" y="11"/>
                  </a:cubicBezTo>
                  <a:lnTo>
                    <a:pt x="10" y="10"/>
                  </a:lnTo>
                  <a:close/>
                  <a:moveTo>
                    <a:pt x="11" y="10"/>
                  </a:moveTo>
                  <a:cubicBezTo>
                    <a:pt x="12" y="10"/>
                    <a:pt x="12" y="10"/>
                    <a:pt x="12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lnTo>
                    <a:pt x="11" y="10"/>
                  </a:lnTo>
                  <a:close/>
                  <a:moveTo>
                    <a:pt x="10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10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1"/>
                    <a:pt x="10" y="11"/>
                    <a:pt x="10" y="11"/>
                  </a:cubicBezTo>
                  <a:lnTo>
                    <a:pt x="10" y="12"/>
                  </a:lnTo>
                  <a:close/>
                  <a:moveTo>
                    <a:pt x="10" y="14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10" y="14"/>
                    <a:pt x="10" y="14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3" y="18"/>
                    <a:pt x="13" y="18"/>
                  </a:cubicBezTo>
                  <a:close/>
                  <a:moveTo>
                    <a:pt x="11" y="1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lnTo>
                    <a:pt x="11" y="19"/>
                  </a:lnTo>
                  <a:close/>
                  <a:moveTo>
                    <a:pt x="11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lnTo>
                    <a:pt x="11" y="17"/>
                  </a:lnTo>
                  <a:close/>
                  <a:moveTo>
                    <a:pt x="11" y="17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lnTo>
                    <a:pt x="11" y="17"/>
                  </a:lnTo>
                  <a:close/>
                  <a:moveTo>
                    <a:pt x="11" y="17"/>
                  </a:move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0" y="17"/>
                    <a:pt x="10" y="17"/>
                  </a:cubicBezTo>
                  <a:lnTo>
                    <a:pt x="11" y="17"/>
                  </a:lnTo>
                  <a:close/>
                  <a:moveTo>
                    <a:pt x="9" y="16"/>
                  </a:moveTo>
                  <a:cubicBezTo>
                    <a:pt x="10" y="16"/>
                    <a:pt x="10" y="16"/>
                    <a:pt x="10" y="15"/>
                  </a:cubicBezTo>
                  <a:cubicBezTo>
                    <a:pt x="10" y="15"/>
                    <a:pt x="10" y="16"/>
                    <a:pt x="10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6"/>
                    <a:pt x="10" y="16"/>
                    <a:pt x="9" y="16"/>
                  </a:cubicBezTo>
                  <a:close/>
                  <a:moveTo>
                    <a:pt x="11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lnTo>
                    <a:pt x="11" y="15"/>
                  </a:lnTo>
                  <a:close/>
                  <a:moveTo>
                    <a:pt x="13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lnTo>
                    <a:pt x="13" y="14"/>
                  </a:lnTo>
                  <a:close/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4"/>
                    <a:pt x="12" y="14"/>
                    <a:pt x="12" y="14"/>
                  </a:cubicBezTo>
                  <a:lnTo>
                    <a:pt x="11" y="14"/>
                  </a:ln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4"/>
                    <a:pt x="10" y="14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5"/>
                    <a:pt x="11" y="15"/>
                  </a:cubicBezTo>
                  <a:close/>
                  <a:moveTo>
                    <a:pt x="12" y="14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4"/>
                  </a:cubicBezTo>
                  <a:close/>
                  <a:moveTo>
                    <a:pt x="11" y="15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lose/>
                  <a:moveTo>
                    <a:pt x="9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9" y="15"/>
                  </a:move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10" y="14"/>
                  </a:cubicBezTo>
                  <a:cubicBezTo>
                    <a:pt x="10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lose/>
                  <a:moveTo>
                    <a:pt x="9" y="15"/>
                  </a:move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8" y="15"/>
                  </a:cubicBezTo>
                  <a:cubicBezTo>
                    <a:pt x="8" y="15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5"/>
                    <a:pt x="9" y="15"/>
                  </a:cubicBezTo>
                  <a:close/>
                  <a:moveTo>
                    <a:pt x="13" y="12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lnTo>
                    <a:pt x="13" y="12"/>
                  </a:lnTo>
                  <a:close/>
                  <a:moveTo>
                    <a:pt x="14" y="13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5" y="13"/>
                  </a:cubicBezTo>
                  <a:cubicBezTo>
                    <a:pt x="15" y="14"/>
                    <a:pt x="15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3"/>
                    <a:pt x="14" y="13"/>
                    <a:pt x="14" y="13"/>
                  </a:cubicBezTo>
                  <a:close/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5"/>
                  </a:cubicBezTo>
                  <a:close/>
                  <a:moveTo>
                    <a:pt x="14" y="15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14" y="16"/>
                  </a:moveTo>
                  <a:cubicBezTo>
                    <a:pt x="14" y="16"/>
                    <a:pt x="14" y="17"/>
                    <a:pt x="14" y="17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3" y="16"/>
                    <a:pt x="13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6"/>
                    <a:pt x="14" y="16"/>
                  </a:cubicBezTo>
                  <a:close/>
                  <a:moveTo>
                    <a:pt x="15" y="16"/>
                  </a:moveTo>
                  <a:cubicBezTo>
                    <a:pt x="15" y="16"/>
                    <a:pt x="16" y="16"/>
                    <a:pt x="16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7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lose/>
                  <a:moveTo>
                    <a:pt x="15" y="17"/>
                  </a:moveTo>
                  <a:cubicBezTo>
                    <a:pt x="15" y="17"/>
                    <a:pt x="15" y="17"/>
                    <a:pt x="15" y="18"/>
                  </a:cubicBezTo>
                  <a:cubicBezTo>
                    <a:pt x="15" y="17"/>
                    <a:pt x="15" y="17"/>
                    <a:pt x="14" y="17"/>
                  </a:cubicBezTo>
                  <a:cubicBezTo>
                    <a:pt x="15" y="17"/>
                    <a:pt x="15" y="17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lose/>
                  <a:moveTo>
                    <a:pt x="13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2" y="19"/>
                    <a:pt x="13" y="19"/>
                  </a:cubicBezTo>
                  <a:close/>
                  <a:moveTo>
                    <a:pt x="12" y="19"/>
                  </a:moveTo>
                  <a:cubicBezTo>
                    <a:pt x="12" y="20"/>
                    <a:pt x="12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11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lose/>
                  <a:moveTo>
                    <a:pt x="10" y="20"/>
                  </a:moveTo>
                  <a:cubicBezTo>
                    <a:pt x="10" y="19"/>
                    <a:pt x="10" y="19"/>
                    <a:pt x="10" y="19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lose/>
                  <a:moveTo>
                    <a:pt x="10" y="1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lose/>
                  <a:moveTo>
                    <a:pt x="9" y="18"/>
                  </a:moveTo>
                  <a:cubicBezTo>
                    <a:pt x="9" y="18"/>
                    <a:pt x="9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8"/>
                    <a:pt x="9" y="18"/>
                  </a:cubicBezTo>
                  <a:close/>
                  <a:moveTo>
                    <a:pt x="9" y="18"/>
                  </a:moveTo>
                  <a:cubicBezTo>
                    <a:pt x="9" y="18"/>
                    <a:pt x="9" y="17"/>
                    <a:pt x="9" y="17"/>
                  </a:cubicBezTo>
                  <a:cubicBezTo>
                    <a:pt x="9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9" y="18"/>
                    <a:pt x="9" y="18"/>
                  </a:cubicBezTo>
                  <a:close/>
                  <a:moveTo>
                    <a:pt x="8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8" y="17"/>
                  </a:move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9" y="17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7"/>
                    <a:pt x="9" y="17"/>
                  </a:cubicBezTo>
                  <a:cubicBezTo>
                    <a:pt x="9" y="17"/>
                    <a:pt x="9" y="17"/>
                    <a:pt x="8" y="17"/>
                  </a:cubicBezTo>
                  <a:cubicBezTo>
                    <a:pt x="8" y="17"/>
                    <a:pt x="8" y="17"/>
                    <a:pt x="9" y="17"/>
                  </a:cubicBezTo>
                  <a:close/>
                  <a:moveTo>
                    <a:pt x="8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lose/>
                  <a:moveTo>
                    <a:pt x="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5"/>
                  </a:cubicBezTo>
                  <a:close/>
                  <a:moveTo>
                    <a:pt x="7" y="15"/>
                  </a:moveTo>
                  <a:cubicBezTo>
                    <a:pt x="8" y="15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lose/>
                  <a:moveTo>
                    <a:pt x="8" y="14"/>
                  </a:moveTo>
                  <a:cubicBezTo>
                    <a:pt x="8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lose/>
                  <a:moveTo>
                    <a:pt x="7" y="14"/>
                  </a:moveTo>
                  <a:cubicBezTo>
                    <a:pt x="7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lose/>
                  <a:moveTo>
                    <a:pt x="8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lose/>
                  <a:moveTo>
                    <a:pt x="7" y="12"/>
                  </a:move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7" y="14"/>
                    <a:pt x="7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lose/>
                  <a:moveTo>
                    <a:pt x="7" y="11"/>
                  </a:move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2"/>
                    <a:pt x="8" y="12"/>
                    <a:pt x="8" y="12"/>
                  </a:cubicBezTo>
                  <a:lnTo>
                    <a:pt x="7" y="11"/>
                  </a:lnTo>
                  <a:close/>
                  <a:moveTo>
                    <a:pt x="7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lose/>
                  <a:moveTo>
                    <a:pt x="6" y="11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2"/>
                    <a:pt x="5" y="12"/>
                    <a:pt x="5" y="12"/>
                  </a:cubicBezTo>
                  <a:lnTo>
                    <a:pt x="6" y="11"/>
                  </a:lnTo>
                  <a:close/>
                  <a:moveTo>
                    <a:pt x="5" y="10"/>
                  </a:moveTo>
                  <a:cubicBezTo>
                    <a:pt x="5" y="10"/>
                    <a:pt x="6" y="10"/>
                    <a:pt x="6" y="10"/>
                  </a:cubicBezTo>
                  <a:cubicBezTo>
                    <a:pt x="6" y="10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lose/>
                  <a:moveTo>
                    <a:pt x="6" y="10"/>
                  </a:moveTo>
                  <a:cubicBezTo>
                    <a:pt x="6" y="10"/>
                    <a:pt x="6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lose/>
                  <a:moveTo>
                    <a:pt x="7" y="9"/>
                  </a:moveTo>
                  <a:cubicBezTo>
                    <a:pt x="7" y="9"/>
                    <a:pt x="7" y="10"/>
                    <a:pt x="7" y="10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6" y="10"/>
                    <a:pt x="6" y="10"/>
                  </a:cubicBezTo>
                  <a:cubicBezTo>
                    <a:pt x="7" y="9"/>
                    <a:pt x="7" y="9"/>
                    <a:pt x="7" y="9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10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7" y="10"/>
                  </a:cubicBezTo>
                  <a:cubicBezTo>
                    <a:pt x="7" y="10"/>
                    <a:pt x="7" y="9"/>
                    <a:pt x="7" y="9"/>
                  </a:cubicBezTo>
                  <a:cubicBezTo>
                    <a:pt x="7" y="9"/>
                    <a:pt x="7" y="9"/>
                    <a:pt x="8" y="9"/>
                  </a:cubicBezTo>
                  <a:close/>
                  <a:moveTo>
                    <a:pt x="9" y="9"/>
                  </a:move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9" y="9"/>
                  </a:cubicBezTo>
                  <a:close/>
                  <a:moveTo>
                    <a:pt x="10" y="8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1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10" y="8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2" y="9"/>
                  </a:cubicBezTo>
                  <a:cubicBezTo>
                    <a:pt x="12" y="9"/>
                    <a:pt x="11" y="9"/>
                    <a:pt x="11" y="8"/>
                  </a:cubicBezTo>
                  <a:cubicBezTo>
                    <a:pt x="11" y="8"/>
                    <a:pt x="11" y="8"/>
                    <a:pt x="12" y="8"/>
                  </a:cubicBezTo>
                  <a:cubicBezTo>
                    <a:pt x="12" y="8"/>
                    <a:pt x="12" y="8"/>
                    <a:pt x="12" y="9"/>
                  </a:cubicBezTo>
                  <a:cubicBezTo>
                    <a:pt x="12" y="9"/>
                    <a:pt x="13" y="9"/>
                    <a:pt x="13" y="10"/>
                  </a:cubicBezTo>
                  <a:close/>
                  <a:moveTo>
                    <a:pt x="13" y="10"/>
                  </a:move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8"/>
                  </a:cubicBezTo>
                  <a:cubicBezTo>
                    <a:pt x="10" y="8"/>
                    <a:pt x="10" y="8"/>
                    <a:pt x="11" y="8"/>
                  </a:cubicBezTo>
                  <a:cubicBezTo>
                    <a:pt x="11" y="9"/>
                    <a:pt x="12" y="9"/>
                    <a:pt x="12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2" y="11"/>
                  </a:move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1"/>
                    <a:pt x="12" y="12"/>
                    <a:pt x="11" y="12"/>
                  </a:cubicBezTo>
                  <a:cubicBezTo>
                    <a:pt x="11" y="11"/>
                    <a:pt x="12" y="11"/>
                    <a:pt x="12" y="10"/>
                  </a:cubicBezTo>
                  <a:lnTo>
                    <a:pt x="12" y="11"/>
                  </a:lnTo>
                  <a:close/>
                  <a:moveTo>
                    <a:pt x="15" y="12"/>
                  </a:moveTo>
                  <a:cubicBezTo>
                    <a:pt x="15" y="12"/>
                    <a:pt x="14" y="11"/>
                    <a:pt x="14" y="11"/>
                  </a:cubicBezTo>
                  <a:cubicBezTo>
                    <a:pt x="14" y="11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1"/>
                    <a:pt x="14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lose/>
                  <a:moveTo>
                    <a:pt x="15" y="13"/>
                  </a:moveTo>
                  <a:cubicBezTo>
                    <a:pt x="15" y="13"/>
                    <a:pt x="14" y="13"/>
                    <a:pt x="14" y="13"/>
                  </a:cubicBezTo>
                  <a:cubicBezTo>
                    <a:pt x="14" y="13"/>
                    <a:pt x="14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1"/>
                    <a:pt x="14" y="11"/>
                    <a:pt x="14" y="11"/>
                  </a:cubicBezTo>
                  <a:cubicBezTo>
                    <a:pt x="14" y="11"/>
                    <a:pt x="14" y="12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1"/>
                    <a:pt x="18" y="11"/>
                  </a:cubicBezTo>
                  <a:cubicBezTo>
                    <a:pt x="18" y="11"/>
                    <a:pt x="18" y="11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8" y="14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4"/>
                  </a:cubicBezTo>
                  <a:close/>
                  <a:moveTo>
                    <a:pt x="17" y="14"/>
                  </a:moveTo>
                  <a:cubicBezTo>
                    <a:pt x="17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7" y="13"/>
                    <a:pt x="17" y="13"/>
                    <a:pt x="18" y="14"/>
                  </a:cubicBezTo>
                  <a:cubicBezTo>
                    <a:pt x="18" y="14"/>
                    <a:pt x="18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lose/>
                  <a:moveTo>
                    <a:pt x="17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7" y="14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lose/>
                  <a:moveTo>
                    <a:pt x="16" y="16"/>
                  </a:moveTo>
                  <a:cubicBezTo>
                    <a:pt x="16" y="16"/>
                    <a:pt x="16" y="16"/>
                    <a:pt x="15" y="15"/>
                  </a:cubicBezTo>
                  <a:cubicBezTo>
                    <a:pt x="15" y="15"/>
                    <a:pt x="16" y="15"/>
                    <a:pt x="16" y="15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7" y="16"/>
                    <a:pt x="16" y="16"/>
                    <a:pt x="16" y="16"/>
                  </a:cubicBezTo>
                  <a:close/>
                  <a:moveTo>
                    <a:pt x="21" y="14"/>
                  </a:move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lose/>
                  <a:moveTo>
                    <a:pt x="20" y="16"/>
                  </a:moveTo>
                  <a:cubicBezTo>
                    <a:pt x="20" y="16"/>
                    <a:pt x="19" y="15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1" y="14"/>
                    <a:pt x="21" y="14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0" y="15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19" y="17"/>
                  </a:moveTo>
                  <a:cubicBezTo>
                    <a:pt x="19" y="16"/>
                    <a:pt x="19" y="16"/>
                    <a:pt x="18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20" y="16"/>
                    <a:pt x="20" y="16"/>
                  </a:cubicBezTo>
                  <a:cubicBezTo>
                    <a:pt x="19" y="16"/>
                    <a:pt x="19" y="16"/>
                    <a:pt x="19" y="17"/>
                  </a:cubicBezTo>
                  <a:close/>
                  <a:moveTo>
                    <a:pt x="18" y="17"/>
                  </a:moveTo>
                  <a:cubicBezTo>
                    <a:pt x="18" y="17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9" y="16"/>
                    <a:pt x="19" y="17"/>
                  </a:cubicBezTo>
                  <a:cubicBezTo>
                    <a:pt x="19" y="17"/>
                    <a:pt x="18" y="17"/>
                    <a:pt x="18" y="17"/>
                  </a:cubicBezTo>
                  <a:close/>
                  <a:moveTo>
                    <a:pt x="17" y="18"/>
                  </a:move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7" y="18"/>
                  </a:cubicBezTo>
                  <a:close/>
                  <a:moveTo>
                    <a:pt x="16" y="18"/>
                  </a:moveTo>
                  <a:cubicBezTo>
                    <a:pt x="16" y="18"/>
                    <a:pt x="16" y="18"/>
                    <a:pt x="16" y="17"/>
                  </a:cubicBezTo>
                  <a:cubicBezTo>
                    <a:pt x="16" y="17"/>
                    <a:pt x="16" y="17"/>
                    <a:pt x="17" y="17"/>
                  </a:cubicBezTo>
                  <a:cubicBezTo>
                    <a:pt x="17" y="17"/>
                    <a:pt x="17" y="18"/>
                    <a:pt x="17" y="18"/>
                  </a:cubicBezTo>
                  <a:cubicBezTo>
                    <a:pt x="17" y="18"/>
                    <a:pt x="17" y="18"/>
                    <a:pt x="16" y="18"/>
                  </a:cubicBezTo>
                  <a:close/>
                  <a:moveTo>
                    <a:pt x="15" y="18"/>
                  </a:move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5" y="18"/>
                  </a:cubicBezTo>
                  <a:close/>
                  <a:moveTo>
                    <a:pt x="15" y="20"/>
                  </a:moveTo>
                  <a:cubicBezTo>
                    <a:pt x="15" y="20"/>
                    <a:pt x="14" y="20"/>
                    <a:pt x="14" y="20"/>
                  </a:cubicBezTo>
                  <a:cubicBezTo>
                    <a:pt x="14" y="20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8"/>
                    <a:pt x="15" y="20"/>
                    <a:pt x="15" y="20"/>
                  </a:cubicBezTo>
                  <a:close/>
                  <a:moveTo>
                    <a:pt x="17" y="19"/>
                  </a:moveTo>
                  <a:cubicBezTo>
                    <a:pt x="17" y="19"/>
                    <a:pt x="17" y="19"/>
                    <a:pt x="17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19"/>
                    <a:pt x="16" y="19"/>
                  </a:cubicBezTo>
                  <a:cubicBezTo>
                    <a:pt x="16" y="19"/>
                    <a:pt x="16" y="19"/>
                    <a:pt x="17" y="19"/>
                  </a:cubicBezTo>
                  <a:close/>
                  <a:moveTo>
                    <a:pt x="17" y="19"/>
                  </a:moveTo>
                  <a:cubicBezTo>
                    <a:pt x="18" y="19"/>
                    <a:pt x="18" y="19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lose/>
                  <a:moveTo>
                    <a:pt x="19" y="18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9"/>
                    <a:pt x="18" y="19"/>
                    <a:pt x="18" y="20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8"/>
                    <a:pt x="19" y="18"/>
                  </a:cubicBezTo>
                  <a:close/>
                  <a:moveTo>
                    <a:pt x="19" y="18"/>
                  </a:moveTo>
                  <a:cubicBezTo>
                    <a:pt x="19" y="18"/>
                    <a:pt x="20" y="19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lose/>
                  <a:moveTo>
                    <a:pt x="20" y="18"/>
                  </a:moveTo>
                  <a:cubicBezTo>
                    <a:pt x="20" y="18"/>
                    <a:pt x="21" y="19"/>
                    <a:pt x="21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lose/>
                  <a:moveTo>
                    <a:pt x="22" y="18"/>
                  </a:moveTo>
                  <a:cubicBezTo>
                    <a:pt x="22" y="18"/>
                    <a:pt x="22" y="18"/>
                    <a:pt x="23" y="18"/>
                  </a:cubicBezTo>
                  <a:cubicBezTo>
                    <a:pt x="23" y="18"/>
                    <a:pt x="23" y="18"/>
                    <a:pt x="23" y="19"/>
                  </a:cubicBezTo>
                  <a:cubicBezTo>
                    <a:pt x="23" y="19"/>
                    <a:pt x="22" y="19"/>
                    <a:pt x="22" y="18"/>
                  </a:cubicBezTo>
                  <a:close/>
                  <a:moveTo>
                    <a:pt x="21" y="19"/>
                  </a:move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lose/>
                  <a:moveTo>
                    <a:pt x="18" y="22"/>
                  </a:moveTo>
                  <a:cubicBezTo>
                    <a:pt x="18" y="22"/>
                    <a:pt x="18" y="22"/>
                    <a:pt x="18" y="22"/>
                  </a:cubicBezTo>
                  <a:cubicBezTo>
                    <a:pt x="18" y="21"/>
                    <a:pt x="18" y="21"/>
                    <a:pt x="18" y="20"/>
                  </a:cubicBezTo>
                  <a:cubicBezTo>
                    <a:pt x="18" y="21"/>
                    <a:pt x="19" y="21"/>
                    <a:pt x="19" y="21"/>
                  </a:cubicBezTo>
                  <a:cubicBezTo>
                    <a:pt x="19" y="21"/>
                    <a:pt x="19" y="22"/>
                    <a:pt x="18" y="22"/>
                  </a:cubicBezTo>
                  <a:close/>
                  <a:moveTo>
                    <a:pt x="20" y="21"/>
                  </a:moveTo>
                  <a:cubicBezTo>
                    <a:pt x="20" y="21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1"/>
                    <a:pt x="19" y="21"/>
                  </a:cubicBezTo>
                  <a:cubicBezTo>
                    <a:pt x="19" y="21"/>
                    <a:pt x="19" y="21"/>
                    <a:pt x="20" y="21"/>
                  </a:cubicBezTo>
                  <a:close/>
                  <a:moveTo>
                    <a:pt x="21" y="21"/>
                  </a:moveTo>
                  <a:cubicBezTo>
                    <a:pt x="21" y="22"/>
                    <a:pt x="20" y="22"/>
                    <a:pt x="20" y="22"/>
                  </a:cubicBezTo>
                  <a:cubicBezTo>
                    <a:pt x="20" y="22"/>
                    <a:pt x="20" y="22"/>
                    <a:pt x="19" y="22"/>
                  </a:cubicBezTo>
                  <a:cubicBezTo>
                    <a:pt x="20" y="22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1" y="21"/>
                  </a:cubicBezTo>
                  <a:close/>
                  <a:moveTo>
                    <a:pt x="22" y="23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0" y="23"/>
                  </a:cubicBezTo>
                  <a:cubicBezTo>
                    <a:pt x="21" y="22"/>
                    <a:pt x="21" y="22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3"/>
                  </a:cubicBezTo>
                  <a:close/>
                  <a:moveTo>
                    <a:pt x="22" y="22"/>
                  </a:moveTo>
                  <a:cubicBezTo>
                    <a:pt x="22" y="22"/>
                    <a:pt x="22" y="22"/>
                    <a:pt x="22" y="22"/>
                  </a:cubicBezTo>
                  <a:cubicBezTo>
                    <a:pt x="23" y="22"/>
                    <a:pt x="23" y="22"/>
                    <a:pt x="22" y="23"/>
                  </a:cubicBezTo>
                  <a:cubicBezTo>
                    <a:pt x="22" y="23"/>
                    <a:pt x="22" y="22"/>
                    <a:pt x="22" y="22"/>
                  </a:cubicBezTo>
                  <a:close/>
                  <a:moveTo>
                    <a:pt x="20" y="27"/>
                  </a:move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19" y="25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6"/>
                    <a:pt x="20" y="26"/>
                    <a:pt x="20" y="26"/>
                  </a:cubicBezTo>
                  <a:lnTo>
                    <a:pt x="20" y="27"/>
                  </a:lnTo>
                  <a:close/>
                  <a:moveTo>
                    <a:pt x="19" y="27"/>
                  </a:move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5"/>
                    <a:pt x="19" y="24"/>
                  </a:cubicBezTo>
                  <a:cubicBezTo>
                    <a:pt x="19" y="24"/>
                    <a:pt x="19" y="24"/>
                    <a:pt x="19" y="23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6"/>
                    <a:pt x="20" y="26"/>
                  </a:cubicBezTo>
                  <a:cubicBezTo>
                    <a:pt x="20" y="26"/>
                    <a:pt x="20" y="27"/>
                    <a:pt x="20" y="27"/>
                  </a:cubicBezTo>
                  <a:lnTo>
                    <a:pt x="19" y="27"/>
                  </a:lnTo>
                  <a:close/>
                  <a:moveTo>
                    <a:pt x="19" y="28"/>
                  </a:moveTo>
                  <a:cubicBezTo>
                    <a:pt x="18" y="27"/>
                    <a:pt x="18" y="28"/>
                    <a:pt x="17" y="27"/>
                  </a:cubicBezTo>
                  <a:cubicBezTo>
                    <a:pt x="18" y="26"/>
                    <a:pt x="18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lnTo>
                    <a:pt x="19" y="28"/>
                  </a:lnTo>
                  <a:close/>
                  <a:moveTo>
                    <a:pt x="19" y="30"/>
                  </a:moveTo>
                  <a:cubicBezTo>
                    <a:pt x="19" y="30"/>
                    <a:pt x="19" y="29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9"/>
                  </a:cubicBezTo>
                  <a:cubicBezTo>
                    <a:pt x="20" y="29"/>
                    <a:pt x="20" y="30"/>
                    <a:pt x="20" y="30"/>
                  </a:cubicBezTo>
                  <a:cubicBezTo>
                    <a:pt x="20" y="30"/>
                    <a:pt x="20" y="30"/>
                    <a:pt x="19" y="30"/>
                  </a:cubicBezTo>
                  <a:close/>
                  <a:moveTo>
                    <a:pt x="18" y="31"/>
                  </a:move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19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9"/>
                    <a:pt x="19" y="30"/>
                    <a:pt x="19" y="30"/>
                  </a:cubicBezTo>
                  <a:cubicBezTo>
                    <a:pt x="19" y="30"/>
                    <a:pt x="19" y="31"/>
                    <a:pt x="18" y="31"/>
                  </a:cubicBezTo>
                  <a:close/>
                  <a:moveTo>
                    <a:pt x="17" y="31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7" y="30"/>
                    <a:pt x="17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1"/>
                    <a:pt x="18" y="31"/>
                  </a:cubicBezTo>
                  <a:cubicBezTo>
                    <a:pt x="18" y="31"/>
                    <a:pt x="18" y="31"/>
                    <a:pt x="17" y="31"/>
                  </a:cubicBezTo>
                  <a:close/>
                  <a:moveTo>
                    <a:pt x="17" y="32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2"/>
                  </a:cubicBezTo>
                  <a:close/>
                  <a:moveTo>
                    <a:pt x="16" y="32"/>
                  </a:moveTo>
                  <a:cubicBezTo>
                    <a:pt x="16" y="32"/>
                    <a:pt x="16" y="32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1"/>
                    <a:pt x="16" y="31"/>
                  </a:cubicBezTo>
                  <a:cubicBezTo>
                    <a:pt x="16" y="31"/>
                    <a:pt x="16" y="31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lose/>
                  <a:moveTo>
                    <a:pt x="17" y="33"/>
                  </a:moveTo>
                  <a:cubicBezTo>
                    <a:pt x="17" y="33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lose/>
                  <a:moveTo>
                    <a:pt x="18" y="32"/>
                  </a:moveTo>
                  <a:cubicBezTo>
                    <a:pt x="18" y="33"/>
                    <a:pt x="18" y="33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8" y="32"/>
                    <a:pt x="18" y="32"/>
                  </a:cubicBezTo>
                  <a:close/>
                  <a:moveTo>
                    <a:pt x="19" y="32"/>
                  </a:moveTo>
                  <a:cubicBezTo>
                    <a:pt x="19" y="32"/>
                    <a:pt x="19" y="33"/>
                    <a:pt x="19" y="33"/>
                  </a:cubicBezTo>
                  <a:cubicBezTo>
                    <a:pt x="19" y="33"/>
                    <a:pt x="19" y="33"/>
                    <a:pt x="19" y="34"/>
                  </a:cubicBezTo>
                  <a:cubicBezTo>
                    <a:pt x="19" y="33"/>
                    <a:pt x="18" y="33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9" y="32"/>
                    <a:pt x="19" y="32"/>
                    <a:pt x="19" y="32"/>
                  </a:cubicBezTo>
                  <a:close/>
                  <a:moveTo>
                    <a:pt x="20" y="32"/>
                  </a:moveTo>
                  <a:cubicBezTo>
                    <a:pt x="20" y="32"/>
                    <a:pt x="20" y="33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0" y="33"/>
                    <a:pt x="19" y="33"/>
                  </a:cubicBezTo>
                  <a:cubicBezTo>
                    <a:pt x="19" y="33"/>
                    <a:pt x="19" y="32"/>
                    <a:pt x="19" y="32"/>
                  </a:cubicBezTo>
                  <a:cubicBezTo>
                    <a:pt x="19" y="32"/>
                    <a:pt x="20" y="32"/>
                    <a:pt x="20" y="32"/>
                  </a:cubicBezTo>
                  <a:close/>
                  <a:moveTo>
                    <a:pt x="22" y="32"/>
                  </a:move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lose/>
                  <a:moveTo>
                    <a:pt x="21" y="33"/>
                  </a:moveTo>
                  <a:cubicBezTo>
                    <a:pt x="21" y="33"/>
                    <a:pt x="21" y="33"/>
                    <a:pt x="20" y="33"/>
                  </a:cubicBezTo>
                  <a:cubicBezTo>
                    <a:pt x="20" y="33"/>
                    <a:pt x="20" y="32"/>
                    <a:pt x="20" y="32"/>
                  </a:cubicBezTo>
                  <a:cubicBezTo>
                    <a:pt x="20" y="32"/>
                    <a:pt x="20" y="32"/>
                    <a:pt x="21" y="31"/>
                  </a:cubicBezTo>
                  <a:cubicBezTo>
                    <a:pt x="21" y="31"/>
                    <a:pt x="21" y="32"/>
                    <a:pt x="21" y="32"/>
                  </a:cubicBezTo>
                  <a:cubicBezTo>
                    <a:pt x="21" y="32"/>
                    <a:pt x="22" y="32"/>
                    <a:pt x="22" y="32"/>
                  </a:cubicBezTo>
                  <a:cubicBezTo>
                    <a:pt x="22" y="32"/>
                    <a:pt x="21" y="32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close/>
                  <a:moveTo>
                    <a:pt x="18" y="35"/>
                  </a:moveTo>
                  <a:cubicBezTo>
                    <a:pt x="18" y="35"/>
                    <a:pt x="18" y="36"/>
                    <a:pt x="18" y="36"/>
                  </a:cubicBezTo>
                  <a:cubicBezTo>
                    <a:pt x="18" y="36"/>
                    <a:pt x="17" y="36"/>
                    <a:pt x="17" y="36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lose/>
                  <a:moveTo>
                    <a:pt x="19" y="35"/>
                  </a:moveTo>
                  <a:cubicBezTo>
                    <a:pt x="19" y="35"/>
                    <a:pt x="19" y="36"/>
                    <a:pt x="19" y="36"/>
                  </a:cubicBezTo>
                  <a:cubicBezTo>
                    <a:pt x="19" y="36"/>
                    <a:pt x="18" y="36"/>
                    <a:pt x="18" y="36"/>
                  </a:cubicBezTo>
                  <a:cubicBezTo>
                    <a:pt x="18" y="36"/>
                    <a:pt x="18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lose/>
                  <a:moveTo>
                    <a:pt x="20" y="35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19" y="36"/>
                    <a:pt x="19" y="36"/>
                  </a:cubicBezTo>
                  <a:cubicBezTo>
                    <a:pt x="19" y="36"/>
                    <a:pt x="19" y="35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lose/>
                  <a:moveTo>
                    <a:pt x="21" y="36"/>
                  </a:move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6"/>
                    <a:pt x="22" y="36"/>
                    <a:pt x="21" y="36"/>
                  </a:cubicBezTo>
                  <a:close/>
                  <a:moveTo>
                    <a:pt x="22" y="36"/>
                  </a:moveTo>
                  <a:cubicBezTo>
                    <a:pt x="22" y="36"/>
                    <a:pt x="22" y="36"/>
                    <a:pt x="22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6"/>
                    <a:pt x="22" y="36"/>
                    <a:pt x="22" y="36"/>
                  </a:cubicBezTo>
                  <a:close/>
                  <a:moveTo>
                    <a:pt x="20" y="40"/>
                  </a:move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1" y="40"/>
                    <a:pt x="21" y="40"/>
                    <a:pt x="20" y="40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108"/>
            <p:cNvSpPr>
              <a:spLocks/>
            </p:cNvSpPr>
            <p:nvPr/>
          </p:nvSpPr>
          <p:spPr bwMode="auto">
            <a:xfrm rot="1015632">
              <a:off x="8127121" y="2251269"/>
              <a:ext cx="0" cy="6956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1 h 1"/>
                <a:gd name="T4" fmla="*/ 1 h 1"/>
                <a:gd name="T5" fmla="*/ 1 h 1"/>
                <a:gd name="T6" fmla="*/ 1 h 1"/>
                <a:gd name="T7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Freeform 109"/>
            <p:cNvSpPr>
              <a:spLocks noEditPoints="1"/>
            </p:cNvSpPr>
            <p:nvPr/>
          </p:nvSpPr>
          <p:spPr bwMode="auto">
            <a:xfrm rot="1015632">
              <a:off x="8134463" y="2029969"/>
              <a:ext cx="125212" cy="372160"/>
            </a:xfrm>
            <a:custGeom>
              <a:avLst/>
              <a:gdLst>
                <a:gd name="T0" fmla="*/ 6 w 15"/>
                <a:gd name="T1" fmla="*/ 38 h 45"/>
                <a:gd name="T2" fmla="*/ 12 w 15"/>
                <a:gd name="T3" fmla="*/ 28 h 45"/>
                <a:gd name="T4" fmla="*/ 13 w 15"/>
                <a:gd name="T5" fmla="*/ 19 h 45"/>
                <a:gd name="T6" fmla="*/ 11 w 15"/>
                <a:gd name="T7" fmla="*/ 10 h 45"/>
                <a:gd name="T8" fmla="*/ 6 w 15"/>
                <a:gd name="T9" fmla="*/ 3 h 45"/>
                <a:gd name="T10" fmla="*/ 3 w 15"/>
                <a:gd name="T11" fmla="*/ 7 h 45"/>
                <a:gd name="T12" fmla="*/ 2 w 15"/>
                <a:gd name="T13" fmla="*/ 17 h 45"/>
                <a:gd name="T14" fmla="*/ 1 w 15"/>
                <a:gd name="T15" fmla="*/ 28 h 45"/>
                <a:gd name="T16" fmla="*/ 1 w 15"/>
                <a:gd name="T17" fmla="*/ 33 h 45"/>
                <a:gd name="T18" fmla="*/ 0 w 15"/>
                <a:gd name="T19" fmla="*/ 39 h 45"/>
                <a:gd name="T20" fmla="*/ 0 w 15"/>
                <a:gd name="T21" fmla="*/ 44 h 45"/>
                <a:gd name="T22" fmla="*/ 8 w 15"/>
                <a:gd name="T23" fmla="*/ 11 h 45"/>
                <a:gd name="T24" fmla="*/ 4 w 15"/>
                <a:gd name="T25" fmla="*/ 6 h 45"/>
                <a:gd name="T26" fmla="*/ 6 w 15"/>
                <a:gd name="T27" fmla="*/ 5 h 45"/>
                <a:gd name="T28" fmla="*/ 7 w 15"/>
                <a:gd name="T29" fmla="*/ 7 h 45"/>
                <a:gd name="T30" fmla="*/ 10 w 15"/>
                <a:gd name="T31" fmla="*/ 10 h 45"/>
                <a:gd name="T32" fmla="*/ 4 w 15"/>
                <a:gd name="T33" fmla="*/ 33 h 45"/>
                <a:gd name="T34" fmla="*/ 2 w 15"/>
                <a:gd name="T35" fmla="*/ 31 h 45"/>
                <a:gd name="T36" fmla="*/ 4 w 15"/>
                <a:gd name="T37" fmla="*/ 32 h 45"/>
                <a:gd name="T38" fmla="*/ 4 w 15"/>
                <a:gd name="T39" fmla="*/ 26 h 45"/>
                <a:gd name="T40" fmla="*/ 5 w 15"/>
                <a:gd name="T41" fmla="*/ 31 h 45"/>
                <a:gd name="T42" fmla="*/ 5 w 15"/>
                <a:gd name="T43" fmla="*/ 29 h 45"/>
                <a:gd name="T44" fmla="*/ 6 w 15"/>
                <a:gd name="T45" fmla="*/ 27 h 45"/>
                <a:gd name="T46" fmla="*/ 6 w 15"/>
                <a:gd name="T47" fmla="*/ 28 h 45"/>
                <a:gd name="T48" fmla="*/ 7 w 15"/>
                <a:gd name="T49" fmla="*/ 29 h 45"/>
                <a:gd name="T50" fmla="*/ 3 w 15"/>
                <a:gd name="T51" fmla="*/ 30 h 45"/>
                <a:gd name="T52" fmla="*/ 4 w 15"/>
                <a:gd name="T53" fmla="*/ 27 h 45"/>
                <a:gd name="T54" fmla="*/ 2 w 15"/>
                <a:gd name="T55" fmla="*/ 25 h 45"/>
                <a:gd name="T56" fmla="*/ 5 w 15"/>
                <a:gd name="T57" fmla="*/ 24 h 45"/>
                <a:gd name="T58" fmla="*/ 5 w 15"/>
                <a:gd name="T59" fmla="*/ 16 h 45"/>
                <a:gd name="T60" fmla="*/ 5 w 15"/>
                <a:gd name="T61" fmla="*/ 14 h 45"/>
                <a:gd name="T62" fmla="*/ 6 w 15"/>
                <a:gd name="T63" fmla="*/ 15 h 45"/>
                <a:gd name="T64" fmla="*/ 5 w 15"/>
                <a:gd name="T65" fmla="*/ 22 h 45"/>
                <a:gd name="T66" fmla="*/ 4 w 15"/>
                <a:gd name="T67" fmla="*/ 20 h 45"/>
                <a:gd name="T68" fmla="*/ 7 w 15"/>
                <a:gd name="T69" fmla="*/ 18 h 45"/>
                <a:gd name="T70" fmla="*/ 6 w 15"/>
                <a:gd name="T71" fmla="*/ 19 h 45"/>
                <a:gd name="T72" fmla="*/ 4 w 15"/>
                <a:gd name="T73" fmla="*/ 17 h 45"/>
                <a:gd name="T74" fmla="*/ 8 w 15"/>
                <a:gd name="T75" fmla="*/ 19 h 45"/>
                <a:gd name="T76" fmla="*/ 6 w 15"/>
                <a:gd name="T77" fmla="*/ 20 h 45"/>
                <a:gd name="T78" fmla="*/ 5 w 15"/>
                <a:gd name="T79" fmla="*/ 22 h 45"/>
                <a:gd name="T80" fmla="*/ 2 w 15"/>
                <a:gd name="T81" fmla="*/ 22 h 45"/>
                <a:gd name="T82" fmla="*/ 2 w 15"/>
                <a:gd name="T83" fmla="*/ 19 h 45"/>
                <a:gd name="T84" fmla="*/ 3 w 15"/>
                <a:gd name="T85" fmla="*/ 17 h 45"/>
                <a:gd name="T86" fmla="*/ 3 w 15"/>
                <a:gd name="T87" fmla="*/ 16 h 45"/>
                <a:gd name="T88" fmla="*/ 3 w 15"/>
                <a:gd name="T89" fmla="*/ 14 h 45"/>
                <a:gd name="T90" fmla="*/ 3 w 15"/>
                <a:gd name="T91" fmla="*/ 12 h 45"/>
                <a:gd name="T92" fmla="*/ 7 w 15"/>
                <a:gd name="T93" fmla="*/ 12 h 45"/>
                <a:gd name="T94" fmla="*/ 9 w 15"/>
                <a:gd name="T95" fmla="*/ 12 h 45"/>
                <a:gd name="T96" fmla="*/ 7 w 15"/>
                <a:gd name="T97" fmla="*/ 16 h 45"/>
                <a:gd name="T98" fmla="*/ 13 w 15"/>
                <a:gd name="T99" fmla="*/ 19 h 45"/>
                <a:gd name="T100" fmla="*/ 10 w 15"/>
                <a:gd name="T101" fmla="*/ 21 h 45"/>
                <a:gd name="T102" fmla="*/ 11 w 15"/>
                <a:gd name="T103" fmla="*/ 24 h 45"/>
                <a:gd name="T104" fmla="*/ 7 w 15"/>
                <a:gd name="T105" fmla="*/ 24 h 45"/>
                <a:gd name="T106" fmla="*/ 14 w 15"/>
                <a:gd name="T107" fmla="*/ 27 h 45"/>
                <a:gd name="T108" fmla="*/ 10 w 15"/>
                <a:gd name="T109" fmla="*/ 28 h 45"/>
                <a:gd name="T110" fmla="*/ 7 w 15"/>
                <a:gd name="T111" fmla="*/ 31 h 45"/>
                <a:gd name="T112" fmla="*/ 4 w 15"/>
                <a:gd name="T113" fmla="*/ 35 h 45"/>
                <a:gd name="T114" fmla="*/ 3 w 15"/>
                <a:gd name="T115" fmla="*/ 36 h 45"/>
                <a:gd name="T116" fmla="*/ 2 w 15"/>
                <a:gd name="T117" fmla="*/ 38 h 45"/>
                <a:gd name="T118" fmla="*/ 5 w 15"/>
                <a:gd name="T119" fmla="*/ 39 h 45"/>
                <a:gd name="T120" fmla="*/ 3 w 15"/>
                <a:gd name="T121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" h="45">
                  <a:moveTo>
                    <a:pt x="1" y="45"/>
                  </a:moveTo>
                  <a:cubicBezTo>
                    <a:pt x="1" y="45"/>
                    <a:pt x="2" y="45"/>
                    <a:pt x="1" y="45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1" y="44"/>
                    <a:pt x="2" y="44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3" y="43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2"/>
                    <a:pt x="4" y="42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5" y="43"/>
                    <a:pt x="5" y="42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2"/>
                    <a:pt x="5" y="41"/>
                    <a:pt x="5" y="41"/>
                  </a:cubicBezTo>
                  <a:cubicBezTo>
                    <a:pt x="5" y="41"/>
                    <a:pt x="5" y="41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40"/>
                    <a:pt x="5" y="39"/>
                    <a:pt x="5" y="39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39"/>
                    <a:pt x="6" y="39"/>
                    <a:pt x="6" y="39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6" y="39"/>
                    <a:pt x="6" y="39"/>
                    <a:pt x="7" y="39"/>
                  </a:cubicBezTo>
                  <a:cubicBezTo>
                    <a:pt x="7" y="39"/>
                    <a:pt x="7" y="39"/>
                    <a:pt x="7" y="38"/>
                  </a:cubicBezTo>
                  <a:cubicBezTo>
                    <a:pt x="7" y="38"/>
                    <a:pt x="7" y="38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38"/>
                    <a:pt x="6" y="37"/>
                    <a:pt x="6" y="37"/>
                  </a:cubicBezTo>
                  <a:cubicBezTo>
                    <a:pt x="6" y="37"/>
                    <a:pt x="6" y="36"/>
                    <a:pt x="6" y="35"/>
                  </a:cubicBezTo>
                  <a:cubicBezTo>
                    <a:pt x="6" y="35"/>
                    <a:pt x="7" y="34"/>
                    <a:pt x="7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2"/>
                    <a:pt x="8" y="32"/>
                  </a:cubicBezTo>
                  <a:cubicBezTo>
                    <a:pt x="9" y="32"/>
                    <a:pt x="9" y="32"/>
                    <a:pt x="9" y="31"/>
                  </a:cubicBezTo>
                  <a:cubicBezTo>
                    <a:pt x="9" y="31"/>
                    <a:pt x="10" y="31"/>
                    <a:pt x="10" y="30"/>
                  </a:cubicBezTo>
                  <a:cubicBezTo>
                    <a:pt x="10" y="30"/>
                    <a:pt x="10" y="30"/>
                    <a:pt x="11" y="30"/>
                  </a:cubicBezTo>
                  <a:cubicBezTo>
                    <a:pt x="11" y="31"/>
                    <a:pt x="11" y="31"/>
                    <a:pt x="11" y="30"/>
                  </a:cubicBezTo>
                  <a:cubicBezTo>
                    <a:pt x="11" y="30"/>
                    <a:pt x="11" y="30"/>
                    <a:pt x="11" y="31"/>
                  </a:cubicBezTo>
                  <a:cubicBezTo>
                    <a:pt x="11" y="31"/>
                    <a:pt x="11" y="31"/>
                    <a:pt x="12" y="31"/>
                  </a:cubicBezTo>
                  <a:cubicBezTo>
                    <a:pt x="12" y="31"/>
                    <a:pt x="12" y="31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1" y="30"/>
                    <a:pt x="12" y="30"/>
                  </a:cubicBezTo>
                  <a:cubicBezTo>
                    <a:pt x="12" y="30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4" y="28"/>
                    <a:pt x="14" y="28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3" y="27"/>
                    <a:pt x="13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5"/>
                    <a:pt x="13" y="25"/>
                    <a:pt x="13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5" y="23"/>
                  </a:cubicBezTo>
                  <a:cubicBezTo>
                    <a:pt x="15" y="23"/>
                    <a:pt x="15" y="23"/>
                    <a:pt x="15" y="22"/>
                  </a:cubicBezTo>
                  <a:cubicBezTo>
                    <a:pt x="14" y="22"/>
                    <a:pt x="14" y="22"/>
                    <a:pt x="14" y="23"/>
                  </a:cubicBezTo>
                  <a:cubicBezTo>
                    <a:pt x="14" y="23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8"/>
                    <a:pt x="11" y="17"/>
                    <a:pt x="11" y="17"/>
                  </a:cubicBezTo>
                  <a:cubicBezTo>
                    <a:pt x="11" y="16"/>
                    <a:pt x="10" y="16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10" y="14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1" y="1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1"/>
                    <a:pt x="11" y="10"/>
                  </a:cubicBezTo>
                  <a:cubicBezTo>
                    <a:pt x="12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1" y="6"/>
                  </a:cubicBezTo>
                  <a:cubicBezTo>
                    <a:pt x="11" y="6"/>
                    <a:pt x="11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8" y="5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4" y="5"/>
                    <a:pt x="3" y="6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0"/>
                    <a:pt x="3" y="10"/>
                    <a:pt x="2" y="10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7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1" y="22"/>
                    <a:pt x="1" y="22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2" y="27"/>
                    <a:pt x="2" y="27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2" y="29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2"/>
                    <a:pt x="1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1" y="35"/>
                    <a:pt x="1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4"/>
                    <a:pt x="1" y="35"/>
                    <a:pt x="1" y="35"/>
                  </a:cubicBezTo>
                  <a:cubicBezTo>
                    <a:pt x="1" y="35"/>
                    <a:pt x="1" y="35"/>
                    <a:pt x="1" y="36"/>
                  </a:cubicBezTo>
                  <a:cubicBezTo>
                    <a:pt x="1" y="36"/>
                    <a:pt x="1" y="35"/>
                    <a:pt x="0" y="35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" y="36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0" y="37"/>
                    <a:pt x="0" y="3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8"/>
                    <a:pt x="1" y="38"/>
                    <a:pt x="1" y="39"/>
                  </a:cubicBezTo>
                  <a:cubicBezTo>
                    <a:pt x="1" y="39"/>
                    <a:pt x="1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1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" y="44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close/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lose/>
                  <a:moveTo>
                    <a:pt x="5" y="3"/>
                  </a:moveTo>
                  <a:cubicBezTo>
                    <a:pt x="4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5" y="2"/>
                    <a:pt x="5" y="3"/>
                    <a:pt x="5" y="3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7" y="11"/>
                  </a:moveTo>
                  <a:cubicBezTo>
                    <a:pt x="7" y="10"/>
                    <a:pt x="7" y="10"/>
                    <a:pt x="7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lnTo>
                    <a:pt x="7" y="11"/>
                  </a:lnTo>
                  <a:close/>
                  <a:moveTo>
                    <a:pt x="8" y="11"/>
                  </a:moveTo>
                  <a:cubicBezTo>
                    <a:pt x="8" y="10"/>
                    <a:pt x="8" y="10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0"/>
                    <a:pt x="9" y="10"/>
                    <a:pt x="9" y="11"/>
                  </a:cubicBezTo>
                  <a:cubicBezTo>
                    <a:pt x="9" y="11"/>
                    <a:pt x="8" y="11"/>
                    <a:pt x="8" y="11"/>
                  </a:cubicBezTo>
                  <a:close/>
                  <a:moveTo>
                    <a:pt x="7" y="11"/>
                  </a:moveTo>
                  <a:cubicBezTo>
                    <a:pt x="7" y="11"/>
                    <a:pt x="7" y="11"/>
                    <a:pt x="6" y="11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10"/>
                    <a:pt x="7" y="10"/>
                    <a:pt x="7" y="11"/>
                  </a:cubicBezTo>
                  <a:close/>
                  <a:moveTo>
                    <a:pt x="5" y="8"/>
                  </a:moveTo>
                  <a:cubicBezTo>
                    <a:pt x="5" y="8"/>
                    <a:pt x="5" y="9"/>
                    <a:pt x="5" y="9"/>
                  </a:cubicBezTo>
                  <a:cubicBezTo>
                    <a:pt x="5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5" y="8"/>
                  </a:cubicBezTo>
                  <a:close/>
                  <a:moveTo>
                    <a:pt x="4" y="7"/>
                  </a:moveTo>
                  <a:cubicBezTo>
                    <a:pt x="4" y="7"/>
                    <a:pt x="4" y="8"/>
                    <a:pt x="4" y="8"/>
                  </a:cubicBezTo>
                  <a:cubicBezTo>
                    <a:pt x="4" y="8"/>
                    <a:pt x="4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7"/>
                    <a:pt x="4" y="7"/>
                  </a:cubicBezTo>
                  <a:close/>
                  <a:moveTo>
                    <a:pt x="4" y="6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6"/>
                  </a:cubicBezTo>
                  <a:close/>
                  <a:moveTo>
                    <a:pt x="5" y="5"/>
                  </a:moveTo>
                  <a:cubicBezTo>
                    <a:pt x="5" y="6"/>
                    <a:pt x="5" y="6"/>
                    <a:pt x="6" y="6"/>
                  </a:cubicBezTo>
                  <a:cubicBezTo>
                    <a:pt x="5" y="6"/>
                    <a:pt x="5" y="7"/>
                    <a:pt x="5" y="7"/>
                  </a:cubicBezTo>
                  <a:cubicBezTo>
                    <a:pt x="5" y="7"/>
                    <a:pt x="5" y="6"/>
                    <a:pt x="4" y="6"/>
                  </a:cubicBezTo>
                  <a:cubicBezTo>
                    <a:pt x="4" y="6"/>
                    <a:pt x="5" y="6"/>
                    <a:pt x="5" y="5"/>
                  </a:cubicBezTo>
                  <a:close/>
                  <a:moveTo>
                    <a:pt x="5" y="3"/>
                  </a:moveTo>
                  <a:cubicBezTo>
                    <a:pt x="4" y="3"/>
                    <a:pt x="4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3"/>
                    <a:pt x="5" y="3"/>
                  </a:cubicBezTo>
                  <a:close/>
                  <a:moveTo>
                    <a:pt x="7" y="5"/>
                  </a:moveTo>
                  <a:cubicBezTo>
                    <a:pt x="7" y="4"/>
                    <a:pt x="7" y="4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lose/>
                  <a:moveTo>
                    <a:pt x="6" y="5"/>
                  </a:moveTo>
                  <a:cubicBezTo>
                    <a:pt x="6" y="5"/>
                    <a:pt x="6" y="5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5"/>
                    <a:pt x="7" y="5"/>
                  </a:cubicBezTo>
                  <a:cubicBezTo>
                    <a:pt x="7" y="5"/>
                    <a:pt x="7" y="5"/>
                    <a:pt x="6" y="5"/>
                  </a:cubicBezTo>
                  <a:close/>
                  <a:moveTo>
                    <a:pt x="6" y="6"/>
                  </a:moveTo>
                  <a:cubicBezTo>
                    <a:pt x="6" y="6"/>
                    <a:pt x="5" y="6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lose/>
                  <a:moveTo>
                    <a:pt x="10" y="6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lose/>
                  <a:moveTo>
                    <a:pt x="9" y="8"/>
                  </a:moveTo>
                  <a:cubicBezTo>
                    <a:pt x="9" y="7"/>
                    <a:pt x="8" y="7"/>
                    <a:pt x="8" y="6"/>
                  </a:cubicBezTo>
                  <a:cubicBezTo>
                    <a:pt x="8" y="6"/>
                    <a:pt x="9" y="6"/>
                    <a:pt x="9" y="6"/>
                  </a:cubicBezTo>
                  <a:cubicBezTo>
                    <a:pt x="9" y="6"/>
                    <a:pt x="9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7"/>
                    <a:pt x="10" y="7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8"/>
                    <a:pt x="9" y="8"/>
                  </a:cubicBezTo>
                  <a:close/>
                  <a:moveTo>
                    <a:pt x="8" y="8"/>
                  </a:moveTo>
                  <a:cubicBezTo>
                    <a:pt x="8" y="7"/>
                    <a:pt x="8" y="7"/>
                    <a:pt x="7" y="7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8" y="7"/>
                    <a:pt x="8" y="7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lose/>
                  <a:moveTo>
                    <a:pt x="7" y="8"/>
                  </a:moveTo>
                  <a:cubicBezTo>
                    <a:pt x="7" y="8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8" y="7"/>
                    <a:pt x="8" y="8"/>
                  </a:cubicBezTo>
                  <a:cubicBezTo>
                    <a:pt x="8" y="8"/>
                    <a:pt x="7" y="8"/>
                    <a:pt x="7" y="8"/>
                  </a:cubicBezTo>
                  <a:close/>
                  <a:moveTo>
                    <a:pt x="6" y="9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7"/>
                    <a:pt x="6" y="7"/>
                  </a:cubicBezTo>
                  <a:cubicBezTo>
                    <a:pt x="6" y="7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6" y="8"/>
                    <a:pt x="6" y="9"/>
                  </a:cubicBezTo>
                  <a:close/>
                  <a:moveTo>
                    <a:pt x="5" y="9"/>
                  </a:move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6" y="9"/>
                    <a:pt x="5" y="9"/>
                    <a:pt x="5" y="9"/>
                  </a:cubicBezTo>
                  <a:close/>
                  <a:moveTo>
                    <a:pt x="11" y="10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lose/>
                  <a:moveTo>
                    <a:pt x="10" y="11"/>
                  </a:moveTo>
                  <a:cubicBezTo>
                    <a:pt x="10" y="11"/>
                    <a:pt x="9" y="11"/>
                    <a:pt x="9" y="11"/>
                  </a:cubicBezTo>
                  <a:cubicBezTo>
                    <a:pt x="9" y="10"/>
                    <a:pt x="9" y="10"/>
                    <a:pt x="9" y="9"/>
                  </a:cubicBezTo>
                  <a:cubicBezTo>
                    <a:pt x="9" y="9"/>
                    <a:pt x="10" y="9"/>
                    <a:pt x="10" y="9"/>
                  </a:cubicBezTo>
                  <a:cubicBezTo>
                    <a:pt x="10" y="9"/>
                    <a:pt x="10" y="10"/>
                    <a:pt x="10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lose/>
                  <a:moveTo>
                    <a:pt x="5" y="11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1"/>
                  </a:cubicBezTo>
                  <a:cubicBezTo>
                    <a:pt x="6" y="11"/>
                    <a:pt x="6" y="11"/>
                    <a:pt x="5" y="11"/>
                  </a:cubicBezTo>
                  <a:close/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4" y="10"/>
                  </a:cubicBezTo>
                  <a:close/>
                  <a:moveTo>
                    <a:pt x="2" y="33"/>
                  </a:moveTo>
                  <a:cubicBezTo>
                    <a:pt x="2" y="33"/>
                    <a:pt x="2" y="33"/>
                    <a:pt x="2" y="33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3"/>
                    <a:pt x="1" y="33"/>
                    <a:pt x="1" y="33"/>
                  </a:cubicBezTo>
                  <a:lnTo>
                    <a:pt x="2" y="33"/>
                  </a:lnTo>
                  <a:close/>
                  <a:moveTo>
                    <a:pt x="3" y="33"/>
                  </a:moveTo>
                  <a:cubicBezTo>
                    <a:pt x="3" y="33"/>
                    <a:pt x="3" y="33"/>
                    <a:pt x="3" y="33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2" y="33"/>
                    <a:pt x="3" y="33"/>
                  </a:cubicBezTo>
                  <a:close/>
                  <a:moveTo>
                    <a:pt x="4" y="34"/>
                  </a:move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5" y="33"/>
                    <a:pt x="5" y="33"/>
                    <a:pt x="5" y="33"/>
                  </a:cubicBezTo>
                  <a:lnTo>
                    <a:pt x="4" y="34"/>
                  </a:lnTo>
                  <a:close/>
                  <a:moveTo>
                    <a:pt x="5" y="33"/>
                  </a:move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4"/>
                    <a:pt x="5" y="34"/>
                    <a:pt x="5" y="34"/>
                  </a:cubicBezTo>
                  <a:lnTo>
                    <a:pt x="5" y="33"/>
                  </a:lnTo>
                  <a:close/>
                  <a:moveTo>
                    <a:pt x="3" y="34"/>
                  </a:move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3" y="34"/>
                  </a:lnTo>
                  <a:close/>
                  <a:moveTo>
                    <a:pt x="1" y="31"/>
                  </a:moveTo>
                  <a:cubicBezTo>
                    <a:pt x="1" y="31"/>
                    <a:pt x="1" y="31"/>
                    <a:pt x="1" y="31"/>
                  </a:cubicBezTo>
                  <a:cubicBezTo>
                    <a:pt x="2" y="31"/>
                    <a:pt x="2" y="32"/>
                    <a:pt x="2" y="32"/>
                  </a:cubicBezTo>
                  <a:cubicBezTo>
                    <a:pt x="2" y="32"/>
                    <a:pt x="2" y="32"/>
                    <a:pt x="2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2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lose/>
                  <a:moveTo>
                    <a:pt x="2" y="31"/>
                  </a:moveTo>
                  <a:cubicBezTo>
                    <a:pt x="2" y="31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1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lose/>
                  <a:moveTo>
                    <a:pt x="2" y="31"/>
                  </a:moveTo>
                  <a:cubicBezTo>
                    <a:pt x="2" y="31"/>
                    <a:pt x="3" y="31"/>
                    <a:pt x="3" y="31"/>
                  </a:cubicBezTo>
                  <a:cubicBezTo>
                    <a:pt x="3" y="31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1"/>
                    <a:pt x="2" y="31"/>
                  </a:cubicBezTo>
                  <a:close/>
                  <a:moveTo>
                    <a:pt x="5" y="32"/>
                  </a:move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4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4" y="32"/>
                    <a:pt x="5" y="32"/>
                    <a:pt x="5" y="32"/>
                  </a:cubicBezTo>
                  <a:close/>
                  <a:moveTo>
                    <a:pt x="6" y="32"/>
                  </a:moveTo>
                  <a:cubicBezTo>
                    <a:pt x="6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6" y="32"/>
                    <a:pt x="6" y="32"/>
                    <a:pt x="6" y="32"/>
                  </a:cubicBezTo>
                  <a:close/>
                  <a:moveTo>
                    <a:pt x="5" y="25"/>
                  </a:moveTo>
                  <a:cubicBezTo>
                    <a:pt x="5" y="25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lose/>
                  <a:moveTo>
                    <a:pt x="4" y="25"/>
                  </a:moveTo>
                  <a:cubicBezTo>
                    <a:pt x="4" y="25"/>
                    <a:pt x="4" y="25"/>
                    <a:pt x="4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4"/>
                  </a:cubicBezTo>
                  <a:cubicBezTo>
                    <a:pt x="4" y="25"/>
                    <a:pt x="4" y="25"/>
                    <a:pt x="5" y="25"/>
                  </a:cubicBezTo>
                  <a:cubicBezTo>
                    <a:pt x="5" y="25"/>
                    <a:pt x="4" y="25"/>
                    <a:pt x="4" y="25"/>
                  </a:cubicBezTo>
                  <a:close/>
                  <a:moveTo>
                    <a:pt x="5" y="27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lose/>
                  <a:moveTo>
                    <a:pt x="4" y="30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1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0"/>
                    <a:pt x="4" y="30"/>
                  </a:cubicBezTo>
                  <a:close/>
                  <a:moveTo>
                    <a:pt x="5" y="30"/>
                  </a:move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lnTo>
                    <a:pt x="5" y="30"/>
                  </a:lnTo>
                  <a:close/>
                  <a:moveTo>
                    <a:pt x="3" y="30"/>
                  </a:move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0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3" y="30"/>
                    <a:pt x="3" y="30"/>
                    <a:pt x="3" y="30"/>
                  </a:cubicBezTo>
                  <a:close/>
                  <a:moveTo>
                    <a:pt x="5" y="29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0"/>
                    <a:pt x="5" y="30"/>
                    <a:pt x="5" y="30"/>
                  </a:cubicBezTo>
                  <a:lnTo>
                    <a:pt x="5" y="29"/>
                  </a:lnTo>
                  <a:close/>
                  <a:moveTo>
                    <a:pt x="3" y="29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4" y="29"/>
                    <a:pt x="4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3" y="29"/>
                    <a:pt x="3" y="29"/>
                    <a:pt x="3" y="29"/>
                  </a:cubicBezTo>
                  <a:close/>
                  <a:moveTo>
                    <a:pt x="2" y="29"/>
                  </a:moveTo>
                  <a:cubicBezTo>
                    <a:pt x="2" y="29"/>
                    <a:pt x="2" y="28"/>
                    <a:pt x="2" y="28"/>
                  </a:cubicBezTo>
                  <a:cubicBezTo>
                    <a:pt x="2" y="28"/>
                    <a:pt x="3" y="28"/>
                    <a:pt x="3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3" y="28"/>
                    <a:pt x="3" y="28"/>
                    <a:pt x="3" y="29"/>
                  </a:cubicBezTo>
                  <a:cubicBezTo>
                    <a:pt x="3" y="29"/>
                    <a:pt x="3" y="29"/>
                    <a:pt x="2" y="29"/>
                  </a:cubicBezTo>
                  <a:close/>
                  <a:moveTo>
                    <a:pt x="4" y="28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lnTo>
                    <a:pt x="4" y="28"/>
                  </a:lnTo>
                  <a:close/>
                  <a:moveTo>
                    <a:pt x="5" y="28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27"/>
                    <a:pt x="5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8"/>
                    <a:pt x="6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lose/>
                  <a:moveTo>
                    <a:pt x="7" y="26"/>
                  </a:moveTo>
                  <a:cubicBezTo>
                    <a:pt x="7" y="26"/>
                    <a:pt x="7" y="26"/>
                    <a:pt x="8" y="26"/>
                  </a:cubicBezTo>
                  <a:cubicBezTo>
                    <a:pt x="8" y="26"/>
                    <a:pt x="7" y="26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lose/>
                  <a:moveTo>
                    <a:pt x="8" y="26"/>
                  </a:moveTo>
                  <a:cubicBezTo>
                    <a:pt x="8" y="26"/>
                    <a:pt x="8" y="26"/>
                    <a:pt x="9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7" y="27"/>
                  </a:cubicBezTo>
                  <a:cubicBezTo>
                    <a:pt x="8" y="27"/>
                    <a:pt x="8" y="26"/>
                    <a:pt x="8" y="26"/>
                  </a:cubicBezTo>
                  <a:close/>
                  <a:moveTo>
                    <a:pt x="7" y="28"/>
                  </a:moveTo>
                  <a:cubicBezTo>
                    <a:pt x="7" y="28"/>
                    <a:pt x="6" y="28"/>
                    <a:pt x="6" y="28"/>
                  </a:cubicBezTo>
                  <a:cubicBezTo>
                    <a:pt x="6" y="28"/>
                    <a:pt x="6" y="29"/>
                    <a:pt x="6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7" y="28"/>
                    <a:pt x="7" y="28"/>
                  </a:cubicBezTo>
                  <a:close/>
                  <a:moveTo>
                    <a:pt x="7" y="28"/>
                  </a:moveTo>
                  <a:cubicBezTo>
                    <a:pt x="7" y="28"/>
                    <a:pt x="7" y="28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lose/>
                  <a:moveTo>
                    <a:pt x="7" y="29"/>
                  </a:moveTo>
                  <a:cubicBezTo>
                    <a:pt x="7" y="29"/>
                    <a:pt x="8" y="29"/>
                    <a:pt x="8" y="29"/>
                  </a:cubicBezTo>
                  <a:cubicBezTo>
                    <a:pt x="8" y="30"/>
                    <a:pt x="7" y="30"/>
                    <a:pt x="7" y="30"/>
                  </a:cubicBezTo>
                  <a:cubicBezTo>
                    <a:pt x="7" y="30"/>
                    <a:pt x="7" y="30"/>
                    <a:pt x="7" y="31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lose/>
                  <a:moveTo>
                    <a:pt x="6" y="31"/>
                  </a:move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0"/>
                    <a:pt x="6" y="30"/>
                    <a:pt x="6" y="30"/>
                  </a:cubicBezTo>
                  <a:lnTo>
                    <a:pt x="6" y="31"/>
                  </a:lnTo>
                  <a:close/>
                  <a:moveTo>
                    <a:pt x="2" y="31"/>
                  </a:moveTo>
                  <a:cubicBezTo>
                    <a:pt x="2" y="31"/>
                    <a:pt x="2" y="31"/>
                    <a:pt x="2" y="31"/>
                  </a:cubicBezTo>
                  <a:cubicBezTo>
                    <a:pt x="2" y="31"/>
                    <a:pt x="2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2" y="31"/>
                    <a:pt x="2" y="31"/>
                    <a:pt x="2" y="31"/>
                  </a:cubicBezTo>
                  <a:close/>
                  <a:moveTo>
                    <a:pt x="3" y="30"/>
                  </a:moveTo>
                  <a:cubicBezTo>
                    <a:pt x="3" y="30"/>
                    <a:pt x="3" y="31"/>
                    <a:pt x="3" y="31"/>
                  </a:cubicBezTo>
                  <a:cubicBezTo>
                    <a:pt x="3" y="31"/>
                    <a:pt x="2" y="31"/>
                    <a:pt x="2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30"/>
                    <a:pt x="3" y="30"/>
                    <a:pt x="3" y="30"/>
                  </a:cubicBezTo>
                  <a:close/>
                  <a:moveTo>
                    <a:pt x="2" y="3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lose/>
                  <a:moveTo>
                    <a:pt x="2" y="29"/>
                  </a:moveTo>
                  <a:cubicBezTo>
                    <a:pt x="2" y="30"/>
                    <a:pt x="3" y="30"/>
                    <a:pt x="3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29"/>
                    <a:pt x="2" y="29"/>
                  </a:cubicBezTo>
                  <a:close/>
                  <a:moveTo>
                    <a:pt x="2" y="28"/>
                  </a:move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8"/>
                  </a:cubicBezTo>
                  <a:close/>
                  <a:moveTo>
                    <a:pt x="2" y="28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1" y="29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2" y="28"/>
                  </a:cubicBezTo>
                  <a:close/>
                  <a:moveTo>
                    <a:pt x="3" y="27"/>
                  </a:move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7"/>
                    <a:pt x="2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4" y="27"/>
                  </a:moveTo>
                  <a:cubicBezTo>
                    <a:pt x="4" y="27"/>
                    <a:pt x="4" y="27"/>
                    <a:pt x="4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lnTo>
                    <a:pt x="4" y="27"/>
                  </a:lnTo>
                  <a:close/>
                  <a:moveTo>
                    <a:pt x="3" y="26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3" y="27"/>
                    <a:pt x="3" y="27"/>
                    <a:pt x="3" y="27"/>
                  </a:cubicBezTo>
                  <a:lnTo>
                    <a:pt x="3" y="26"/>
                  </a:lnTo>
                  <a:close/>
                  <a:moveTo>
                    <a:pt x="2" y="26"/>
                  </a:move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1" y="27"/>
                    <a:pt x="1" y="27"/>
                  </a:cubicBezTo>
                  <a:cubicBezTo>
                    <a:pt x="1" y="26"/>
                    <a:pt x="1" y="26"/>
                    <a:pt x="1" y="26"/>
                  </a:cubicBezTo>
                  <a:lnTo>
                    <a:pt x="2" y="26"/>
                  </a:lnTo>
                  <a:close/>
                  <a:moveTo>
                    <a:pt x="3" y="26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lose/>
                  <a:moveTo>
                    <a:pt x="2" y="25"/>
                  </a:moveTo>
                  <a:cubicBezTo>
                    <a:pt x="3" y="25"/>
                    <a:pt x="3" y="25"/>
                    <a:pt x="3" y="25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2" y="26"/>
                    <a:pt x="2" y="26"/>
                    <a:pt x="2" y="26"/>
                  </a:cubicBezTo>
                  <a:lnTo>
                    <a:pt x="2" y="25"/>
                  </a:lnTo>
                  <a:close/>
                  <a:moveTo>
                    <a:pt x="2" y="24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4"/>
                  </a:cubicBezTo>
                  <a:close/>
                  <a:moveTo>
                    <a:pt x="3" y="24"/>
                  </a:move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lose/>
                  <a:moveTo>
                    <a:pt x="2" y="24"/>
                  </a:move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lose/>
                  <a:moveTo>
                    <a:pt x="4" y="24"/>
                  </a:moveTo>
                  <a:cubicBezTo>
                    <a:pt x="4" y="24"/>
                    <a:pt x="5" y="24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lnTo>
                    <a:pt x="4" y="24"/>
                  </a:lnTo>
                  <a:close/>
                  <a:moveTo>
                    <a:pt x="2" y="23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2" y="23"/>
                    <a:pt x="2" y="23"/>
                  </a:cubicBezTo>
                  <a:close/>
                  <a:moveTo>
                    <a:pt x="7" y="17"/>
                  </a:move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6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lose/>
                  <a:moveTo>
                    <a:pt x="8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7"/>
                    <a:pt x="8" y="17"/>
                    <a:pt x="8" y="17"/>
                  </a:cubicBezTo>
                  <a:lnTo>
                    <a:pt x="8" y="16"/>
                  </a:lnTo>
                  <a:close/>
                  <a:moveTo>
                    <a:pt x="6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lose/>
                  <a:moveTo>
                    <a:pt x="6" y="14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3"/>
                    <a:pt x="5" y="13"/>
                    <a:pt x="5" y="13"/>
                  </a:cubicBezTo>
                  <a:lnTo>
                    <a:pt x="6" y="14"/>
                  </a:lnTo>
                  <a:close/>
                  <a:moveTo>
                    <a:pt x="5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lnTo>
                    <a:pt x="5" y="15"/>
                  </a:lnTo>
                  <a:close/>
                  <a:moveTo>
                    <a:pt x="7" y="14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lose/>
                  <a:moveTo>
                    <a:pt x="8" y="14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lnTo>
                    <a:pt x="8" y="14"/>
                  </a:lnTo>
                  <a:close/>
                  <a:moveTo>
                    <a:pt x="6" y="15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lose/>
                  <a:moveTo>
                    <a:pt x="5" y="17"/>
                  </a:moveTo>
                  <a:cubicBezTo>
                    <a:pt x="5" y="17"/>
                    <a:pt x="4" y="17"/>
                    <a:pt x="4" y="17"/>
                  </a:cubicBezTo>
                  <a:cubicBezTo>
                    <a:pt x="4" y="17"/>
                    <a:pt x="4" y="16"/>
                    <a:pt x="4" y="16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lose/>
                  <a:moveTo>
                    <a:pt x="6" y="21"/>
                  </a:moveTo>
                  <a:cubicBezTo>
                    <a:pt x="5" y="21"/>
                    <a:pt x="5" y="21"/>
                    <a:pt x="5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1"/>
                    <a:pt x="6" y="21"/>
                  </a:cubicBezTo>
                  <a:cubicBezTo>
                    <a:pt x="6" y="21"/>
                    <a:pt x="6" y="21"/>
                    <a:pt x="7" y="21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lose/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1"/>
                    <a:pt x="6" y="21"/>
                    <a:pt x="6" y="22"/>
                  </a:cubicBezTo>
                  <a:close/>
                  <a:moveTo>
                    <a:pt x="4" y="22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lnTo>
                    <a:pt x="4" y="22"/>
                  </a:lnTo>
                  <a:close/>
                  <a:moveTo>
                    <a:pt x="4" y="20"/>
                  </a:moveTo>
                  <a:cubicBezTo>
                    <a:pt x="5" y="20"/>
                    <a:pt x="5" y="20"/>
                    <a:pt x="5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1"/>
                    <a:pt x="4" y="21"/>
                    <a:pt x="4" y="21"/>
                  </a:cubicBezTo>
                  <a:lnTo>
                    <a:pt x="4" y="20"/>
                  </a:lnTo>
                  <a:close/>
                  <a:moveTo>
                    <a:pt x="5" y="20"/>
                  </a:move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lose/>
                  <a:moveTo>
                    <a:pt x="4" y="20"/>
                  </a:move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3" y="20"/>
                  </a:cubicBezTo>
                  <a:cubicBezTo>
                    <a:pt x="3" y="20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4" y="19"/>
                    <a:pt x="4" y="20"/>
                  </a:cubicBezTo>
                  <a:close/>
                  <a:moveTo>
                    <a:pt x="4" y="19"/>
                  </a:moveTo>
                  <a:cubicBezTo>
                    <a:pt x="4" y="19"/>
                    <a:pt x="4" y="18"/>
                    <a:pt x="4" y="18"/>
                  </a:cubicBezTo>
                  <a:cubicBezTo>
                    <a:pt x="4" y="18"/>
                    <a:pt x="4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6" y="19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lnTo>
                    <a:pt x="6" y="19"/>
                  </a:ln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lnTo>
                    <a:pt x="7" y="18"/>
                  </a:lnTo>
                  <a:close/>
                  <a:moveTo>
                    <a:pt x="8" y="18"/>
                  </a:move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lose/>
                  <a:moveTo>
                    <a:pt x="6" y="18"/>
                  </a:moveTo>
                  <a:cubicBezTo>
                    <a:pt x="6" y="18"/>
                    <a:pt x="6" y="18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6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8"/>
                    <a:pt x="7" y="18"/>
                    <a:pt x="7" y="18"/>
                  </a:cubicBezTo>
                  <a:lnTo>
                    <a:pt x="6" y="18"/>
                  </a:lnTo>
                  <a:close/>
                  <a:moveTo>
                    <a:pt x="6" y="18"/>
                  </a:move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5" y="18"/>
                  </a:cubicBezTo>
                  <a:cubicBezTo>
                    <a:pt x="5" y="18"/>
                    <a:pt x="5" y="18"/>
                    <a:pt x="4" y="18"/>
                  </a:cubicBezTo>
                  <a:cubicBezTo>
                    <a:pt x="5" y="18"/>
                    <a:pt x="5" y="17"/>
                    <a:pt x="5" y="17"/>
                  </a:cubicBezTo>
                  <a:cubicBezTo>
                    <a:pt x="5" y="17"/>
                    <a:pt x="5" y="17"/>
                    <a:pt x="6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lose/>
                  <a:moveTo>
                    <a:pt x="7" y="18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lnTo>
                    <a:pt x="7" y="18"/>
                  </a:lnTo>
                  <a:close/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lnTo>
                    <a:pt x="5" y="19"/>
                  </a:lnTo>
                  <a:close/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4" y="18"/>
                    <a:pt x="4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3" y="18"/>
                  </a:cubicBezTo>
                  <a:close/>
                  <a:moveTo>
                    <a:pt x="4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8"/>
                    <a:pt x="4" y="18"/>
                  </a:cubicBezTo>
                  <a:cubicBezTo>
                    <a:pt x="4" y="18"/>
                    <a:pt x="4" y="17"/>
                    <a:pt x="4" y="17"/>
                  </a:cubicBezTo>
                  <a:close/>
                  <a:moveTo>
                    <a:pt x="4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lose/>
                  <a:moveTo>
                    <a:pt x="8" y="17"/>
                  </a:move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9" y="18"/>
                  </a:move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8" y="19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lose/>
                  <a:moveTo>
                    <a:pt x="9" y="20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9" y="20"/>
                    <a:pt x="9" y="20"/>
                  </a:cubicBezTo>
                  <a:close/>
                  <a:moveTo>
                    <a:pt x="8" y="20"/>
                  </a:moveTo>
                  <a:cubicBezTo>
                    <a:pt x="8" y="20"/>
                    <a:pt x="8" y="21"/>
                    <a:pt x="7" y="21"/>
                  </a:cubicBezTo>
                  <a:cubicBezTo>
                    <a:pt x="7" y="21"/>
                    <a:pt x="7" y="20"/>
                    <a:pt x="7" y="20"/>
                  </a:cubicBezTo>
                  <a:cubicBezTo>
                    <a:pt x="7" y="20"/>
                    <a:pt x="7" y="20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lose/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1"/>
                    <a:pt x="7" y="21"/>
                    <a:pt x="7" y="21"/>
                  </a:cubicBezTo>
                  <a:close/>
                  <a:moveTo>
                    <a:pt x="9" y="21"/>
                  </a:moveTo>
                  <a:cubicBezTo>
                    <a:pt x="9" y="21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2"/>
                    <a:pt x="8" y="22"/>
                    <a:pt x="8" y="21"/>
                  </a:cubicBezTo>
                  <a:cubicBezTo>
                    <a:pt x="8" y="21"/>
                    <a:pt x="9" y="21"/>
                    <a:pt x="9" y="21"/>
                  </a:cubicBezTo>
                  <a:close/>
                  <a:moveTo>
                    <a:pt x="8" y="22"/>
                  </a:moveTo>
                  <a:cubicBezTo>
                    <a:pt x="8" y="22"/>
                    <a:pt x="8" y="23"/>
                    <a:pt x="8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5" y="22"/>
                  </a:moveTo>
                  <a:cubicBezTo>
                    <a:pt x="5" y="23"/>
                    <a:pt x="5" y="23"/>
                    <a:pt x="4" y="23"/>
                  </a:cubicBezTo>
                  <a:cubicBezTo>
                    <a:pt x="4" y="23"/>
                    <a:pt x="4" y="23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lose/>
                  <a:moveTo>
                    <a:pt x="4" y="23"/>
                  </a:moveTo>
                  <a:cubicBezTo>
                    <a:pt x="4" y="23"/>
                    <a:pt x="4" y="23"/>
                    <a:pt x="3" y="23"/>
                  </a:cubicBezTo>
                  <a:cubicBezTo>
                    <a:pt x="3" y="23"/>
                    <a:pt x="3" y="23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lose/>
                  <a:moveTo>
                    <a:pt x="3" y="23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lose/>
                  <a:moveTo>
                    <a:pt x="2" y="22"/>
                  </a:move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lose/>
                  <a:moveTo>
                    <a:pt x="3" y="21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2" y="22"/>
                    <a:pt x="2" y="22"/>
                    <a:pt x="2" y="22"/>
                  </a:cubicBezTo>
                  <a:lnTo>
                    <a:pt x="3" y="21"/>
                  </a:lnTo>
                  <a:close/>
                  <a:moveTo>
                    <a:pt x="2" y="20"/>
                  </a:moveTo>
                  <a:cubicBezTo>
                    <a:pt x="2" y="20"/>
                    <a:pt x="2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0"/>
                    <a:pt x="2" y="20"/>
                  </a:cubicBezTo>
                  <a:close/>
                  <a:moveTo>
                    <a:pt x="2" y="20"/>
                  </a:moveTo>
                  <a:cubicBezTo>
                    <a:pt x="2" y="20"/>
                    <a:pt x="3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2" y="20"/>
                    <a:pt x="2" y="20"/>
                  </a:cubicBezTo>
                  <a:close/>
                  <a:moveTo>
                    <a:pt x="2" y="19"/>
                  </a:moveTo>
                  <a:cubicBezTo>
                    <a:pt x="2" y="19"/>
                    <a:pt x="3" y="19"/>
                    <a:pt x="3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lose/>
                  <a:moveTo>
                    <a:pt x="2" y="1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lose/>
                  <a:moveTo>
                    <a:pt x="3" y="19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2" y="19"/>
                  </a:cubicBezTo>
                  <a:cubicBezTo>
                    <a:pt x="2" y="19"/>
                    <a:pt x="3" y="19"/>
                    <a:pt x="3" y="19"/>
                  </a:cubicBezTo>
                  <a:close/>
                  <a:moveTo>
                    <a:pt x="2" y="18"/>
                  </a:moveTo>
                  <a:cubicBezTo>
                    <a:pt x="2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3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3" y="16"/>
                  </a:moveTo>
                  <a:cubicBezTo>
                    <a:pt x="3" y="16"/>
                    <a:pt x="3" y="16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2" y="18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6"/>
                    <a:pt x="3" y="16"/>
                    <a:pt x="3" y="16"/>
                  </a:cubicBezTo>
                  <a:close/>
                  <a:moveTo>
                    <a:pt x="4" y="16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7"/>
                  </a:cubicBezTo>
                  <a:cubicBezTo>
                    <a:pt x="4" y="17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lose/>
                  <a:moveTo>
                    <a:pt x="3" y="16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lose/>
                  <a:moveTo>
                    <a:pt x="4" y="16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4" y="15"/>
                  </a:cubicBezTo>
                  <a:cubicBezTo>
                    <a:pt x="4" y="15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lose/>
                  <a:moveTo>
                    <a:pt x="3" y="14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5"/>
                    <a:pt x="4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lose/>
                  <a:moveTo>
                    <a:pt x="4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4"/>
                    <a:pt x="4" y="14"/>
                    <a:pt x="4" y="14"/>
                  </a:cubicBezTo>
                  <a:lnTo>
                    <a:pt x="4" y="13"/>
                  </a:lnTo>
                  <a:close/>
                  <a:moveTo>
                    <a:pt x="3" y="14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4"/>
                    <a:pt x="3" y="14"/>
                    <a:pt x="3" y="14"/>
                  </a:cubicBezTo>
                  <a:close/>
                  <a:moveTo>
                    <a:pt x="3" y="13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3"/>
                    <a:pt x="2" y="13"/>
                    <a:pt x="2" y="13"/>
                  </a:cubicBezTo>
                  <a:lnTo>
                    <a:pt x="3" y="13"/>
                  </a:lnTo>
                  <a:close/>
                  <a:moveTo>
                    <a:pt x="3" y="11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1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lose/>
                  <a:moveTo>
                    <a:pt x="4" y="11"/>
                  </a:move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5" y="11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1"/>
                  </a:cubicBezTo>
                  <a:cubicBezTo>
                    <a:pt x="4" y="11"/>
                    <a:pt x="5" y="11"/>
                    <a:pt x="5" y="11"/>
                  </a:cubicBezTo>
                  <a:close/>
                  <a:moveTo>
                    <a:pt x="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5" y="12"/>
                    <a:pt x="5" y="12"/>
                    <a:pt x="6" y="12"/>
                  </a:cubicBezTo>
                  <a:close/>
                  <a:moveTo>
                    <a:pt x="7" y="12"/>
                  </a:moveTo>
                  <a:cubicBezTo>
                    <a:pt x="7" y="12"/>
                    <a:pt x="7" y="12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7" y="12"/>
                  </a:cubicBezTo>
                  <a:close/>
                  <a:moveTo>
                    <a:pt x="8" y="12"/>
                  </a:moveTo>
                  <a:cubicBezTo>
                    <a:pt x="8" y="12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8" y="12"/>
                  </a:cubicBezTo>
                  <a:close/>
                  <a:moveTo>
                    <a:pt x="10" y="15"/>
                  </a:moveTo>
                  <a:cubicBezTo>
                    <a:pt x="10" y="15"/>
                    <a:pt x="10" y="15"/>
                    <a:pt x="9" y="14"/>
                  </a:cubicBezTo>
                  <a:cubicBezTo>
                    <a:pt x="9" y="14"/>
                    <a:pt x="9" y="13"/>
                    <a:pt x="9" y="12"/>
                  </a:cubicBezTo>
                  <a:cubicBezTo>
                    <a:pt x="9" y="12"/>
                    <a:pt x="9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4"/>
                    <a:pt x="10" y="14"/>
                    <a:pt x="10" y="15"/>
                  </a:cubicBezTo>
                  <a:close/>
                  <a:moveTo>
                    <a:pt x="9" y="15"/>
                  </a:move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3"/>
                    <a:pt x="8" y="13"/>
                  </a:cubicBezTo>
                  <a:cubicBezTo>
                    <a:pt x="8" y="13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3"/>
                    <a:pt x="9" y="14"/>
                    <a:pt x="9" y="15"/>
                  </a:cubicBezTo>
                  <a:cubicBezTo>
                    <a:pt x="9" y="15"/>
                    <a:pt x="9" y="15"/>
                    <a:pt x="10" y="15"/>
                  </a:cubicBezTo>
                  <a:lnTo>
                    <a:pt x="9" y="15"/>
                  </a:lnTo>
                  <a:close/>
                  <a:moveTo>
                    <a:pt x="9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7" y="16"/>
                  </a:cubicBezTo>
                  <a:cubicBezTo>
                    <a:pt x="8" y="15"/>
                    <a:pt x="8" y="15"/>
                    <a:pt x="9" y="15"/>
                  </a:cubicBezTo>
                  <a:lnTo>
                    <a:pt x="9" y="16"/>
                  </a:lnTo>
                  <a:close/>
                  <a:moveTo>
                    <a:pt x="10" y="18"/>
                  </a:moveTo>
                  <a:cubicBezTo>
                    <a:pt x="10" y="18"/>
                    <a:pt x="10" y="17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8"/>
                    <a:pt x="11" y="18"/>
                    <a:pt x="10" y="18"/>
                  </a:cubicBezTo>
                  <a:close/>
                  <a:moveTo>
                    <a:pt x="10" y="19"/>
                  </a:moveTo>
                  <a:cubicBezTo>
                    <a:pt x="9" y="19"/>
                    <a:pt x="9" y="18"/>
                    <a:pt x="9" y="18"/>
                  </a:cubicBezTo>
                  <a:cubicBezTo>
                    <a:pt x="9" y="18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7"/>
                    <a:pt x="10" y="18"/>
                    <a:pt x="10" y="18"/>
                  </a:cubicBezTo>
                  <a:cubicBezTo>
                    <a:pt x="10" y="18"/>
                    <a:pt x="10" y="19"/>
                    <a:pt x="10" y="19"/>
                  </a:cubicBezTo>
                  <a:close/>
                  <a:moveTo>
                    <a:pt x="13" y="19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lose/>
                  <a:moveTo>
                    <a:pt x="12" y="21"/>
                  </a:moveTo>
                  <a:cubicBezTo>
                    <a:pt x="12" y="20"/>
                    <a:pt x="12" y="20"/>
                    <a:pt x="11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2" y="21"/>
                    <a:pt x="12" y="21"/>
                  </a:cubicBezTo>
                  <a:close/>
                  <a:moveTo>
                    <a:pt x="11" y="21"/>
                  </a:moveTo>
                  <a:cubicBezTo>
                    <a:pt x="11" y="21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2" y="20"/>
                    <a:pt x="12" y="21"/>
                  </a:cubicBezTo>
                  <a:cubicBezTo>
                    <a:pt x="12" y="21"/>
                    <a:pt x="12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lose/>
                  <a:moveTo>
                    <a:pt x="11" y="21"/>
                  </a:moveTo>
                  <a:cubicBezTo>
                    <a:pt x="10" y="21"/>
                    <a:pt x="10" y="21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1" y="20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lose/>
                  <a:moveTo>
                    <a:pt x="9" y="22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10" y="21"/>
                  </a:cubicBezTo>
                  <a:cubicBezTo>
                    <a:pt x="10" y="21"/>
                    <a:pt x="10" y="21"/>
                    <a:pt x="10" y="22"/>
                  </a:cubicBezTo>
                  <a:cubicBezTo>
                    <a:pt x="10" y="22"/>
                    <a:pt x="10" y="22"/>
                    <a:pt x="9" y="22"/>
                  </a:cubicBezTo>
                  <a:close/>
                  <a:moveTo>
                    <a:pt x="14" y="23"/>
                  </a:moveTo>
                  <a:cubicBezTo>
                    <a:pt x="14" y="23"/>
                    <a:pt x="14" y="23"/>
                    <a:pt x="15" y="23"/>
                  </a:cubicBezTo>
                  <a:cubicBezTo>
                    <a:pt x="15" y="23"/>
                    <a:pt x="15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lose/>
                  <a:moveTo>
                    <a:pt x="13" y="24"/>
                  </a:move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4" y="22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3" y="23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lose/>
                  <a:moveTo>
                    <a:pt x="12" y="24"/>
                  </a:moveTo>
                  <a:cubicBezTo>
                    <a:pt x="12" y="23"/>
                    <a:pt x="12" y="23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3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lose/>
                  <a:moveTo>
                    <a:pt x="11" y="24"/>
                  </a:move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lose/>
                  <a:moveTo>
                    <a:pt x="10" y="24"/>
                  </a:moveTo>
                  <a:cubicBezTo>
                    <a:pt x="10" y="24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lose/>
                  <a:moveTo>
                    <a:pt x="9" y="24"/>
                  </a:moveTo>
                  <a:cubicBezTo>
                    <a:pt x="9" y="24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lose/>
                  <a:moveTo>
                    <a:pt x="8" y="24"/>
                  </a:move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lose/>
                  <a:moveTo>
                    <a:pt x="6" y="25"/>
                  </a:moveTo>
                  <a:cubicBezTo>
                    <a:pt x="6" y="25"/>
                    <a:pt x="5" y="24"/>
                    <a:pt x="5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5"/>
                    <a:pt x="6" y="25"/>
                  </a:cubicBezTo>
                  <a:close/>
                  <a:moveTo>
                    <a:pt x="8" y="25"/>
                  </a:move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5"/>
                    <a:pt x="7" y="25"/>
                    <a:pt x="7" y="24"/>
                  </a:cubicBezTo>
                  <a:cubicBezTo>
                    <a:pt x="8" y="25"/>
                    <a:pt x="8" y="25"/>
                    <a:pt x="8" y="25"/>
                  </a:cubicBezTo>
                  <a:close/>
                  <a:moveTo>
                    <a:pt x="9" y="25"/>
                  </a:moveTo>
                  <a:cubicBezTo>
                    <a:pt x="9" y="25"/>
                    <a:pt x="9" y="25"/>
                    <a:pt x="9" y="26"/>
                  </a:cubicBezTo>
                  <a:cubicBezTo>
                    <a:pt x="9" y="26"/>
                    <a:pt x="9" y="25"/>
                    <a:pt x="8" y="25"/>
                  </a:cubicBezTo>
                  <a:cubicBezTo>
                    <a:pt x="8" y="25"/>
                    <a:pt x="8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lose/>
                  <a:moveTo>
                    <a:pt x="10" y="25"/>
                  </a:moveTo>
                  <a:cubicBezTo>
                    <a:pt x="10" y="25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5"/>
                    <a:pt x="10" y="25"/>
                    <a:pt x="10" y="25"/>
                  </a:cubicBezTo>
                  <a:close/>
                  <a:moveTo>
                    <a:pt x="11" y="25"/>
                  </a:moveTo>
                  <a:cubicBezTo>
                    <a:pt x="11" y="26"/>
                    <a:pt x="11" y="26"/>
                    <a:pt x="11" y="27"/>
                  </a:cubicBezTo>
                  <a:cubicBezTo>
                    <a:pt x="11" y="27"/>
                    <a:pt x="10" y="26"/>
                    <a:pt x="10" y="26"/>
                  </a:cubicBezTo>
                  <a:cubicBezTo>
                    <a:pt x="10" y="26"/>
                    <a:pt x="10" y="25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lose/>
                  <a:moveTo>
                    <a:pt x="12" y="26"/>
                  </a:moveTo>
                  <a:cubicBezTo>
                    <a:pt x="12" y="26"/>
                    <a:pt x="12" y="26"/>
                    <a:pt x="12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6"/>
                    <a:pt x="11" y="26"/>
                    <a:pt x="11" y="25"/>
                  </a:cubicBezTo>
                  <a:cubicBezTo>
                    <a:pt x="12" y="26"/>
                    <a:pt x="12" y="26"/>
                    <a:pt x="12" y="26"/>
                  </a:cubicBezTo>
                  <a:close/>
                  <a:moveTo>
                    <a:pt x="14" y="27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lose/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6"/>
                    <a:pt x="12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2" y="27"/>
                  </a:cubicBezTo>
                  <a:close/>
                  <a:moveTo>
                    <a:pt x="8" y="28"/>
                  </a:moveTo>
                  <a:cubicBezTo>
                    <a:pt x="8" y="28"/>
                    <a:pt x="8" y="28"/>
                    <a:pt x="8" y="27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8"/>
                    <a:pt x="9" y="28"/>
                    <a:pt x="8" y="28"/>
                  </a:cubicBezTo>
                  <a:close/>
                  <a:moveTo>
                    <a:pt x="10" y="28"/>
                  </a:moveTo>
                  <a:cubicBezTo>
                    <a:pt x="10" y="28"/>
                    <a:pt x="9" y="29"/>
                    <a:pt x="9" y="29"/>
                  </a:cubicBezTo>
                  <a:cubicBezTo>
                    <a:pt x="9" y="29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10" y="27"/>
                  </a:cubicBezTo>
                  <a:cubicBezTo>
                    <a:pt x="10" y="28"/>
                    <a:pt x="10" y="28"/>
                    <a:pt x="10" y="28"/>
                  </a:cubicBezTo>
                  <a:close/>
                  <a:moveTo>
                    <a:pt x="11" y="28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9" y="29"/>
                    <a:pt x="9" y="29"/>
                  </a:cubicBezTo>
                  <a:cubicBezTo>
                    <a:pt x="9" y="29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1" y="28"/>
                    <a:pt x="11" y="28"/>
                  </a:cubicBezTo>
                  <a:close/>
                  <a:moveTo>
                    <a:pt x="11" y="30"/>
                  </a:moveTo>
                  <a:cubicBezTo>
                    <a:pt x="11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lose/>
                  <a:moveTo>
                    <a:pt x="11" y="30"/>
                  </a:moveTo>
                  <a:cubicBezTo>
                    <a:pt x="12" y="30"/>
                    <a:pt x="12" y="30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1" y="31"/>
                    <a:pt x="11" y="31"/>
                    <a:pt x="11" y="30"/>
                  </a:cubicBezTo>
                  <a:close/>
                  <a:moveTo>
                    <a:pt x="7" y="33"/>
                  </a:moveTo>
                  <a:cubicBezTo>
                    <a:pt x="7" y="33"/>
                    <a:pt x="7" y="33"/>
                    <a:pt x="7" y="32"/>
                  </a:cubicBezTo>
                  <a:cubicBezTo>
                    <a:pt x="8" y="32"/>
                    <a:pt x="8" y="31"/>
                    <a:pt x="8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8" y="32"/>
                    <a:pt x="8" y="32"/>
                  </a:cubicBezTo>
                  <a:cubicBezTo>
                    <a:pt x="8" y="32"/>
                    <a:pt x="8" y="33"/>
                    <a:pt x="7" y="33"/>
                  </a:cubicBezTo>
                  <a:close/>
                  <a:moveTo>
                    <a:pt x="7" y="33"/>
                  </a:move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0"/>
                    <a:pt x="7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1"/>
                    <a:pt x="7" y="32"/>
                    <a:pt x="7" y="32"/>
                  </a:cubicBezTo>
                  <a:cubicBezTo>
                    <a:pt x="7" y="33"/>
                    <a:pt x="7" y="33"/>
                    <a:pt x="7" y="33"/>
                  </a:cubicBezTo>
                  <a:close/>
                  <a:moveTo>
                    <a:pt x="6" y="33"/>
                  </a:moveTo>
                  <a:cubicBezTo>
                    <a:pt x="6" y="33"/>
                    <a:pt x="5" y="33"/>
                    <a:pt x="5" y="32"/>
                  </a:cubicBezTo>
                  <a:cubicBezTo>
                    <a:pt x="6" y="32"/>
                    <a:pt x="6" y="32"/>
                    <a:pt x="7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lose/>
                  <a:moveTo>
                    <a:pt x="5" y="36"/>
                  </a:moveTo>
                  <a:cubicBezTo>
                    <a:pt x="5" y="35"/>
                    <a:pt x="6" y="34"/>
                    <a:pt x="6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6" y="34"/>
                    <a:pt x="6" y="35"/>
                  </a:cubicBezTo>
                  <a:cubicBezTo>
                    <a:pt x="6" y="35"/>
                    <a:pt x="6" y="35"/>
                    <a:pt x="6" y="36"/>
                  </a:cubicBezTo>
                  <a:cubicBezTo>
                    <a:pt x="6" y="36"/>
                    <a:pt x="5" y="36"/>
                    <a:pt x="5" y="36"/>
                  </a:cubicBezTo>
                  <a:close/>
                  <a:moveTo>
                    <a:pt x="4" y="36"/>
                  </a:move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5" y="35"/>
                    <a:pt x="5" y="36"/>
                  </a:cubicBezTo>
                  <a:cubicBezTo>
                    <a:pt x="5" y="36"/>
                    <a:pt x="4" y="36"/>
                    <a:pt x="4" y="36"/>
                  </a:cubicBezTo>
                  <a:close/>
                  <a:moveTo>
                    <a:pt x="3" y="36"/>
                  </a:moveTo>
                  <a:cubicBezTo>
                    <a:pt x="3" y="36"/>
                    <a:pt x="3" y="35"/>
                    <a:pt x="3" y="35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4" y="35"/>
                    <a:pt x="4" y="36"/>
                  </a:cubicBezTo>
                  <a:cubicBezTo>
                    <a:pt x="4" y="36"/>
                    <a:pt x="3" y="36"/>
                    <a:pt x="3" y="36"/>
                  </a:cubicBezTo>
                  <a:close/>
                  <a:moveTo>
                    <a:pt x="2" y="36"/>
                  </a:move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3" y="35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6"/>
                  </a:cubicBezTo>
                  <a:cubicBezTo>
                    <a:pt x="3" y="36"/>
                    <a:pt x="2" y="36"/>
                    <a:pt x="2" y="36"/>
                  </a:cubicBezTo>
                  <a:close/>
                  <a:moveTo>
                    <a:pt x="1" y="36"/>
                  </a:moveTo>
                  <a:cubicBezTo>
                    <a:pt x="1" y="35"/>
                    <a:pt x="1" y="35"/>
                    <a:pt x="1" y="35"/>
                  </a:cubicBezTo>
                  <a:cubicBezTo>
                    <a:pt x="2" y="35"/>
                    <a:pt x="2" y="35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2" y="34"/>
                    <a:pt x="2" y="35"/>
                    <a:pt x="2" y="35"/>
                  </a:cubicBezTo>
                  <a:cubicBezTo>
                    <a:pt x="2" y="35"/>
                    <a:pt x="2" y="35"/>
                    <a:pt x="2" y="36"/>
                  </a:cubicBezTo>
                  <a:cubicBezTo>
                    <a:pt x="2" y="36"/>
                    <a:pt x="1" y="36"/>
                    <a:pt x="1" y="36"/>
                  </a:cubicBezTo>
                  <a:close/>
                  <a:moveTo>
                    <a:pt x="2" y="37"/>
                  </a:moveTo>
                  <a:cubicBezTo>
                    <a:pt x="2" y="37"/>
                    <a:pt x="2" y="37"/>
                    <a:pt x="2" y="38"/>
                  </a:cubicBezTo>
                  <a:cubicBezTo>
                    <a:pt x="1" y="38"/>
                    <a:pt x="1" y="38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2" y="37"/>
                    <a:pt x="2" y="37"/>
                  </a:cubicBezTo>
                  <a:close/>
                  <a:moveTo>
                    <a:pt x="3" y="37"/>
                  </a:moveTo>
                  <a:cubicBezTo>
                    <a:pt x="3" y="37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3" y="37"/>
                    <a:pt x="3" y="37"/>
                  </a:cubicBezTo>
                  <a:close/>
                  <a:moveTo>
                    <a:pt x="4" y="37"/>
                  </a:moveTo>
                  <a:cubicBezTo>
                    <a:pt x="4" y="37"/>
                    <a:pt x="4" y="38"/>
                    <a:pt x="3" y="39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8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4" y="37"/>
                    <a:pt x="4" y="37"/>
                  </a:cubicBezTo>
                  <a:close/>
                  <a:moveTo>
                    <a:pt x="5" y="37"/>
                  </a:moveTo>
                  <a:cubicBezTo>
                    <a:pt x="5" y="38"/>
                    <a:pt x="5" y="38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8"/>
                    <a:pt x="4" y="38"/>
                    <a:pt x="4" y="37"/>
                  </a:cubicBezTo>
                  <a:cubicBezTo>
                    <a:pt x="4" y="37"/>
                    <a:pt x="4" y="37"/>
                    <a:pt x="5" y="37"/>
                  </a:cubicBezTo>
                  <a:close/>
                  <a:moveTo>
                    <a:pt x="7" y="39"/>
                  </a:moveTo>
                  <a:cubicBezTo>
                    <a:pt x="6" y="39"/>
                    <a:pt x="6" y="39"/>
                    <a:pt x="6" y="38"/>
                  </a:cubicBezTo>
                  <a:cubicBezTo>
                    <a:pt x="6" y="38"/>
                    <a:pt x="7" y="38"/>
                    <a:pt x="7" y="38"/>
                  </a:cubicBezTo>
                  <a:cubicBezTo>
                    <a:pt x="7" y="39"/>
                    <a:pt x="7" y="39"/>
                    <a:pt x="7" y="39"/>
                  </a:cubicBezTo>
                  <a:close/>
                  <a:moveTo>
                    <a:pt x="5" y="39"/>
                  </a:moveTo>
                  <a:cubicBezTo>
                    <a:pt x="5" y="39"/>
                    <a:pt x="5" y="39"/>
                    <a:pt x="5" y="39"/>
                  </a:cubicBezTo>
                  <a:cubicBezTo>
                    <a:pt x="5" y="38"/>
                    <a:pt x="5" y="38"/>
                    <a:pt x="5" y="37"/>
                  </a:cubicBezTo>
                  <a:cubicBezTo>
                    <a:pt x="5" y="37"/>
                    <a:pt x="5" y="37"/>
                    <a:pt x="6" y="37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38"/>
                    <a:pt x="6" y="38"/>
                    <a:pt x="6" y="39"/>
                  </a:cubicBezTo>
                  <a:cubicBezTo>
                    <a:pt x="6" y="39"/>
                    <a:pt x="5" y="39"/>
                    <a:pt x="5" y="39"/>
                  </a:cubicBezTo>
                  <a:close/>
                  <a:moveTo>
                    <a:pt x="2" y="39"/>
                  </a:moveTo>
                  <a:cubicBezTo>
                    <a:pt x="2" y="40"/>
                    <a:pt x="1" y="40"/>
                    <a:pt x="1" y="40"/>
                  </a:cubicBezTo>
                  <a:cubicBezTo>
                    <a:pt x="1" y="40"/>
                    <a:pt x="1" y="40"/>
                    <a:pt x="1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1" y="39"/>
                    <a:pt x="2" y="39"/>
                    <a:pt x="2" y="39"/>
                  </a:cubicBezTo>
                  <a:close/>
                  <a:moveTo>
                    <a:pt x="3" y="40"/>
                  </a:moveTo>
                  <a:cubicBezTo>
                    <a:pt x="2" y="40"/>
                    <a:pt x="2" y="40"/>
                    <a:pt x="2" y="41"/>
                  </a:cubicBezTo>
                  <a:cubicBezTo>
                    <a:pt x="2" y="40"/>
                    <a:pt x="2" y="40"/>
                    <a:pt x="1" y="40"/>
                  </a:cubicBezTo>
                  <a:cubicBezTo>
                    <a:pt x="2" y="40"/>
                    <a:pt x="2" y="40"/>
                    <a:pt x="2" y="39"/>
                  </a:cubicBezTo>
                  <a:cubicBezTo>
                    <a:pt x="2" y="39"/>
                    <a:pt x="3" y="40"/>
                    <a:pt x="3" y="40"/>
                  </a:cubicBezTo>
                  <a:close/>
                  <a:moveTo>
                    <a:pt x="4" y="40"/>
                  </a:moveTo>
                  <a:cubicBezTo>
                    <a:pt x="3" y="41"/>
                    <a:pt x="3" y="41"/>
                    <a:pt x="3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2" y="41"/>
                    <a:pt x="3" y="40"/>
                    <a:pt x="3" y="40"/>
                  </a:cubicBezTo>
                  <a:cubicBezTo>
                    <a:pt x="3" y="40"/>
                    <a:pt x="3" y="40"/>
                    <a:pt x="4" y="40"/>
                  </a:cubicBezTo>
                  <a:close/>
                  <a:moveTo>
                    <a:pt x="4" y="42"/>
                  </a:moveTo>
                  <a:cubicBezTo>
                    <a:pt x="4" y="42"/>
                    <a:pt x="3" y="42"/>
                    <a:pt x="3" y="42"/>
                  </a:cubicBezTo>
                  <a:cubicBezTo>
                    <a:pt x="3" y="42"/>
                    <a:pt x="3" y="42"/>
                    <a:pt x="3" y="41"/>
                  </a:cubicBezTo>
                  <a:cubicBezTo>
                    <a:pt x="3" y="41"/>
                    <a:pt x="3" y="41"/>
                    <a:pt x="4" y="40"/>
                  </a:cubicBezTo>
                  <a:cubicBezTo>
                    <a:pt x="4" y="40"/>
                    <a:pt x="4" y="41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lose/>
                  <a:moveTo>
                    <a:pt x="4" y="42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4" y="42"/>
                    <a:pt x="4" y="42"/>
                    <a:pt x="4" y="42"/>
                  </a:cubicBezTo>
                  <a:close/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Freeform 110"/>
            <p:cNvSpPr>
              <a:spLocks/>
            </p:cNvSpPr>
            <p:nvPr/>
          </p:nvSpPr>
          <p:spPr bwMode="auto">
            <a:xfrm rot="1015632">
              <a:off x="7934711" y="255248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111"/>
            <p:cNvSpPr>
              <a:spLocks noEditPoints="1"/>
            </p:cNvSpPr>
            <p:nvPr/>
          </p:nvSpPr>
          <p:spPr bwMode="auto">
            <a:xfrm rot="1015632">
              <a:off x="7898236" y="2345156"/>
              <a:ext cx="187818" cy="347812"/>
            </a:xfrm>
            <a:custGeom>
              <a:avLst/>
              <a:gdLst>
                <a:gd name="T0" fmla="*/ 8 w 23"/>
                <a:gd name="T1" fmla="*/ 37 h 42"/>
                <a:gd name="T2" fmla="*/ 16 w 23"/>
                <a:gd name="T3" fmla="*/ 30 h 42"/>
                <a:gd name="T4" fmla="*/ 20 w 23"/>
                <a:gd name="T5" fmla="*/ 22 h 42"/>
                <a:gd name="T6" fmla="*/ 21 w 23"/>
                <a:gd name="T7" fmla="*/ 12 h 42"/>
                <a:gd name="T8" fmla="*/ 21 w 23"/>
                <a:gd name="T9" fmla="*/ 3 h 42"/>
                <a:gd name="T10" fmla="*/ 15 w 23"/>
                <a:gd name="T11" fmla="*/ 5 h 42"/>
                <a:gd name="T12" fmla="*/ 11 w 23"/>
                <a:gd name="T13" fmla="*/ 14 h 42"/>
                <a:gd name="T14" fmla="*/ 8 w 23"/>
                <a:gd name="T15" fmla="*/ 24 h 42"/>
                <a:gd name="T16" fmla="*/ 6 w 23"/>
                <a:gd name="T17" fmla="*/ 28 h 42"/>
                <a:gd name="T18" fmla="*/ 4 w 23"/>
                <a:gd name="T19" fmla="*/ 32 h 42"/>
                <a:gd name="T20" fmla="*/ 2 w 23"/>
                <a:gd name="T21" fmla="*/ 39 h 42"/>
                <a:gd name="T22" fmla="*/ 18 w 23"/>
                <a:gd name="T23" fmla="*/ 2 h 42"/>
                <a:gd name="T24" fmla="*/ 15 w 23"/>
                <a:gd name="T25" fmla="*/ 9 h 42"/>
                <a:gd name="T26" fmla="*/ 20 w 23"/>
                <a:gd name="T27" fmla="*/ 5 h 42"/>
                <a:gd name="T28" fmla="*/ 20 w 23"/>
                <a:gd name="T29" fmla="*/ 7 h 42"/>
                <a:gd name="T30" fmla="*/ 17 w 23"/>
                <a:gd name="T31" fmla="*/ 9 h 42"/>
                <a:gd name="T32" fmla="*/ 16 w 23"/>
                <a:gd name="T33" fmla="*/ 9 h 42"/>
                <a:gd name="T34" fmla="*/ 6 w 23"/>
                <a:gd name="T35" fmla="*/ 31 h 42"/>
                <a:gd name="T36" fmla="*/ 7 w 23"/>
                <a:gd name="T37" fmla="*/ 29 h 42"/>
                <a:gd name="T38" fmla="*/ 9 w 23"/>
                <a:gd name="T39" fmla="*/ 29 h 42"/>
                <a:gd name="T40" fmla="*/ 10 w 23"/>
                <a:gd name="T41" fmla="*/ 23 h 42"/>
                <a:gd name="T42" fmla="*/ 10 w 23"/>
                <a:gd name="T43" fmla="*/ 29 h 42"/>
                <a:gd name="T44" fmla="*/ 9 w 23"/>
                <a:gd name="T45" fmla="*/ 27 h 42"/>
                <a:gd name="T46" fmla="*/ 11 w 23"/>
                <a:gd name="T47" fmla="*/ 27 h 42"/>
                <a:gd name="T48" fmla="*/ 12 w 23"/>
                <a:gd name="T49" fmla="*/ 27 h 42"/>
                <a:gd name="T50" fmla="*/ 10 w 23"/>
                <a:gd name="T51" fmla="*/ 29 h 42"/>
                <a:gd name="T52" fmla="*/ 7 w 23"/>
                <a:gd name="T53" fmla="*/ 28 h 42"/>
                <a:gd name="T54" fmla="*/ 9 w 23"/>
                <a:gd name="T55" fmla="*/ 25 h 42"/>
                <a:gd name="T56" fmla="*/ 8 w 23"/>
                <a:gd name="T57" fmla="*/ 23 h 42"/>
                <a:gd name="T58" fmla="*/ 12 w 23"/>
                <a:gd name="T59" fmla="*/ 23 h 42"/>
                <a:gd name="T60" fmla="*/ 14 w 23"/>
                <a:gd name="T61" fmla="*/ 16 h 42"/>
                <a:gd name="T62" fmla="*/ 15 w 23"/>
                <a:gd name="T63" fmla="*/ 14 h 42"/>
                <a:gd name="T64" fmla="*/ 18 w 23"/>
                <a:gd name="T65" fmla="*/ 15 h 42"/>
                <a:gd name="T66" fmla="*/ 13 w 23"/>
                <a:gd name="T67" fmla="*/ 20 h 42"/>
                <a:gd name="T68" fmla="*/ 12 w 23"/>
                <a:gd name="T69" fmla="*/ 19 h 42"/>
                <a:gd name="T70" fmla="*/ 14 w 23"/>
                <a:gd name="T71" fmla="*/ 19 h 42"/>
                <a:gd name="T72" fmla="*/ 14 w 23"/>
                <a:gd name="T73" fmla="*/ 17 h 42"/>
                <a:gd name="T74" fmla="*/ 13 w 23"/>
                <a:gd name="T75" fmla="*/ 16 h 42"/>
                <a:gd name="T76" fmla="*/ 17 w 23"/>
                <a:gd name="T77" fmla="*/ 19 h 42"/>
                <a:gd name="T78" fmla="*/ 15 w 23"/>
                <a:gd name="T79" fmla="*/ 19 h 42"/>
                <a:gd name="T80" fmla="*/ 12 w 23"/>
                <a:gd name="T81" fmla="*/ 21 h 42"/>
                <a:gd name="T82" fmla="*/ 10 w 23"/>
                <a:gd name="T83" fmla="*/ 21 h 42"/>
                <a:gd name="T84" fmla="*/ 11 w 23"/>
                <a:gd name="T85" fmla="*/ 19 h 42"/>
                <a:gd name="T86" fmla="*/ 11 w 23"/>
                <a:gd name="T87" fmla="*/ 16 h 42"/>
                <a:gd name="T88" fmla="*/ 12 w 23"/>
                <a:gd name="T89" fmla="*/ 16 h 42"/>
                <a:gd name="T90" fmla="*/ 13 w 23"/>
                <a:gd name="T91" fmla="*/ 14 h 42"/>
                <a:gd name="T92" fmla="*/ 14 w 23"/>
                <a:gd name="T93" fmla="*/ 10 h 42"/>
                <a:gd name="T94" fmla="*/ 15 w 23"/>
                <a:gd name="T95" fmla="*/ 11 h 42"/>
                <a:gd name="T96" fmla="*/ 16 w 23"/>
                <a:gd name="T97" fmla="*/ 12 h 42"/>
                <a:gd name="T98" fmla="*/ 18 w 23"/>
                <a:gd name="T99" fmla="*/ 15 h 42"/>
                <a:gd name="T100" fmla="*/ 18 w 23"/>
                <a:gd name="T101" fmla="*/ 19 h 42"/>
                <a:gd name="T102" fmla="*/ 20 w 23"/>
                <a:gd name="T103" fmla="*/ 21 h 42"/>
                <a:gd name="T104" fmla="*/ 19 w 23"/>
                <a:gd name="T105" fmla="*/ 25 h 42"/>
                <a:gd name="T106" fmla="*/ 16 w 23"/>
                <a:gd name="T107" fmla="*/ 24 h 42"/>
                <a:gd name="T108" fmla="*/ 15 w 23"/>
                <a:gd name="T109" fmla="*/ 25 h 42"/>
                <a:gd name="T110" fmla="*/ 18 w 23"/>
                <a:gd name="T111" fmla="*/ 27 h 42"/>
                <a:gd name="T112" fmla="*/ 14 w 23"/>
                <a:gd name="T113" fmla="*/ 30 h 42"/>
                <a:gd name="T114" fmla="*/ 12 w 23"/>
                <a:gd name="T115" fmla="*/ 29 h 42"/>
                <a:gd name="T116" fmla="*/ 7 w 23"/>
                <a:gd name="T117" fmla="*/ 34 h 42"/>
                <a:gd name="T118" fmla="*/ 7 w 23"/>
                <a:gd name="T119" fmla="*/ 33 h 42"/>
                <a:gd name="T120" fmla="*/ 5 w 23"/>
                <a:gd name="T121" fmla="*/ 33 h 42"/>
                <a:gd name="T122" fmla="*/ 8 w 23"/>
                <a:gd name="T123" fmla="*/ 37 h 42"/>
                <a:gd name="T124" fmla="*/ 3 w 23"/>
                <a:gd name="T125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" h="42">
                  <a:moveTo>
                    <a:pt x="1" y="41"/>
                  </a:moveTo>
                  <a:cubicBezTo>
                    <a:pt x="1" y="42"/>
                    <a:pt x="1" y="41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3" y="40"/>
                    <a:pt x="3" y="40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40"/>
                    <a:pt x="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40"/>
                    <a:pt x="5" y="40"/>
                    <a:pt x="6" y="40"/>
                  </a:cubicBezTo>
                  <a:cubicBezTo>
                    <a:pt x="6" y="40"/>
                    <a:pt x="5" y="39"/>
                    <a:pt x="5" y="39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39"/>
                    <a:pt x="5" y="38"/>
                    <a:pt x="5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38"/>
                    <a:pt x="6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8"/>
                    <a:pt x="9" y="37"/>
                    <a:pt x="9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5"/>
                    <a:pt x="9" y="34"/>
                    <a:pt x="9" y="34"/>
                  </a:cubicBezTo>
                  <a:cubicBezTo>
                    <a:pt x="9" y="33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2" y="32"/>
                    <a:pt x="12" y="31"/>
                  </a:cubicBezTo>
                  <a:cubicBezTo>
                    <a:pt x="12" y="31"/>
                    <a:pt x="12" y="31"/>
                    <a:pt x="13" y="31"/>
                  </a:cubicBezTo>
                  <a:cubicBezTo>
                    <a:pt x="13" y="31"/>
                    <a:pt x="14" y="31"/>
                    <a:pt x="14" y="31"/>
                  </a:cubicBezTo>
                  <a:cubicBezTo>
                    <a:pt x="14" y="31"/>
                    <a:pt x="14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1"/>
                    <a:pt x="15" y="32"/>
                  </a:cubicBezTo>
                  <a:cubicBezTo>
                    <a:pt x="16" y="32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4"/>
                    <a:pt x="21" y="24"/>
                    <a:pt x="21" y="25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0"/>
                    <a:pt x="21" y="21"/>
                    <a:pt x="21" y="21"/>
                  </a:cubicBezTo>
                  <a:cubicBezTo>
                    <a:pt x="21" y="21"/>
                    <a:pt x="20" y="21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19" y="19"/>
                    <a:pt x="19" y="1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5"/>
                    <a:pt x="19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3"/>
                    <a:pt x="20" y="13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2" y="8"/>
                    <a:pt x="23" y="8"/>
                  </a:cubicBezTo>
                  <a:cubicBezTo>
                    <a:pt x="23" y="8"/>
                    <a:pt x="23" y="7"/>
                    <a:pt x="22" y="7"/>
                  </a:cubicBezTo>
                  <a:cubicBezTo>
                    <a:pt x="22" y="7"/>
                    <a:pt x="22" y="8"/>
                    <a:pt x="22" y="8"/>
                  </a:cubicBezTo>
                  <a:cubicBezTo>
                    <a:pt x="22" y="8"/>
                    <a:pt x="22" y="8"/>
                    <a:pt x="22" y="7"/>
                  </a:cubicBezTo>
                  <a:cubicBezTo>
                    <a:pt x="22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3"/>
                    <a:pt x="21" y="3"/>
                  </a:cubicBezTo>
                  <a:cubicBezTo>
                    <a:pt x="21" y="3"/>
                    <a:pt x="21" y="3"/>
                    <a:pt x="21" y="4"/>
                  </a:cubicBezTo>
                  <a:cubicBezTo>
                    <a:pt x="21" y="4"/>
                    <a:pt x="20" y="4"/>
                    <a:pt x="20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9" y="1"/>
                    <a:pt x="19" y="1"/>
                  </a:cubicBezTo>
                  <a:cubicBezTo>
                    <a:pt x="19" y="1"/>
                    <a:pt x="19" y="0"/>
                    <a:pt x="18" y="0"/>
                  </a:cubicBezTo>
                  <a:cubicBezTo>
                    <a:pt x="18" y="0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7" y="3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7" y="4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6" y="5"/>
                    <a:pt x="16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7" y="25"/>
                    <a:pt x="7" y="25"/>
                  </a:cubicBezTo>
                  <a:cubicBezTo>
                    <a:pt x="7" y="25"/>
                    <a:pt x="7" y="25"/>
                    <a:pt x="7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7"/>
                    <a:pt x="6" y="27"/>
                    <a:pt x="7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7"/>
                    <a:pt x="5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3" y="32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4" y="33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2" y="36"/>
                    <a:pt x="2" y="36"/>
                  </a:cubicBezTo>
                  <a:cubicBezTo>
                    <a:pt x="2" y="36"/>
                    <a:pt x="2" y="35"/>
                    <a:pt x="2" y="35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2" y="39"/>
                    <a:pt x="2" y="39"/>
                  </a:cubicBezTo>
                  <a:cubicBezTo>
                    <a:pt x="1" y="39"/>
                    <a:pt x="1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" y="39"/>
                    <a:pt x="1" y="39"/>
                    <a:pt x="2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1" y="41"/>
                    <a:pt x="1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1"/>
                    <a:pt x="0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0" y="41"/>
                    <a:pt x="1" y="41"/>
                  </a:cubicBezTo>
                  <a:close/>
                  <a:moveTo>
                    <a:pt x="18" y="1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9" y="1"/>
                    <a:pt x="19" y="1"/>
                  </a:cubicBezTo>
                  <a:cubicBezTo>
                    <a:pt x="18" y="1"/>
                    <a:pt x="18" y="1"/>
                    <a:pt x="18" y="1"/>
                  </a:cubicBezTo>
                  <a:close/>
                  <a:moveTo>
                    <a:pt x="18" y="3"/>
                  </a:moveTo>
                  <a:cubicBezTo>
                    <a:pt x="18" y="2"/>
                    <a:pt x="17" y="2"/>
                    <a:pt x="17" y="2"/>
                  </a:cubicBezTo>
                  <a:cubicBezTo>
                    <a:pt x="17" y="2"/>
                    <a:pt x="17" y="1"/>
                    <a:pt x="17" y="1"/>
                  </a:cubicBezTo>
                  <a:cubicBezTo>
                    <a:pt x="17" y="1"/>
                    <a:pt x="17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3"/>
                    <a:pt x="18" y="3"/>
                  </a:cubicBezTo>
                  <a:close/>
                  <a:moveTo>
                    <a:pt x="21" y="4"/>
                  </a:moveTo>
                  <a:cubicBezTo>
                    <a:pt x="21" y="4"/>
                    <a:pt x="21" y="3"/>
                    <a:pt x="21" y="3"/>
                  </a:cubicBezTo>
                  <a:cubicBezTo>
                    <a:pt x="21" y="3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lose/>
                  <a:moveTo>
                    <a:pt x="18" y="11"/>
                  </a:moveTo>
                  <a:cubicBezTo>
                    <a:pt x="18" y="11"/>
                    <a:pt x="18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1"/>
                    <a:pt x="19" y="11"/>
                  </a:cubicBezTo>
                  <a:cubicBezTo>
                    <a:pt x="19" y="11"/>
                    <a:pt x="18" y="11"/>
                    <a:pt x="18" y="11"/>
                  </a:cubicBezTo>
                  <a:close/>
                  <a:moveTo>
                    <a:pt x="19" y="11"/>
                  </a:moveTo>
                  <a:cubicBezTo>
                    <a:pt x="19" y="11"/>
                    <a:pt x="19" y="11"/>
                    <a:pt x="19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20" y="11"/>
                    <a:pt x="20" y="12"/>
                  </a:cubicBezTo>
                  <a:cubicBezTo>
                    <a:pt x="19" y="11"/>
                    <a:pt x="19" y="11"/>
                    <a:pt x="19" y="11"/>
                  </a:cubicBezTo>
                  <a:close/>
                  <a:moveTo>
                    <a:pt x="18" y="11"/>
                  </a:moveTo>
                  <a:cubicBezTo>
                    <a:pt x="18" y="11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1"/>
                    <a:pt x="18" y="11"/>
                  </a:cubicBezTo>
                  <a:close/>
                  <a:moveTo>
                    <a:pt x="16" y="8"/>
                  </a:moveTo>
                  <a:cubicBezTo>
                    <a:pt x="16" y="8"/>
                    <a:pt x="16" y="8"/>
                    <a:pt x="16" y="9"/>
                  </a:cubicBezTo>
                  <a:cubicBezTo>
                    <a:pt x="16" y="9"/>
                    <a:pt x="16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8"/>
                    <a:pt x="16" y="8"/>
                    <a:pt x="16" y="8"/>
                  </a:cubicBezTo>
                  <a:close/>
                  <a:moveTo>
                    <a:pt x="16" y="7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6" y="7"/>
                  </a:cubicBezTo>
                  <a:close/>
                  <a:moveTo>
                    <a:pt x="16" y="6"/>
                  </a:moveTo>
                  <a:cubicBezTo>
                    <a:pt x="17" y="6"/>
                    <a:pt x="17" y="7"/>
                    <a:pt x="17" y="7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6" y="7"/>
                    <a:pt x="16" y="7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lose/>
                  <a:moveTo>
                    <a:pt x="17" y="5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7" y="7"/>
                    <a:pt x="17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5"/>
                    <a:pt x="17" y="5"/>
                  </a:cubicBezTo>
                  <a:close/>
                  <a:moveTo>
                    <a:pt x="18" y="3"/>
                  </a:move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7" y="3"/>
                    <a:pt x="17" y="4"/>
                  </a:cubicBezTo>
                  <a:cubicBezTo>
                    <a:pt x="17" y="3"/>
                    <a:pt x="17" y="3"/>
                    <a:pt x="16" y="3"/>
                  </a:cubicBezTo>
                  <a:cubicBezTo>
                    <a:pt x="16" y="3"/>
                    <a:pt x="16" y="2"/>
                    <a:pt x="17" y="2"/>
                  </a:cubicBezTo>
                  <a:cubicBezTo>
                    <a:pt x="17" y="2"/>
                    <a:pt x="17" y="3"/>
                    <a:pt x="18" y="3"/>
                  </a:cubicBezTo>
                  <a:close/>
                  <a:moveTo>
                    <a:pt x="20" y="5"/>
                  </a:moveTo>
                  <a:cubicBezTo>
                    <a:pt x="20" y="5"/>
                    <a:pt x="19" y="5"/>
                    <a:pt x="19" y="4"/>
                  </a:cubicBezTo>
                  <a:cubicBezTo>
                    <a:pt x="19" y="4"/>
                    <a:pt x="19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lose/>
                  <a:moveTo>
                    <a:pt x="19" y="6"/>
                  </a:moveTo>
                  <a:cubicBezTo>
                    <a:pt x="19" y="5"/>
                    <a:pt x="19" y="5"/>
                    <a:pt x="18" y="5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5"/>
                    <a:pt x="19" y="5"/>
                    <a:pt x="20" y="5"/>
                  </a:cubicBezTo>
                  <a:cubicBezTo>
                    <a:pt x="19" y="5"/>
                    <a:pt x="19" y="6"/>
                    <a:pt x="19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9" y="6"/>
                    <a:pt x="19" y="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22" y="8"/>
                  </a:move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3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lose/>
                  <a:moveTo>
                    <a:pt x="21" y="9"/>
                  </a:moveTo>
                  <a:cubicBezTo>
                    <a:pt x="20" y="8"/>
                    <a:pt x="20" y="7"/>
                    <a:pt x="20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lose/>
                  <a:moveTo>
                    <a:pt x="20" y="9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8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lose/>
                  <a:moveTo>
                    <a:pt x="19" y="9"/>
                  </a:moveTo>
                  <a:cubicBezTo>
                    <a:pt x="19" y="8"/>
                    <a:pt x="19" y="8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8"/>
                    <a:pt x="19" y="8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lose/>
                  <a:moveTo>
                    <a:pt x="18" y="9"/>
                  </a:moveTo>
                  <a:cubicBezTo>
                    <a:pt x="17" y="8"/>
                    <a:pt x="17" y="8"/>
                    <a:pt x="17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lose/>
                  <a:moveTo>
                    <a:pt x="17" y="9"/>
                  </a:moveTo>
                  <a:cubicBezTo>
                    <a:pt x="17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0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0" y="11"/>
                    <a:pt x="20" y="11"/>
                    <a:pt x="20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0" y="12"/>
                  </a:cubicBezTo>
                  <a:close/>
                  <a:moveTo>
                    <a:pt x="16" y="10"/>
                  </a:moveTo>
                  <a:cubicBezTo>
                    <a:pt x="16" y="10"/>
                    <a:pt x="16" y="10"/>
                    <a:pt x="16" y="9"/>
                  </a:cubicBezTo>
                  <a:cubicBezTo>
                    <a:pt x="17" y="9"/>
                    <a:pt x="17" y="9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6" y="10"/>
                    <a:pt x="16" y="10"/>
                  </a:cubicBezTo>
                  <a:close/>
                  <a:moveTo>
                    <a:pt x="15" y="10"/>
                  </a:moveTo>
                  <a:cubicBezTo>
                    <a:pt x="15" y="10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5" y="10"/>
                  </a:cubicBezTo>
                  <a:close/>
                  <a:moveTo>
                    <a:pt x="5" y="30"/>
                  </a:move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0"/>
                    <a:pt x="5" y="30"/>
                    <a:pt x="5" y="30"/>
                  </a:cubicBezTo>
                  <a:close/>
                  <a:moveTo>
                    <a:pt x="6" y="31"/>
                  </a:move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lose/>
                  <a:moveTo>
                    <a:pt x="8" y="32"/>
                  </a:moveTo>
                  <a:cubicBezTo>
                    <a:pt x="7" y="31"/>
                    <a:pt x="7" y="31"/>
                    <a:pt x="7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2"/>
                    <a:pt x="8" y="32"/>
                    <a:pt x="8" y="32"/>
                  </a:cubicBezTo>
                  <a:close/>
                  <a:moveTo>
                    <a:pt x="8" y="32"/>
                  </a:move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8" y="32"/>
                    <a:pt x="8" y="32"/>
                  </a:cubicBezTo>
                  <a:close/>
                  <a:moveTo>
                    <a:pt x="7" y="32"/>
                  </a:moveTo>
                  <a:cubicBezTo>
                    <a:pt x="6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lnTo>
                    <a:pt x="7" y="32"/>
                  </a:lnTo>
                  <a:close/>
                  <a:moveTo>
                    <a:pt x="6" y="29"/>
                  </a:move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29"/>
                    <a:pt x="5" y="29"/>
                  </a:cubicBezTo>
                  <a:cubicBezTo>
                    <a:pt x="5" y="29"/>
                    <a:pt x="5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lose/>
                  <a:moveTo>
                    <a:pt x="6" y="29"/>
                  </a:moveTo>
                  <a:cubicBezTo>
                    <a:pt x="6" y="29"/>
                    <a:pt x="7" y="29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lose/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lose/>
                  <a:moveTo>
                    <a:pt x="8" y="31"/>
                  </a:move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8"/>
                  </a:cubicBezTo>
                  <a:cubicBezTo>
                    <a:pt x="8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0"/>
                    <a:pt x="9" y="30"/>
                    <a:pt x="8" y="31"/>
                  </a:cubicBezTo>
                  <a:close/>
                  <a:moveTo>
                    <a:pt x="10" y="31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lose/>
                  <a:moveTo>
                    <a:pt x="11" y="24"/>
                  </a:moveTo>
                  <a:cubicBezTo>
                    <a:pt x="11" y="24"/>
                    <a:pt x="11" y="24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0" y="25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4"/>
                    <a:pt x="11" y="24"/>
                    <a:pt x="11" y="24"/>
                  </a:cubicBezTo>
                  <a:close/>
                  <a:moveTo>
                    <a:pt x="10" y="24"/>
                  </a:moveTo>
                  <a:cubicBezTo>
                    <a:pt x="10" y="24"/>
                    <a:pt x="10" y="24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1" y="23"/>
                    <a:pt x="11" y="24"/>
                  </a:cubicBezTo>
                  <a:cubicBezTo>
                    <a:pt x="11" y="24"/>
                    <a:pt x="10" y="24"/>
                    <a:pt x="10" y="24"/>
                  </a:cubicBezTo>
                  <a:close/>
                  <a:moveTo>
                    <a:pt x="10" y="25"/>
                  </a:move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6"/>
                    <a:pt x="11" y="26"/>
                  </a:cubicBezTo>
                  <a:cubicBezTo>
                    <a:pt x="11" y="26"/>
                    <a:pt x="11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lose/>
                  <a:moveTo>
                    <a:pt x="8" y="28"/>
                  </a:moveTo>
                  <a:cubicBezTo>
                    <a:pt x="8" y="28"/>
                    <a:pt x="9" y="29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8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" y="28"/>
                    <a:pt x="8" y="28"/>
                    <a:pt x="8" y="28"/>
                  </a:cubicBezTo>
                  <a:close/>
                  <a:moveTo>
                    <a:pt x="9" y="29"/>
                  </a:moveTo>
                  <a:cubicBezTo>
                    <a:pt x="10" y="28"/>
                    <a:pt x="10" y="28"/>
                    <a:pt x="10" y="28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lnTo>
                    <a:pt x="9" y="29"/>
                  </a:lnTo>
                  <a:close/>
                  <a:moveTo>
                    <a:pt x="7" y="28"/>
                  </a:moveTo>
                  <a:cubicBezTo>
                    <a:pt x="7" y="28"/>
                    <a:pt x="8" y="27"/>
                    <a:pt x="8" y="27"/>
                  </a:cubicBezTo>
                  <a:cubicBezTo>
                    <a:pt x="8" y="27"/>
                    <a:pt x="8" y="28"/>
                    <a:pt x="8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8" y="28"/>
                    <a:pt x="8" y="28"/>
                  </a:cubicBezTo>
                  <a:cubicBezTo>
                    <a:pt x="8" y="28"/>
                    <a:pt x="8" y="28"/>
                    <a:pt x="7" y="28"/>
                  </a:cubicBezTo>
                  <a:close/>
                  <a:moveTo>
                    <a:pt x="9" y="28"/>
                  </a:moveTo>
                  <a:cubicBezTo>
                    <a:pt x="9" y="28"/>
                    <a:pt x="9" y="28"/>
                    <a:pt x="9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lnTo>
                    <a:pt x="9" y="28"/>
                  </a:lnTo>
                  <a:close/>
                  <a:moveTo>
                    <a:pt x="7" y="27"/>
                  </a:move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lnTo>
                    <a:pt x="7" y="27"/>
                  </a:lnTo>
                  <a:close/>
                  <a:moveTo>
                    <a:pt x="7" y="27"/>
                  </a:moveTo>
                  <a:cubicBezTo>
                    <a:pt x="7" y="26"/>
                    <a:pt x="7" y="26"/>
                    <a:pt x="7" y="26"/>
                  </a:cubicBezTo>
                  <a:cubicBezTo>
                    <a:pt x="8" y="26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8" y="26"/>
                    <a:pt x="8" y="27"/>
                  </a:cubicBezTo>
                  <a:cubicBezTo>
                    <a:pt x="8" y="27"/>
                    <a:pt x="8" y="27"/>
                    <a:pt x="7" y="27"/>
                  </a:cubicBezTo>
                  <a:close/>
                  <a:moveTo>
                    <a:pt x="10" y="26"/>
                  </a:move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9" y="27"/>
                    <a:pt x="9" y="27"/>
                    <a:pt x="9" y="27"/>
                  </a:cubicBezTo>
                  <a:lnTo>
                    <a:pt x="10" y="26"/>
                  </a:lnTo>
                  <a:close/>
                  <a:moveTo>
                    <a:pt x="10" y="26"/>
                  </a:move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0" y="27"/>
                    <a:pt x="10" y="27"/>
                    <a:pt x="10" y="27"/>
                  </a:cubicBezTo>
                  <a:lnTo>
                    <a:pt x="10" y="26"/>
                  </a:ln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4" y="26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3" y="27"/>
                    <a:pt x="13" y="27"/>
                  </a:cubicBezTo>
                  <a:cubicBezTo>
                    <a:pt x="13" y="27"/>
                    <a:pt x="13" y="26"/>
                    <a:pt x="13" y="26"/>
                  </a:cubicBezTo>
                  <a:cubicBezTo>
                    <a:pt x="13" y="26"/>
                    <a:pt x="13" y="26"/>
                    <a:pt x="14" y="26"/>
                  </a:cubicBezTo>
                  <a:close/>
                  <a:moveTo>
                    <a:pt x="12" y="27"/>
                  </a:moveTo>
                  <a:cubicBezTo>
                    <a:pt x="12" y="27"/>
                    <a:pt x="11" y="27"/>
                    <a:pt x="11" y="27"/>
                  </a:cubicBezTo>
                  <a:cubicBezTo>
                    <a:pt x="11" y="27"/>
                    <a:pt x="11" y="28"/>
                    <a:pt x="11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6"/>
                    <a:pt x="12" y="26"/>
                    <a:pt x="12" y="26"/>
                  </a:cubicBezTo>
                  <a:cubicBezTo>
                    <a:pt x="12" y="26"/>
                    <a:pt x="12" y="27"/>
                    <a:pt x="12" y="27"/>
                  </a:cubicBezTo>
                  <a:close/>
                  <a:moveTo>
                    <a:pt x="12" y="27"/>
                  </a:moveTo>
                  <a:cubicBezTo>
                    <a:pt x="12" y="27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8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2" y="27"/>
                    <a:pt x="12" y="27"/>
                    <a:pt x="12" y="27"/>
                  </a:cubicBezTo>
                  <a:close/>
                  <a:moveTo>
                    <a:pt x="12" y="28"/>
                  </a:moveTo>
                  <a:cubicBezTo>
                    <a:pt x="12" y="28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1" y="29"/>
                    <a:pt x="11" y="30"/>
                    <a:pt x="11" y="3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lose/>
                  <a:moveTo>
                    <a:pt x="10" y="29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29"/>
                    <a:pt x="10" y="29"/>
                    <a:pt x="10" y="29"/>
                  </a:cubicBezTo>
                  <a:close/>
                  <a:moveTo>
                    <a:pt x="7" y="28"/>
                  </a:move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7" y="28"/>
                  </a:cubicBezTo>
                  <a:close/>
                  <a:moveTo>
                    <a:pt x="7" y="28"/>
                  </a:move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lose/>
                  <a:moveTo>
                    <a:pt x="7" y="27"/>
                  </a:move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7" y="27"/>
                    <a:pt x="7" y="27"/>
                  </a:cubicBezTo>
                  <a:close/>
                  <a:moveTo>
                    <a:pt x="7" y="27"/>
                  </a:moveTo>
                  <a:cubicBezTo>
                    <a:pt x="7" y="27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lose/>
                  <a:moveTo>
                    <a:pt x="7" y="26"/>
                  </a:move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lose/>
                  <a:moveTo>
                    <a:pt x="7" y="25"/>
                  </a:moveTo>
                  <a:cubicBezTo>
                    <a:pt x="7" y="25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6" y="26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lose/>
                  <a:moveTo>
                    <a:pt x="9" y="25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lnTo>
                    <a:pt x="9" y="25"/>
                  </a:lnTo>
                  <a:close/>
                  <a:moveTo>
                    <a:pt x="9" y="25"/>
                  </a:move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lnTo>
                    <a:pt x="9" y="25"/>
                  </a:lnTo>
                  <a:close/>
                  <a:moveTo>
                    <a:pt x="9" y="24"/>
                  </a:moveTo>
                  <a:cubicBezTo>
                    <a:pt x="10" y="25"/>
                    <a:pt x="10" y="25"/>
                    <a:pt x="10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lnTo>
                    <a:pt x="9" y="24"/>
                  </a:lnTo>
                  <a:close/>
                  <a:moveTo>
                    <a:pt x="8" y="23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8" y="23"/>
                  </a:cubicBezTo>
                  <a:close/>
                  <a:moveTo>
                    <a:pt x="9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lose/>
                  <a:moveTo>
                    <a:pt x="8" y="23"/>
                  </a:move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3"/>
                    <a:pt x="8" y="23"/>
                    <a:pt x="8" y="23"/>
                  </a:cubicBezTo>
                  <a:close/>
                  <a:moveTo>
                    <a:pt x="8" y="22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9" y="22"/>
                  </a:moveTo>
                  <a:cubicBezTo>
                    <a:pt x="9" y="22"/>
                    <a:pt x="10" y="22"/>
                    <a:pt x="10" y="22"/>
                  </a:cubicBezTo>
                  <a:cubicBezTo>
                    <a:pt x="10" y="22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lose/>
                  <a:moveTo>
                    <a:pt x="9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lose/>
                  <a:moveTo>
                    <a:pt x="11" y="23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1" y="23"/>
                    <a:pt x="11" y="23"/>
                  </a:cubicBezTo>
                  <a:close/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lose/>
                  <a:moveTo>
                    <a:pt x="16" y="17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5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lose/>
                  <a:moveTo>
                    <a:pt x="17" y="17"/>
                  </a:move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lose/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16" y="14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6" y="14"/>
                  </a:lnTo>
                  <a:close/>
                  <a:moveTo>
                    <a:pt x="15" y="14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5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lose/>
                  <a:moveTo>
                    <a:pt x="17" y="14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4"/>
                    <a:pt x="16" y="14"/>
                    <a:pt x="16" y="14"/>
                  </a:cubicBezTo>
                  <a:lnTo>
                    <a:pt x="17" y="14"/>
                  </a:lnTo>
                  <a:close/>
                  <a:moveTo>
                    <a:pt x="18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lnTo>
                    <a:pt x="18" y="15"/>
                  </a:ln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5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lnTo>
                    <a:pt x="16" y="15"/>
                  </a:lnTo>
                  <a:close/>
                  <a:moveTo>
                    <a:pt x="13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3" y="16"/>
                  </a:cubicBezTo>
                  <a:close/>
                  <a:moveTo>
                    <a:pt x="13" y="20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lose/>
                  <a:moveTo>
                    <a:pt x="13" y="21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1"/>
                    <a:pt x="13" y="21"/>
                  </a:cubicBezTo>
                  <a:close/>
                  <a:moveTo>
                    <a:pt x="11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1" y="20"/>
                  </a:lnTo>
                  <a:close/>
                  <a:moveTo>
                    <a:pt x="12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19"/>
                  </a:lnTo>
                  <a:close/>
                  <a:moveTo>
                    <a:pt x="12" y="19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0"/>
                    <a:pt x="13" y="20"/>
                    <a:pt x="13" y="20"/>
                  </a:cubicBezTo>
                  <a:lnTo>
                    <a:pt x="12" y="19"/>
                  </a:lnTo>
                  <a:close/>
                  <a:moveTo>
                    <a:pt x="12" y="1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lnTo>
                    <a:pt x="12" y="19"/>
                  </a:ln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7"/>
                  </a:cubicBezTo>
                  <a:close/>
                  <a:moveTo>
                    <a:pt x="14" y="18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3" y="19"/>
                    <a:pt x="13" y="19"/>
                    <a:pt x="13" y="19"/>
                  </a:cubicBezTo>
                  <a:lnTo>
                    <a:pt x="14" y="18"/>
                  </a:lnTo>
                  <a:close/>
                  <a:moveTo>
                    <a:pt x="16" y="18"/>
                  </a:move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17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lose/>
                  <a:moveTo>
                    <a:pt x="15" y="17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4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lose/>
                  <a:moveTo>
                    <a:pt x="14" y="18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7"/>
                  </a:cubicBezTo>
                  <a:cubicBezTo>
                    <a:pt x="14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4" y="16"/>
                    <a:pt x="14" y="17"/>
                    <a:pt x="14" y="17"/>
                  </a:cubicBezTo>
                  <a:cubicBezTo>
                    <a:pt x="14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lose/>
                  <a:moveTo>
                    <a:pt x="15" y="18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lose/>
                  <a:moveTo>
                    <a:pt x="14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7"/>
                    <a:pt x="13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13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7"/>
                  </a:cubicBezTo>
                  <a:cubicBezTo>
                    <a:pt x="13" y="16"/>
                    <a:pt x="13" y="16"/>
                    <a:pt x="13" y="16"/>
                  </a:cubicBezTo>
                  <a:close/>
                  <a:moveTo>
                    <a:pt x="12" y="16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2" y="16"/>
                  </a:cubicBezTo>
                  <a:close/>
                  <a:moveTo>
                    <a:pt x="17" y="17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lnTo>
                    <a:pt x="17" y="17"/>
                  </a:lnTo>
                  <a:close/>
                  <a:moveTo>
                    <a:pt x="17" y="18"/>
                  </a:moveTo>
                  <a:cubicBezTo>
                    <a:pt x="17" y="18"/>
                    <a:pt x="17" y="19"/>
                    <a:pt x="17" y="19"/>
                  </a:cubicBezTo>
                  <a:cubicBezTo>
                    <a:pt x="17" y="19"/>
                    <a:pt x="17" y="19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0"/>
                    <a:pt x="16" y="20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lose/>
                  <a:moveTo>
                    <a:pt x="16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20"/>
                    <a:pt x="16" y="20"/>
                    <a:pt x="16" y="20"/>
                  </a:cubicBezTo>
                  <a:close/>
                  <a:moveTo>
                    <a:pt x="15" y="20"/>
                  </a:moveTo>
                  <a:cubicBezTo>
                    <a:pt x="15" y="20"/>
                    <a:pt x="15" y="21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0"/>
                    <a:pt x="14" y="20"/>
                  </a:cubicBezTo>
                  <a:cubicBezTo>
                    <a:pt x="14" y="20"/>
                    <a:pt x="14" y="20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20"/>
                    <a:pt x="14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20"/>
                    <a:pt x="14" y="21"/>
                    <a:pt x="14" y="21"/>
                  </a:cubicBezTo>
                  <a:close/>
                  <a:moveTo>
                    <a:pt x="16" y="21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1"/>
                    <a:pt x="16" y="21"/>
                    <a:pt x="16" y="21"/>
                  </a:cubicBezTo>
                  <a:close/>
                  <a:moveTo>
                    <a:pt x="15" y="22"/>
                  </a:moveTo>
                  <a:cubicBezTo>
                    <a:pt x="15" y="22"/>
                    <a:pt x="15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12" y="21"/>
                  </a:moveTo>
                  <a:cubicBezTo>
                    <a:pt x="12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lose/>
                  <a:moveTo>
                    <a:pt x="11" y="21"/>
                  </a:moveTo>
                  <a:cubicBezTo>
                    <a:pt x="11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10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10" y="20"/>
                  </a:cubicBezTo>
                  <a:close/>
                  <a:moveTo>
                    <a:pt x="10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lose/>
                  <a:moveTo>
                    <a:pt x="10" y="18"/>
                  </a:moveTo>
                  <a:cubicBezTo>
                    <a:pt x="10" y="18"/>
                    <a:pt x="10" y="18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8"/>
                    <a:pt x="10" y="18"/>
                  </a:cubicBezTo>
                  <a:close/>
                  <a:moveTo>
                    <a:pt x="10" y="18"/>
                  </a:moveTo>
                  <a:cubicBezTo>
                    <a:pt x="10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8"/>
                    <a:pt x="10" y="18"/>
                    <a:pt x="10" y="18"/>
                  </a:cubicBezTo>
                  <a:close/>
                  <a:moveTo>
                    <a:pt x="11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0" y="18"/>
                    <a:pt x="10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1" y="17"/>
                    <a:pt x="11" y="17"/>
                  </a:cubicBezTo>
                  <a:close/>
                  <a:moveTo>
                    <a:pt x="10" y="17"/>
                  </a:moveTo>
                  <a:cubicBezTo>
                    <a:pt x="10" y="17"/>
                    <a:pt x="11" y="17"/>
                    <a:pt x="11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lose/>
                  <a:moveTo>
                    <a:pt x="11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5"/>
                    <a:pt x="11" y="15"/>
                    <a:pt x="11" y="15"/>
                  </a:cubicBezTo>
                  <a:close/>
                  <a:moveTo>
                    <a:pt x="12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5"/>
                    <a:pt x="11" y="15"/>
                    <a:pt x="11" y="15"/>
                  </a:cubicBezTo>
                  <a:cubicBezTo>
                    <a:pt x="11" y="15"/>
                    <a:pt x="11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13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12" y="14"/>
                  </a:moveTo>
                  <a:cubicBezTo>
                    <a:pt x="12" y="14"/>
                    <a:pt x="13" y="14"/>
                    <a:pt x="13" y="15"/>
                  </a:cubicBezTo>
                  <a:cubicBezTo>
                    <a:pt x="13" y="15"/>
                    <a:pt x="13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4"/>
                    <a:pt x="12" y="14"/>
                    <a:pt x="12" y="14"/>
                  </a:cubicBezTo>
                  <a:close/>
                  <a:moveTo>
                    <a:pt x="13" y="14"/>
                  </a:moveTo>
                  <a:cubicBezTo>
                    <a:pt x="13" y="14"/>
                    <a:pt x="13" y="14"/>
                    <a:pt x="13" y="14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3" y="14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4"/>
                    <a:pt x="13" y="14"/>
                  </a:cubicBezTo>
                  <a:close/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2" y="14"/>
                    <a:pt x="12" y="14"/>
                  </a:cubicBezTo>
                  <a:cubicBezTo>
                    <a:pt x="12" y="14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  <a:moveTo>
                    <a:pt x="14" y="13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3"/>
                    <a:pt x="14" y="13"/>
                    <a:pt x="14" y="13"/>
                  </a:cubicBezTo>
                  <a:close/>
                  <a:moveTo>
                    <a:pt x="13" y="13"/>
                  </a:moveTo>
                  <a:cubicBezTo>
                    <a:pt x="13" y="12"/>
                    <a:pt x="13" y="12"/>
                    <a:pt x="13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  <a:moveTo>
                    <a:pt x="13" y="11"/>
                  </a:move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3" y="11"/>
                  </a:lnTo>
                  <a:close/>
                  <a:moveTo>
                    <a:pt x="14" y="10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lose/>
                  <a:moveTo>
                    <a:pt x="15" y="11"/>
                  </a:moveTo>
                  <a:cubicBezTo>
                    <a:pt x="15" y="11"/>
                    <a:pt x="15" y="11"/>
                    <a:pt x="14" y="11"/>
                  </a:cubicBezTo>
                  <a:cubicBezTo>
                    <a:pt x="14" y="11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5" y="11"/>
                  </a:cubicBezTo>
                  <a:close/>
                  <a:moveTo>
                    <a:pt x="15" y="11"/>
                  </a:moveTo>
                  <a:cubicBezTo>
                    <a:pt x="15" y="11"/>
                    <a:pt x="15" y="11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lose/>
                  <a:moveTo>
                    <a:pt x="16" y="11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3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lose/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2"/>
                    <a:pt x="16" y="12"/>
                  </a:cubicBezTo>
                  <a:cubicBezTo>
                    <a:pt x="16" y="12"/>
                    <a:pt x="16" y="12"/>
                    <a:pt x="16" y="11"/>
                  </a:cubicBezTo>
                  <a:cubicBezTo>
                    <a:pt x="17" y="12"/>
                    <a:pt x="17" y="12"/>
                    <a:pt x="17" y="12"/>
                  </a:cubicBezTo>
                  <a:close/>
                  <a:moveTo>
                    <a:pt x="18" y="12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8" y="12"/>
                    <a:pt x="18" y="12"/>
                  </a:cubicBezTo>
                  <a:close/>
                  <a:moveTo>
                    <a:pt x="19" y="16"/>
                  </a:moveTo>
                  <a:cubicBezTo>
                    <a:pt x="19" y="16"/>
                    <a:pt x="19" y="15"/>
                    <a:pt x="19" y="15"/>
                  </a:cubicBezTo>
                  <a:cubicBezTo>
                    <a:pt x="19" y="15"/>
                    <a:pt x="19" y="14"/>
                    <a:pt x="19" y="13"/>
                  </a:cubicBezTo>
                  <a:cubicBezTo>
                    <a:pt x="19" y="13"/>
                    <a:pt x="19" y="13"/>
                    <a:pt x="20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6"/>
                  </a:cubicBezTo>
                  <a:close/>
                  <a:moveTo>
                    <a:pt x="19" y="16"/>
                  </a:move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9" y="13"/>
                  </a:cubicBezTo>
                  <a:cubicBezTo>
                    <a:pt x="18" y="14"/>
                    <a:pt x="19" y="15"/>
                    <a:pt x="19" y="15"/>
                  </a:cubicBezTo>
                  <a:cubicBezTo>
                    <a:pt x="19" y="16"/>
                    <a:pt x="19" y="16"/>
                    <a:pt x="19" y="16"/>
                  </a:cubicBezTo>
                  <a:close/>
                  <a:moveTo>
                    <a:pt x="18" y="16"/>
                  </a:move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7" y="16"/>
                    <a:pt x="17" y="17"/>
                    <a:pt x="16" y="16"/>
                  </a:cubicBezTo>
                  <a:cubicBezTo>
                    <a:pt x="17" y="15"/>
                    <a:pt x="17" y="16"/>
                    <a:pt x="18" y="16"/>
                  </a:cubicBezTo>
                  <a:close/>
                  <a:moveTo>
                    <a:pt x="18" y="19"/>
                  </a:moveTo>
                  <a:cubicBezTo>
                    <a:pt x="18" y="18"/>
                    <a:pt x="19" y="18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8"/>
                  </a:cubicBezTo>
                  <a:cubicBezTo>
                    <a:pt x="19" y="18"/>
                    <a:pt x="19" y="18"/>
                    <a:pt x="19" y="19"/>
                  </a:cubicBezTo>
                  <a:cubicBezTo>
                    <a:pt x="19" y="19"/>
                    <a:pt x="19" y="19"/>
                    <a:pt x="18" y="19"/>
                  </a:cubicBezTo>
                  <a:close/>
                  <a:moveTo>
                    <a:pt x="17" y="19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18"/>
                    <a:pt x="18" y="18"/>
                    <a:pt x="18" y="18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8" y="17"/>
                    <a:pt x="18" y="18"/>
                    <a:pt x="18" y="19"/>
                  </a:cubicBezTo>
                  <a:cubicBezTo>
                    <a:pt x="18" y="19"/>
                    <a:pt x="18" y="19"/>
                    <a:pt x="17" y="19"/>
                  </a:cubicBezTo>
                  <a:close/>
                  <a:moveTo>
                    <a:pt x="21" y="21"/>
                  </a:move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lose/>
                  <a:moveTo>
                    <a:pt x="19" y="22"/>
                  </a:move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0"/>
                    <a:pt x="20" y="20"/>
                  </a:cubicBezTo>
                  <a:cubicBezTo>
                    <a:pt x="20" y="20"/>
                    <a:pt x="20" y="21"/>
                    <a:pt x="20" y="21"/>
                  </a:cubicBezTo>
                  <a:cubicBezTo>
                    <a:pt x="20" y="21"/>
                    <a:pt x="21" y="21"/>
                    <a:pt x="21" y="21"/>
                  </a:cubicBezTo>
                  <a:cubicBezTo>
                    <a:pt x="21" y="21"/>
                    <a:pt x="20" y="21"/>
                    <a:pt x="20" y="21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19" y="22"/>
                  </a:cubicBezTo>
                  <a:close/>
                  <a:moveTo>
                    <a:pt x="18" y="22"/>
                  </a:moveTo>
                  <a:cubicBezTo>
                    <a:pt x="18" y="22"/>
                    <a:pt x="18" y="21"/>
                    <a:pt x="18" y="21"/>
                  </a:cubicBezTo>
                  <a:cubicBezTo>
                    <a:pt x="18" y="21"/>
                    <a:pt x="19" y="21"/>
                    <a:pt x="19" y="21"/>
                  </a:cubicBezTo>
                  <a:cubicBezTo>
                    <a:pt x="19" y="21"/>
                    <a:pt x="19" y="21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2"/>
                    <a:pt x="18" y="22"/>
                    <a:pt x="18" y="22"/>
                  </a:cubicBezTo>
                  <a:close/>
                  <a:moveTo>
                    <a:pt x="17" y="22"/>
                  </a:moveTo>
                  <a:cubicBezTo>
                    <a:pt x="17" y="22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2"/>
                    <a:pt x="18" y="22"/>
                  </a:cubicBezTo>
                  <a:cubicBezTo>
                    <a:pt x="18" y="22"/>
                    <a:pt x="18" y="22"/>
                    <a:pt x="17" y="22"/>
                  </a:cubicBezTo>
                  <a:close/>
                  <a:moveTo>
                    <a:pt x="16" y="22"/>
                  </a:moveTo>
                  <a:cubicBezTo>
                    <a:pt x="16" y="22"/>
                    <a:pt x="16" y="22"/>
                    <a:pt x="16" y="21"/>
                  </a:cubicBezTo>
                  <a:cubicBezTo>
                    <a:pt x="16" y="21"/>
                    <a:pt x="17" y="21"/>
                    <a:pt x="17" y="21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2"/>
                    <a:pt x="17" y="22"/>
                    <a:pt x="16" y="22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19" y="25"/>
                  </a:moveTo>
                  <a:cubicBezTo>
                    <a:pt x="19" y="25"/>
                    <a:pt x="19" y="24"/>
                    <a:pt x="19" y="24"/>
                  </a:cubicBezTo>
                  <a:cubicBezTo>
                    <a:pt x="19" y="24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lose/>
                  <a:moveTo>
                    <a:pt x="18" y="25"/>
                  </a:moveTo>
                  <a:cubicBezTo>
                    <a:pt x="18" y="25"/>
                    <a:pt x="18" y="24"/>
                    <a:pt x="18" y="24"/>
                  </a:cubicBezTo>
                  <a:cubicBezTo>
                    <a:pt x="18" y="24"/>
                    <a:pt x="19" y="24"/>
                    <a:pt x="19" y="24"/>
                  </a:cubicBezTo>
                  <a:cubicBezTo>
                    <a:pt x="19" y="24"/>
                    <a:pt x="19" y="25"/>
                    <a:pt x="19" y="25"/>
                  </a:cubicBezTo>
                  <a:cubicBezTo>
                    <a:pt x="18" y="25"/>
                    <a:pt x="18" y="25"/>
                    <a:pt x="18" y="25"/>
                  </a:cubicBezTo>
                  <a:close/>
                  <a:moveTo>
                    <a:pt x="17" y="25"/>
                  </a:moveTo>
                  <a:cubicBezTo>
                    <a:pt x="17" y="24"/>
                    <a:pt x="17" y="24"/>
                    <a:pt x="17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4"/>
                    <a:pt x="18" y="25"/>
                  </a:cubicBezTo>
                  <a:cubicBezTo>
                    <a:pt x="17" y="25"/>
                    <a:pt x="17" y="25"/>
                    <a:pt x="17" y="25"/>
                  </a:cubicBezTo>
                  <a:close/>
                  <a:moveTo>
                    <a:pt x="16" y="24"/>
                  </a:moveTo>
                  <a:cubicBezTo>
                    <a:pt x="16" y="24"/>
                    <a:pt x="16" y="24"/>
                    <a:pt x="16" y="23"/>
                  </a:cubicBezTo>
                  <a:cubicBezTo>
                    <a:pt x="16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6" y="24"/>
                    <a:pt x="16" y="24"/>
                    <a:pt x="16" y="24"/>
                  </a:cubicBezTo>
                  <a:close/>
                  <a:moveTo>
                    <a:pt x="15" y="24"/>
                  </a:moveTo>
                  <a:cubicBezTo>
                    <a:pt x="15" y="24"/>
                    <a:pt x="15" y="23"/>
                    <a:pt x="15" y="23"/>
                  </a:cubicBezTo>
                  <a:cubicBezTo>
                    <a:pt x="15" y="23"/>
                    <a:pt x="16" y="23"/>
                    <a:pt x="16" y="23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lose/>
                  <a:moveTo>
                    <a:pt x="14" y="23"/>
                  </a:move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5" y="23"/>
                    <a:pt x="15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4" y="24"/>
                    <a:pt x="14" y="23"/>
                    <a:pt x="14" y="23"/>
                  </a:cubicBezTo>
                  <a:close/>
                  <a:moveTo>
                    <a:pt x="12" y="24"/>
                  </a:moveTo>
                  <a:cubicBezTo>
                    <a:pt x="12" y="24"/>
                    <a:pt x="12" y="23"/>
                    <a:pt x="12" y="23"/>
                  </a:cubicBezTo>
                  <a:cubicBezTo>
                    <a:pt x="12" y="23"/>
                    <a:pt x="12" y="23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3" y="23"/>
                    <a:pt x="13" y="24"/>
                    <a:pt x="12" y="24"/>
                  </a:cubicBezTo>
                  <a:close/>
                  <a:moveTo>
                    <a:pt x="14" y="25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4"/>
                  </a:cubicBezTo>
                  <a:cubicBezTo>
                    <a:pt x="13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5"/>
                  </a:cubicBezTo>
                  <a:close/>
                  <a:moveTo>
                    <a:pt x="15" y="25"/>
                  </a:moveTo>
                  <a:cubicBezTo>
                    <a:pt x="15" y="25"/>
                    <a:pt x="15" y="25"/>
                    <a:pt x="15" y="26"/>
                  </a:cubicBezTo>
                  <a:cubicBezTo>
                    <a:pt x="14" y="26"/>
                    <a:pt x="14" y="25"/>
                    <a:pt x="14" y="25"/>
                  </a:cubicBezTo>
                  <a:cubicBezTo>
                    <a:pt x="14" y="25"/>
                    <a:pt x="14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lose/>
                  <a:moveTo>
                    <a:pt x="16" y="26"/>
                  </a:moveTo>
                  <a:cubicBezTo>
                    <a:pt x="16" y="26"/>
                    <a:pt x="16" y="26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5"/>
                    <a:pt x="15" y="25"/>
                  </a:cubicBezTo>
                  <a:cubicBezTo>
                    <a:pt x="16" y="25"/>
                    <a:pt x="16" y="25"/>
                    <a:pt x="16" y="26"/>
                  </a:cubicBezTo>
                  <a:close/>
                  <a:moveTo>
                    <a:pt x="17" y="26"/>
                  </a:moveTo>
                  <a:cubicBezTo>
                    <a:pt x="17" y="26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7" y="26"/>
                    <a:pt x="17" y="26"/>
                  </a:cubicBezTo>
                  <a:close/>
                  <a:moveTo>
                    <a:pt x="18" y="27"/>
                  </a:moveTo>
                  <a:cubicBezTo>
                    <a:pt x="17" y="27"/>
                    <a:pt x="17" y="27"/>
                    <a:pt x="17" y="28"/>
                  </a:cubicBezTo>
                  <a:cubicBezTo>
                    <a:pt x="17" y="28"/>
                    <a:pt x="16" y="28"/>
                    <a:pt x="16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17" y="26"/>
                    <a:pt x="17" y="27"/>
                    <a:pt x="18" y="27"/>
                  </a:cubicBezTo>
                  <a:close/>
                  <a:moveTo>
                    <a:pt x="19" y="29"/>
                  </a:move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lose/>
                  <a:moveTo>
                    <a:pt x="17" y="29"/>
                  </a:move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9"/>
                  </a:cubicBezTo>
                  <a:cubicBezTo>
                    <a:pt x="18" y="29"/>
                    <a:pt x="18" y="28"/>
                    <a:pt x="18" y="29"/>
                  </a:cubicBezTo>
                  <a:cubicBezTo>
                    <a:pt x="18" y="29"/>
                    <a:pt x="17" y="29"/>
                    <a:pt x="17" y="29"/>
                  </a:cubicBezTo>
                  <a:close/>
                  <a:moveTo>
                    <a:pt x="13" y="28"/>
                  </a:moveTo>
                  <a:cubicBezTo>
                    <a:pt x="13" y="28"/>
                    <a:pt x="13" y="27"/>
                    <a:pt x="13" y="27"/>
                  </a:cubicBezTo>
                  <a:cubicBezTo>
                    <a:pt x="13" y="27"/>
                    <a:pt x="14" y="27"/>
                    <a:pt x="14" y="27"/>
                  </a:cubicBezTo>
                  <a:cubicBezTo>
                    <a:pt x="14" y="27"/>
                    <a:pt x="14" y="27"/>
                    <a:pt x="15" y="27"/>
                  </a:cubicBezTo>
                  <a:cubicBezTo>
                    <a:pt x="14" y="28"/>
                    <a:pt x="14" y="28"/>
                    <a:pt x="13" y="28"/>
                  </a:cubicBezTo>
                  <a:close/>
                  <a:moveTo>
                    <a:pt x="15" y="28"/>
                  </a:moveTo>
                  <a:cubicBezTo>
                    <a:pt x="15" y="28"/>
                    <a:pt x="14" y="29"/>
                    <a:pt x="14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lose/>
                  <a:moveTo>
                    <a:pt x="15" y="29"/>
                  </a:moveTo>
                  <a:cubicBezTo>
                    <a:pt x="15" y="29"/>
                    <a:pt x="14" y="29"/>
                    <a:pt x="14" y="30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9"/>
                    <a:pt x="15" y="29"/>
                    <a:pt x="15" y="29"/>
                  </a:cubicBezTo>
                  <a:close/>
                  <a:moveTo>
                    <a:pt x="15" y="31"/>
                  </a:moveTo>
                  <a:cubicBezTo>
                    <a:pt x="15" y="31"/>
                    <a:pt x="15" y="31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6" y="29"/>
                    <a:pt x="16" y="29"/>
                    <a:pt x="16" y="30"/>
                  </a:cubicBezTo>
                  <a:cubicBezTo>
                    <a:pt x="16" y="30"/>
                    <a:pt x="16" y="30"/>
                    <a:pt x="15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lose/>
                  <a:moveTo>
                    <a:pt x="15" y="31"/>
                  </a:move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lose/>
                  <a:moveTo>
                    <a:pt x="11" y="32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11" y="31"/>
                    <a:pt x="12" y="30"/>
                    <a:pt x="12" y="30"/>
                  </a:cubicBezTo>
                  <a:cubicBezTo>
                    <a:pt x="13" y="30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1" y="32"/>
                    <a:pt x="11" y="32"/>
                    <a:pt x="11" y="32"/>
                  </a:cubicBezTo>
                  <a:close/>
                  <a:moveTo>
                    <a:pt x="10" y="32"/>
                  </a:move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30"/>
                    <a:pt x="12" y="30"/>
                  </a:cubicBezTo>
                  <a:cubicBezTo>
                    <a:pt x="12" y="30"/>
                    <a:pt x="11" y="31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lnTo>
                    <a:pt x="10" y="32"/>
                  </a:lnTo>
                  <a:close/>
                  <a:moveTo>
                    <a:pt x="9" y="32"/>
                  </a:moveTo>
                  <a:cubicBezTo>
                    <a:pt x="9" y="31"/>
                    <a:pt x="9" y="31"/>
                    <a:pt x="9" y="30"/>
                  </a:cubicBezTo>
                  <a:cubicBezTo>
                    <a:pt x="10" y="30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lnTo>
                    <a:pt x="9" y="32"/>
                  </a:lnTo>
                  <a:close/>
                  <a:moveTo>
                    <a:pt x="8" y="34"/>
                  </a:moveTo>
                  <a:cubicBezTo>
                    <a:pt x="8" y="34"/>
                    <a:pt x="9" y="33"/>
                    <a:pt x="9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9" y="33"/>
                    <a:pt x="9" y="34"/>
                  </a:cubicBezTo>
                  <a:cubicBezTo>
                    <a:pt x="9" y="34"/>
                    <a:pt x="9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lose/>
                  <a:moveTo>
                    <a:pt x="7" y="34"/>
                  </a:move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9" y="33"/>
                  </a:cubicBezTo>
                  <a:cubicBezTo>
                    <a:pt x="9" y="33"/>
                    <a:pt x="8" y="33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lose/>
                  <a:moveTo>
                    <a:pt x="6" y="33"/>
                  </a:moveTo>
                  <a:cubicBezTo>
                    <a:pt x="6" y="33"/>
                    <a:pt x="6" y="33"/>
                    <a:pt x="6" y="33"/>
                  </a:cubicBezTo>
                  <a:cubicBezTo>
                    <a:pt x="6" y="33"/>
                    <a:pt x="6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lose/>
                  <a:moveTo>
                    <a:pt x="5" y="33"/>
                  </a:moveTo>
                  <a:cubicBezTo>
                    <a:pt x="5" y="33"/>
                    <a:pt x="5" y="33"/>
                    <a:pt x="5" y="32"/>
                  </a:cubicBezTo>
                  <a:cubicBezTo>
                    <a:pt x="5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6" y="32"/>
                    <a:pt x="6" y="32"/>
                    <a:pt x="6" y="33"/>
                  </a:cubicBezTo>
                  <a:cubicBezTo>
                    <a:pt x="6" y="33"/>
                    <a:pt x="6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lose/>
                  <a:moveTo>
                    <a:pt x="4" y="32"/>
                  </a:moveTo>
                  <a:cubicBezTo>
                    <a:pt x="4" y="32"/>
                    <a:pt x="4" y="32"/>
                    <a:pt x="4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5" y="32"/>
                    <a:pt x="5" y="32"/>
                  </a:cubicBezTo>
                  <a:cubicBezTo>
                    <a:pt x="5" y="32"/>
                    <a:pt x="5" y="33"/>
                    <a:pt x="5" y="33"/>
                  </a:cubicBezTo>
                  <a:cubicBezTo>
                    <a:pt x="4" y="33"/>
                    <a:pt x="4" y="33"/>
                    <a:pt x="4" y="32"/>
                  </a:cubicBezTo>
                  <a:close/>
                  <a:moveTo>
                    <a:pt x="4" y="34"/>
                  </a:moveTo>
                  <a:cubicBezTo>
                    <a:pt x="4" y="34"/>
                    <a:pt x="4" y="34"/>
                    <a:pt x="4" y="35"/>
                  </a:cubicBezTo>
                  <a:cubicBezTo>
                    <a:pt x="4" y="35"/>
                    <a:pt x="3" y="34"/>
                    <a:pt x="3" y="34"/>
                  </a:cubicBezTo>
                  <a:cubicBezTo>
                    <a:pt x="3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lose/>
                  <a:moveTo>
                    <a:pt x="5" y="34"/>
                  </a:moveTo>
                  <a:cubicBezTo>
                    <a:pt x="5" y="35"/>
                    <a:pt x="5" y="35"/>
                    <a:pt x="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4" y="34"/>
                    <a:pt x="4" y="34"/>
                  </a:cubicBezTo>
                  <a:cubicBezTo>
                    <a:pt x="5" y="34"/>
                    <a:pt x="5" y="34"/>
                    <a:pt x="5" y="34"/>
                  </a:cubicBezTo>
                  <a:close/>
                  <a:moveTo>
                    <a:pt x="6" y="35"/>
                  </a:moveTo>
                  <a:cubicBezTo>
                    <a:pt x="6" y="35"/>
                    <a:pt x="6" y="36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lose/>
                  <a:moveTo>
                    <a:pt x="7" y="35"/>
                  </a:moveTo>
                  <a:cubicBezTo>
                    <a:pt x="7" y="36"/>
                    <a:pt x="6" y="36"/>
                    <a:pt x="6" y="37"/>
                  </a:cubicBezTo>
                  <a:cubicBezTo>
                    <a:pt x="6" y="37"/>
                    <a:pt x="6" y="36"/>
                    <a:pt x="6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6" y="36"/>
                    <a:pt x="6" y="35"/>
                    <a:pt x="6" y="35"/>
                  </a:cubicBezTo>
                  <a:cubicBezTo>
                    <a:pt x="6" y="35"/>
                    <a:pt x="7" y="35"/>
                    <a:pt x="7" y="35"/>
                  </a:cubicBezTo>
                  <a:close/>
                  <a:moveTo>
                    <a:pt x="8" y="37"/>
                  </a:move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lose/>
                  <a:moveTo>
                    <a:pt x="7" y="37"/>
                  </a:moveTo>
                  <a:cubicBezTo>
                    <a:pt x="6" y="37"/>
                    <a:pt x="6" y="37"/>
                    <a:pt x="6" y="37"/>
                  </a:cubicBezTo>
                  <a:cubicBezTo>
                    <a:pt x="7" y="36"/>
                    <a:pt x="7" y="36"/>
                    <a:pt x="7" y="35"/>
                  </a:cubicBezTo>
                  <a:cubicBezTo>
                    <a:pt x="7" y="36"/>
                    <a:pt x="7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lose/>
                  <a:moveTo>
                    <a:pt x="4" y="36"/>
                  </a:moveTo>
                  <a:cubicBezTo>
                    <a:pt x="3" y="36"/>
                    <a:pt x="3" y="37"/>
                    <a:pt x="3" y="37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6"/>
                    <a:pt x="3" y="36"/>
                    <a:pt x="3" y="35"/>
                  </a:cubicBezTo>
                  <a:cubicBezTo>
                    <a:pt x="3" y="36"/>
                    <a:pt x="3" y="36"/>
                    <a:pt x="4" y="36"/>
                  </a:cubicBezTo>
                  <a:close/>
                  <a:moveTo>
                    <a:pt x="4" y="37"/>
                  </a:moveTo>
                  <a:cubicBezTo>
                    <a:pt x="4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lose/>
                  <a:moveTo>
                    <a:pt x="5" y="38"/>
                  </a:move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8"/>
                    <a:pt x="4" y="37"/>
                    <a:pt x="4" y="37"/>
                  </a:cubicBezTo>
                  <a:cubicBezTo>
                    <a:pt x="4" y="37"/>
                    <a:pt x="5" y="37"/>
                    <a:pt x="5" y="38"/>
                  </a:cubicBezTo>
                  <a:close/>
                  <a:moveTo>
                    <a:pt x="5" y="39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8"/>
                    <a:pt x="4" y="38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39"/>
                    <a:pt x="5" y="39"/>
                    <a:pt x="5" y="39"/>
                  </a:cubicBezTo>
                  <a:close/>
                  <a:moveTo>
                    <a:pt x="5" y="40"/>
                  </a:moveTo>
                  <a:cubicBezTo>
                    <a:pt x="5" y="40"/>
                    <a:pt x="5" y="40"/>
                    <a:pt x="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40"/>
                    <a:pt x="5" y="40"/>
                    <a:pt x="5" y="40"/>
                  </a:cubicBezTo>
                  <a:close/>
                  <a:moveTo>
                    <a:pt x="1" y="41"/>
                  </a:move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Freeform 112"/>
            <p:cNvSpPr>
              <a:spLocks/>
            </p:cNvSpPr>
            <p:nvPr/>
          </p:nvSpPr>
          <p:spPr bwMode="auto">
            <a:xfrm rot="1015632">
              <a:off x="7660995" y="268731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Freeform 113"/>
            <p:cNvSpPr>
              <a:spLocks noEditPoints="1"/>
            </p:cNvSpPr>
            <p:nvPr/>
          </p:nvSpPr>
          <p:spPr bwMode="auto">
            <a:xfrm rot="1015632">
              <a:off x="7575823" y="2554582"/>
              <a:ext cx="288685" cy="246947"/>
            </a:xfrm>
            <a:custGeom>
              <a:avLst/>
              <a:gdLst>
                <a:gd name="T0" fmla="*/ 9 w 35"/>
                <a:gd name="T1" fmla="*/ 28 h 30"/>
                <a:gd name="T2" fmla="*/ 19 w 35"/>
                <a:gd name="T3" fmla="*/ 26 h 30"/>
                <a:gd name="T4" fmla="*/ 26 w 35"/>
                <a:gd name="T5" fmla="*/ 20 h 30"/>
                <a:gd name="T6" fmla="*/ 31 w 35"/>
                <a:gd name="T7" fmla="*/ 12 h 30"/>
                <a:gd name="T8" fmla="*/ 35 w 35"/>
                <a:gd name="T9" fmla="*/ 4 h 30"/>
                <a:gd name="T10" fmla="*/ 29 w 35"/>
                <a:gd name="T11" fmla="*/ 2 h 30"/>
                <a:gd name="T12" fmla="*/ 21 w 35"/>
                <a:gd name="T13" fmla="*/ 9 h 30"/>
                <a:gd name="T14" fmla="*/ 14 w 35"/>
                <a:gd name="T15" fmla="*/ 17 h 30"/>
                <a:gd name="T16" fmla="*/ 11 w 35"/>
                <a:gd name="T17" fmla="*/ 19 h 30"/>
                <a:gd name="T18" fmla="*/ 8 w 35"/>
                <a:gd name="T19" fmla="*/ 22 h 30"/>
                <a:gd name="T20" fmla="*/ 2 w 35"/>
                <a:gd name="T21" fmla="*/ 28 h 30"/>
                <a:gd name="T22" fmla="*/ 33 w 35"/>
                <a:gd name="T23" fmla="*/ 2 h 30"/>
                <a:gd name="T24" fmla="*/ 28 w 35"/>
                <a:gd name="T25" fmla="*/ 6 h 30"/>
                <a:gd name="T26" fmla="*/ 32 w 35"/>
                <a:gd name="T27" fmla="*/ 2 h 30"/>
                <a:gd name="T28" fmla="*/ 32 w 35"/>
                <a:gd name="T29" fmla="*/ 8 h 30"/>
                <a:gd name="T30" fmla="*/ 30 w 35"/>
                <a:gd name="T31" fmla="*/ 7 h 30"/>
                <a:gd name="T32" fmla="*/ 27 w 35"/>
                <a:gd name="T33" fmla="*/ 7 h 30"/>
                <a:gd name="T34" fmla="*/ 11 w 35"/>
                <a:gd name="T35" fmla="*/ 24 h 30"/>
                <a:gd name="T36" fmla="*/ 10 w 35"/>
                <a:gd name="T37" fmla="*/ 20 h 30"/>
                <a:gd name="T38" fmla="*/ 12 w 35"/>
                <a:gd name="T39" fmla="*/ 21 h 30"/>
                <a:gd name="T40" fmla="*/ 16 w 35"/>
                <a:gd name="T41" fmla="*/ 18 h 30"/>
                <a:gd name="T42" fmla="*/ 13 w 35"/>
                <a:gd name="T43" fmla="*/ 21 h 30"/>
                <a:gd name="T44" fmla="*/ 14 w 35"/>
                <a:gd name="T45" fmla="*/ 19 h 30"/>
                <a:gd name="T46" fmla="*/ 15 w 35"/>
                <a:gd name="T47" fmla="*/ 21 h 30"/>
                <a:gd name="T48" fmla="*/ 16 w 35"/>
                <a:gd name="T49" fmla="*/ 21 h 30"/>
                <a:gd name="T50" fmla="*/ 14 w 35"/>
                <a:gd name="T51" fmla="*/ 23 h 30"/>
                <a:gd name="T52" fmla="*/ 12 w 35"/>
                <a:gd name="T53" fmla="*/ 20 h 30"/>
                <a:gd name="T54" fmla="*/ 15 w 35"/>
                <a:gd name="T55" fmla="*/ 19 h 30"/>
                <a:gd name="T56" fmla="*/ 16 w 35"/>
                <a:gd name="T57" fmla="*/ 15 h 30"/>
                <a:gd name="T58" fmla="*/ 18 w 35"/>
                <a:gd name="T59" fmla="*/ 17 h 30"/>
                <a:gd name="T60" fmla="*/ 23 w 35"/>
                <a:gd name="T61" fmla="*/ 12 h 30"/>
                <a:gd name="T62" fmla="*/ 25 w 35"/>
                <a:gd name="T63" fmla="*/ 11 h 30"/>
                <a:gd name="T64" fmla="*/ 26 w 35"/>
                <a:gd name="T65" fmla="*/ 12 h 30"/>
                <a:gd name="T66" fmla="*/ 20 w 35"/>
                <a:gd name="T67" fmla="*/ 16 h 30"/>
                <a:gd name="T68" fmla="*/ 19 w 35"/>
                <a:gd name="T69" fmla="*/ 14 h 30"/>
                <a:gd name="T70" fmla="*/ 22 w 35"/>
                <a:gd name="T71" fmla="*/ 14 h 30"/>
                <a:gd name="T72" fmla="*/ 22 w 35"/>
                <a:gd name="T73" fmla="*/ 12 h 30"/>
                <a:gd name="T74" fmla="*/ 22 w 35"/>
                <a:gd name="T75" fmla="*/ 12 h 30"/>
                <a:gd name="T76" fmla="*/ 24 w 35"/>
                <a:gd name="T77" fmla="*/ 17 h 30"/>
                <a:gd name="T78" fmla="*/ 23 w 35"/>
                <a:gd name="T79" fmla="*/ 15 h 30"/>
                <a:gd name="T80" fmla="*/ 21 w 35"/>
                <a:gd name="T81" fmla="*/ 17 h 30"/>
                <a:gd name="T82" fmla="*/ 17 w 35"/>
                <a:gd name="T83" fmla="*/ 15 h 30"/>
                <a:gd name="T84" fmla="*/ 20 w 35"/>
                <a:gd name="T85" fmla="*/ 13 h 30"/>
                <a:gd name="T86" fmla="*/ 21 w 35"/>
                <a:gd name="T87" fmla="*/ 11 h 30"/>
                <a:gd name="T88" fmla="*/ 21 w 35"/>
                <a:gd name="T89" fmla="*/ 11 h 30"/>
                <a:gd name="T90" fmla="*/ 24 w 35"/>
                <a:gd name="T91" fmla="*/ 10 h 30"/>
                <a:gd name="T92" fmla="*/ 24 w 35"/>
                <a:gd name="T93" fmla="*/ 8 h 30"/>
                <a:gd name="T94" fmla="*/ 25 w 35"/>
                <a:gd name="T95" fmla="*/ 9 h 30"/>
                <a:gd name="T96" fmla="*/ 26 w 35"/>
                <a:gd name="T97" fmla="*/ 10 h 30"/>
                <a:gd name="T98" fmla="*/ 27 w 35"/>
                <a:gd name="T99" fmla="*/ 14 h 30"/>
                <a:gd name="T100" fmla="*/ 27 w 35"/>
                <a:gd name="T101" fmla="*/ 15 h 30"/>
                <a:gd name="T102" fmla="*/ 25 w 35"/>
                <a:gd name="T103" fmla="*/ 20 h 30"/>
                <a:gd name="T104" fmla="*/ 23 w 35"/>
                <a:gd name="T105" fmla="*/ 19 h 30"/>
                <a:gd name="T106" fmla="*/ 21 w 35"/>
                <a:gd name="T107" fmla="*/ 20 h 30"/>
                <a:gd name="T108" fmla="*/ 19 w 35"/>
                <a:gd name="T109" fmla="*/ 19 h 30"/>
                <a:gd name="T110" fmla="*/ 22 w 35"/>
                <a:gd name="T111" fmla="*/ 26 h 30"/>
                <a:gd name="T112" fmla="*/ 17 w 35"/>
                <a:gd name="T113" fmla="*/ 24 h 30"/>
                <a:gd name="T114" fmla="*/ 13 w 35"/>
                <a:gd name="T115" fmla="*/ 25 h 30"/>
                <a:gd name="T116" fmla="*/ 12 w 35"/>
                <a:gd name="T117" fmla="*/ 25 h 30"/>
                <a:gd name="T118" fmla="*/ 10 w 35"/>
                <a:gd name="T119" fmla="*/ 24 h 30"/>
                <a:gd name="T120" fmla="*/ 9 w 35"/>
                <a:gd name="T121" fmla="*/ 23 h 30"/>
                <a:gd name="T122" fmla="*/ 7 w 35"/>
                <a:gd name="T123" fmla="*/ 27 h 30"/>
                <a:gd name="T124" fmla="*/ 5 w 35"/>
                <a:gd name="T125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" h="30">
                  <a:moveTo>
                    <a:pt x="0" y="29"/>
                  </a:moveTo>
                  <a:cubicBezTo>
                    <a:pt x="0" y="30"/>
                    <a:pt x="1" y="30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9"/>
                    <a:pt x="3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29"/>
                    <a:pt x="5" y="29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7"/>
                    <a:pt x="9" y="27"/>
                  </a:cubicBezTo>
                  <a:cubicBezTo>
                    <a:pt x="10" y="27"/>
                    <a:pt x="10" y="26"/>
                    <a:pt x="11" y="26"/>
                  </a:cubicBezTo>
                  <a:cubicBezTo>
                    <a:pt x="11" y="26"/>
                    <a:pt x="12" y="26"/>
                    <a:pt x="12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4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6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20" y="25"/>
                    <a:pt x="20" y="25"/>
                  </a:cubicBezTo>
                  <a:cubicBezTo>
                    <a:pt x="20" y="25"/>
                    <a:pt x="20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2" y="26"/>
                  </a:cubicBezTo>
                  <a:cubicBezTo>
                    <a:pt x="22" y="26"/>
                    <a:pt x="21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3" y="24"/>
                    <a:pt x="23" y="24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6" y="24"/>
                    <a:pt x="26" y="23"/>
                    <a:pt x="26" y="23"/>
                  </a:cubicBezTo>
                  <a:cubicBezTo>
                    <a:pt x="26" y="23"/>
                    <a:pt x="26" y="23"/>
                    <a:pt x="25" y="23"/>
                  </a:cubicBezTo>
                  <a:cubicBezTo>
                    <a:pt x="25" y="23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6" y="21"/>
                  </a:cubicBezTo>
                  <a:cubicBezTo>
                    <a:pt x="26" y="21"/>
                    <a:pt x="26" y="21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8" y="20"/>
                    <a:pt x="28" y="20"/>
                    <a:pt x="28" y="19"/>
                  </a:cubicBezTo>
                  <a:cubicBezTo>
                    <a:pt x="28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8"/>
                    <a:pt x="27" y="17"/>
                    <a:pt x="27" y="16"/>
                  </a:cubicBezTo>
                  <a:cubicBezTo>
                    <a:pt x="27" y="16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2"/>
                    <a:pt x="30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3" y="12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4" y="9"/>
                    <a:pt x="34" y="8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9"/>
                    <a:pt x="35" y="8"/>
                    <a:pt x="34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8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6"/>
                    <a:pt x="34" y="6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4"/>
                  </a:cubicBezTo>
                  <a:cubicBezTo>
                    <a:pt x="34" y="4"/>
                    <a:pt x="34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1"/>
                    <a:pt x="34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2"/>
                    <a:pt x="31" y="2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2"/>
                    <a:pt x="30" y="2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2"/>
                    <a:pt x="30" y="2"/>
                    <a:pt x="31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29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30" y="3"/>
                  </a:cubicBezTo>
                  <a:cubicBezTo>
                    <a:pt x="29" y="3"/>
                    <a:pt x="29" y="3"/>
                    <a:pt x="29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9" y="3"/>
                    <a:pt x="29" y="3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1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0"/>
                    <a:pt x="20" y="10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7"/>
                  </a:cubicBezTo>
                  <a:cubicBezTo>
                    <a:pt x="14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1" y="19"/>
                    <a:pt x="11" y="19"/>
                  </a:cubicBezTo>
                  <a:cubicBezTo>
                    <a:pt x="11" y="19"/>
                    <a:pt x="10" y="20"/>
                    <a:pt x="10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7" y="22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4"/>
                    <a:pt x="5" y="24"/>
                  </a:cubicBezTo>
                  <a:cubicBezTo>
                    <a:pt x="5" y="24"/>
                    <a:pt x="5" y="23"/>
                    <a:pt x="5" y="23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5" y="24"/>
                    <a:pt x="5" y="24"/>
                  </a:cubicBezTo>
                  <a:cubicBezTo>
                    <a:pt x="5" y="24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4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3" y="26"/>
                    <a:pt x="3" y="26"/>
                  </a:cubicBezTo>
                  <a:cubicBezTo>
                    <a:pt x="2" y="26"/>
                    <a:pt x="2" y="26"/>
                    <a:pt x="2" y="27"/>
                  </a:cubicBezTo>
                  <a:cubicBezTo>
                    <a:pt x="2" y="27"/>
                    <a:pt x="2" y="26"/>
                    <a:pt x="2" y="2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8"/>
                  </a:cubicBezTo>
                  <a:cubicBezTo>
                    <a:pt x="2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lose/>
                  <a:moveTo>
                    <a:pt x="33" y="2"/>
                  </a:moveTo>
                  <a:cubicBezTo>
                    <a:pt x="32" y="1"/>
                    <a:pt x="32" y="1"/>
                    <a:pt x="32" y="1"/>
                  </a:cubicBezTo>
                  <a:cubicBezTo>
                    <a:pt x="32" y="1"/>
                    <a:pt x="32" y="0"/>
                    <a:pt x="32" y="0"/>
                  </a:cubicBezTo>
                  <a:cubicBezTo>
                    <a:pt x="32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1"/>
                    <a:pt x="33" y="1"/>
                  </a:cubicBezTo>
                  <a:cubicBezTo>
                    <a:pt x="33" y="1"/>
                    <a:pt x="33" y="1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lose/>
                  <a:moveTo>
                    <a:pt x="35" y="4"/>
                  </a:move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29" y="9"/>
                  </a:moveTo>
                  <a:cubicBezTo>
                    <a:pt x="29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lnTo>
                    <a:pt x="29" y="9"/>
                  </a:lnTo>
                  <a:close/>
                  <a:moveTo>
                    <a:pt x="30" y="10"/>
                  </a:moveTo>
                  <a:cubicBezTo>
                    <a:pt x="30" y="10"/>
                    <a:pt x="30" y="10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10"/>
                    <a:pt x="31" y="10"/>
                  </a:cubicBezTo>
                  <a:cubicBezTo>
                    <a:pt x="31" y="10"/>
                    <a:pt x="30" y="10"/>
                    <a:pt x="30" y="11"/>
                  </a:cubicBezTo>
                  <a:cubicBezTo>
                    <a:pt x="30" y="10"/>
                    <a:pt x="30" y="10"/>
                    <a:pt x="30" y="10"/>
                  </a:cubicBezTo>
                  <a:close/>
                  <a:moveTo>
                    <a:pt x="29" y="9"/>
                  </a:moveTo>
                  <a:cubicBezTo>
                    <a:pt x="29" y="9"/>
                    <a:pt x="28" y="9"/>
                    <a:pt x="28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0" y="8"/>
                    <a:pt x="30" y="8"/>
                  </a:cubicBezTo>
                  <a:cubicBezTo>
                    <a:pt x="29" y="9"/>
                    <a:pt x="29" y="9"/>
                    <a:pt x="29" y="9"/>
                  </a:cubicBezTo>
                  <a:close/>
                  <a:moveTo>
                    <a:pt x="29" y="6"/>
                  </a:moveTo>
                  <a:cubicBezTo>
                    <a:pt x="29" y="6"/>
                    <a:pt x="29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9" y="6"/>
                  </a:cubicBezTo>
                  <a:close/>
                  <a:moveTo>
                    <a:pt x="29" y="4"/>
                  </a:moveTo>
                  <a:cubicBezTo>
                    <a:pt x="29" y="5"/>
                    <a:pt x="29" y="5"/>
                    <a:pt x="29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8" y="5"/>
                    <a:pt x="28" y="4"/>
                  </a:cubicBezTo>
                  <a:cubicBezTo>
                    <a:pt x="28" y="4"/>
                    <a:pt x="28" y="4"/>
                    <a:pt x="29" y="4"/>
                  </a:cubicBezTo>
                  <a:close/>
                  <a:moveTo>
                    <a:pt x="30" y="4"/>
                  </a:moveTo>
                  <a:cubicBezTo>
                    <a:pt x="30" y="5"/>
                    <a:pt x="30" y="5"/>
                    <a:pt x="30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4"/>
                  </a:cubicBezTo>
                  <a:cubicBezTo>
                    <a:pt x="29" y="4"/>
                    <a:pt x="29" y="4"/>
                    <a:pt x="30" y="4"/>
                  </a:cubicBezTo>
                  <a:close/>
                  <a:moveTo>
                    <a:pt x="31" y="4"/>
                  </a:moveTo>
                  <a:cubicBezTo>
                    <a:pt x="31" y="4"/>
                    <a:pt x="31" y="5"/>
                    <a:pt x="31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30" y="5"/>
                    <a:pt x="30" y="5"/>
                    <a:pt x="30" y="4"/>
                  </a:cubicBezTo>
                  <a:cubicBezTo>
                    <a:pt x="30" y="4"/>
                    <a:pt x="31" y="4"/>
                    <a:pt x="31" y="4"/>
                  </a:cubicBezTo>
                  <a:close/>
                  <a:moveTo>
                    <a:pt x="32" y="2"/>
                  </a:moveTo>
                  <a:cubicBezTo>
                    <a:pt x="32" y="2"/>
                    <a:pt x="32" y="2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1" y="2"/>
                    <a:pt x="31" y="1"/>
                    <a:pt x="31" y="1"/>
                  </a:cubicBezTo>
                  <a:cubicBezTo>
                    <a:pt x="31" y="1"/>
                    <a:pt x="31" y="1"/>
                    <a:pt x="32" y="1"/>
                  </a:cubicBezTo>
                  <a:cubicBezTo>
                    <a:pt x="32" y="1"/>
                    <a:pt x="32" y="1"/>
                    <a:pt x="32" y="2"/>
                  </a:cubicBezTo>
                  <a:close/>
                  <a:moveTo>
                    <a:pt x="33" y="5"/>
                  </a:moveTo>
                  <a:cubicBezTo>
                    <a:pt x="33" y="5"/>
                    <a:pt x="33" y="4"/>
                    <a:pt x="33" y="4"/>
                  </a:cubicBezTo>
                  <a:cubicBezTo>
                    <a:pt x="33" y="4"/>
                    <a:pt x="33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3" y="5"/>
                    <a:pt x="33" y="5"/>
                  </a:cubicBezTo>
                  <a:close/>
                  <a:moveTo>
                    <a:pt x="32" y="5"/>
                  </a:moveTo>
                  <a:cubicBezTo>
                    <a:pt x="32" y="5"/>
                    <a:pt x="32" y="4"/>
                    <a:pt x="32" y="4"/>
                  </a:cubicBezTo>
                  <a:cubicBezTo>
                    <a:pt x="32" y="4"/>
                    <a:pt x="32" y="4"/>
                    <a:pt x="33" y="4"/>
                  </a:cubicBezTo>
                  <a:cubicBezTo>
                    <a:pt x="33" y="4"/>
                    <a:pt x="33" y="5"/>
                    <a:pt x="33" y="5"/>
                  </a:cubicBezTo>
                  <a:cubicBezTo>
                    <a:pt x="33" y="5"/>
                    <a:pt x="32" y="5"/>
                    <a:pt x="32" y="5"/>
                  </a:cubicBezTo>
                  <a:close/>
                  <a:moveTo>
                    <a:pt x="31" y="5"/>
                  </a:moveTo>
                  <a:cubicBezTo>
                    <a:pt x="31" y="5"/>
                    <a:pt x="31" y="4"/>
                    <a:pt x="31" y="4"/>
                  </a:cubicBezTo>
                  <a:cubicBezTo>
                    <a:pt x="31" y="4"/>
                    <a:pt x="32" y="4"/>
                    <a:pt x="32" y="4"/>
                  </a:cubicBezTo>
                  <a:cubicBezTo>
                    <a:pt x="32" y="4"/>
                    <a:pt x="32" y="5"/>
                    <a:pt x="32" y="5"/>
                  </a:cubicBezTo>
                  <a:cubicBezTo>
                    <a:pt x="32" y="5"/>
                    <a:pt x="31" y="5"/>
                    <a:pt x="31" y="5"/>
                  </a:cubicBezTo>
                  <a:close/>
                  <a:moveTo>
                    <a:pt x="34" y="8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8"/>
                    <a:pt x="34" y="8"/>
                    <a:pt x="34" y="9"/>
                  </a:cubicBezTo>
                  <a:cubicBezTo>
                    <a:pt x="34" y="9"/>
                    <a:pt x="34" y="8"/>
                    <a:pt x="34" y="8"/>
                  </a:cubicBezTo>
                  <a:close/>
                  <a:moveTo>
                    <a:pt x="32" y="8"/>
                  </a:moveTo>
                  <a:cubicBezTo>
                    <a:pt x="32" y="8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4" y="8"/>
                    <a:pt x="34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8"/>
                    <a:pt x="34" y="8"/>
                    <a:pt x="33" y="8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2" y="8"/>
                    <a:pt x="32" y="8"/>
                  </a:cubicBezTo>
                  <a:close/>
                  <a:moveTo>
                    <a:pt x="31" y="8"/>
                  </a:move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8"/>
                    <a:pt x="32" y="8"/>
                  </a:cubicBezTo>
                  <a:cubicBezTo>
                    <a:pt x="32" y="8"/>
                    <a:pt x="32" y="8"/>
                    <a:pt x="31" y="8"/>
                  </a:cubicBezTo>
                  <a:close/>
                  <a:moveTo>
                    <a:pt x="31" y="8"/>
                  </a:moveTo>
                  <a:cubicBezTo>
                    <a:pt x="31" y="7"/>
                    <a:pt x="31" y="7"/>
                    <a:pt x="31" y="6"/>
                  </a:cubicBezTo>
                  <a:cubicBezTo>
                    <a:pt x="31" y="6"/>
                    <a:pt x="31" y="7"/>
                    <a:pt x="31" y="7"/>
                  </a:cubicBezTo>
                  <a:cubicBezTo>
                    <a:pt x="31" y="7"/>
                    <a:pt x="31" y="7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lose/>
                  <a:moveTo>
                    <a:pt x="30" y="7"/>
                  </a:moveTo>
                  <a:cubicBezTo>
                    <a:pt x="30" y="7"/>
                    <a:pt x="30" y="6"/>
                    <a:pt x="30" y="6"/>
                  </a:cubicBezTo>
                  <a:cubicBezTo>
                    <a:pt x="30" y="6"/>
                    <a:pt x="30" y="6"/>
                    <a:pt x="31" y="6"/>
                  </a:cubicBezTo>
                  <a:cubicBezTo>
                    <a:pt x="31" y="7"/>
                    <a:pt x="31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lose/>
                  <a:moveTo>
                    <a:pt x="29" y="7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30" y="6"/>
                  </a:cubicBezTo>
                  <a:cubicBezTo>
                    <a:pt x="30" y="6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lose/>
                  <a:moveTo>
                    <a:pt x="32" y="12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lose/>
                  <a:moveTo>
                    <a:pt x="31" y="11"/>
                  </a:moveTo>
                  <a:cubicBezTo>
                    <a:pt x="31" y="11"/>
                    <a:pt x="30" y="11"/>
                    <a:pt x="30" y="11"/>
                  </a:cubicBezTo>
                  <a:cubicBezTo>
                    <a:pt x="31" y="11"/>
                    <a:pt x="31" y="10"/>
                    <a:pt x="31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lose/>
                  <a:moveTo>
                    <a:pt x="28" y="8"/>
                  </a:moveTo>
                  <a:cubicBezTo>
                    <a:pt x="28" y="8"/>
                    <a:pt x="28" y="8"/>
                    <a:pt x="28" y="7"/>
                  </a:cubicBezTo>
                  <a:cubicBezTo>
                    <a:pt x="28" y="7"/>
                    <a:pt x="29" y="8"/>
                    <a:pt x="29" y="8"/>
                  </a:cubicBezTo>
                  <a:cubicBezTo>
                    <a:pt x="29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lose/>
                  <a:moveTo>
                    <a:pt x="27" y="7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8"/>
                    <a:pt x="28" y="8"/>
                  </a:cubicBezTo>
                  <a:cubicBezTo>
                    <a:pt x="27" y="8"/>
                    <a:pt x="27" y="7"/>
                    <a:pt x="27" y="7"/>
                  </a:cubicBezTo>
                  <a:close/>
                  <a:moveTo>
                    <a:pt x="9" y="21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8" y="21"/>
                    <a:pt x="8" y="21"/>
                  </a:cubicBezTo>
                  <a:lnTo>
                    <a:pt x="9" y="21"/>
                  </a:lnTo>
                  <a:close/>
                  <a:moveTo>
                    <a:pt x="10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lose/>
                  <a:moveTo>
                    <a:pt x="10" y="24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4"/>
                    <a:pt x="11" y="24"/>
                    <a:pt x="11" y="24"/>
                  </a:cubicBezTo>
                  <a:lnTo>
                    <a:pt x="10" y="24"/>
                  </a:lnTo>
                  <a:close/>
                  <a:moveTo>
                    <a:pt x="11" y="24"/>
                  </a:move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lose/>
                  <a:moveTo>
                    <a:pt x="10" y="23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lose/>
                  <a:moveTo>
                    <a:pt x="10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0"/>
                    <a:pt x="9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lose/>
                  <a:moveTo>
                    <a:pt x="11" y="20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0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close/>
                  <a:moveTo>
                    <a:pt x="11" y="20"/>
                  </a:moveTo>
                  <a:cubicBezTo>
                    <a:pt x="11" y="20"/>
                    <a:pt x="11" y="21"/>
                    <a:pt x="11" y="21"/>
                  </a:cubicBezTo>
                  <a:cubicBezTo>
                    <a:pt x="11" y="21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21"/>
                    <a:pt x="11" y="21"/>
                    <a:pt x="11" y="20"/>
                  </a:cubicBezTo>
                  <a:close/>
                  <a:moveTo>
                    <a:pt x="12" y="23"/>
                  </a:move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1"/>
                    <a:pt x="11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2" y="22"/>
                    <a:pt x="12" y="22"/>
                    <a:pt x="12" y="23"/>
                  </a:cubicBezTo>
                  <a:close/>
                  <a:moveTo>
                    <a:pt x="13" y="23"/>
                  </a:moveTo>
                  <a:cubicBezTo>
                    <a:pt x="14" y="23"/>
                    <a:pt x="14" y="23"/>
                    <a:pt x="14" y="23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lnTo>
                    <a:pt x="13" y="23"/>
                  </a:lnTo>
                  <a:close/>
                  <a:moveTo>
                    <a:pt x="17" y="18"/>
                  </a:moveTo>
                  <a:cubicBezTo>
                    <a:pt x="17" y="18"/>
                    <a:pt x="17" y="18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8"/>
                    <a:pt x="17" y="18"/>
                    <a:pt x="17" y="18"/>
                  </a:cubicBezTo>
                  <a:close/>
                  <a:moveTo>
                    <a:pt x="16" y="18"/>
                  </a:moveTo>
                  <a:cubicBezTo>
                    <a:pt x="16" y="18"/>
                    <a:pt x="16" y="18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8"/>
                  </a:cubicBezTo>
                  <a:cubicBezTo>
                    <a:pt x="17" y="18"/>
                    <a:pt x="17" y="18"/>
                    <a:pt x="16" y="18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3" y="21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2" y="21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1"/>
                    <a:pt x="13" y="21"/>
                  </a:cubicBezTo>
                  <a:close/>
                  <a:moveTo>
                    <a:pt x="14" y="22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2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0"/>
                    <a:pt x="12" y="20"/>
                    <a:pt x="12" y="20"/>
                  </a:cubicBezTo>
                  <a:close/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lose/>
                  <a:moveTo>
                    <a:pt x="13" y="19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3" y="20"/>
                    <a:pt x="13" y="20"/>
                  </a:cubicBezTo>
                  <a:cubicBezTo>
                    <a:pt x="13" y="20"/>
                    <a:pt x="13" y="19"/>
                    <a:pt x="13" y="19"/>
                  </a:cubicBezTo>
                  <a:close/>
                  <a:moveTo>
                    <a:pt x="13" y="19"/>
                  </a:moveTo>
                  <a:cubicBezTo>
                    <a:pt x="13" y="19"/>
                    <a:pt x="13" y="19"/>
                    <a:pt x="13" y="18"/>
                  </a:cubicBezTo>
                  <a:cubicBezTo>
                    <a:pt x="13" y="18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lose/>
                  <a:moveTo>
                    <a:pt x="15" y="20"/>
                  </a:moveTo>
                  <a:cubicBezTo>
                    <a:pt x="15" y="20"/>
                    <a:pt x="15" y="20"/>
                    <a:pt x="15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lnTo>
                    <a:pt x="15" y="20"/>
                  </a:lnTo>
                  <a:close/>
                  <a:moveTo>
                    <a:pt x="15" y="20"/>
                  </a:moveTo>
                  <a:cubicBezTo>
                    <a:pt x="15" y="20"/>
                    <a:pt x="15" y="20"/>
                    <a:pt x="15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6" y="20"/>
                    <a:pt x="16" y="20"/>
                  </a:cubicBezTo>
                  <a:cubicBezTo>
                    <a:pt x="16" y="20"/>
                    <a:pt x="16" y="20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8" y="20"/>
                  </a:moveTo>
                  <a:cubicBezTo>
                    <a:pt x="18" y="20"/>
                    <a:pt x="18" y="20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lose/>
                  <a:moveTo>
                    <a:pt x="18" y="21"/>
                  </a:moveTo>
                  <a:cubicBezTo>
                    <a:pt x="19" y="21"/>
                    <a:pt x="19" y="21"/>
                    <a:pt x="19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lose/>
                  <a:moveTo>
                    <a:pt x="17" y="21"/>
                  </a:move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7" y="20"/>
                    <a:pt x="17" y="20"/>
                  </a:cubicBezTo>
                  <a:cubicBezTo>
                    <a:pt x="17" y="21"/>
                    <a:pt x="17" y="21"/>
                    <a:pt x="17" y="21"/>
                  </a:cubicBezTo>
                  <a:close/>
                  <a:moveTo>
                    <a:pt x="16" y="21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6" y="22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lose/>
                  <a:moveTo>
                    <a:pt x="16" y="22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2"/>
                    <a:pt x="15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lose/>
                  <a:moveTo>
                    <a:pt x="14" y="23"/>
                  </a:move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2"/>
                    <a:pt x="14" y="22"/>
                    <a:pt x="14" y="22"/>
                  </a:cubicBezTo>
                  <a:lnTo>
                    <a:pt x="14" y="23"/>
                  </a:lnTo>
                  <a:close/>
                  <a:moveTo>
                    <a:pt x="11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0" y="20"/>
                  </a:cubicBezTo>
                  <a:cubicBezTo>
                    <a:pt x="11" y="20"/>
                    <a:pt x="11" y="20"/>
                    <a:pt x="11" y="19"/>
                  </a:cubicBezTo>
                  <a:cubicBezTo>
                    <a:pt x="11" y="20"/>
                    <a:pt x="11" y="20"/>
                    <a:pt x="11" y="20"/>
                  </a:cubicBezTo>
                  <a:close/>
                  <a:moveTo>
                    <a:pt x="12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2" y="20"/>
                    <a:pt x="12" y="20"/>
                    <a:pt x="12" y="20"/>
                  </a:cubicBezTo>
                  <a:close/>
                  <a:moveTo>
                    <a:pt x="12" y="19"/>
                  </a:moveTo>
                  <a:cubicBezTo>
                    <a:pt x="12" y="19"/>
                    <a:pt x="11" y="20"/>
                    <a:pt x="11" y="20"/>
                  </a:cubicBezTo>
                  <a:cubicBezTo>
                    <a:pt x="11" y="20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12" y="19"/>
                  </a:moveTo>
                  <a:cubicBezTo>
                    <a:pt x="12" y="19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13" y="18"/>
                  </a:moveTo>
                  <a:cubicBezTo>
                    <a:pt x="13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8"/>
                    <a:pt x="12" y="18"/>
                  </a:cubicBezTo>
                  <a:cubicBezTo>
                    <a:pt x="12" y="18"/>
                    <a:pt x="12" y="18"/>
                    <a:pt x="13" y="18"/>
                  </a:cubicBezTo>
                  <a:close/>
                  <a:moveTo>
                    <a:pt x="13" y="17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3" y="17"/>
                    <a:pt x="13" y="17"/>
                  </a:cubicBezTo>
                  <a:close/>
                  <a:moveTo>
                    <a:pt x="14" y="18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lose/>
                  <a:moveTo>
                    <a:pt x="15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lnTo>
                    <a:pt x="15" y="19"/>
                  </a:lnTo>
                  <a:close/>
                  <a:moveTo>
                    <a:pt x="15" y="18"/>
                  </a:move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lose/>
                  <a:moveTo>
                    <a:pt x="15" y="16"/>
                  </a:move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6"/>
                    <a:pt x="13" y="16"/>
                  </a:cubicBezTo>
                  <a:cubicBezTo>
                    <a:pt x="14" y="16"/>
                    <a:pt x="14" y="16"/>
                    <a:pt x="14" y="16"/>
                  </a:cubicBezTo>
                  <a:lnTo>
                    <a:pt x="15" y="16"/>
                  </a:lnTo>
                  <a:close/>
                  <a:moveTo>
                    <a:pt x="15" y="17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lose/>
                  <a:moveTo>
                    <a:pt x="15" y="16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lose/>
                  <a:moveTo>
                    <a:pt x="16" y="15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16" y="15"/>
                  </a:lnTo>
                  <a:close/>
                  <a:moveTo>
                    <a:pt x="16" y="16"/>
                  </a:moveTo>
                  <a:cubicBezTo>
                    <a:pt x="16" y="16"/>
                    <a:pt x="16" y="16"/>
                    <a:pt x="17" y="16"/>
                  </a:cubicBezTo>
                  <a:cubicBezTo>
                    <a:pt x="17" y="16"/>
                    <a:pt x="17" y="16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lose/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5"/>
                    <a:pt x="16" y="15"/>
                    <a:pt x="16" y="15"/>
                  </a:cubicBezTo>
                  <a:close/>
                  <a:moveTo>
                    <a:pt x="18" y="17"/>
                  </a:moveTo>
                  <a:cubicBezTo>
                    <a:pt x="18" y="17"/>
                    <a:pt x="18" y="17"/>
                    <a:pt x="18" y="16"/>
                  </a:cubicBezTo>
                  <a:cubicBezTo>
                    <a:pt x="18" y="17"/>
                    <a:pt x="18" y="17"/>
                    <a:pt x="19" y="17"/>
                  </a:cubicBezTo>
                  <a:cubicBezTo>
                    <a:pt x="19" y="17"/>
                    <a:pt x="19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lose/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7" y="14"/>
                  </a:cubicBezTo>
                  <a:close/>
                  <a:moveTo>
                    <a:pt x="25" y="14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4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lose/>
                  <a:moveTo>
                    <a:pt x="26" y="14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5" y="15"/>
                    <a:pt x="25" y="15"/>
                    <a:pt x="25" y="15"/>
                  </a:cubicBezTo>
                  <a:lnTo>
                    <a:pt x="26" y="14"/>
                  </a:lnTo>
                  <a:close/>
                  <a:moveTo>
                    <a:pt x="26" y="11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1"/>
                    <a:pt x="26" y="11"/>
                    <a:pt x="26" y="11"/>
                  </a:cubicBezTo>
                  <a:close/>
                  <a:moveTo>
                    <a:pt x="26" y="11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6" y="10"/>
                    <a:pt x="26" y="10"/>
                    <a:pt x="26" y="10"/>
                  </a:cubicBezTo>
                  <a:lnTo>
                    <a:pt x="26" y="11"/>
                  </a:lnTo>
                  <a:close/>
                  <a:moveTo>
                    <a:pt x="25" y="11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4" y="11"/>
                    <a:pt x="24" y="11"/>
                  </a:cubicBezTo>
                  <a:cubicBezTo>
                    <a:pt x="24" y="11"/>
                    <a:pt x="24" y="10"/>
                    <a:pt x="24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lose/>
                  <a:moveTo>
                    <a:pt x="27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27" y="12"/>
                  </a:lnTo>
                  <a:close/>
                  <a:moveTo>
                    <a:pt x="27" y="13"/>
                  </a:move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27" y="13"/>
                  </a:ln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4" y="12"/>
                    <a:pt x="23" y="12"/>
                  </a:cubicBezTo>
                  <a:cubicBezTo>
                    <a:pt x="23" y="12"/>
                    <a:pt x="23" y="11"/>
                    <a:pt x="23" y="11"/>
                  </a:cubicBezTo>
                  <a:cubicBezTo>
                    <a:pt x="23" y="11"/>
                    <a:pt x="24" y="11"/>
                    <a:pt x="24" y="11"/>
                  </a:cubicBezTo>
                  <a:cubicBezTo>
                    <a:pt x="24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12"/>
                  </a:lnTo>
                  <a:close/>
                  <a:moveTo>
                    <a:pt x="23" y="12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1"/>
                    <a:pt x="23" y="11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lose/>
                  <a:moveTo>
                    <a:pt x="21" y="15"/>
                  </a:move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1" y="17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lnTo>
                    <a:pt x="21" y="15"/>
                  </a:lnTo>
                  <a:close/>
                  <a:moveTo>
                    <a:pt x="20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19" y="15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lnTo>
                    <a:pt x="19" y="15"/>
                  </a:lnTo>
                  <a:close/>
                  <a:moveTo>
                    <a:pt x="20" y="14"/>
                  </a:move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4"/>
                    <a:pt x="19" y="14"/>
                    <a:pt x="19" y="14"/>
                  </a:cubicBezTo>
                  <a:lnTo>
                    <a:pt x="20" y="14"/>
                  </a:lnTo>
                  <a:close/>
                  <a:moveTo>
                    <a:pt x="20" y="15"/>
                  </a:move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lnTo>
                    <a:pt x="20" y="15"/>
                  </a:lnTo>
                  <a:close/>
                  <a:moveTo>
                    <a:pt x="20" y="14"/>
                  </a:moveTo>
                  <a:cubicBezTo>
                    <a:pt x="20" y="14"/>
                    <a:pt x="20" y="14"/>
                    <a:pt x="20" y="14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3"/>
                    <a:pt x="20" y="13"/>
                    <a:pt x="20" y="14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3"/>
                    <a:pt x="21" y="13"/>
                    <a:pt x="21" y="12"/>
                  </a:cubicBezTo>
                  <a:close/>
                  <a:moveTo>
                    <a:pt x="22" y="14"/>
                  </a:move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5"/>
                    <a:pt x="21" y="15"/>
                    <a:pt x="21" y="15"/>
                  </a:cubicBezTo>
                  <a:lnTo>
                    <a:pt x="22" y="14"/>
                  </a:lnTo>
                  <a:close/>
                  <a:moveTo>
                    <a:pt x="24" y="15"/>
                  </a:moveTo>
                  <a:cubicBezTo>
                    <a:pt x="23" y="15"/>
                    <a:pt x="23" y="15"/>
                    <a:pt x="23" y="15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5"/>
                    <a:pt x="24" y="15"/>
                    <a:pt x="24" y="15"/>
                  </a:cubicBezTo>
                  <a:close/>
                  <a:moveTo>
                    <a:pt x="25" y="15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23" y="14"/>
                  </a:moveTo>
                  <a:cubicBezTo>
                    <a:pt x="23" y="14"/>
                    <a:pt x="23" y="14"/>
                    <a:pt x="23" y="14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3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lnTo>
                    <a:pt x="23" y="14"/>
                  </a:lnTo>
                  <a:close/>
                  <a:moveTo>
                    <a:pt x="23" y="14"/>
                  </a:move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3"/>
                  </a:cubicBezTo>
                  <a:cubicBezTo>
                    <a:pt x="22" y="13"/>
                    <a:pt x="22" y="13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2"/>
                    <a:pt x="23" y="13"/>
                    <a:pt x="23" y="13"/>
                  </a:cubicBezTo>
                  <a:cubicBezTo>
                    <a:pt x="23" y="13"/>
                    <a:pt x="23" y="13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3" y="15"/>
                  </a:moveTo>
                  <a:cubicBezTo>
                    <a:pt x="23" y="15"/>
                    <a:pt x="23" y="15"/>
                    <a:pt x="2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lnTo>
                    <a:pt x="23" y="15"/>
                  </a:lnTo>
                  <a:close/>
                  <a:moveTo>
                    <a:pt x="22" y="14"/>
                  </a:move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2" y="13"/>
                    <a:pt x="22" y="13"/>
                  </a:cubicBezTo>
                  <a:cubicBezTo>
                    <a:pt x="22" y="13"/>
                    <a:pt x="22" y="13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4"/>
                    <a:pt x="22" y="14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2" y="11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lose/>
                  <a:moveTo>
                    <a:pt x="25" y="15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lnTo>
                    <a:pt x="25" y="15"/>
                  </a:lnTo>
                  <a:close/>
                  <a:moveTo>
                    <a:pt x="25" y="16"/>
                  </a:move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7"/>
                    <a:pt x="25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6"/>
                    <a:pt x="25" y="16"/>
                    <a:pt x="25" y="16"/>
                  </a:cubicBezTo>
                  <a:close/>
                  <a:moveTo>
                    <a:pt x="23" y="17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6"/>
                    <a:pt x="23" y="16"/>
                  </a:cubicBezTo>
                  <a:cubicBezTo>
                    <a:pt x="23" y="16"/>
                    <a:pt x="23" y="16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7"/>
                    <a:pt x="23" y="17"/>
                  </a:cubicBezTo>
                  <a:close/>
                  <a:moveTo>
                    <a:pt x="23" y="17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6"/>
                    <a:pt x="22" y="16"/>
                  </a:cubicBezTo>
                  <a:cubicBezTo>
                    <a:pt x="22" y="16"/>
                    <a:pt x="22" y="16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7"/>
                  </a:cubicBezTo>
                  <a:close/>
                  <a:moveTo>
                    <a:pt x="22" y="17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1" y="15"/>
                    <a:pt x="21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7"/>
                  </a:cubicBezTo>
                  <a:close/>
                  <a:moveTo>
                    <a:pt x="23" y="18"/>
                  </a:moveTo>
                  <a:cubicBezTo>
                    <a:pt x="23" y="18"/>
                    <a:pt x="23" y="18"/>
                    <a:pt x="22" y="19"/>
                  </a:cubicBezTo>
                  <a:cubicBezTo>
                    <a:pt x="22" y="19"/>
                    <a:pt x="22" y="19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3" y="18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7"/>
                  </a:cubicBezTo>
                  <a:cubicBezTo>
                    <a:pt x="21" y="18"/>
                    <a:pt x="21" y="18"/>
                    <a:pt x="22" y="18"/>
                  </a:cubicBezTo>
                  <a:cubicBezTo>
                    <a:pt x="22" y="18"/>
                    <a:pt x="22" y="18"/>
                    <a:pt x="21" y="18"/>
                  </a:cubicBezTo>
                  <a:close/>
                  <a:moveTo>
                    <a:pt x="19" y="16"/>
                  </a:moveTo>
                  <a:cubicBezTo>
                    <a:pt x="19" y="16"/>
                    <a:pt x="19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lose/>
                  <a:moveTo>
                    <a:pt x="18" y="16"/>
                  </a:moveTo>
                  <a:cubicBezTo>
                    <a:pt x="18" y="16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lose/>
                  <a:moveTo>
                    <a:pt x="17" y="15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lose/>
                  <a:moveTo>
                    <a:pt x="17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lose/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19" y="12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9" y="12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20" y="1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2"/>
                    <a:pt x="19" y="12"/>
                  </a:cubicBezTo>
                  <a:close/>
                  <a:moveTo>
                    <a:pt x="20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0" y="12"/>
                    <a:pt x="20" y="12"/>
                    <a:pt x="20" y="12"/>
                  </a:cubicBezTo>
                  <a:close/>
                  <a:moveTo>
                    <a:pt x="20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lose/>
                  <a:moveTo>
                    <a:pt x="20" y="12"/>
                  </a:moveTo>
                  <a:cubicBezTo>
                    <a:pt x="20" y="12"/>
                    <a:pt x="20" y="12"/>
                    <a:pt x="21" y="12"/>
                  </a:cubicBezTo>
                  <a:cubicBezTo>
                    <a:pt x="21" y="12"/>
                    <a:pt x="21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lose/>
                  <a:moveTo>
                    <a:pt x="20" y="11"/>
                  </a:moveTo>
                  <a:cubicBezTo>
                    <a:pt x="20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lose/>
                  <a:moveTo>
                    <a:pt x="21" y="10"/>
                  </a:moveTo>
                  <a:cubicBezTo>
                    <a:pt x="21" y="10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lose/>
                  <a:moveTo>
                    <a:pt x="22" y="10"/>
                  </a:moveTo>
                  <a:cubicBezTo>
                    <a:pt x="22" y="10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2" y="10"/>
                    <a:pt x="22" y="10"/>
                  </a:cubicBezTo>
                  <a:close/>
                  <a:moveTo>
                    <a:pt x="23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2" y="11"/>
                    <a:pt x="22" y="11"/>
                  </a:cubicBezTo>
                  <a:cubicBezTo>
                    <a:pt x="22" y="11"/>
                    <a:pt x="23" y="11"/>
                    <a:pt x="23" y="11"/>
                  </a:cubicBezTo>
                  <a:close/>
                  <a:moveTo>
                    <a:pt x="22" y="10"/>
                  </a:moveTo>
                  <a:cubicBezTo>
                    <a:pt x="22" y="10"/>
                    <a:pt x="22" y="10"/>
                    <a:pt x="23" y="10"/>
                  </a:cubicBezTo>
                  <a:cubicBezTo>
                    <a:pt x="23" y="10"/>
                    <a:pt x="22" y="11"/>
                    <a:pt x="22" y="11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lose/>
                  <a:moveTo>
                    <a:pt x="23" y="10"/>
                  </a:moveTo>
                  <a:cubicBezTo>
                    <a:pt x="23" y="10"/>
                    <a:pt x="23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lose/>
                  <a:moveTo>
                    <a:pt x="24" y="9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4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2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  <a:moveTo>
                    <a:pt x="25" y="9"/>
                  </a:moveTo>
                  <a:cubicBezTo>
                    <a:pt x="25" y="9"/>
                    <a:pt x="25" y="9"/>
                    <a:pt x="25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lnTo>
                    <a:pt x="25" y="9"/>
                  </a:lnTo>
                  <a:close/>
                  <a:moveTo>
                    <a:pt x="24" y="9"/>
                  </a:moveTo>
                  <a:cubicBezTo>
                    <a:pt x="24" y="8"/>
                    <a:pt x="24" y="8"/>
                    <a:pt x="24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  <a:moveTo>
                    <a:pt x="24" y="8"/>
                  </a:move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5" y="7"/>
                    <a:pt x="25" y="7"/>
                    <a:pt x="25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5" y="7"/>
                    <a:pt x="25" y="7"/>
                  </a:cubicBezTo>
                  <a:cubicBezTo>
                    <a:pt x="25" y="7"/>
                    <a:pt x="25" y="6"/>
                    <a:pt x="25" y="6"/>
                  </a:cubicBezTo>
                  <a:cubicBezTo>
                    <a:pt x="25" y="7"/>
                    <a:pt x="25" y="7"/>
                    <a:pt x="26" y="7"/>
                  </a:cubicBezTo>
                  <a:close/>
                  <a:moveTo>
                    <a:pt x="26" y="8"/>
                  </a:move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8"/>
                  </a:cubicBezTo>
                  <a:close/>
                  <a:moveTo>
                    <a:pt x="27" y="8"/>
                  </a:moveTo>
                  <a:cubicBezTo>
                    <a:pt x="26" y="8"/>
                    <a:pt x="26" y="8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6" y="9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7" y="8"/>
                  </a:cubicBezTo>
                  <a:close/>
                  <a:moveTo>
                    <a:pt x="27" y="9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27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7" y="8"/>
                    <a:pt x="27" y="8"/>
                  </a:cubicBezTo>
                  <a:cubicBezTo>
                    <a:pt x="27" y="9"/>
                    <a:pt x="27" y="9"/>
                    <a:pt x="27" y="9"/>
                  </a:cubicBezTo>
                  <a:close/>
                  <a:moveTo>
                    <a:pt x="28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10"/>
                    <a:pt x="28" y="10"/>
                  </a:cubicBezTo>
                  <a:close/>
                  <a:moveTo>
                    <a:pt x="28" y="11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0"/>
                  </a:cubicBezTo>
                  <a:cubicBezTo>
                    <a:pt x="27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1"/>
                  </a:cubicBezTo>
                  <a:close/>
                  <a:moveTo>
                    <a:pt x="28" y="14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8" y="13"/>
                    <a:pt x="28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3"/>
                    <a:pt x="28" y="14"/>
                    <a:pt x="28" y="14"/>
                  </a:cubicBezTo>
                  <a:close/>
                  <a:moveTo>
                    <a:pt x="27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8" y="12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9" y="11"/>
                    <a:pt x="29" y="11"/>
                  </a:cubicBezTo>
                  <a:cubicBezTo>
                    <a:pt x="28" y="12"/>
                    <a:pt x="28" y="13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lnTo>
                    <a:pt x="27" y="14"/>
                  </a:lnTo>
                  <a:close/>
                  <a:moveTo>
                    <a:pt x="26" y="14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6" y="14"/>
                    <a:pt x="25" y="13"/>
                  </a:cubicBezTo>
                  <a:cubicBezTo>
                    <a:pt x="26" y="13"/>
                    <a:pt x="26" y="13"/>
                    <a:pt x="27" y="14"/>
                  </a:cubicBezTo>
                  <a:lnTo>
                    <a:pt x="26" y="14"/>
                  </a:lnTo>
                  <a:close/>
                  <a:moveTo>
                    <a:pt x="26" y="17"/>
                  </a:moveTo>
                  <a:cubicBezTo>
                    <a:pt x="26" y="16"/>
                    <a:pt x="27" y="16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6"/>
                    <a:pt x="27" y="16"/>
                  </a:cubicBezTo>
                  <a:cubicBezTo>
                    <a:pt x="27" y="16"/>
                    <a:pt x="27" y="17"/>
                    <a:pt x="27" y="17"/>
                  </a:cubicBezTo>
                  <a:cubicBezTo>
                    <a:pt x="26" y="17"/>
                    <a:pt x="26" y="17"/>
                    <a:pt x="26" y="17"/>
                  </a:cubicBezTo>
                  <a:close/>
                  <a:moveTo>
                    <a:pt x="25" y="17"/>
                  </a:moveTo>
                  <a:cubicBezTo>
                    <a:pt x="25" y="17"/>
                    <a:pt x="25" y="16"/>
                    <a:pt x="25" y="16"/>
                  </a:cubicBezTo>
                  <a:cubicBezTo>
                    <a:pt x="25" y="16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6" y="16"/>
                    <a:pt x="26" y="17"/>
                  </a:cubicBezTo>
                  <a:cubicBezTo>
                    <a:pt x="25" y="17"/>
                    <a:pt x="25" y="17"/>
                    <a:pt x="25" y="17"/>
                  </a:cubicBezTo>
                  <a:close/>
                  <a:moveTo>
                    <a:pt x="27" y="20"/>
                  </a:moveTo>
                  <a:cubicBezTo>
                    <a:pt x="27" y="19"/>
                    <a:pt x="27" y="19"/>
                    <a:pt x="28" y="20"/>
                  </a:cubicBezTo>
                  <a:cubicBezTo>
                    <a:pt x="28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25" y="20"/>
                  </a:moveTo>
                  <a:cubicBezTo>
                    <a:pt x="26" y="19"/>
                    <a:pt x="26" y="19"/>
                    <a:pt x="26" y="18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20"/>
                    <a:pt x="27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5" y="20"/>
                  </a:cubicBezTo>
                  <a:close/>
                  <a:moveTo>
                    <a:pt x="24" y="20"/>
                  </a:moveTo>
                  <a:cubicBezTo>
                    <a:pt x="25" y="19"/>
                    <a:pt x="25" y="19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9"/>
                    <a:pt x="25" y="19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4" y="20"/>
                    <a:pt x="24" y="20"/>
                  </a:cubicBezTo>
                  <a:close/>
                  <a:moveTo>
                    <a:pt x="24" y="19"/>
                  </a:moveTo>
                  <a:cubicBezTo>
                    <a:pt x="24" y="19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9"/>
                    <a:pt x="24" y="19"/>
                    <a:pt x="24" y="20"/>
                  </a:cubicBezTo>
                  <a:cubicBezTo>
                    <a:pt x="24" y="20"/>
                    <a:pt x="24" y="19"/>
                    <a:pt x="24" y="19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8"/>
                    <a:pt x="23" y="18"/>
                  </a:cubicBezTo>
                  <a:cubicBezTo>
                    <a:pt x="23" y="18"/>
                    <a:pt x="23" y="18"/>
                    <a:pt x="24" y="18"/>
                  </a:cubicBezTo>
                  <a:cubicBezTo>
                    <a:pt x="24" y="18"/>
                    <a:pt x="24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lose/>
                  <a:moveTo>
                    <a:pt x="25" y="23"/>
                  </a:moveTo>
                  <a:cubicBezTo>
                    <a:pt x="25" y="23"/>
                    <a:pt x="26" y="23"/>
                    <a:pt x="26" y="23"/>
                  </a:cubicBezTo>
                  <a:cubicBezTo>
                    <a:pt x="26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lose/>
                  <a:moveTo>
                    <a:pt x="23" y="22"/>
                  </a:moveTo>
                  <a:cubicBezTo>
                    <a:pt x="24" y="22"/>
                    <a:pt x="24" y="22"/>
                    <a:pt x="24" y="21"/>
                  </a:cubicBezTo>
                  <a:cubicBezTo>
                    <a:pt x="25" y="21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3" y="22"/>
                  </a:cubicBezTo>
                  <a:close/>
                  <a:moveTo>
                    <a:pt x="23" y="22"/>
                  </a:moveTo>
                  <a:cubicBezTo>
                    <a:pt x="23" y="22"/>
                    <a:pt x="23" y="21"/>
                    <a:pt x="24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2"/>
                    <a:pt x="23" y="22"/>
                    <a:pt x="23" y="22"/>
                  </a:cubicBezTo>
                  <a:cubicBezTo>
                    <a:pt x="23" y="22"/>
                    <a:pt x="23" y="22"/>
                    <a:pt x="23" y="22"/>
                  </a:cubicBezTo>
                  <a:close/>
                  <a:moveTo>
                    <a:pt x="22" y="21"/>
                  </a:moveTo>
                  <a:cubicBezTo>
                    <a:pt x="22" y="21"/>
                    <a:pt x="23" y="21"/>
                    <a:pt x="23" y="20"/>
                  </a:cubicBezTo>
                  <a:cubicBezTo>
                    <a:pt x="23" y="20"/>
                    <a:pt x="23" y="21"/>
                    <a:pt x="23" y="21"/>
                  </a:cubicBezTo>
                  <a:cubicBezTo>
                    <a:pt x="23" y="21"/>
                    <a:pt x="23" y="21"/>
                    <a:pt x="23" y="22"/>
                  </a:cubicBezTo>
                  <a:cubicBezTo>
                    <a:pt x="22" y="21"/>
                    <a:pt x="22" y="21"/>
                    <a:pt x="22" y="21"/>
                  </a:cubicBezTo>
                  <a:close/>
                  <a:moveTo>
                    <a:pt x="21" y="20"/>
                  </a:moveTo>
                  <a:cubicBezTo>
                    <a:pt x="21" y="20"/>
                    <a:pt x="22" y="20"/>
                    <a:pt x="22" y="20"/>
                  </a:cubicBezTo>
                  <a:cubicBezTo>
                    <a:pt x="22" y="20"/>
                    <a:pt x="22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1" y="20"/>
                  </a:cubicBezTo>
                  <a:close/>
                  <a:moveTo>
                    <a:pt x="21" y="20"/>
                  </a:moveTo>
                  <a:cubicBezTo>
                    <a:pt x="21" y="20"/>
                    <a:pt x="21" y="19"/>
                    <a:pt x="21" y="19"/>
                  </a:cubicBezTo>
                  <a:cubicBezTo>
                    <a:pt x="21" y="19"/>
                    <a:pt x="22" y="19"/>
                    <a:pt x="22" y="20"/>
                  </a:cubicBezTo>
                  <a:cubicBezTo>
                    <a:pt x="22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lose/>
                  <a:moveTo>
                    <a:pt x="20" y="19"/>
                  </a:move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20"/>
                  </a:cubicBezTo>
                  <a:cubicBezTo>
                    <a:pt x="20" y="19"/>
                    <a:pt x="20" y="19"/>
                    <a:pt x="20" y="19"/>
                  </a:cubicBezTo>
                  <a:close/>
                  <a:moveTo>
                    <a:pt x="18" y="18"/>
                  </a:move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9" y="17"/>
                    <a:pt x="19" y="17"/>
                  </a:cubicBezTo>
                  <a:cubicBezTo>
                    <a:pt x="19" y="17"/>
                    <a:pt x="19" y="18"/>
                    <a:pt x="19" y="18"/>
                  </a:cubicBezTo>
                  <a:cubicBezTo>
                    <a:pt x="20" y="18"/>
                    <a:pt x="19" y="19"/>
                    <a:pt x="18" y="18"/>
                  </a:cubicBezTo>
                  <a:close/>
                  <a:moveTo>
                    <a:pt x="20" y="20"/>
                  </a:moveTo>
                  <a:cubicBezTo>
                    <a:pt x="20" y="20"/>
                    <a:pt x="20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20" y="20"/>
                    <a:pt x="20" y="20"/>
                  </a:cubicBezTo>
                  <a:close/>
                  <a:moveTo>
                    <a:pt x="20" y="21"/>
                  </a:move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20" y="21"/>
                    <a:pt x="20" y="21"/>
                  </a:cubicBezTo>
                  <a:close/>
                  <a:moveTo>
                    <a:pt x="21" y="22"/>
                  </a:moveTo>
                  <a:cubicBezTo>
                    <a:pt x="21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1" y="22"/>
                    <a:pt x="21" y="22"/>
                  </a:cubicBezTo>
                  <a:close/>
                  <a:moveTo>
                    <a:pt x="21" y="23"/>
                  </a:moveTo>
                  <a:cubicBezTo>
                    <a:pt x="21" y="23"/>
                    <a:pt x="21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3"/>
                  </a:cubicBezTo>
                  <a:close/>
                  <a:moveTo>
                    <a:pt x="22" y="23"/>
                  </a:moveTo>
                  <a:cubicBezTo>
                    <a:pt x="22" y="24"/>
                    <a:pt x="21" y="24"/>
                    <a:pt x="20" y="24"/>
                  </a:cubicBezTo>
                  <a:cubicBezTo>
                    <a:pt x="20" y="24"/>
                    <a:pt x="20" y="24"/>
                    <a:pt x="20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2" y="23"/>
                    <a:pt x="22" y="23"/>
                  </a:cubicBezTo>
                  <a:close/>
                  <a:moveTo>
                    <a:pt x="22" y="26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lose/>
                  <a:moveTo>
                    <a:pt x="21" y="25"/>
                  </a:moveTo>
                  <a:cubicBezTo>
                    <a:pt x="21" y="25"/>
                    <a:pt x="21" y="25"/>
                    <a:pt x="21" y="24"/>
                  </a:cubicBezTo>
                  <a:cubicBezTo>
                    <a:pt x="21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lose/>
                  <a:moveTo>
                    <a:pt x="18" y="23"/>
                  </a:move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9" y="22"/>
                  </a:cubicBezTo>
                  <a:cubicBezTo>
                    <a:pt x="19" y="22"/>
                    <a:pt x="19" y="22"/>
                    <a:pt x="19" y="23"/>
                  </a:cubicBezTo>
                  <a:cubicBezTo>
                    <a:pt x="18" y="23"/>
                    <a:pt x="18" y="23"/>
                    <a:pt x="18" y="23"/>
                  </a:cubicBezTo>
                  <a:close/>
                  <a:moveTo>
                    <a:pt x="19" y="24"/>
                  </a:moveTo>
                  <a:cubicBezTo>
                    <a:pt x="18" y="24"/>
                    <a:pt x="18" y="23"/>
                    <a:pt x="17" y="23"/>
                  </a:cubicBezTo>
                  <a:cubicBezTo>
                    <a:pt x="17" y="23"/>
                    <a:pt x="17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9" y="23"/>
                  </a:cubicBezTo>
                  <a:cubicBezTo>
                    <a:pt x="19" y="23"/>
                    <a:pt x="19" y="23"/>
                    <a:pt x="19" y="24"/>
                  </a:cubicBezTo>
                  <a:close/>
                  <a:moveTo>
                    <a:pt x="19" y="25"/>
                  </a:moveTo>
                  <a:cubicBezTo>
                    <a:pt x="18" y="25"/>
                    <a:pt x="18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4"/>
                    <a:pt x="18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5"/>
                  </a:cubicBezTo>
                  <a:close/>
                  <a:moveTo>
                    <a:pt x="18" y="26"/>
                  </a:moveTo>
                  <a:cubicBezTo>
                    <a:pt x="17" y="26"/>
                    <a:pt x="17" y="26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8" y="25"/>
                    <a:pt x="18" y="25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6"/>
                    <a:pt x="18" y="26"/>
                  </a:cubicBezTo>
                  <a:close/>
                  <a:moveTo>
                    <a:pt x="13" y="25"/>
                  </a:moveTo>
                  <a:cubicBezTo>
                    <a:pt x="13" y="25"/>
                    <a:pt x="14" y="25"/>
                    <a:pt x="14" y="25"/>
                  </a:cubicBezTo>
                  <a:cubicBezTo>
                    <a:pt x="14" y="25"/>
                    <a:pt x="15" y="24"/>
                    <a:pt x="16" y="24"/>
                  </a:cubicBezTo>
                  <a:cubicBezTo>
                    <a:pt x="16" y="25"/>
                    <a:pt x="16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3" y="25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5" y="23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5" y="24"/>
                    <a:pt x="14" y="24"/>
                    <a:pt x="14" y="25"/>
                  </a:cubicBezTo>
                  <a:cubicBezTo>
                    <a:pt x="13" y="25"/>
                    <a:pt x="13" y="25"/>
                    <a:pt x="13" y="25"/>
                  </a:cubicBezTo>
                  <a:close/>
                  <a:moveTo>
                    <a:pt x="12" y="25"/>
                  </a:moveTo>
                  <a:cubicBezTo>
                    <a:pt x="12" y="24"/>
                    <a:pt x="12" y="24"/>
                    <a:pt x="12" y="23"/>
                  </a:cubicBezTo>
                  <a:cubicBezTo>
                    <a:pt x="13" y="23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lnTo>
                    <a:pt x="12" y="25"/>
                  </a:lnTo>
                  <a:close/>
                  <a:moveTo>
                    <a:pt x="10" y="26"/>
                  </a:moveTo>
                  <a:cubicBezTo>
                    <a:pt x="10" y="25"/>
                    <a:pt x="11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1" y="26"/>
                    <a:pt x="11" y="26"/>
                  </a:cubicBezTo>
                  <a:cubicBezTo>
                    <a:pt x="11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lose/>
                  <a:moveTo>
                    <a:pt x="9" y="25"/>
                  </a:moveTo>
                  <a:cubicBezTo>
                    <a:pt x="9" y="25"/>
                    <a:pt x="9" y="25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0" y="25"/>
                    <a:pt x="10" y="25"/>
                  </a:cubicBezTo>
                  <a:cubicBezTo>
                    <a:pt x="9" y="25"/>
                    <a:pt x="9" y="25"/>
                    <a:pt x="9" y="25"/>
                  </a:cubicBezTo>
                  <a:close/>
                  <a:moveTo>
                    <a:pt x="8" y="24"/>
                  </a:moveTo>
                  <a:cubicBezTo>
                    <a:pt x="8" y="24"/>
                    <a:pt x="9" y="24"/>
                    <a:pt x="9" y="24"/>
                  </a:cubicBezTo>
                  <a:cubicBezTo>
                    <a:pt x="9" y="24"/>
                    <a:pt x="9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9" y="24"/>
                    <a:pt x="9" y="25"/>
                    <a:pt x="9" y="25"/>
                  </a:cubicBezTo>
                  <a:cubicBezTo>
                    <a:pt x="9" y="25"/>
                    <a:pt x="8" y="24"/>
                    <a:pt x="8" y="24"/>
                  </a:cubicBezTo>
                  <a:close/>
                  <a:moveTo>
                    <a:pt x="8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3"/>
                  </a:cubicBezTo>
                  <a:close/>
                  <a:moveTo>
                    <a:pt x="7" y="23"/>
                  </a:moveTo>
                  <a:cubicBezTo>
                    <a:pt x="7" y="23"/>
                    <a:pt x="7" y="23"/>
                    <a:pt x="8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8" y="23"/>
                    <a:pt x="8" y="23"/>
                  </a:cubicBezTo>
                  <a:cubicBezTo>
                    <a:pt x="8" y="23"/>
                    <a:pt x="8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lose/>
                  <a:moveTo>
                    <a:pt x="7" y="24"/>
                  </a:moveTo>
                  <a:cubicBezTo>
                    <a:pt x="7" y="24"/>
                    <a:pt x="6" y="24"/>
                    <a:pt x="6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7" y="24"/>
                    <a:pt x="7" y="24"/>
                  </a:cubicBezTo>
                  <a:close/>
                  <a:moveTo>
                    <a:pt x="7" y="25"/>
                  </a:moveTo>
                  <a:cubicBezTo>
                    <a:pt x="7" y="25"/>
                    <a:pt x="7" y="25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7" y="24"/>
                    <a:pt x="7" y="24"/>
                  </a:cubicBezTo>
                  <a:cubicBezTo>
                    <a:pt x="7" y="25"/>
                    <a:pt x="7" y="25"/>
                    <a:pt x="7" y="25"/>
                  </a:cubicBezTo>
                  <a:close/>
                  <a:moveTo>
                    <a:pt x="8" y="26"/>
                  </a:move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6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8" y="26"/>
                    <a:pt x="8" y="26"/>
                  </a:cubicBezTo>
                  <a:close/>
                  <a:moveTo>
                    <a:pt x="8" y="27"/>
                  </a:moveTo>
                  <a:cubicBezTo>
                    <a:pt x="8" y="27"/>
                    <a:pt x="8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8" y="26"/>
                    <a:pt x="8" y="26"/>
                  </a:cubicBezTo>
                  <a:cubicBezTo>
                    <a:pt x="8" y="26"/>
                    <a:pt x="8" y="26"/>
                    <a:pt x="8" y="27"/>
                  </a:cubicBezTo>
                  <a:close/>
                  <a:moveTo>
                    <a:pt x="9" y="29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lose/>
                  <a:moveTo>
                    <a:pt x="7" y="28"/>
                  </a:moveTo>
                  <a:cubicBezTo>
                    <a:pt x="7" y="28"/>
                    <a:pt x="7" y="28"/>
                    <a:pt x="7" y="28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8" y="28"/>
                    <a:pt x="8" y="28"/>
                  </a:cubicBezTo>
                  <a:cubicBezTo>
                    <a:pt x="8" y="28"/>
                    <a:pt x="8" y="28"/>
                    <a:pt x="7" y="28"/>
                  </a:cubicBezTo>
                  <a:close/>
                  <a:moveTo>
                    <a:pt x="5" y="26"/>
                  </a:moveTo>
                  <a:cubicBezTo>
                    <a:pt x="5" y="26"/>
                    <a:pt x="4" y="26"/>
                    <a:pt x="4" y="26"/>
                  </a:cubicBezTo>
                  <a:cubicBezTo>
                    <a:pt x="4" y="26"/>
                    <a:pt x="4" y="25"/>
                    <a:pt x="4" y="25"/>
                  </a:cubicBezTo>
                  <a:cubicBezTo>
                    <a:pt x="4" y="25"/>
                    <a:pt x="5" y="25"/>
                    <a:pt x="5" y="25"/>
                  </a:cubicBezTo>
                  <a:cubicBezTo>
                    <a:pt x="5" y="25"/>
                    <a:pt x="5" y="26"/>
                    <a:pt x="5" y="26"/>
                  </a:cubicBezTo>
                  <a:close/>
                  <a:moveTo>
                    <a:pt x="5" y="27"/>
                  </a:moveTo>
                  <a:cubicBezTo>
                    <a:pt x="5" y="27"/>
                    <a:pt x="4" y="27"/>
                    <a:pt x="4" y="27"/>
                  </a:cubicBezTo>
                  <a:cubicBezTo>
                    <a:pt x="4" y="27"/>
                    <a:pt x="4" y="26"/>
                    <a:pt x="4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5" y="26"/>
                    <a:pt x="5" y="27"/>
                    <a:pt x="5" y="27"/>
                  </a:cubicBezTo>
                  <a:close/>
                  <a:moveTo>
                    <a:pt x="5" y="28"/>
                  </a:moveTo>
                  <a:cubicBezTo>
                    <a:pt x="5" y="28"/>
                    <a:pt x="4" y="28"/>
                    <a:pt x="4" y="28"/>
                  </a:cubicBezTo>
                  <a:cubicBezTo>
                    <a:pt x="4" y="28"/>
                    <a:pt x="4" y="27"/>
                    <a:pt x="4" y="27"/>
                  </a:cubicBezTo>
                  <a:cubicBezTo>
                    <a:pt x="4" y="27"/>
                    <a:pt x="5" y="27"/>
                    <a:pt x="5" y="27"/>
                  </a:cubicBezTo>
                  <a:cubicBezTo>
                    <a:pt x="5" y="27"/>
                    <a:pt x="5" y="27"/>
                    <a:pt x="5" y="28"/>
                  </a:cubicBezTo>
                  <a:close/>
                  <a:moveTo>
                    <a:pt x="5" y="29"/>
                  </a:move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5" y="28"/>
                    <a:pt x="5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lose/>
                  <a:moveTo>
                    <a:pt x="5" y="30"/>
                  </a:move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lose/>
                  <a:moveTo>
                    <a:pt x="0" y="29"/>
                  </a:moveTo>
                  <a:cubicBezTo>
                    <a:pt x="0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0" y="29"/>
                    <a:pt x="0" y="29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114"/>
            <p:cNvSpPr>
              <a:spLocks/>
            </p:cNvSpPr>
            <p:nvPr/>
          </p:nvSpPr>
          <p:spPr bwMode="auto">
            <a:xfrm rot="1015632">
              <a:off x="7310458" y="27878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Freeform 115"/>
            <p:cNvSpPr>
              <a:spLocks noEditPoints="1"/>
            </p:cNvSpPr>
            <p:nvPr/>
          </p:nvSpPr>
          <p:spPr bwMode="auto">
            <a:xfrm rot="1015632">
              <a:off x="7205721" y="2687145"/>
              <a:ext cx="330422" cy="198254"/>
            </a:xfrm>
            <a:custGeom>
              <a:avLst/>
              <a:gdLst>
                <a:gd name="T0" fmla="*/ 9 w 40"/>
                <a:gd name="T1" fmla="*/ 23 h 24"/>
                <a:gd name="T2" fmla="*/ 20 w 40"/>
                <a:gd name="T3" fmla="*/ 22 h 24"/>
                <a:gd name="T4" fmla="*/ 28 w 40"/>
                <a:gd name="T5" fmla="*/ 18 h 24"/>
                <a:gd name="T6" fmla="*/ 34 w 40"/>
                <a:gd name="T7" fmla="*/ 11 h 24"/>
                <a:gd name="T8" fmla="*/ 40 w 40"/>
                <a:gd name="T9" fmla="*/ 4 h 24"/>
                <a:gd name="T10" fmla="*/ 34 w 40"/>
                <a:gd name="T11" fmla="*/ 2 h 24"/>
                <a:gd name="T12" fmla="*/ 25 w 40"/>
                <a:gd name="T13" fmla="*/ 7 h 24"/>
                <a:gd name="T14" fmla="*/ 17 w 40"/>
                <a:gd name="T15" fmla="*/ 13 h 24"/>
                <a:gd name="T16" fmla="*/ 13 w 40"/>
                <a:gd name="T17" fmla="*/ 15 h 24"/>
                <a:gd name="T18" fmla="*/ 9 w 40"/>
                <a:gd name="T19" fmla="*/ 17 h 24"/>
                <a:gd name="T20" fmla="*/ 3 w 40"/>
                <a:gd name="T21" fmla="*/ 21 h 24"/>
                <a:gd name="T22" fmla="*/ 38 w 40"/>
                <a:gd name="T23" fmla="*/ 2 h 24"/>
                <a:gd name="T24" fmla="*/ 33 w 40"/>
                <a:gd name="T25" fmla="*/ 5 h 24"/>
                <a:gd name="T26" fmla="*/ 37 w 40"/>
                <a:gd name="T27" fmla="*/ 2 h 24"/>
                <a:gd name="T28" fmla="*/ 36 w 40"/>
                <a:gd name="T29" fmla="*/ 8 h 24"/>
                <a:gd name="T30" fmla="*/ 34 w 40"/>
                <a:gd name="T31" fmla="*/ 6 h 24"/>
                <a:gd name="T32" fmla="*/ 31 w 40"/>
                <a:gd name="T33" fmla="*/ 5 h 24"/>
                <a:gd name="T34" fmla="*/ 12 w 40"/>
                <a:gd name="T35" fmla="*/ 20 h 24"/>
                <a:gd name="T36" fmla="*/ 12 w 40"/>
                <a:gd name="T37" fmla="*/ 16 h 24"/>
                <a:gd name="T38" fmla="*/ 13 w 40"/>
                <a:gd name="T39" fmla="*/ 16 h 24"/>
                <a:gd name="T40" fmla="*/ 19 w 40"/>
                <a:gd name="T41" fmla="*/ 14 h 24"/>
                <a:gd name="T42" fmla="*/ 14 w 40"/>
                <a:gd name="T43" fmla="*/ 16 h 24"/>
                <a:gd name="T44" fmla="*/ 15 w 40"/>
                <a:gd name="T45" fmla="*/ 15 h 24"/>
                <a:gd name="T46" fmla="*/ 18 w 40"/>
                <a:gd name="T47" fmla="*/ 17 h 24"/>
                <a:gd name="T48" fmla="*/ 18 w 40"/>
                <a:gd name="T49" fmla="*/ 18 h 24"/>
                <a:gd name="T50" fmla="*/ 15 w 40"/>
                <a:gd name="T51" fmla="*/ 19 h 24"/>
                <a:gd name="T52" fmla="*/ 14 w 40"/>
                <a:gd name="T53" fmla="*/ 15 h 24"/>
                <a:gd name="T54" fmla="*/ 17 w 40"/>
                <a:gd name="T55" fmla="*/ 14 h 24"/>
                <a:gd name="T56" fmla="*/ 18 w 40"/>
                <a:gd name="T57" fmla="*/ 13 h 24"/>
                <a:gd name="T58" fmla="*/ 20 w 40"/>
                <a:gd name="T59" fmla="*/ 13 h 24"/>
                <a:gd name="T60" fmla="*/ 26 w 40"/>
                <a:gd name="T61" fmla="*/ 10 h 24"/>
                <a:gd name="T62" fmla="*/ 29 w 40"/>
                <a:gd name="T63" fmla="*/ 10 h 24"/>
                <a:gd name="T64" fmla="*/ 30 w 40"/>
                <a:gd name="T65" fmla="*/ 11 h 24"/>
                <a:gd name="T66" fmla="*/ 23 w 40"/>
                <a:gd name="T67" fmla="*/ 14 h 24"/>
                <a:gd name="T68" fmla="*/ 22 w 40"/>
                <a:gd name="T69" fmla="*/ 12 h 24"/>
                <a:gd name="T70" fmla="*/ 25 w 40"/>
                <a:gd name="T71" fmla="*/ 12 h 24"/>
                <a:gd name="T72" fmla="*/ 25 w 40"/>
                <a:gd name="T73" fmla="*/ 10 h 24"/>
                <a:gd name="T74" fmla="*/ 25 w 40"/>
                <a:gd name="T75" fmla="*/ 9 h 24"/>
                <a:gd name="T76" fmla="*/ 26 w 40"/>
                <a:gd name="T77" fmla="*/ 15 h 24"/>
                <a:gd name="T78" fmla="*/ 25 w 40"/>
                <a:gd name="T79" fmla="*/ 13 h 24"/>
                <a:gd name="T80" fmla="*/ 23 w 40"/>
                <a:gd name="T81" fmla="*/ 15 h 24"/>
                <a:gd name="T82" fmla="*/ 20 w 40"/>
                <a:gd name="T83" fmla="*/ 11 h 24"/>
                <a:gd name="T84" fmla="*/ 22 w 40"/>
                <a:gd name="T85" fmla="*/ 11 h 24"/>
                <a:gd name="T86" fmla="*/ 24 w 40"/>
                <a:gd name="T87" fmla="*/ 9 h 24"/>
                <a:gd name="T88" fmla="*/ 24 w 40"/>
                <a:gd name="T89" fmla="*/ 8 h 24"/>
                <a:gd name="T90" fmla="*/ 27 w 40"/>
                <a:gd name="T91" fmla="*/ 8 h 24"/>
                <a:gd name="T92" fmla="*/ 28 w 40"/>
                <a:gd name="T93" fmla="*/ 6 h 24"/>
                <a:gd name="T94" fmla="*/ 29 w 40"/>
                <a:gd name="T95" fmla="*/ 8 h 24"/>
                <a:gd name="T96" fmla="*/ 30 w 40"/>
                <a:gd name="T97" fmla="*/ 9 h 24"/>
                <a:gd name="T98" fmla="*/ 30 w 40"/>
                <a:gd name="T99" fmla="*/ 13 h 24"/>
                <a:gd name="T100" fmla="*/ 30 w 40"/>
                <a:gd name="T101" fmla="*/ 14 h 24"/>
                <a:gd name="T102" fmla="*/ 27 w 40"/>
                <a:gd name="T103" fmla="*/ 18 h 24"/>
                <a:gd name="T104" fmla="*/ 24 w 40"/>
                <a:gd name="T105" fmla="*/ 17 h 24"/>
                <a:gd name="T106" fmla="*/ 23 w 40"/>
                <a:gd name="T107" fmla="*/ 18 h 24"/>
                <a:gd name="T108" fmla="*/ 21 w 40"/>
                <a:gd name="T109" fmla="*/ 16 h 24"/>
                <a:gd name="T110" fmla="*/ 23 w 40"/>
                <a:gd name="T111" fmla="*/ 23 h 24"/>
                <a:gd name="T112" fmla="*/ 19 w 40"/>
                <a:gd name="T113" fmla="*/ 20 h 24"/>
                <a:gd name="T114" fmla="*/ 14 w 40"/>
                <a:gd name="T115" fmla="*/ 20 h 24"/>
                <a:gd name="T116" fmla="*/ 13 w 40"/>
                <a:gd name="T117" fmla="*/ 21 h 24"/>
                <a:gd name="T118" fmla="*/ 11 w 40"/>
                <a:gd name="T119" fmla="*/ 19 h 24"/>
                <a:gd name="T120" fmla="*/ 10 w 40"/>
                <a:gd name="T121" fmla="*/ 18 h 24"/>
                <a:gd name="T122" fmla="*/ 7 w 40"/>
                <a:gd name="T123" fmla="*/ 21 h 24"/>
                <a:gd name="T124" fmla="*/ 6 w 40"/>
                <a:gd name="T125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" h="24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2"/>
                  </a:cubicBezTo>
                  <a:cubicBezTo>
                    <a:pt x="1" y="22"/>
                    <a:pt x="1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3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6" y="24"/>
                    <a:pt x="5" y="24"/>
                    <a:pt x="5" y="24"/>
                  </a:cubicBezTo>
                  <a:cubicBezTo>
                    <a:pt x="5" y="24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7" y="23"/>
                    <a:pt x="7" y="23"/>
                  </a:cubicBezTo>
                  <a:cubicBezTo>
                    <a:pt x="7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3"/>
                    <a:pt x="10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2" y="21"/>
                    <a:pt x="13" y="21"/>
                    <a:pt x="13" y="2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5" y="21"/>
                    <a:pt x="1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2"/>
                    <a:pt x="17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4"/>
                    <a:pt x="19" y="24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2" y="22"/>
                    <a:pt x="22" y="22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4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4" y="22"/>
                    <a:pt x="24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2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6" y="21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19"/>
                    <a:pt x="27" y="19"/>
                  </a:cubicBezTo>
                  <a:cubicBezTo>
                    <a:pt x="27" y="19"/>
                    <a:pt x="27" y="19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9"/>
                    <a:pt x="30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6"/>
                    <a:pt x="29" y="15"/>
                    <a:pt x="29" y="15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2"/>
                    <a:pt x="35" y="12"/>
                  </a:cubicBezTo>
                  <a:cubicBezTo>
                    <a:pt x="35" y="12"/>
                    <a:pt x="36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6" y="10"/>
                    <a:pt x="36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8"/>
                    <a:pt x="38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7"/>
                    <a:pt x="38" y="7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6"/>
                    <a:pt x="38" y="6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9" y="5"/>
                    <a:pt x="39" y="5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1"/>
                    <a:pt x="38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3"/>
                    <a:pt x="34" y="3"/>
                    <a:pt x="33" y="3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3"/>
                    <a:pt x="33" y="3"/>
                  </a:cubicBezTo>
                  <a:cubicBezTo>
                    <a:pt x="33" y="3"/>
                    <a:pt x="33" y="3"/>
                    <a:pt x="32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4"/>
                    <a:pt x="31" y="5"/>
                    <a:pt x="31" y="4"/>
                  </a:cubicBezTo>
                  <a:cubicBezTo>
                    <a:pt x="31" y="4"/>
                    <a:pt x="30" y="4"/>
                    <a:pt x="30" y="4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4" y="8"/>
                  </a:cubicBezTo>
                  <a:cubicBezTo>
                    <a:pt x="24" y="8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5" y="13"/>
                    <a:pt x="16" y="13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4"/>
                  </a:cubicBezTo>
                  <a:cubicBezTo>
                    <a:pt x="14" y="14"/>
                    <a:pt x="14" y="14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4"/>
                    <a:pt x="13" y="15"/>
                    <a:pt x="13" y="15"/>
                  </a:cubicBezTo>
                  <a:cubicBezTo>
                    <a:pt x="13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1" y="15"/>
                  </a:cubicBezTo>
                  <a:cubicBezTo>
                    <a:pt x="11" y="15"/>
                    <a:pt x="11" y="15"/>
                    <a:pt x="11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9" y="17"/>
                    <a:pt x="9" y="17"/>
                  </a:cubicBezTo>
                  <a:cubicBezTo>
                    <a:pt x="9" y="17"/>
                    <a:pt x="9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5" y="19"/>
                    <a:pt x="5" y="19"/>
                    <a:pt x="5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0" y="22"/>
                    <a:pt x="1" y="23"/>
                  </a:cubicBezTo>
                  <a:close/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1"/>
                    <a:pt x="39" y="0"/>
                    <a:pt x="39" y="0"/>
                  </a:cubicBezTo>
                  <a:close/>
                  <a:moveTo>
                    <a:pt x="37" y="2"/>
                  </a:moveTo>
                  <a:cubicBezTo>
                    <a:pt x="37" y="1"/>
                    <a:pt x="37" y="1"/>
                    <a:pt x="37" y="0"/>
                  </a:cubicBezTo>
                  <a:cubicBezTo>
                    <a:pt x="37" y="0"/>
                    <a:pt x="37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9" y="0"/>
                  </a:cubicBezTo>
                  <a:cubicBezTo>
                    <a:pt x="39" y="0"/>
                    <a:pt x="38" y="1"/>
                    <a:pt x="38" y="1"/>
                  </a:cubicBezTo>
                  <a:cubicBezTo>
                    <a:pt x="38" y="1"/>
                    <a:pt x="38" y="1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lose/>
                  <a:moveTo>
                    <a:pt x="39" y="4"/>
                  </a:move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lose/>
                  <a:moveTo>
                    <a:pt x="33" y="8"/>
                  </a:moveTo>
                  <a:cubicBezTo>
                    <a:pt x="33" y="8"/>
                    <a:pt x="33" y="8"/>
                    <a:pt x="34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lnTo>
                    <a:pt x="33" y="8"/>
                  </a:lnTo>
                  <a:close/>
                  <a:moveTo>
                    <a:pt x="33" y="9"/>
                  </a:moveTo>
                  <a:cubicBezTo>
                    <a:pt x="33" y="9"/>
                    <a:pt x="34" y="9"/>
                    <a:pt x="34" y="8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9"/>
                    <a:pt x="35" y="9"/>
                    <a:pt x="35" y="9"/>
                  </a:cubicBezTo>
                  <a:cubicBezTo>
                    <a:pt x="34" y="9"/>
                    <a:pt x="34" y="10"/>
                    <a:pt x="33" y="10"/>
                  </a:cubicBezTo>
                  <a:cubicBezTo>
                    <a:pt x="33" y="10"/>
                    <a:pt x="33" y="9"/>
                    <a:pt x="33" y="9"/>
                  </a:cubicBezTo>
                  <a:close/>
                  <a:moveTo>
                    <a:pt x="32" y="8"/>
                  </a:move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3" y="7"/>
                    <a:pt x="33" y="7"/>
                  </a:cubicBezTo>
                  <a:cubicBezTo>
                    <a:pt x="33" y="7"/>
                    <a:pt x="33" y="7"/>
                    <a:pt x="34" y="8"/>
                  </a:cubicBezTo>
                  <a:cubicBezTo>
                    <a:pt x="33" y="8"/>
                    <a:pt x="33" y="8"/>
                    <a:pt x="32" y="8"/>
                  </a:cubicBezTo>
                  <a:close/>
                  <a:moveTo>
                    <a:pt x="33" y="5"/>
                  </a:moveTo>
                  <a:cubicBezTo>
                    <a:pt x="33" y="5"/>
                    <a:pt x="33" y="5"/>
                    <a:pt x="33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3" y="5"/>
                    <a:pt x="33" y="5"/>
                  </a:cubicBezTo>
                  <a:close/>
                  <a:moveTo>
                    <a:pt x="33" y="3"/>
                  </a:move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2" y="4"/>
                    <a:pt x="32" y="4"/>
                    <a:pt x="32" y="3"/>
                  </a:cubicBezTo>
                  <a:cubicBezTo>
                    <a:pt x="33" y="3"/>
                    <a:pt x="33" y="3"/>
                    <a:pt x="33" y="3"/>
                  </a:cubicBezTo>
                  <a:close/>
                  <a:moveTo>
                    <a:pt x="34" y="3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3" y="4"/>
                  </a:cubicBezTo>
                  <a:cubicBezTo>
                    <a:pt x="33" y="4"/>
                    <a:pt x="33" y="4"/>
                    <a:pt x="33" y="3"/>
                  </a:cubicBezTo>
                  <a:cubicBezTo>
                    <a:pt x="34" y="3"/>
                    <a:pt x="34" y="3"/>
                    <a:pt x="34" y="3"/>
                  </a:cubicBezTo>
                  <a:close/>
                  <a:moveTo>
                    <a:pt x="35" y="3"/>
                  </a:move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4" y="4"/>
                  </a:cubicBezTo>
                  <a:cubicBezTo>
                    <a:pt x="34" y="4"/>
                    <a:pt x="34" y="4"/>
                    <a:pt x="34" y="3"/>
                  </a:cubicBezTo>
                  <a:cubicBezTo>
                    <a:pt x="35" y="3"/>
                    <a:pt x="35" y="3"/>
                    <a:pt x="35" y="3"/>
                  </a:cubicBezTo>
                  <a:close/>
                  <a:moveTo>
                    <a:pt x="37" y="2"/>
                  </a:move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6" y="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6" y="1"/>
                    <a:pt x="37" y="0"/>
                  </a:cubicBezTo>
                  <a:cubicBezTo>
                    <a:pt x="37" y="1"/>
                    <a:pt x="37" y="1"/>
                    <a:pt x="37" y="2"/>
                  </a:cubicBezTo>
                  <a:close/>
                  <a:moveTo>
                    <a:pt x="37" y="5"/>
                  </a:moveTo>
                  <a:cubicBezTo>
                    <a:pt x="37" y="5"/>
                    <a:pt x="37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4"/>
                    <a:pt x="38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7" y="5"/>
                  </a:cubicBezTo>
                  <a:close/>
                  <a:moveTo>
                    <a:pt x="36" y="5"/>
                  </a:moveTo>
                  <a:cubicBezTo>
                    <a:pt x="36" y="4"/>
                    <a:pt x="37" y="4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4"/>
                    <a:pt x="37" y="5"/>
                    <a:pt x="37" y="5"/>
                  </a:cubicBezTo>
                  <a:cubicBezTo>
                    <a:pt x="37" y="5"/>
                    <a:pt x="37" y="5"/>
                    <a:pt x="36" y="5"/>
                  </a:cubicBezTo>
                  <a:close/>
                  <a:moveTo>
                    <a:pt x="35" y="5"/>
                  </a:moveTo>
                  <a:cubicBezTo>
                    <a:pt x="35" y="4"/>
                    <a:pt x="36" y="4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5"/>
                  </a:cubicBezTo>
                  <a:cubicBezTo>
                    <a:pt x="36" y="5"/>
                    <a:pt x="36" y="5"/>
                    <a:pt x="35" y="5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8" y="8"/>
                    <a:pt x="38" y="9"/>
                  </a:cubicBezTo>
                  <a:cubicBezTo>
                    <a:pt x="38" y="9"/>
                    <a:pt x="38" y="8"/>
                    <a:pt x="38" y="8"/>
                  </a:cubicBezTo>
                  <a:close/>
                  <a:moveTo>
                    <a:pt x="36" y="8"/>
                  </a:moveTo>
                  <a:cubicBezTo>
                    <a:pt x="36" y="7"/>
                    <a:pt x="37" y="7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7" y="7"/>
                    <a:pt x="37" y="8"/>
                    <a:pt x="37" y="8"/>
                  </a:cubicBezTo>
                  <a:cubicBezTo>
                    <a:pt x="37" y="8"/>
                    <a:pt x="38" y="8"/>
                    <a:pt x="38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6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6" y="8"/>
                    <a:pt x="36" y="8"/>
                    <a:pt x="36" y="8"/>
                  </a:cubicBezTo>
                  <a:close/>
                  <a:moveTo>
                    <a:pt x="35" y="7"/>
                  </a:moveTo>
                  <a:cubicBezTo>
                    <a:pt x="35" y="7"/>
                    <a:pt x="36" y="7"/>
                    <a:pt x="36" y="6"/>
                  </a:cubicBezTo>
                  <a:cubicBezTo>
                    <a:pt x="36" y="6"/>
                    <a:pt x="36" y="7"/>
                    <a:pt x="36" y="7"/>
                  </a:cubicBezTo>
                  <a:cubicBezTo>
                    <a:pt x="36" y="7"/>
                    <a:pt x="36" y="7"/>
                    <a:pt x="36" y="8"/>
                  </a:cubicBezTo>
                  <a:cubicBezTo>
                    <a:pt x="36" y="8"/>
                    <a:pt x="35" y="8"/>
                    <a:pt x="35" y="7"/>
                  </a:cubicBezTo>
                  <a:close/>
                  <a:moveTo>
                    <a:pt x="34" y="7"/>
                  </a:move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6" y="6"/>
                  </a:cubicBezTo>
                  <a:cubicBezTo>
                    <a:pt x="35" y="6"/>
                    <a:pt x="35" y="7"/>
                    <a:pt x="35" y="7"/>
                  </a:cubicBezTo>
                  <a:cubicBezTo>
                    <a:pt x="35" y="7"/>
                    <a:pt x="35" y="7"/>
                    <a:pt x="34" y="7"/>
                  </a:cubicBezTo>
                  <a:close/>
                  <a:moveTo>
                    <a:pt x="34" y="6"/>
                  </a:moveTo>
                  <a:cubicBezTo>
                    <a:pt x="34" y="6"/>
                    <a:pt x="34" y="6"/>
                    <a:pt x="34" y="5"/>
                  </a:cubicBezTo>
                  <a:cubicBezTo>
                    <a:pt x="34" y="5"/>
                    <a:pt x="34" y="6"/>
                    <a:pt x="35" y="6"/>
                  </a:cubicBezTo>
                  <a:cubicBezTo>
                    <a:pt x="35" y="6"/>
                    <a:pt x="35" y="6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6"/>
                    <a:pt x="34" y="6"/>
                    <a:pt x="34" y="6"/>
                  </a:cubicBezTo>
                  <a:close/>
                  <a:moveTo>
                    <a:pt x="33" y="6"/>
                  </a:move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4" y="5"/>
                    <a:pt x="34" y="5"/>
                  </a:cubicBezTo>
                  <a:cubicBezTo>
                    <a:pt x="34" y="5"/>
                    <a:pt x="34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lose/>
                  <a:moveTo>
                    <a:pt x="35" y="11"/>
                  </a:move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lose/>
                  <a:moveTo>
                    <a:pt x="34" y="11"/>
                  </a:moveTo>
                  <a:cubicBezTo>
                    <a:pt x="34" y="10"/>
                    <a:pt x="34" y="10"/>
                    <a:pt x="33" y="10"/>
                  </a:cubicBezTo>
                  <a:cubicBezTo>
                    <a:pt x="34" y="10"/>
                    <a:pt x="34" y="10"/>
                    <a:pt x="35" y="9"/>
                  </a:cubicBezTo>
                  <a:cubicBezTo>
                    <a:pt x="35" y="9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lose/>
                  <a:moveTo>
                    <a:pt x="32" y="7"/>
                  </a:moveTo>
                  <a:cubicBezTo>
                    <a:pt x="32" y="7"/>
                    <a:pt x="32" y="6"/>
                    <a:pt x="32" y="6"/>
                  </a:cubicBezTo>
                  <a:cubicBezTo>
                    <a:pt x="32" y="6"/>
                    <a:pt x="33" y="7"/>
                    <a:pt x="33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lose/>
                  <a:moveTo>
                    <a:pt x="31" y="6"/>
                  </a:moveTo>
                  <a:cubicBezTo>
                    <a:pt x="31" y="6"/>
                    <a:pt x="31" y="6"/>
                    <a:pt x="31" y="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32" y="6"/>
                    <a:pt x="31" y="7"/>
                  </a:cubicBezTo>
                  <a:cubicBezTo>
                    <a:pt x="31" y="6"/>
                    <a:pt x="31" y="6"/>
                    <a:pt x="31" y="6"/>
                  </a:cubicBezTo>
                  <a:close/>
                  <a:moveTo>
                    <a:pt x="11" y="16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6"/>
                  </a:cubicBezTo>
                  <a:lnTo>
                    <a:pt x="11" y="16"/>
                  </a:lnTo>
                  <a:close/>
                  <a:moveTo>
                    <a:pt x="11" y="17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lose/>
                  <a:moveTo>
                    <a:pt x="12" y="19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12" y="19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19"/>
                  </a:lnTo>
                  <a:close/>
                  <a:moveTo>
                    <a:pt x="11" y="18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lnTo>
                    <a:pt x="11" y="18"/>
                  </a:lnTo>
                  <a:close/>
                  <a:moveTo>
                    <a:pt x="12" y="15"/>
                  </a:move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6"/>
                    <a:pt x="12" y="16"/>
                  </a:cubicBezTo>
                  <a:cubicBezTo>
                    <a:pt x="12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13" y="16"/>
                  </a:moveTo>
                  <a:cubicBezTo>
                    <a:pt x="13" y="16"/>
                    <a:pt x="13" y="16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5"/>
                  </a:cubicBezTo>
                  <a:cubicBezTo>
                    <a:pt x="12" y="16"/>
                    <a:pt x="13" y="16"/>
                    <a:pt x="13" y="16"/>
                  </a:cubicBezTo>
                  <a:close/>
                  <a:moveTo>
                    <a:pt x="13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7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3" y="17"/>
                  </a:cubicBezTo>
                  <a:cubicBezTo>
                    <a:pt x="13" y="16"/>
                    <a:pt x="13" y="16"/>
                    <a:pt x="13" y="16"/>
                  </a:cubicBezTo>
                  <a:close/>
                  <a:moveTo>
                    <a:pt x="13" y="19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6"/>
                    <a:pt x="14" y="16"/>
                  </a:cubicBezTo>
                  <a:cubicBezTo>
                    <a:pt x="14" y="16"/>
                    <a:pt x="14" y="17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4" y="18"/>
                    <a:pt x="13" y="19"/>
                  </a:cubicBezTo>
                  <a:close/>
                  <a:moveTo>
                    <a:pt x="14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20"/>
                    <a:pt x="14" y="20"/>
                    <a:pt x="14" y="20"/>
                  </a:cubicBezTo>
                  <a:lnTo>
                    <a:pt x="14" y="19"/>
                  </a:lnTo>
                  <a:close/>
                  <a:moveTo>
                    <a:pt x="19" y="15"/>
                  </a:move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5"/>
                  </a:cubicBezTo>
                  <a:close/>
                  <a:moveTo>
                    <a:pt x="19" y="14"/>
                  </a:moveTo>
                  <a:cubicBezTo>
                    <a:pt x="19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lose/>
                  <a:moveTo>
                    <a:pt x="18" y="15"/>
                  </a:moveTo>
                  <a:cubicBezTo>
                    <a:pt x="18" y="15"/>
                    <a:pt x="18" y="15"/>
                    <a:pt x="19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lose/>
                  <a:moveTo>
                    <a:pt x="14" y="17"/>
                  </a:moveTo>
                  <a:cubicBezTo>
                    <a:pt x="14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7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7"/>
                  </a:cubicBezTo>
                  <a:close/>
                  <a:moveTo>
                    <a:pt x="15" y="18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5" y="18"/>
                    <a:pt x="15" y="18"/>
                    <a:pt x="15" y="18"/>
                  </a:cubicBezTo>
                  <a:close/>
                  <a:moveTo>
                    <a:pt x="14" y="16"/>
                  </a:moveTo>
                  <a:cubicBezTo>
                    <a:pt x="14" y="16"/>
                    <a:pt x="14" y="15"/>
                    <a:pt x="14" y="15"/>
                  </a:cubicBezTo>
                  <a:cubicBezTo>
                    <a:pt x="14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lose/>
                  <a:moveTo>
                    <a:pt x="16" y="17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lose/>
                  <a:moveTo>
                    <a:pt x="15" y="1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5"/>
                    <a:pt x="15" y="15"/>
                  </a:cubicBezTo>
                  <a:close/>
                  <a:moveTo>
                    <a:pt x="15" y="15"/>
                  </a:moveTo>
                  <a:cubicBezTo>
                    <a:pt x="15" y="15"/>
                    <a:pt x="15" y="14"/>
                    <a:pt x="15" y="14"/>
                  </a:cubicBezTo>
                  <a:cubicBezTo>
                    <a:pt x="15" y="14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lnTo>
                    <a:pt x="17" y="16"/>
                  </a:ln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9" y="16"/>
                  </a:cubicBezTo>
                  <a:cubicBezTo>
                    <a:pt x="19" y="16"/>
                    <a:pt x="19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20" y="17"/>
                  </a:move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19" y="17"/>
                  </a:cubicBezTo>
                  <a:cubicBezTo>
                    <a:pt x="19" y="17"/>
                    <a:pt x="19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20" y="18"/>
                  </a:move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20" y="18"/>
                    <a:pt x="20" y="18"/>
                  </a:cubicBezTo>
                  <a:close/>
                  <a:moveTo>
                    <a:pt x="18" y="18"/>
                  </a:moveTo>
                  <a:cubicBezTo>
                    <a:pt x="18" y="18"/>
                    <a:pt x="18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8"/>
                  </a:cubicBezTo>
                  <a:close/>
                  <a:moveTo>
                    <a:pt x="18" y="18"/>
                  </a:move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7" y="18"/>
                    <a:pt x="17" y="18"/>
                  </a:cubicBezTo>
                  <a:cubicBezTo>
                    <a:pt x="17" y="18"/>
                    <a:pt x="17" y="18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lose/>
                  <a:moveTo>
                    <a:pt x="18" y="19"/>
                  </a:moveTo>
                  <a:cubicBezTo>
                    <a:pt x="18" y="19"/>
                    <a:pt x="17" y="19"/>
                    <a:pt x="17" y="19"/>
                  </a:cubicBezTo>
                  <a:cubicBezTo>
                    <a:pt x="17" y="19"/>
                    <a:pt x="17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8" y="19"/>
                  </a:cubicBezTo>
                  <a:close/>
                  <a:moveTo>
                    <a:pt x="15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lnTo>
                    <a:pt x="15" y="19"/>
                  </a:lnTo>
                  <a:close/>
                  <a:moveTo>
                    <a:pt x="13" y="15"/>
                  </a:moveTo>
                  <a:cubicBezTo>
                    <a:pt x="13" y="15"/>
                    <a:pt x="13" y="15"/>
                    <a:pt x="13" y="16"/>
                  </a:cubicBezTo>
                  <a:cubicBezTo>
                    <a:pt x="13" y="15"/>
                    <a:pt x="13" y="15"/>
                    <a:pt x="12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lose/>
                  <a:moveTo>
                    <a:pt x="14" y="16"/>
                  </a:moveTo>
                  <a:cubicBezTo>
                    <a:pt x="14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5"/>
                  </a:cubicBezTo>
                  <a:cubicBezTo>
                    <a:pt x="13" y="16"/>
                    <a:pt x="14" y="16"/>
                    <a:pt x="14" y="16"/>
                  </a:cubicBezTo>
                  <a:close/>
                  <a:moveTo>
                    <a:pt x="14" y="15"/>
                  </a:moveTo>
                  <a:cubicBezTo>
                    <a:pt x="14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15" y="14"/>
                  </a:moveTo>
                  <a:cubicBezTo>
                    <a:pt x="15" y="14"/>
                    <a:pt x="15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4"/>
                    <a:pt x="15" y="14"/>
                    <a:pt x="15" y="14"/>
                  </a:cubicBezTo>
                  <a:close/>
                  <a:moveTo>
                    <a:pt x="15" y="13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4" y="14"/>
                  </a:cubicBezTo>
                  <a:cubicBezTo>
                    <a:pt x="14" y="14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lose/>
                  <a:moveTo>
                    <a:pt x="17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3"/>
                  </a:cubicBezTo>
                  <a:cubicBezTo>
                    <a:pt x="15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lnTo>
                    <a:pt x="17" y="14"/>
                  </a:lnTo>
                  <a:close/>
                  <a:moveTo>
                    <a:pt x="17" y="15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lnTo>
                    <a:pt x="17" y="15"/>
                  </a:lnTo>
                  <a:close/>
                  <a:moveTo>
                    <a:pt x="17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lose/>
                  <a:moveTo>
                    <a:pt x="17" y="13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6" y="13"/>
                    <a:pt x="16" y="13"/>
                  </a:cubicBezTo>
                  <a:cubicBezTo>
                    <a:pt x="16" y="13"/>
                    <a:pt x="16" y="12"/>
                    <a:pt x="16" y="12"/>
                  </a:cubicBezTo>
                  <a:cubicBezTo>
                    <a:pt x="16" y="12"/>
                    <a:pt x="16" y="12"/>
                    <a:pt x="17" y="12"/>
                  </a:cubicBezTo>
                  <a:lnTo>
                    <a:pt x="17" y="13"/>
                  </a:lnTo>
                  <a:close/>
                  <a:moveTo>
                    <a:pt x="18" y="13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lnTo>
                    <a:pt x="18" y="13"/>
                  </a:lnTo>
                  <a:close/>
                  <a:moveTo>
                    <a:pt x="18" y="12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2"/>
                    <a:pt x="17" y="12"/>
                    <a:pt x="17" y="12"/>
                  </a:cubicBezTo>
                  <a:lnTo>
                    <a:pt x="18" y="12"/>
                  </a:ln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18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20" y="14"/>
                  </a:move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lose/>
                  <a:moveTo>
                    <a:pt x="20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19" y="11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20" y="11"/>
                  </a:cubicBezTo>
                  <a:close/>
                  <a:moveTo>
                    <a:pt x="27" y="12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1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7" y="10"/>
                  </a:cubicBezTo>
                  <a:cubicBezTo>
                    <a:pt x="27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9" y="10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8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lose/>
                  <a:moveTo>
                    <a:pt x="28" y="12"/>
                  </a:moveTo>
                  <a:cubicBezTo>
                    <a:pt x="29" y="13"/>
                    <a:pt x="29" y="13"/>
                    <a:pt x="29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lnTo>
                    <a:pt x="28" y="12"/>
                  </a:lnTo>
                  <a:close/>
                  <a:moveTo>
                    <a:pt x="29" y="9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lose/>
                  <a:moveTo>
                    <a:pt x="29" y="9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lnTo>
                    <a:pt x="29" y="9"/>
                  </a:lnTo>
                  <a:close/>
                  <a:moveTo>
                    <a:pt x="28" y="9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6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lose/>
                  <a:moveTo>
                    <a:pt x="30" y="10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0"/>
                    <a:pt x="29" y="10"/>
                    <a:pt x="29" y="10"/>
                  </a:cubicBezTo>
                  <a:lnTo>
                    <a:pt x="30" y="10"/>
                  </a:lnTo>
                  <a:close/>
                  <a:moveTo>
                    <a:pt x="30" y="11"/>
                  </a:moveTo>
                  <a:cubicBezTo>
                    <a:pt x="30" y="11"/>
                    <a:pt x="30" y="11"/>
                    <a:pt x="30" y="11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lose/>
                  <a:moveTo>
                    <a:pt x="28" y="10"/>
                  </a:move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7" y="10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9"/>
                  </a:cubicBezTo>
                  <a:cubicBezTo>
                    <a:pt x="29" y="10"/>
                    <a:pt x="29" y="10"/>
                    <a:pt x="29" y="10"/>
                  </a:cubicBezTo>
                  <a:lnTo>
                    <a:pt x="28" y="10"/>
                  </a:lnTo>
                  <a:close/>
                  <a:moveTo>
                    <a:pt x="26" y="10"/>
                  </a:moveTo>
                  <a:cubicBezTo>
                    <a:pt x="26" y="10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lose/>
                  <a:moveTo>
                    <a:pt x="23" y="13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lose/>
                  <a:moveTo>
                    <a:pt x="23" y="14"/>
                  </a:moveTo>
                  <a:cubicBezTo>
                    <a:pt x="23" y="14"/>
                    <a:pt x="23" y="14"/>
                    <a:pt x="23" y="14"/>
                  </a:cubicBezTo>
                  <a:cubicBezTo>
                    <a:pt x="22" y="14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4"/>
                  </a:cubicBezTo>
                  <a:close/>
                  <a:moveTo>
                    <a:pt x="22" y="12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lnTo>
                    <a:pt x="23" y="11"/>
                  </a:lnTo>
                  <a:close/>
                  <a:moveTo>
                    <a:pt x="23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3" y="12"/>
                    <a:pt x="23" y="12"/>
                    <a:pt x="23" y="12"/>
                  </a:cubicBezTo>
                  <a:close/>
                  <a:moveTo>
                    <a:pt x="23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3" y="10"/>
                    <a:pt x="23" y="11"/>
                    <a:pt x="23" y="11"/>
                  </a:cubicBezTo>
                  <a:close/>
                  <a:moveTo>
                    <a:pt x="24" y="10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0"/>
                    <a:pt x="24" y="10"/>
                  </a:cubicBez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2"/>
                    <a:pt x="24" y="12"/>
                    <a:pt x="24" y="12"/>
                  </a:cubicBezTo>
                  <a:lnTo>
                    <a:pt x="25" y="12"/>
                  </a:lnTo>
                  <a:close/>
                  <a:moveTo>
                    <a:pt x="26" y="13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3"/>
                    <a:pt x="27" y="13"/>
                    <a:pt x="27" y="13"/>
                  </a:cubicBezTo>
                  <a:lnTo>
                    <a:pt x="26" y="13"/>
                  </a:lnTo>
                  <a:close/>
                  <a:moveTo>
                    <a:pt x="27" y="13"/>
                  </a:move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lose/>
                  <a:moveTo>
                    <a:pt x="26" y="12"/>
                  </a:moveTo>
                  <a:cubicBezTo>
                    <a:pt x="26" y="12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7" y="11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lnTo>
                    <a:pt x="26" y="12"/>
                  </a:lnTo>
                  <a:close/>
                  <a:moveTo>
                    <a:pt x="25" y="12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0"/>
                    <a:pt x="25" y="10"/>
                  </a:cubicBezTo>
                  <a:cubicBezTo>
                    <a:pt x="25" y="10"/>
                    <a:pt x="25" y="10"/>
                    <a:pt x="26" y="10"/>
                  </a:cubicBezTo>
                  <a:cubicBezTo>
                    <a:pt x="26" y="10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5" y="12"/>
                  </a:cubicBezTo>
                  <a:close/>
                  <a:moveTo>
                    <a:pt x="26" y="12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lose/>
                  <a:moveTo>
                    <a:pt x="25" y="12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5" y="11"/>
                  </a:cubicBezTo>
                  <a:cubicBezTo>
                    <a:pt x="25" y="11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12"/>
                  </a:lnTo>
                  <a:close/>
                  <a:moveTo>
                    <a:pt x="24" y="10"/>
                  </a:moveTo>
                  <a:cubicBezTo>
                    <a:pt x="24" y="10"/>
                    <a:pt x="24" y="9"/>
                    <a:pt x="24" y="9"/>
                  </a:cubicBezTo>
                  <a:cubicBezTo>
                    <a:pt x="24" y="9"/>
                    <a:pt x="25" y="9"/>
                    <a:pt x="25" y="9"/>
                  </a:cubicBezTo>
                  <a:cubicBezTo>
                    <a:pt x="25" y="9"/>
                    <a:pt x="25" y="10"/>
                    <a:pt x="25" y="10"/>
                  </a:cubicBezTo>
                  <a:cubicBezTo>
                    <a:pt x="24" y="10"/>
                    <a:pt x="24" y="10"/>
                    <a:pt x="24" y="10"/>
                  </a:cubicBezTo>
                  <a:close/>
                  <a:moveTo>
                    <a:pt x="25" y="9"/>
                  </a:moveTo>
                  <a:cubicBezTo>
                    <a:pt x="25" y="9"/>
                    <a:pt x="26" y="9"/>
                    <a:pt x="26" y="9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9"/>
                  </a:cubicBezTo>
                  <a:close/>
                  <a:moveTo>
                    <a:pt x="25" y="9"/>
                  </a:move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5" y="9"/>
                    <a:pt x="25" y="9"/>
                  </a:cubicBezTo>
                  <a:close/>
                  <a:moveTo>
                    <a:pt x="28" y="13"/>
                  </a:move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8" y="12"/>
                  </a:cubicBezTo>
                  <a:lnTo>
                    <a:pt x="28" y="13"/>
                  </a:lnTo>
                  <a:close/>
                  <a:moveTo>
                    <a:pt x="28" y="14"/>
                  </a:moveTo>
                  <a:cubicBezTo>
                    <a:pt x="28" y="14"/>
                    <a:pt x="27" y="14"/>
                    <a:pt x="27" y="14"/>
                  </a:cubicBezTo>
                  <a:cubicBezTo>
                    <a:pt x="27" y="14"/>
                    <a:pt x="27" y="15"/>
                    <a:pt x="27" y="15"/>
                  </a:cubicBezTo>
                  <a:cubicBezTo>
                    <a:pt x="27" y="15"/>
                    <a:pt x="26" y="15"/>
                    <a:pt x="26" y="15"/>
                  </a:cubicBezTo>
                  <a:cubicBezTo>
                    <a:pt x="26" y="15"/>
                    <a:pt x="26" y="14"/>
                    <a:pt x="26" y="14"/>
                  </a:cubicBezTo>
                  <a:cubicBezTo>
                    <a:pt x="26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4"/>
                    <a:pt x="28" y="14"/>
                    <a:pt x="28" y="14"/>
                  </a:cubicBezTo>
                  <a:close/>
                  <a:moveTo>
                    <a:pt x="26" y="15"/>
                  </a:moveTo>
                  <a:cubicBezTo>
                    <a:pt x="26" y="15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6" y="14"/>
                    <a:pt x="26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5"/>
                  </a:cubicBezTo>
                  <a:close/>
                  <a:moveTo>
                    <a:pt x="25" y="14"/>
                  </a:moveTo>
                  <a:cubicBezTo>
                    <a:pt x="25" y="14"/>
                    <a:pt x="24" y="14"/>
                    <a:pt x="24" y="14"/>
                  </a:cubicBezTo>
                  <a:cubicBezTo>
                    <a:pt x="24" y="14"/>
                    <a:pt x="24" y="14"/>
                    <a:pt x="25" y="14"/>
                  </a:cubicBezTo>
                  <a:cubicBezTo>
                    <a:pt x="25" y="14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lose/>
                  <a:moveTo>
                    <a:pt x="24" y="14"/>
                  </a:moveTo>
                  <a:cubicBezTo>
                    <a:pt x="24" y="14"/>
                    <a:pt x="24" y="14"/>
                    <a:pt x="23" y="14"/>
                  </a:cubicBezTo>
                  <a:cubicBezTo>
                    <a:pt x="24" y="14"/>
                    <a:pt x="24" y="14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4" y="13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lose/>
                  <a:moveTo>
                    <a:pt x="25" y="16"/>
                  </a:moveTo>
                  <a:cubicBezTo>
                    <a:pt x="25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5"/>
                    <a:pt x="24" y="15"/>
                  </a:cubicBezTo>
                  <a:cubicBezTo>
                    <a:pt x="24" y="15"/>
                    <a:pt x="24" y="15"/>
                    <a:pt x="25" y="16"/>
                  </a:cubicBezTo>
                  <a:close/>
                  <a:moveTo>
                    <a:pt x="23" y="16"/>
                  </a:moveTo>
                  <a:cubicBezTo>
                    <a:pt x="23" y="16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4" y="15"/>
                    <a:pt x="24" y="15"/>
                  </a:cubicBezTo>
                  <a:cubicBezTo>
                    <a:pt x="24" y="15"/>
                    <a:pt x="24" y="16"/>
                    <a:pt x="23" y="16"/>
                  </a:cubicBezTo>
                  <a:close/>
                  <a:moveTo>
                    <a:pt x="22" y="13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lose/>
                  <a:moveTo>
                    <a:pt x="21" y="13"/>
                  </a:moveTo>
                  <a:cubicBezTo>
                    <a:pt x="21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3"/>
                    <a:pt x="21" y="13"/>
                  </a:cubicBezTo>
                  <a:close/>
                  <a:moveTo>
                    <a:pt x="20" y="12"/>
                  </a:moveTo>
                  <a:cubicBezTo>
                    <a:pt x="20" y="12"/>
                    <a:pt x="20" y="12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lose/>
                  <a:moveTo>
                    <a:pt x="20" y="10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0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22" y="10"/>
                  </a:move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2" y="10"/>
                    <a:pt x="22" y="10"/>
                  </a:cubicBezTo>
                  <a:close/>
                  <a:moveTo>
                    <a:pt x="22" y="9"/>
                  </a:moveTo>
                  <a:cubicBezTo>
                    <a:pt x="22" y="9"/>
                    <a:pt x="23" y="9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9"/>
                  </a:cubicBezTo>
                  <a:close/>
                  <a:moveTo>
                    <a:pt x="23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2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lose/>
                  <a:moveTo>
                    <a:pt x="23" y="8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8"/>
                  </a:cubicBezTo>
                  <a:close/>
                  <a:moveTo>
                    <a:pt x="23" y="9"/>
                  </a:moveTo>
                  <a:cubicBezTo>
                    <a:pt x="23" y="9"/>
                    <a:pt x="24" y="9"/>
                    <a:pt x="24" y="9"/>
                  </a:cubicBezTo>
                  <a:cubicBezTo>
                    <a:pt x="24" y="9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3" y="10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lose/>
                  <a:moveTo>
                    <a:pt x="24" y="8"/>
                  </a:moveTo>
                  <a:cubicBezTo>
                    <a:pt x="24" y="8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lose/>
                  <a:moveTo>
                    <a:pt x="24" y="8"/>
                  </a:move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lose/>
                  <a:moveTo>
                    <a:pt x="25" y="8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8"/>
                    <a:pt x="24" y="8"/>
                  </a:cubicBezTo>
                  <a:cubicBezTo>
                    <a:pt x="24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lose/>
                  <a:moveTo>
                    <a:pt x="26" y="8"/>
                  </a:move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8"/>
                    <a:pt x="26" y="8"/>
                  </a:cubicBezTo>
                  <a:close/>
                  <a:moveTo>
                    <a:pt x="26" y="7"/>
                  </a:move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5" y="8"/>
                    <a:pt x="25" y="8"/>
                  </a:cubicBezTo>
                  <a:cubicBezTo>
                    <a:pt x="26" y="8"/>
                    <a:pt x="26" y="7"/>
                    <a:pt x="26" y="7"/>
                  </a:cubicBezTo>
                  <a:close/>
                  <a:moveTo>
                    <a:pt x="26" y="8"/>
                  </a:move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7" y="8"/>
                  </a:cubicBezTo>
                  <a:cubicBezTo>
                    <a:pt x="27" y="8"/>
                    <a:pt x="27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lose/>
                  <a:moveTo>
                    <a:pt x="28" y="7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6" y="8"/>
                  </a:cubicBezTo>
                  <a:cubicBezTo>
                    <a:pt x="26" y="8"/>
                    <a:pt x="26" y="8"/>
                    <a:pt x="26" y="7"/>
                  </a:cubicBezTo>
                  <a:cubicBezTo>
                    <a:pt x="26" y="7"/>
                    <a:pt x="27" y="7"/>
                    <a:pt x="27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lose/>
                  <a:moveTo>
                    <a:pt x="28" y="7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8" y="8"/>
                    <a:pt x="28" y="8"/>
                    <a:pt x="28" y="8"/>
                  </a:cubicBezTo>
                  <a:lnTo>
                    <a:pt x="28" y="7"/>
                  </a:lnTo>
                  <a:close/>
                  <a:moveTo>
                    <a:pt x="28" y="7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lose/>
                  <a:moveTo>
                    <a:pt x="28" y="6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30" y="5"/>
                  </a:moveTo>
                  <a:cubicBezTo>
                    <a:pt x="30" y="5"/>
                    <a:pt x="30" y="5"/>
                    <a:pt x="30" y="5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30" y="5"/>
                    <a:pt x="30" y="5"/>
                  </a:cubicBezTo>
                  <a:close/>
                  <a:moveTo>
                    <a:pt x="30" y="6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lose/>
                  <a:moveTo>
                    <a:pt x="30" y="7"/>
                  </a:move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30" y="7"/>
                    <a:pt x="30" y="7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7"/>
                    <a:pt x="30" y="7"/>
                  </a:cubicBezTo>
                  <a:close/>
                  <a:moveTo>
                    <a:pt x="31" y="8"/>
                  </a:moveTo>
                  <a:cubicBezTo>
                    <a:pt x="31" y="8"/>
                    <a:pt x="30" y="8"/>
                    <a:pt x="30" y="8"/>
                  </a:cubicBezTo>
                  <a:cubicBezTo>
                    <a:pt x="30" y="8"/>
                    <a:pt x="30" y="8"/>
                    <a:pt x="30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1" y="7"/>
                    <a:pt x="31" y="7"/>
                    <a:pt x="31" y="8"/>
                  </a:cubicBezTo>
                  <a:close/>
                  <a:moveTo>
                    <a:pt x="31" y="8"/>
                  </a:moveTo>
                  <a:cubicBezTo>
                    <a:pt x="31" y="9"/>
                    <a:pt x="31" y="9"/>
                    <a:pt x="31" y="9"/>
                  </a:cubicBezTo>
                  <a:cubicBezTo>
                    <a:pt x="30" y="9"/>
                    <a:pt x="30" y="9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8"/>
                    <a:pt x="30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lose/>
                  <a:moveTo>
                    <a:pt x="31" y="9"/>
                  </a:move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9"/>
                    <a:pt x="31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lose/>
                  <a:moveTo>
                    <a:pt x="30" y="13"/>
                  </a:moveTo>
                  <a:cubicBezTo>
                    <a:pt x="31" y="13"/>
                    <a:pt x="31" y="12"/>
                    <a:pt x="31" y="12"/>
                  </a:cubicBezTo>
                  <a:cubicBezTo>
                    <a:pt x="31" y="12"/>
                    <a:pt x="31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2"/>
                    <a:pt x="32" y="12"/>
                    <a:pt x="31" y="12"/>
                  </a:cubicBezTo>
                  <a:cubicBezTo>
                    <a:pt x="31" y="12"/>
                    <a:pt x="31" y="12"/>
                    <a:pt x="31" y="13"/>
                  </a:cubicBezTo>
                  <a:lnTo>
                    <a:pt x="30" y="13"/>
                  </a:lnTo>
                  <a:close/>
                  <a:moveTo>
                    <a:pt x="30" y="13"/>
                  </a:move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1" y="11"/>
                    <a:pt x="31" y="10"/>
                    <a:pt x="31" y="10"/>
                  </a:cubicBezTo>
                  <a:cubicBezTo>
                    <a:pt x="31" y="10"/>
                    <a:pt x="31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1" y="11"/>
                    <a:pt x="31" y="12"/>
                    <a:pt x="30" y="12"/>
                  </a:cubicBezTo>
                  <a:cubicBezTo>
                    <a:pt x="30" y="12"/>
                    <a:pt x="30" y="13"/>
                    <a:pt x="30" y="13"/>
                  </a:cubicBezTo>
                  <a:close/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8" y="12"/>
                    <a:pt x="28" y="11"/>
                  </a:cubicBezTo>
                  <a:cubicBezTo>
                    <a:pt x="29" y="11"/>
                    <a:pt x="29" y="12"/>
                    <a:pt x="30" y="12"/>
                  </a:cubicBezTo>
                  <a:lnTo>
                    <a:pt x="29" y="12"/>
                  </a:lnTo>
                  <a:close/>
                  <a:moveTo>
                    <a:pt x="28" y="15"/>
                  </a:moveTo>
                  <a:cubicBezTo>
                    <a:pt x="28" y="15"/>
                    <a:pt x="29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29" y="14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8" y="15"/>
                    <a:pt x="28" y="15"/>
                  </a:cubicBezTo>
                  <a:close/>
                  <a:moveTo>
                    <a:pt x="27" y="15"/>
                  </a:moveTo>
                  <a:cubicBezTo>
                    <a:pt x="27" y="15"/>
                    <a:pt x="27" y="15"/>
                    <a:pt x="27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4"/>
                  </a:cubicBezTo>
                  <a:cubicBezTo>
                    <a:pt x="29" y="14"/>
                    <a:pt x="28" y="15"/>
                    <a:pt x="28" y="15"/>
                  </a:cubicBezTo>
                  <a:cubicBezTo>
                    <a:pt x="28" y="15"/>
                    <a:pt x="27" y="15"/>
                    <a:pt x="27" y="15"/>
                  </a:cubicBezTo>
                  <a:close/>
                  <a:moveTo>
                    <a:pt x="29" y="18"/>
                  </a:move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lose/>
                  <a:moveTo>
                    <a:pt x="27" y="18"/>
                  </a:moveTo>
                  <a:cubicBezTo>
                    <a:pt x="27" y="18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9" y="17"/>
                    <a:pt x="29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8" y="18"/>
                  </a:cubicBezTo>
                  <a:cubicBezTo>
                    <a:pt x="28" y="18"/>
                    <a:pt x="28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lose/>
                  <a:moveTo>
                    <a:pt x="26" y="18"/>
                  </a:moveTo>
                  <a:cubicBezTo>
                    <a:pt x="26" y="17"/>
                    <a:pt x="27" y="17"/>
                    <a:pt x="27" y="16"/>
                  </a:cubicBezTo>
                  <a:cubicBezTo>
                    <a:pt x="27" y="16"/>
                    <a:pt x="27" y="17"/>
                    <a:pt x="27" y="17"/>
                  </a:cubicBezTo>
                  <a:cubicBezTo>
                    <a:pt x="27" y="17"/>
                    <a:pt x="27" y="17"/>
                    <a:pt x="27" y="18"/>
                  </a:cubicBezTo>
                  <a:cubicBezTo>
                    <a:pt x="27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lose/>
                  <a:moveTo>
                    <a:pt x="25" y="17"/>
                  </a:moveTo>
                  <a:cubicBezTo>
                    <a:pt x="26" y="17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7"/>
                    <a:pt x="26" y="17"/>
                    <a:pt x="26" y="18"/>
                  </a:cubicBezTo>
                  <a:cubicBezTo>
                    <a:pt x="26" y="17"/>
                    <a:pt x="26" y="17"/>
                    <a:pt x="25" y="17"/>
                  </a:cubicBezTo>
                  <a:close/>
                  <a:moveTo>
                    <a:pt x="24" y="17"/>
                  </a:move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6" y="16"/>
                  </a:cubicBezTo>
                  <a:cubicBezTo>
                    <a:pt x="26" y="16"/>
                    <a:pt x="25" y="17"/>
                    <a:pt x="25" y="17"/>
                  </a:cubicBezTo>
                  <a:cubicBezTo>
                    <a:pt x="25" y="17"/>
                    <a:pt x="25" y="17"/>
                    <a:pt x="24" y="17"/>
                  </a:cubicBezTo>
                  <a:close/>
                  <a:moveTo>
                    <a:pt x="26" y="21"/>
                  </a:moveTo>
                  <a:cubicBezTo>
                    <a:pt x="26" y="21"/>
                    <a:pt x="27" y="21"/>
                    <a:pt x="27" y="21"/>
                  </a:cubicBezTo>
                  <a:cubicBezTo>
                    <a:pt x="27" y="21"/>
                    <a:pt x="27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lose/>
                  <a:moveTo>
                    <a:pt x="25" y="20"/>
                  </a:moveTo>
                  <a:cubicBezTo>
                    <a:pt x="25" y="20"/>
                    <a:pt x="25" y="20"/>
                    <a:pt x="26" y="19"/>
                  </a:cubicBezTo>
                  <a:cubicBezTo>
                    <a:pt x="26" y="19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5" y="21"/>
                    <a:pt x="25" y="21"/>
                  </a:cubicBezTo>
                  <a:cubicBezTo>
                    <a:pt x="25" y="21"/>
                    <a:pt x="25" y="20"/>
                    <a:pt x="25" y="20"/>
                  </a:cubicBezTo>
                  <a:close/>
                  <a:moveTo>
                    <a:pt x="24" y="19"/>
                  </a:moveTo>
                  <a:cubicBezTo>
                    <a:pt x="24" y="19"/>
                    <a:pt x="25" y="19"/>
                    <a:pt x="25" y="19"/>
                  </a:cubicBezTo>
                  <a:cubicBezTo>
                    <a:pt x="25" y="19"/>
                    <a:pt x="26" y="19"/>
                    <a:pt x="26" y="19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4" y="20"/>
                    <a:pt x="24" y="20"/>
                    <a:pt x="24" y="19"/>
                  </a:cubicBezTo>
                  <a:close/>
                  <a:moveTo>
                    <a:pt x="24" y="19"/>
                  </a:moveTo>
                  <a:cubicBezTo>
                    <a:pt x="24" y="19"/>
                    <a:pt x="24" y="18"/>
                    <a:pt x="25" y="18"/>
                  </a:cubicBezTo>
                  <a:cubicBezTo>
                    <a:pt x="25" y="18"/>
                    <a:pt x="25" y="18"/>
                    <a:pt x="25" y="19"/>
                  </a:cubicBezTo>
                  <a:cubicBezTo>
                    <a:pt x="25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lose/>
                  <a:moveTo>
                    <a:pt x="23" y="18"/>
                  </a:moveTo>
                  <a:cubicBezTo>
                    <a:pt x="23" y="18"/>
                    <a:pt x="23" y="17"/>
                    <a:pt x="24" y="17"/>
                  </a:cubicBezTo>
                  <a:cubicBezTo>
                    <a:pt x="24" y="17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lose/>
                  <a:moveTo>
                    <a:pt x="22" y="17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4" y="17"/>
                  </a:cubicBezTo>
                  <a:cubicBezTo>
                    <a:pt x="23" y="17"/>
                    <a:pt x="23" y="17"/>
                    <a:pt x="23" y="18"/>
                  </a:cubicBezTo>
                  <a:cubicBezTo>
                    <a:pt x="23" y="17"/>
                    <a:pt x="23" y="17"/>
                    <a:pt x="22" y="17"/>
                  </a:cubicBezTo>
                  <a:close/>
                  <a:moveTo>
                    <a:pt x="22" y="16"/>
                  </a:move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3" y="16"/>
                    <a:pt x="23" y="16"/>
                  </a:cubicBezTo>
                  <a:cubicBezTo>
                    <a:pt x="23" y="17"/>
                    <a:pt x="22" y="17"/>
                    <a:pt x="22" y="17"/>
                  </a:cubicBezTo>
                  <a:cubicBezTo>
                    <a:pt x="22" y="16"/>
                    <a:pt x="22" y="16"/>
                    <a:pt x="22" y="16"/>
                  </a:cubicBezTo>
                  <a:close/>
                  <a:moveTo>
                    <a:pt x="20" y="15"/>
                  </a:moveTo>
                  <a:cubicBezTo>
                    <a:pt x="20" y="15"/>
                    <a:pt x="20" y="15"/>
                    <a:pt x="20" y="15"/>
                  </a:cubicBezTo>
                  <a:cubicBezTo>
                    <a:pt x="21" y="15"/>
                    <a:pt x="21" y="14"/>
                    <a:pt x="21" y="14"/>
                  </a:cubicBezTo>
                  <a:cubicBezTo>
                    <a:pt x="21" y="14"/>
                    <a:pt x="22" y="15"/>
                    <a:pt x="22" y="15"/>
                  </a:cubicBezTo>
                  <a:cubicBezTo>
                    <a:pt x="22" y="15"/>
                    <a:pt x="21" y="16"/>
                    <a:pt x="20" y="15"/>
                  </a:cubicBezTo>
                  <a:close/>
                  <a:moveTo>
                    <a:pt x="22" y="17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7"/>
                    <a:pt x="21" y="17"/>
                    <a:pt x="22" y="17"/>
                  </a:cubicBezTo>
                  <a:close/>
                  <a:moveTo>
                    <a:pt x="22" y="18"/>
                  </a:moveTo>
                  <a:cubicBezTo>
                    <a:pt x="22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2" y="17"/>
                  </a:cubicBezTo>
                  <a:cubicBezTo>
                    <a:pt x="22" y="18"/>
                    <a:pt x="22" y="18"/>
                    <a:pt x="22" y="18"/>
                  </a:cubicBezTo>
                  <a:close/>
                  <a:moveTo>
                    <a:pt x="22" y="19"/>
                  </a:moveTo>
                  <a:cubicBezTo>
                    <a:pt x="22" y="19"/>
                    <a:pt x="22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8"/>
                  </a:cubicBezTo>
                  <a:cubicBezTo>
                    <a:pt x="21" y="18"/>
                    <a:pt x="22" y="18"/>
                    <a:pt x="22" y="18"/>
                  </a:cubicBezTo>
                  <a:cubicBezTo>
                    <a:pt x="22" y="18"/>
                    <a:pt x="22" y="19"/>
                    <a:pt x="22" y="19"/>
                  </a:cubicBezTo>
                  <a:close/>
                  <a:moveTo>
                    <a:pt x="22" y="20"/>
                  </a:moveTo>
                  <a:cubicBezTo>
                    <a:pt x="22" y="20"/>
                    <a:pt x="22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0"/>
                    <a:pt x="22" y="19"/>
                    <a:pt x="22" y="19"/>
                  </a:cubicBezTo>
                  <a:cubicBezTo>
                    <a:pt x="22" y="19"/>
                    <a:pt x="22" y="20"/>
                    <a:pt x="22" y="20"/>
                  </a:cubicBezTo>
                  <a:close/>
                  <a:moveTo>
                    <a:pt x="23" y="21"/>
                  </a:moveTo>
                  <a:cubicBezTo>
                    <a:pt x="23" y="21"/>
                    <a:pt x="22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0"/>
                    <a:pt x="22" y="20"/>
                    <a:pt x="23" y="20"/>
                  </a:cubicBezTo>
                  <a:cubicBezTo>
                    <a:pt x="23" y="20"/>
                    <a:pt x="23" y="21"/>
                    <a:pt x="23" y="21"/>
                  </a:cubicBezTo>
                  <a:close/>
                  <a:moveTo>
                    <a:pt x="22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lose/>
                  <a:moveTo>
                    <a:pt x="22" y="22"/>
                  </a:moveTo>
                  <a:cubicBezTo>
                    <a:pt x="21" y="22"/>
                    <a:pt x="21" y="22"/>
                    <a:pt x="21" y="21"/>
                  </a:cubicBezTo>
                  <a:cubicBezTo>
                    <a:pt x="22" y="21"/>
                    <a:pt x="23" y="21"/>
                    <a:pt x="23" y="21"/>
                  </a:cubicBezTo>
                  <a:cubicBezTo>
                    <a:pt x="23" y="21"/>
                    <a:pt x="23" y="22"/>
                    <a:pt x="23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19" y="19"/>
                  </a:moveTo>
                  <a:cubicBezTo>
                    <a:pt x="19" y="19"/>
                    <a:pt x="19" y="19"/>
                    <a:pt x="19" y="18"/>
                  </a:cubicBezTo>
                  <a:cubicBezTo>
                    <a:pt x="19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20"/>
                  </a:cubicBezTo>
                  <a:cubicBezTo>
                    <a:pt x="20" y="20"/>
                    <a:pt x="19" y="19"/>
                    <a:pt x="19" y="19"/>
                  </a:cubicBezTo>
                  <a:close/>
                  <a:moveTo>
                    <a:pt x="20" y="20"/>
                  </a:move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9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lose/>
                  <a:moveTo>
                    <a:pt x="20" y="21"/>
                  </a:moveTo>
                  <a:cubicBezTo>
                    <a:pt x="19" y="21"/>
                    <a:pt x="19" y="21"/>
                    <a:pt x="18" y="21"/>
                  </a:cubicBezTo>
                  <a:cubicBezTo>
                    <a:pt x="18" y="21"/>
                    <a:pt x="18" y="21"/>
                    <a:pt x="19" y="20"/>
                  </a:cubicBezTo>
                  <a:cubicBezTo>
                    <a:pt x="19" y="20"/>
                    <a:pt x="19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lose/>
                  <a:moveTo>
                    <a:pt x="18" y="22"/>
                  </a:move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1"/>
                    <a:pt x="18" y="21"/>
                  </a:cubicBezTo>
                  <a:cubicBezTo>
                    <a:pt x="19" y="21"/>
                    <a:pt x="19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2"/>
                    <a:pt x="19" y="22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8" y="23"/>
                    <a:pt x="18" y="22"/>
                  </a:cubicBezTo>
                  <a:close/>
                  <a:moveTo>
                    <a:pt x="19" y="23"/>
                  </a:move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8" y="23"/>
                    <a:pt x="18" y="23"/>
                  </a:cubicBezTo>
                  <a:cubicBezTo>
                    <a:pt x="18" y="23"/>
                    <a:pt x="18" y="23"/>
                    <a:pt x="19" y="23"/>
                  </a:cubicBezTo>
                  <a:close/>
                  <a:moveTo>
                    <a:pt x="14" y="21"/>
                  </a:moveTo>
                  <a:cubicBezTo>
                    <a:pt x="14" y="21"/>
                    <a:pt x="14" y="21"/>
                    <a:pt x="15" y="21"/>
                  </a:cubicBezTo>
                  <a:cubicBezTo>
                    <a:pt x="15" y="21"/>
                    <a:pt x="16" y="20"/>
                    <a:pt x="17" y="20"/>
                  </a:cubicBezTo>
                  <a:cubicBezTo>
                    <a:pt x="17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lose/>
                  <a:moveTo>
                    <a:pt x="14" y="21"/>
                  </a:move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0"/>
                    <a:pt x="15" y="20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lose/>
                  <a:moveTo>
                    <a:pt x="13" y="20"/>
                  </a:moveTo>
                  <a:cubicBezTo>
                    <a:pt x="13" y="20"/>
                    <a:pt x="13" y="19"/>
                    <a:pt x="14" y="18"/>
                  </a:cubicBezTo>
                  <a:cubicBezTo>
                    <a:pt x="14" y="19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lnTo>
                    <a:pt x="13" y="20"/>
                  </a:lnTo>
                  <a:close/>
                  <a:moveTo>
                    <a:pt x="11" y="21"/>
                  </a:moveTo>
                  <a:cubicBezTo>
                    <a:pt x="11" y="21"/>
                    <a:pt x="12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2" y="21"/>
                    <a:pt x="12" y="21"/>
                  </a:cubicBezTo>
                  <a:cubicBezTo>
                    <a:pt x="12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lose/>
                  <a:moveTo>
                    <a:pt x="10" y="20"/>
                  </a:moveTo>
                  <a:cubicBezTo>
                    <a:pt x="10" y="20"/>
                    <a:pt x="10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0"/>
                    <a:pt x="11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lose/>
                  <a:moveTo>
                    <a:pt x="9" y="19"/>
                  </a:move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9"/>
                    <a:pt x="10" y="19"/>
                    <a:pt x="9" y="19"/>
                  </a:cubicBezTo>
                  <a:close/>
                  <a:moveTo>
                    <a:pt x="9" y="18"/>
                  </a:moveTo>
                  <a:cubicBezTo>
                    <a:pt x="9" y="18"/>
                    <a:pt x="9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ubicBezTo>
                    <a:pt x="10" y="19"/>
                    <a:pt x="9" y="19"/>
                    <a:pt x="9" y="19"/>
                  </a:cubicBezTo>
                  <a:cubicBezTo>
                    <a:pt x="9" y="19"/>
                    <a:pt x="9" y="18"/>
                    <a:pt x="9" y="18"/>
                  </a:cubicBezTo>
                  <a:close/>
                  <a:moveTo>
                    <a:pt x="8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8" y="17"/>
                  </a:cubicBezTo>
                  <a:close/>
                  <a:moveTo>
                    <a:pt x="8" y="19"/>
                  </a:moveTo>
                  <a:cubicBezTo>
                    <a:pt x="8" y="19"/>
                    <a:pt x="7" y="19"/>
                    <a:pt x="7" y="19"/>
                  </a:cubicBezTo>
                  <a:cubicBezTo>
                    <a:pt x="7" y="19"/>
                    <a:pt x="7" y="18"/>
                    <a:pt x="7" y="18"/>
                  </a:cubicBezTo>
                  <a:cubicBezTo>
                    <a:pt x="7" y="18"/>
                    <a:pt x="7" y="18"/>
                    <a:pt x="8" y="18"/>
                  </a:cubicBezTo>
                  <a:cubicBezTo>
                    <a:pt x="8" y="18"/>
                    <a:pt x="8" y="18"/>
                    <a:pt x="8" y="19"/>
                  </a:cubicBezTo>
                  <a:close/>
                  <a:moveTo>
                    <a:pt x="8" y="20"/>
                  </a:moveTo>
                  <a:cubicBezTo>
                    <a:pt x="8" y="20"/>
                    <a:pt x="8" y="20"/>
                    <a:pt x="7" y="20"/>
                  </a:cubicBezTo>
                  <a:cubicBezTo>
                    <a:pt x="7" y="20"/>
                    <a:pt x="7" y="20"/>
                    <a:pt x="7" y="19"/>
                  </a:cubicBezTo>
                  <a:cubicBezTo>
                    <a:pt x="7" y="19"/>
                    <a:pt x="8" y="19"/>
                    <a:pt x="8" y="19"/>
                  </a:cubicBezTo>
                  <a:cubicBezTo>
                    <a:pt x="8" y="19"/>
                    <a:pt x="8" y="19"/>
                    <a:pt x="8" y="20"/>
                  </a:cubicBezTo>
                  <a:close/>
                  <a:moveTo>
                    <a:pt x="9" y="20"/>
                  </a:moveTo>
                  <a:cubicBezTo>
                    <a:pt x="8" y="21"/>
                    <a:pt x="8" y="21"/>
                    <a:pt x="7" y="21"/>
                  </a:cubicBezTo>
                  <a:cubicBezTo>
                    <a:pt x="7" y="21"/>
                    <a:pt x="7" y="21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lose/>
                  <a:moveTo>
                    <a:pt x="9" y="21"/>
                  </a:moveTo>
                  <a:cubicBezTo>
                    <a:pt x="9" y="22"/>
                    <a:pt x="8" y="22"/>
                    <a:pt x="8" y="22"/>
                  </a:cubicBezTo>
                  <a:cubicBezTo>
                    <a:pt x="8" y="22"/>
                    <a:pt x="7" y="22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1"/>
                    <a:pt x="8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lose/>
                  <a:moveTo>
                    <a:pt x="9" y="24"/>
                  </a:moveTo>
                  <a:cubicBezTo>
                    <a:pt x="9" y="24"/>
                    <a:pt x="9" y="23"/>
                    <a:pt x="9" y="23"/>
                  </a:cubicBezTo>
                  <a:cubicBezTo>
                    <a:pt x="9" y="23"/>
                    <a:pt x="9" y="23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lose/>
                  <a:moveTo>
                    <a:pt x="8" y="23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8" y="23"/>
                    <a:pt x="8" y="23"/>
                  </a:cubicBezTo>
                  <a:close/>
                  <a:moveTo>
                    <a:pt x="6" y="20"/>
                  </a:move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19"/>
                    <a:pt x="5" y="19"/>
                  </a:cubicBezTo>
                  <a:cubicBezTo>
                    <a:pt x="5" y="19"/>
                    <a:pt x="6" y="19"/>
                    <a:pt x="6" y="19"/>
                  </a:cubicBezTo>
                  <a:cubicBezTo>
                    <a:pt x="6" y="19"/>
                    <a:pt x="6" y="20"/>
                    <a:pt x="6" y="20"/>
                  </a:cubicBezTo>
                  <a:close/>
                  <a:moveTo>
                    <a:pt x="6" y="21"/>
                  </a:move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5" y="20"/>
                    <a:pt x="5" y="20"/>
                    <a:pt x="6" y="20"/>
                  </a:cubicBezTo>
                  <a:cubicBezTo>
                    <a:pt x="6" y="21"/>
                    <a:pt x="6" y="21"/>
                    <a:pt x="6" y="21"/>
                  </a:cubicBezTo>
                  <a:close/>
                  <a:moveTo>
                    <a:pt x="6" y="22"/>
                  </a:move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1"/>
                    <a:pt x="5" y="21"/>
                  </a:cubicBezTo>
                  <a:cubicBezTo>
                    <a:pt x="5" y="21"/>
                    <a:pt x="5" y="21"/>
                    <a:pt x="6" y="21"/>
                  </a:cubicBezTo>
                  <a:cubicBezTo>
                    <a:pt x="6" y="22"/>
                    <a:pt x="6" y="22"/>
                    <a:pt x="6" y="22"/>
                  </a:cubicBezTo>
                  <a:close/>
                  <a:moveTo>
                    <a:pt x="5" y="23"/>
                  </a:moveTo>
                  <a:cubicBezTo>
                    <a:pt x="5" y="23"/>
                    <a:pt x="5" y="23"/>
                    <a:pt x="4" y="23"/>
                  </a:cubicBezTo>
                  <a:cubicBezTo>
                    <a:pt x="4" y="22"/>
                    <a:pt x="5" y="22"/>
                    <a:pt x="5" y="22"/>
                  </a:cubicBezTo>
                  <a:cubicBezTo>
                    <a:pt x="5" y="22"/>
                    <a:pt x="5" y="22"/>
                    <a:pt x="6" y="22"/>
                  </a:cubicBezTo>
                  <a:cubicBezTo>
                    <a:pt x="6" y="22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3"/>
                    <a:pt x="5" y="23"/>
                  </a:cubicBezTo>
                  <a:close/>
                  <a:moveTo>
                    <a:pt x="5" y="24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lose/>
                  <a:moveTo>
                    <a:pt x="1" y="23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116"/>
            <p:cNvSpPr>
              <a:spLocks/>
            </p:cNvSpPr>
            <p:nvPr/>
          </p:nvSpPr>
          <p:spPr bwMode="auto">
            <a:xfrm rot="1015632">
              <a:off x="6986541" y="28965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117"/>
            <p:cNvSpPr>
              <a:spLocks noEditPoints="1"/>
            </p:cNvSpPr>
            <p:nvPr/>
          </p:nvSpPr>
          <p:spPr bwMode="auto">
            <a:xfrm rot="1015632">
              <a:off x="6902457" y="2756468"/>
              <a:ext cx="285206" cy="253904"/>
            </a:xfrm>
            <a:custGeom>
              <a:avLst/>
              <a:gdLst>
                <a:gd name="T0" fmla="*/ 9 w 35"/>
                <a:gd name="T1" fmla="*/ 28 h 31"/>
                <a:gd name="T2" fmla="*/ 20 w 35"/>
                <a:gd name="T3" fmla="*/ 26 h 31"/>
                <a:gd name="T4" fmla="*/ 27 w 35"/>
                <a:gd name="T5" fmla="*/ 20 h 31"/>
                <a:gd name="T6" fmla="*/ 31 w 35"/>
                <a:gd name="T7" fmla="*/ 12 h 31"/>
                <a:gd name="T8" fmla="*/ 33 w 35"/>
                <a:gd name="T9" fmla="*/ 3 h 31"/>
                <a:gd name="T10" fmla="*/ 28 w 35"/>
                <a:gd name="T11" fmla="*/ 4 h 31"/>
                <a:gd name="T12" fmla="*/ 20 w 35"/>
                <a:gd name="T13" fmla="*/ 10 h 31"/>
                <a:gd name="T14" fmla="*/ 12 w 35"/>
                <a:gd name="T15" fmla="*/ 18 h 31"/>
                <a:gd name="T16" fmla="*/ 9 w 35"/>
                <a:gd name="T17" fmla="*/ 21 h 31"/>
                <a:gd name="T18" fmla="*/ 4 w 35"/>
                <a:gd name="T19" fmla="*/ 25 h 31"/>
                <a:gd name="T20" fmla="*/ 0 w 35"/>
                <a:gd name="T21" fmla="*/ 29 h 31"/>
                <a:gd name="T22" fmla="*/ 30 w 35"/>
                <a:gd name="T23" fmla="*/ 9 h 31"/>
                <a:gd name="T24" fmla="*/ 30 w 35"/>
                <a:gd name="T25" fmla="*/ 4 h 31"/>
                <a:gd name="T26" fmla="*/ 31 w 35"/>
                <a:gd name="T27" fmla="*/ 5 h 31"/>
                <a:gd name="T28" fmla="*/ 31 w 35"/>
                <a:gd name="T29" fmla="*/ 7 h 31"/>
                <a:gd name="T30" fmla="*/ 30 w 35"/>
                <a:gd name="T31" fmla="*/ 12 h 31"/>
                <a:gd name="T32" fmla="*/ 11 w 35"/>
                <a:gd name="T33" fmla="*/ 24 h 31"/>
                <a:gd name="T34" fmla="*/ 10 w 35"/>
                <a:gd name="T35" fmla="*/ 22 h 31"/>
                <a:gd name="T36" fmla="*/ 11 w 35"/>
                <a:gd name="T37" fmla="*/ 21 h 31"/>
                <a:gd name="T38" fmla="*/ 16 w 35"/>
                <a:gd name="T39" fmla="*/ 18 h 31"/>
                <a:gd name="T40" fmla="*/ 13 w 35"/>
                <a:gd name="T41" fmla="*/ 22 h 31"/>
                <a:gd name="T42" fmla="*/ 12 w 35"/>
                <a:gd name="T43" fmla="*/ 20 h 31"/>
                <a:gd name="T44" fmla="*/ 16 w 35"/>
                <a:gd name="T45" fmla="*/ 21 h 31"/>
                <a:gd name="T46" fmla="*/ 16 w 35"/>
                <a:gd name="T47" fmla="*/ 21 h 31"/>
                <a:gd name="T48" fmla="*/ 14 w 35"/>
                <a:gd name="T49" fmla="*/ 23 h 31"/>
                <a:gd name="T50" fmla="*/ 11 w 35"/>
                <a:gd name="T51" fmla="*/ 20 h 31"/>
                <a:gd name="T52" fmla="*/ 15 w 35"/>
                <a:gd name="T53" fmla="*/ 20 h 31"/>
                <a:gd name="T54" fmla="*/ 14 w 35"/>
                <a:gd name="T55" fmla="*/ 17 h 31"/>
                <a:gd name="T56" fmla="*/ 18 w 35"/>
                <a:gd name="T57" fmla="*/ 18 h 31"/>
                <a:gd name="T58" fmla="*/ 23 w 35"/>
                <a:gd name="T59" fmla="*/ 12 h 31"/>
                <a:gd name="T60" fmla="*/ 25 w 35"/>
                <a:gd name="T61" fmla="*/ 11 h 31"/>
                <a:gd name="T62" fmla="*/ 27 w 35"/>
                <a:gd name="T63" fmla="*/ 13 h 31"/>
                <a:gd name="T64" fmla="*/ 20 w 35"/>
                <a:gd name="T65" fmla="*/ 17 h 31"/>
                <a:gd name="T66" fmla="*/ 21 w 35"/>
                <a:gd name="T67" fmla="*/ 15 h 31"/>
                <a:gd name="T68" fmla="*/ 24 w 35"/>
                <a:gd name="T69" fmla="*/ 15 h 31"/>
                <a:gd name="T70" fmla="*/ 22 w 35"/>
                <a:gd name="T71" fmla="*/ 15 h 31"/>
                <a:gd name="T72" fmla="*/ 21 w 35"/>
                <a:gd name="T73" fmla="*/ 12 h 31"/>
                <a:gd name="T74" fmla="*/ 23 w 35"/>
                <a:gd name="T75" fmla="*/ 16 h 31"/>
                <a:gd name="T76" fmla="*/ 21 w 35"/>
                <a:gd name="T77" fmla="*/ 16 h 31"/>
                <a:gd name="T78" fmla="*/ 19 w 35"/>
                <a:gd name="T79" fmla="*/ 16 h 31"/>
                <a:gd name="T80" fmla="*/ 17 w 35"/>
                <a:gd name="T81" fmla="*/ 15 h 31"/>
                <a:gd name="T82" fmla="*/ 19 w 35"/>
                <a:gd name="T83" fmla="*/ 12 h 31"/>
                <a:gd name="T84" fmla="*/ 21 w 35"/>
                <a:gd name="T85" fmla="*/ 11 h 31"/>
                <a:gd name="T86" fmla="*/ 22 w 35"/>
                <a:gd name="T87" fmla="*/ 11 h 31"/>
                <a:gd name="T88" fmla="*/ 24 w 35"/>
                <a:gd name="T89" fmla="*/ 9 h 31"/>
                <a:gd name="T90" fmla="*/ 25 w 35"/>
                <a:gd name="T91" fmla="*/ 8 h 31"/>
                <a:gd name="T92" fmla="*/ 27 w 35"/>
                <a:gd name="T93" fmla="*/ 9 h 31"/>
                <a:gd name="T94" fmla="*/ 27 w 35"/>
                <a:gd name="T95" fmla="*/ 14 h 31"/>
                <a:gd name="T96" fmla="*/ 25 w 35"/>
                <a:gd name="T97" fmla="*/ 13 h 31"/>
                <a:gd name="T98" fmla="*/ 27 w 35"/>
                <a:gd name="T99" fmla="*/ 20 h 31"/>
                <a:gd name="T100" fmla="*/ 23 w 35"/>
                <a:gd name="T101" fmla="*/ 18 h 31"/>
                <a:gd name="T102" fmla="*/ 22 w 35"/>
                <a:gd name="T103" fmla="*/ 22 h 31"/>
                <a:gd name="T104" fmla="*/ 19 w 35"/>
                <a:gd name="T105" fmla="*/ 20 h 31"/>
                <a:gd name="T106" fmla="*/ 21 w 35"/>
                <a:gd name="T107" fmla="*/ 26 h 31"/>
                <a:gd name="T108" fmla="*/ 19 w 35"/>
                <a:gd name="T109" fmla="*/ 24 h 31"/>
                <a:gd name="T110" fmla="*/ 14 w 35"/>
                <a:gd name="T111" fmla="*/ 24 h 31"/>
                <a:gd name="T112" fmla="*/ 9 w 35"/>
                <a:gd name="T113" fmla="*/ 25 h 31"/>
                <a:gd name="T114" fmla="*/ 9 w 35"/>
                <a:gd name="T115" fmla="*/ 25 h 31"/>
                <a:gd name="T116" fmla="*/ 6 w 35"/>
                <a:gd name="T117" fmla="*/ 25 h 31"/>
                <a:gd name="T118" fmla="*/ 8 w 35"/>
                <a:gd name="T119" fmla="*/ 29 h 31"/>
                <a:gd name="T120" fmla="*/ 4 w 35"/>
                <a:gd name="T121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" h="31">
                  <a:moveTo>
                    <a:pt x="0" y="30"/>
                  </a:moveTo>
                  <a:cubicBezTo>
                    <a:pt x="0" y="30"/>
                    <a:pt x="0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3" y="29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1"/>
                    <a:pt x="5" y="31"/>
                    <a:pt x="5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30"/>
                    <a:pt x="9" y="30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7"/>
                    <a:pt x="10" y="27"/>
                    <a:pt x="11" y="27"/>
                  </a:cubicBezTo>
                  <a:cubicBezTo>
                    <a:pt x="11" y="26"/>
                    <a:pt x="12" y="26"/>
                    <a:pt x="12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6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8" y="26"/>
                    <a:pt x="18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20" y="26"/>
                  </a:cubicBezTo>
                  <a:cubicBezTo>
                    <a:pt x="20" y="26"/>
                    <a:pt x="20" y="26"/>
                    <a:pt x="20" y="25"/>
                  </a:cubicBezTo>
                  <a:cubicBezTo>
                    <a:pt x="20" y="26"/>
                    <a:pt x="20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2" y="27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3" y="24"/>
                    <a:pt x="23" y="24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5" y="24"/>
                    <a:pt x="26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19"/>
                    <a:pt x="27" y="20"/>
                    <a:pt x="27" y="20"/>
                  </a:cubicBezTo>
                  <a:cubicBezTo>
                    <a:pt x="27" y="20"/>
                    <a:pt x="27" y="19"/>
                    <a:pt x="27" y="19"/>
                  </a:cubicBezTo>
                  <a:cubicBezTo>
                    <a:pt x="27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8"/>
                    <a:pt x="26" y="17"/>
                    <a:pt x="27" y="16"/>
                  </a:cubicBezTo>
                  <a:cubicBezTo>
                    <a:pt x="27" y="16"/>
                    <a:pt x="27" y="15"/>
                    <a:pt x="27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3"/>
                  </a:cubicBezTo>
                  <a:cubicBezTo>
                    <a:pt x="28" y="13"/>
                    <a:pt x="29" y="13"/>
                    <a:pt x="29" y="13"/>
                  </a:cubicBezTo>
                  <a:cubicBezTo>
                    <a:pt x="29" y="13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1" y="12"/>
                  </a:cubicBezTo>
                  <a:cubicBezTo>
                    <a:pt x="31" y="12"/>
                    <a:pt x="31" y="11"/>
                    <a:pt x="31" y="11"/>
                  </a:cubicBezTo>
                  <a:cubicBezTo>
                    <a:pt x="32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4" y="9"/>
                    <a:pt x="34" y="9"/>
                  </a:cubicBezTo>
                  <a:cubicBezTo>
                    <a:pt x="34" y="9"/>
                    <a:pt x="34" y="8"/>
                    <a:pt x="34" y="8"/>
                  </a:cubicBezTo>
                  <a:cubicBezTo>
                    <a:pt x="34" y="8"/>
                    <a:pt x="34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6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5" y="4"/>
                    <a:pt x="35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3" y="4"/>
                    <a:pt x="33" y="4"/>
                  </a:cubicBezTo>
                  <a:cubicBezTo>
                    <a:pt x="33" y="4"/>
                    <a:pt x="33" y="4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4" y="1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2"/>
                    <a:pt x="31" y="2"/>
                    <a:pt x="31" y="3"/>
                  </a:cubicBezTo>
                  <a:cubicBezTo>
                    <a:pt x="31" y="3"/>
                    <a:pt x="30" y="3"/>
                    <a:pt x="30" y="3"/>
                  </a:cubicBezTo>
                  <a:cubicBezTo>
                    <a:pt x="30" y="3"/>
                    <a:pt x="30" y="2"/>
                    <a:pt x="30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0" y="2"/>
                    <a:pt x="30" y="3"/>
                    <a:pt x="30" y="3"/>
                  </a:cubicBezTo>
                  <a:cubicBezTo>
                    <a:pt x="30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4"/>
                  </a:cubicBezTo>
                  <a:cubicBezTo>
                    <a:pt x="29" y="4"/>
                    <a:pt x="28" y="4"/>
                    <a:pt x="28" y="4"/>
                  </a:cubicBezTo>
                  <a:cubicBezTo>
                    <a:pt x="28" y="4"/>
                    <a:pt x="28" y="4"/>
                    <a:pt x="28" y="3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7" y="4"/>
                    <a:pt x="27" y="4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6"/>
                    <a:pt x="26" y="6"/>
                  </a:cubicBezTo>
                  <a:cubicBezTo>
                    <a:pt x="26" y="6"/>
                    <a:pt x="25" y="6"/>
                    <a:pt x="25" y="6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9"/>
                    <a:pt x="22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0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4"/>
                    <a:pt x="17" y="14"/>
                  </a:cubicBezTo>
                  <a:cubicBezTo>
                    <a:pt x="17" y="14"/>
                    <a:pt x="17" y="14"/>
                    <a:pt x="16" y="14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7"/>
                    <a:pt x="13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20"/>
                    <a:pt x="10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7" y="23"/>
                    <a:pt x="7" y="23"/>
                  </a:cubicBezTo>
                  <a:cubicBezTo>
                    <a:pt x="7" y="23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28"/>
                    <a:pt x="1" y="28"/>
                    <a:pt x="2" y="28"/>
                  </a:cubicBezTo>
                  <a:cubicBezTo>
                    <a:pt x="2" y="29"/>
                    <a:pt x="2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0" y="29"/>
                    <a:pt x="0" y="3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lose/>
                  <a:moveTo>
                    <a:pt x="33" y="1"/>
                  </a:moveTo>
                  <a:cubicBezTo>
                    <a:pt x="33" y="1"/>
                    <a:pt x="33" y="0"/>
                    <a:pt x="33" y="0"/>
                  </a:cubicBezTo>
                  <a:cubicBezTo>
                    <a:pt x="33" y="0"/>
                    <a:pt x="33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lose/>
                  <a:moveTo>
                    <a:pt x="32" y="2"/>
                  </a:moveTo>
                  <a:cubicBezTo>
                    <a:pt x="32" y="2"/>
                    <a:pt x="31" y="1"/>
                    <a:pt x="31" y="1"/>
                  </a:cubicBezTo>
                  <a:cubicBezTo>
                    <a:pt x="31" y="1"/>
                    <a:pt x="31" y="1"/>
                    <a:pt x="32" y="1"/>
                  </a:cubicBezTo>
                  <a:cubicBezTo>
                    <a:pt x="32" y="0"/>
                    <a:pt x="32" y="1"/>
                    <a:pt x="32" y="1"/>
                  </a:cubicBezTo>
                  <a:cubicBezTo>
                    <a:pt x="32" y="1"/>
                    <a:pt x="33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1"/>
                    <a:pt x="32" y="2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lose/>
                  <a:moveTo>
                    <a:pt x="34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lose/>
                  <a:moveTo>
                    <a:pt x="29" y="10"/>
                  </a:moveTo>
                  <a:cubicBezTo>
                    <a:pt x="29" y="10"/>
                    <a:pt x="29" y="9"/>
                    <a:pt x="29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lose/>
                  <a:moveTo>
                    <a:pt x="29" y="10"/>
                  </a:moveTo>
                  <a:cubicBezTo>
                    <a:pt x="29" y="10"/>
                    <a:pt x="30" y="10"/>
                    <a:pt x="30" y="9"/>
                  </a:cubicBezTo>
                  <a:cubicBezTo>
                    <a:pt x="30" y="9"/>
                    <a:pt x="30" y="9"/>
                    <a:pt x="30" y="10"/>
                  </a:cubicBezTo>
                  <a:cubicBezTo>
                    <a:pt x="30" y="10"/>
                    <a:pt x="31" y="10"/>
                    <a:pt x="31" y="10"/>
                  </a:cubicBezTo>
                  <a:cubicBezTo>
                    <a:pt x="30" y="10"/>
                    <a:pt x="30" y="11"/>
                    <a:pt x="30" y="11"/>
                  </a:cubicBezTo>
                  <a:cubicBezTo>
                    <a:pt x="29" y="11"/>
                    <a:pt x="29" y="11"/>
                    <a:pt x="29" y="10"/>
                  </a:cubicBezTo>
                  <a:close/>
                  <a:moveTo>
                    <a:pt x="28" y="10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9" y="8"/>
                  </a:cubicBezTo>
                  <a:cubicBezTo>
                    <a:pt x="29" y="8"/>
                    <a:pt x="29" y="9"/>
                    <a:pt x="29" y="9"/>
                  </a:cubicBezTo>
                  <a:cubicBezTo>
                    <a:pt x="29" y="9"/>
                    <a:pt x="29" y="9"/>
                    <a:pt x="28" y="10"/>
                  </a:cubicBezTo>
                  <a:close/>
                  <a:moveTo>
                    <a:pt x="28" y="6"/>
                  </a:moveTo>
                  <a:cubicBezTo>
                    <a:pt x="28" y="6"/>
                    <a:pt x="28" y="7"/>
                    <a:pt x="28" y="7"/>
                  </a:cubicBezTo>
                  <a:cubicBezTo>
                    <a:pt x="28" y="7"/>
                    <a:pt x="27" y="7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8" y="6"/>
                    <a:pt x="28" y="6"/>
                  </a:cubicBezTo>
                  <a:close/>
                  <a:moveTo>
                    <a:pt x="28" y="5"/>
                  </a:move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8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5"/>
                    <a:pt x="28" y="5"/>
                    <a:pt x="28" y="5"/>
                  </a:cubicBezTo>
                  <a:close/>
                  <a:moveTo>
                    <a:pt x="29" y="4"/>
                  </a:move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5"/>
                    <a:pt x="29" y="5"/>
                    <a:pt x="29" y="4"/>
                  </a:cubicBezTo>
                  <a:close/>
                  <a:moveTo>
                    <a:pt x="30" y="4"/>
                  </a:move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5"/>
                    <a:pt x="29" y="5"/>
                    <a:pt x="29" y="4"/>
                  </a:cubicBezTo>
                  <a:cubicBezTo>
                    <a:pt x="30" y="4"/>
                    <a:pt x="30" y="4"/>
                    <a:pt x="30" y="4"/>
                  </a:cubicBezTo>
                  <a:close/>
                  <a:moveTo>
                    <a:pt x="32" y="2"/>
                  </a:moveTo>
                  <a:cubicBezTo>
                    <a:pt x="32" y="2"/>
                    <a:pt x="31" y="2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2"/>
                    <a:pt x="30" y="2"/>
                    <a:pt x="30" y="2"/>
                  </a:cubicBezTo>
                  <a:cubicBezTo>
                    <a:pt x="30" y="1"/>
                    <a:pt x="31" y="1"/>
                    <a:pt x="31" y="1"/>
                  </a:cubicBezTo>
                  <a:cubicBezTo>
                    <a:pt x="31" y="1"/>
                    <a:pt x="31" y="2"/>
                    <a:pt x="32" y="2"/>
                  </a:cubicBezTo>
                  <a:close/>
                  <a:moveTo>
                    <a:pt x="32" y="5"/>
                  </a:moveTo>
                  <a:cubicBezTo>
                    <a:pt x="32" y="5"/>
                    <a:pt x="32" y="4"/>
                    <a:pt x="32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4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2" y="5"/>
                  </a:cubicBezTo>
                  <a:close/>
                  <a:moveTo>
                    <a:pt x="31" y="5"/>
                  </a:moveTo>
                  <a:cubicBezTo>
                    <a:pt x="31" y="5"/>
                    <a:pt x="31" y="4"/>
                    <a:pt x="31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2" y="5"/>
                    <a:pt x="31" y="5"/>
                  </a:cubicBezTo>
                  <a:close/>
                  <a:moveTo>
                    <a:pt x="31" y="5"/>
                  </a:moveTo>
                  <a:cubicBezTo>
                    <a:pt x="31" y="5"/>
                    <a:pt x="31" y="5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lose/>
                  <a:moveTo>
                    <a:pt x="33" y="9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3" y="9"/>
                  </a:cubicBezTo>
                  <a:close/>
                  <a:moveTo>
                    <a:pt x="32" y="9"/>
                  </a:moveTo>
                  <a:cubicBezTo>
                    <a:pt x="32" y="8"/>
                    <a:pt x="32" y="7"/>
                    <a:pt x="32" y="7"/>
                  </a:cubicBezTo>
                  <a:cubicBezTo>
                    <a:pt x="32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lose/>
                  <a:moveTo>
                    <a:pt x="31" y="8"/>
                  </a:moveTo>
                  <a:cubicBezTo>
                    <a:pt x="31" y="8"/>
                    <a:pt x="31" y="7"/>
                    <a:pt x="31" y="7"/>
                  </a:cubicBezTo>
                  <a:cubicBezTo>
                    <a:pt x="31" y="7"/>
                    <a:pt x="32" y="7"/>
                    <a:pt x="32" y="7"/>
                  </a:cubicBezTo>
                  <a:cubicBezTo>
                    <a:pt x="32" y="7"/>
                    <a:pt x="32" y="8"/>
                    <a:pt x="32" y="9"/>
                  </a:cubicBezTo>
                  <a:cubicBezTo>
                    <a:pt x="31" y="8"/>
                    <a:pt x="31" y="8"/>
                    <a:pt x="31" y="8"/>
                  </a:cubicBezTo>
                  <a:close/>
                  <a:moveTo>
                    <a:pt x="30" y="8"/>
                  </a:moveTo>
                  <a:cubicBezTo>
                    <a:pt x="30" y="7"/>
                    <a:pt x="30" y="7"/>
                    <a:pt x="30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8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lose/>
                  <a:moveTo>
                    <a:pt x="29" y="7"/>
                  </a:moveTo>
                  <a:cubicBezTo>
                    <a:pt x="29" y="7"/>
                    <a:pt x="29" y="7"/>
                    <a:pt x="29" y="6"/>
                  </a:cubicBezTo>
                  <a:cubicBezTo>
                    <a:pt x="30" y="6"/>
                    <a:pt x="30" y="7"/>
                    <a:pt x="30" y="7"/>
                  </a:cubicBezTo>
                  <a:cubicBezTo>
                    <a:pt x="30" y="7"/>
                    <a:pt x="30" y="7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9" y="8"/>
                    <a:pt x="29" y="7"/>
                    <a:pt x="29" y="7"/>
                  </a:cubicBezTo>
                  <a:close/>
                  <a:moveTo>
                    <a:pt x="28" y="7"/>
                  </a:moveTo>
                  <a:cubicBezTo>
                    <a:pt x="28" y="7"/>
                    <a:pt x="28" y="6"/>
                    <a:pt x="28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8" y="7"/>
                    <a:pt x="28" y="7"/>
                  </a:cubicBezTo>
                  <a:close/>
                  <a:moveTo>
                    <a:pt x="31" y="12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1" y="12"/>
                    <a:pt x="31" y="12"/>
                    <a:pt x="31" y="12"/>
                  </a:cubicBezTo>
                  <a:close/>
                  <a:moveTo>
                    <a:pt x="30" y="12"/>
                  </a:move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0" y="12"/>
                    <a:pt x="30" y="12"/>
                  </a:cubicBezTo>
                  <a:close/>
                  <a:moveTo>
                    <a:pt x="27" y="8"/>
                  </a:moveTo>
                  <a:cubicBezTo>
                    <a:pt x="27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9"/>
                    <a:pt x="28" y="9"/>
                  </a:cubicBezTo>
                  <a:cubicBezTo>
                    <a:pt x="27" y="9"/>
                    <a:pt x="27" y="8"/>
                    <a:pt x="27" y="8"/>
                  </a:cubicBezTo>
                  <a:close/>
                  <a:moveTo>
                    <a:pt x="27" y="8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8" y="7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lose/>
                  <a:moveTo>
                    <a:pt x="9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lnTo>
                    <a:pt x="9" y="22"/>
                  </a:lnTo>
                  <a:close/>
                  <a:moveTo>
                    <a:pt x="9" y="22"/>
                  </a:move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lose/>
                  <a:moveTo>
                    <a:pt x="10" y="24"/>
                  </a:moveTo>
                  <a:cubicBezTo>
                    <a:pt x="10" y="24"/>
                    <a:pt x="10" y="24"/>
                    <a:pt x="10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lnTo>
                    <a:pt x="10" y="24"/>
                  </a:lnTo>
                  <a:close/>
                  <a:moveTo>
                    <a:pt x="11" y="24"/>
                  </a:move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lnTo>
                    <a:pt x="11" y="24"/>
                  </a:lnTo>
                  <a:close/>
                  <a:moveTo>
                    <a:pt x="9" y="24"/>
                  </a:move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lnTo>
                    <a:pt x="9" y="24"/>
                  </a:lnTo>
                  <a:close/>
                  <a:moveTo>
                    <a:pt x="10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9" y="21"/>
                  </a:cubicBezTo>
                  <a:cubicBezTo>
                    <a:pt x="9" y="21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10" y="21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lose/>
                  <a:moveTo>
                    <a:pt x="10" y="21"/>
                  </a:moveTo>
                  <a:cubicBezTo>
                    <a:pt x="10" y="21"/>
                    <a:pt x="10" y="21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lose/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2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1" y="22"/>
                  </a:cubicBezTo>
                  <a:cubicBezTo>
                    <a:pt x="11" y="22"/>
                    <a:pt x="11" y="21"/>
                    <a:pt x="11" y="21"/>
                  </a:cubicBezTo>
                  <a:close/>
                  <a:moveTo>
                    <a:pt x="12" y="23"/>
                  </a:move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2" y="22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lose/>
                  <a:moveTo>
                    <a:pt x="13" y="24"/>
                  </a:moveTo>
                  <a:cubicBezTo>
                    <a:pt x="13" y="24"/>
                    <a:pt x="13" y="24"/>
                    <a:pt x="13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lose/>
                  <a:moveTo>
                    <a:pt x="17" y="18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7" y="18"/>
                  </a:cubicBezTo>
                  <a:close/>
                  <a:moveTo>
                    <a:pt x="16" y="18"/>
                  </a:moveTo>
                  <a:cubicBezTo>
                    <a:pt x="16" y="18"/>
                    <a:pt x="16" y="18"/>
                    <a:pt x="16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7" y="17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7" y="19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2" y="21"/>
                  </a:moveTo>
                  <a:cubicBezTo>
                    <a:pt x="12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2" y="22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lose/>
                  <a:moveTo>
                    <a:pt x="13" y="22"/>
                  </a:move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3"/>
                    <a:pt x="14" y="23"/>
                    <a:pt x="14" y="23"/>
                  </a:cubicBezTo>
                  <a:lnTo>
                    <a:pt x="13" y="22"/>
                  </a:lnTo>
                  <a:close/>
                  <a:moveTo>
                    <a:pt x="12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lose/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2"/>
                    <a:pt x="14" y="22"/>
                    <a:pt x="14" y="22"/>
                  </a:cubicBezTo>
                  <a:lnTo>
                    <a:pt x="14" y="21"/>
                  </a:lnTo>
                  <a:close/>
                  <a:moveTo>
                    <a:pt x="12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0"/>
                  </a:cubicBezTo>
                  <a:cubicBezTo>
                    <a:pt x="13" y="20"/>
                    <a:pt x="12" y="20"/>
                    <a:pt x="12" y="20"/>
                  </a:cubicBezTo>
                  <a:close/>
                  <a:moveTo>
                    <a:pt x="12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3" y="19"/>
                    <a:pt x="13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2" y="20"/>
                    <a:pt x="12" y="19"/>
                  </a:cubicBezTo>
                  <a:close/>
                  <a:moveTo>
                    <a:pt x="14" y="20"/>
                  </a:moveTo>
                  <a:cubicBezTo>
                    <a:pt x="15" y="21"/>
                    <a:pt x="15" y="21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0"/>
                    <a:pt x="14" y="20"/>
                    <a:pt x="14" y="20"/>
                  </a:cubicBezTo>
                  <a:close/>
                  <a:moveTo>
                    <a:pt x="15" y="20"/>
                  </a:move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lnTo>
                    <a:pt x="15" y="20"/>
                  </a:lnTo>
                  <a:close/>
                  <a:moveTo>
                    <a:pt x="18" y="20"/>
                  </a:moveTo>
                  <a:cubicBezTo>
                    <a:pt x="18" y="20"/>
                    <a:pt x="18" y="21"/>
                    <a:pt x="18" y="21"/>
                  </a:cubicBezTo>
                  <a:cubicBezTo>
                    <a:pt x="18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0"/>
                  </a:cubicBezTo>
                  <a:cubicBezTo>
                    <a:pt x="18" y="20"/>
                    <a:pt x="18" y="20"/>
                    <a:pt x="18" y="20"/>
                  </a:cubicBezTo>
                  <a:close/>
                  <a:moveTo>
                    <a:pt x="18" y="21"/>
                  </a:moveTo>
                  <a:cubicBezTo>
                    <a:pt x="18" y="21"/>
                    <a:pt x="18" y="22"/>
                    <a:pt x="18" y="22"/>
                  </a:cubicBezTo>
                  <a:cubicBezTo>
                    <a:pt x="18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1"/>
                  </a:cubicBezTo>
                  <a:cubicBezTo>
                    <a:pt x="17" y="21"/>
                    <a:pt x="18" y="21"/>
                    <a:pt x="18" y="21"/>
                  </a:cubicBezTo>
                  <a:close/>
                  <a:moveTo>
                    <a:pt x="16" y="22"/>
                  </a:moveTo>
                  <a:cubicBezTo>
                    <a:pt x="16" y="22"/>
                    <a:pt x="16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2"/>
                  </a:cubicBezTo>
                  <a:close/>
                  <a:moveTo>
                    <a:pt x="16" y="22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3"/>
                    <a:pt x="15" y="23"/>
                  </a:cubicBezTo>
                  <a:cubicBezTo>
                    <a:pt x="15" y="23"/>
                    <a:pt x="15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lose/>
                  <a:moveTo>
                    <a:pt x="16" y="23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4"/>
                    <a:pt x="14" y="24"/>
                    <a:pt x="14" y="24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14" y="23"/>
                  </a:moveTo>
                  <a:cubicBezTo>
                    <a:pt x="13" y="24"/>
                    <a:pt x="13" y="24"/>
                    <a:pt x="13" y="24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lnTo>
                    <a:pt x="14" y="23"/>
                  </a:lnTo>
                  <a:close/>
                  <a:moveTo>
                    <a:pt x="11" y="20"/>
                  </a:moveTo>
                  <a:cubicBezTo>
                    <a:pt x="11" y="20"/>
                    <a:pt x="11" y="20"/>
                    <a:pt x="11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close/>
                  <a:moveTo>
                    <a:pt x="11" y="20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lose/>
                  <a:moveTo>
                    <a:pt x="11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lose/>
                  <a:moveTo>
                    <a:pt x="12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2" y="20"/>
                    <a:pt x="12" y="20"/>
                    <a:pt x="12" y="20"/>
                  </a:cubicBezTo>
                  <a:close/>
                  <a:moveTo>
                    <a:pt x="12" y="19"/>
                  </a:moveTo>
                  <a:cubicBezTo>
                    <a:pt x="12" y="19"/>
                    <a:pt x="12" y="19"/>
                    <a:pt x="12" y="20"/>
                  </a:cubicBezTo>
                  <a:cubicBezTo>
                    <a:pt x="12" y="20"/>
                    <a:pt x="12" y="19"/>
                    <a:pt x="11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lose/>
                  <a:moveTo>
                    <a:pt x="12" y="18"/>
                  </a:moveTo>
                  <a:cubicBezTo>
                    <a:pt x="12" y="18"/>
                    <a:pt x="12" y="18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lose/>
                  <a:moveTo>
                    <a:pt x="14" y="19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8"/>
                    <a:pt x="14" y="18"/>
                    <a:pt x="14" y="18"/>
                  </a:cubicBezTo>
                  <a:lnTo>
                    <a:pt x="14" y="19"/>
                  </a:lnTo>
                  <a:close/>
                  <a:moveTo>
                    <a:pt x="15" y="19"/>
                  </a:moveTo>
                  <a:cubicBezTo>
                    <a:pt x="15" y="20"/>
                    <a:pt x="15" y="20"/>
                    <a:pt x="15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lnTo>
                    <a:pt x="15" y="19"/>
                  </a:lnTo>
                  <a:close/>
                  <a:moveTo>
                    <a:pt x="15" y="18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9"/>
                    <a:pt x="14" y="19"/>
                    <a:pt x="14" y="19"/>
                  </a:cubicBezTo>
                  <a:lnTo>
                    <a:pt x="15" y="18"/>
                  </a:lnTo>
                  <a:close/>
                  <a:moveTo>
                    <a:pt x="14" y="17"/>
                  </a:move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4" y="16"/>
                  </a:cubicBezTo>
                  <a:lnTo>
                    <a:pt x="14" y="17"/>
                  </a:lnTo>
                  <a:close/>
                  <a:moveTo>
                    <a:pt x="15" y="17"/>
                  </a:move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lnTo>
                    <a:pt x="15" y="17"/>
                  </a:lnTo>
                  <a:close/>
                  <a:moveTo>
                    <a:pt x="15" y="16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7"/>
                    <a:pt x="14" y="17"/>
                  </a:cubicBezTo>
                  <a:lnTo>
                    <a:pt x="15" y="16"/>
                  </a:lnTo>
                  <a:close/>
                  <a:moveTo>
                    <a:pt x="15" y="16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5" y="16"/>
                    <a:pt x="15" y="16"/>
                  </a:cubicBezTo>
                  <a:close/>
                  <a:moveTo>
                    <a:pt x="16" y="16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lose/>
                  <a:moveTo>
                    <a:pt x="15" y="16"/>
                  </a:moveTo>
                  <a:cubicBezTo>
                    <a:pt x="15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lose/>
                  <a:moveTo>
                    <a:pt x="17" y="17"/>
                  </a:moveTo>
                  <a:cubicBezTo>
                    <a:pt x="17" y="17"/>
                    <a:pt x="17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8"/>
                    <a:pt x="17" y="18"/>
                    <a:pt x="17" y="18"/>
                  </a:cubicBezTo>
                  <a:lnTo>
                    <a:pt x="17" y="17"/>
                  </a:lnTo>
                  <a:close/>
                  <a:moveTo>
                    <a:pt x="17" y="15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6"/>
                    <a:pt x="15" y="16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lnTo>
                    <a:pt x="17" y="15"/>
                  </a:lnTo>
                  <a:close/>
                  <a:moveTo>
                    <a:pt x="24" y="14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3" y="13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4" y="13"/>
                    <a:pt x="24" y="13"/>
                    <a:pt x="25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lose/>
                  <a:moveTo>
                    <a:pt x="25" y="14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lnTo>
                    <a:pt x="25" y="14"/>
                  </a:lnTo>
                  <a:close/>
                  <a:moveTo>
                    <a:pt x="26" y="11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6" y="11"/>
                  </a:lnTo>
                  <a:close/>
                  <a:moveTo>
                    <a:pt x="25" y="11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4" y="11"/>
                    <a:pt x="24" y="11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lnTo>
                    <a:pt x="25" y="11"/>
                  </a:ln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lose/>
                  <a:moveTo>
                    <a:pt x="26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6" y="12"/>
                    <a:pt x="26" y="12"/>
                    <a:pt x="26" y="12"/>
                  </a:cubicBezTo>
                  <a:close/>
                  <a:moveTo>
                    <a:pt x="27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lnTo>
                    <a:pt x="27" y="13"/>
                  </a:ln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  <a:cubicBezTo>
                    <a:pt x="24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2"/>
                    <a:pt x="25" y="12"/>
                    <a:pt x="25" y="12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3" y="12"/>
                    <a:pt x="23" y="12"/>
                  </a:cubicBezTo>
                  <a:cubicBezTo>
                    <a:pt x="22" y="12"/>
                    <a:pt x="22" y="12"/>
                    <a:pt x="22" y="12"/>
                  </a:cubicBezTo>
                  <a:close/>
                  <a:moveTo>
                    <a:pt x="20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20" y="17"/>
                  </a:move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7"/>
                  </a:cubicBezTo>
                  <a:close/>
                  <a:moveTo>
                    <a:pt x="18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5"/>
                  </a:cubicBezTo>
                  <a:lnTo>
                    <a:pt x="18" y="15"/>
                  </a:lnTo>
                  <a:close/>
                  <a:moveTo>
                    <a:pt x="20" y="14"/>
                  </a:move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lnTo>
                    <a:pt x="20" y="14"/>
                  </a:lnTo>
                  <a:close/>
                  <a:moveTo>
                    <a:pt x="20" y="15"/>
                  </a:move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5"/>
                    <a:pt x="20" y="15"/>
                    <a:pt x="20" y="15"/>
                  </a:cubicBezTo>
                  <a:close/>
                  <a:moveTo>
                    <a:pt x="20" y="14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4"/>
                    <a:pt x="20" y="14"/>
                  </a:cubicBezTo>
                  <a:close/>
                  <a:moveTo>
                    <a:pt x="20" y="13"/>
                  </a:moveTo>
                  <a:cubicBezTo>
                    <a:pt x="20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3"/>
                    <a:pt x="20" y="13"/>
                  </a:cubicBezTo>
                  <a:close/>
                  <a:moveTo>
                    <a:pt x="21" y="15"/>
                  </a:moveTo>
                  <a:cubicBezTo>
                    <a:pt x="22" y="15"/>
                    <a:pt x="22" y="15"/>
                    <a:pt x="22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lose/>
                  <a:moveTo>
                    <a:pt x="23" y="15"/>
                  </a:moveTo>
                  <a:cubicBezTo>
                    <a:pt x="23" y="15"/>
                    <a:pt x="23" y="15"/>
                    <a:pt x="23" y="1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4" y="15"/>
                    <a:pt x="24" y="15"/>
                    <a:pt x="24" y="15"/>
                  </a:cubicBezTo>
                  <a:lnTo>
                    <a:pt x="23" y="15"/>
                  </a:lnTo>
                  <a:close/>
                  <a:moveTo>
                    <a:pt x="24" y="16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lose/>
                  <a:moveTo>
                    <a:pt x="23" y="14"/>
                  </a:move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3"/>
                  </a:cubicBezTo>
                  <a:cubicBezTo>
                    <a:pt x="23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2" y="14"/>
                  </a:move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3" y="13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lose/>
                  <a:moveTo>
                    <a:pt x="23" y="15"/>
                  </a:move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lnTo>
                    <a:pt x="23" y="15"/>
                  </a:lnTo>
                  <a:close/>
                  <a:moveTo>
                    <a:pt x="21" y="14"/>
                  </a:move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2" y="13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lnTo>
                    <a:pt x="21" y="14"/>
                  </a:lnTo>
                  <a:close/>
                  <a:moveTo>
                    <a:pt x="20" y="13"/>
                  </a:moveTo>
                  <a:cubicBezTo>
                    <a:pt x="20" y="13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3"/>
                    <a:pt x="21" y="13"/>
                    <a:pt x="20" y="13"/>
                  </a:cubicBezTo>
                  <a:close/>
                  <a:moveTo>
                    <a:pt x="21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1" y="13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1"/>
                    <a:pt x="21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1" y="12"/>
                  </a:cubicBezTo>
                  <a:close/>
                  <a:moveTo>
                    <a:pt x="25" y="15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lnTo>
                    <a:pt x="25" y="15"/>
                  </a:lnTo>
                  <a:close/>
                  <a:moveTo>
                    <a:pt x="25" y="16"/>
                  </a:moveTo>
                  <a:cubicBezTo>
                    <a:pt x="25" y="16"/>
                    <a:pt x="25" y="16"/>
                    <a:pt x="24" y="16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3" y="17"/>
                  </a:cubicBezTo>
                  <a:cubicBezTo>
                    <a:pt x="23" y="17"/>
                    <a:pt x="23" y="17"/>
                    <a:pt x="24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16"/>
                    <a:pt x="25" y="16"/>
                    <a:pt x="25" y="16"/>
                  </a:cubicBezTo>
                  <a:close/>
                  <a:moveTo>
                    <a:pt x="23" y="17"/>
                  </a:moveTo>
                  <a:cubicBezTo>
                    <a:pt x="23" y="17"/>
                    <a:pt x="23" y="17"/>
                    <a:pt x="22" y="17"/>
                  </a:cubicBezTo>
                  <a:cubicBezTo>
                    <a:pt x="22" y="17"/>
                    <a:pt x="23" y="17"/>
                    <a:pt x="23" y="1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3" y="16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lose/>
                  <a:moveTo>
                    <a:pt x="22" y="17"/>
                  </a:moveTo>
                  <a:cubicBezTo>
                    <a:pt x="22" y="17"/>
                    <a:pt x="22" y="17"/>
                    <a:pt x="21" y="17"/>
                  </a:cubicBezTo>
                  <a:cubicBezTo>
                    <a:pt x="21" y="17"/>
                    <a:pt x="22" y="17"/>
                    <a:pt x="22" y="17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2" y="16"/>
                  </a:cubicBezTo>
                  <a:cubicBezTo>
                    <a:pt x="22" y="17"/>
                    <a:pt x="22" y="17"/>
                    <a:pt x="22" y="17"/>
                  </a:cubicBezTo>
                  <a:close/>
                  <a:moveTo>
                    <a:pt x="21" y="17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1" y="16"/>
                  </a:cubicBezTo>
                  <a:cubicBezTo>
                    <a:pt x="21" y="17"/>
                    <a:pt x="21" y="17"/>
                    <a:pt x="21" y="17"/>
                  </a:cubicBezTo>
                  <a:close/>
                  <a:moveTo>
                    <a:pt x="22" y="18"/>
                  </a:moveTo>
                  <a:cubicBezTo>
                    <a:pt x="22" y="18"/>
                    <a:pt x="22" y="19"/>
                    <a:pt x="22" y="19"/>
                  </a:cubicBezTo>
                  <a:cubicBezTo>
                    <a:pt x="22" y="19"/>
                    <a:pt x="21" y="19"/>
                    <a:pt x="21" y="19"/>
                  </a:cubicBezTo>
                  <a:cubicBezTo>
                    <a:pt x="21" y="19"/>
                    <a:pt x="21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lose/>
                  <a:moveTo>
                    <a:pt x="21" y="19"/>
                  </a:moveTo>
                  <a:cubicBezTo>
                    <a:pt x="21" y="19"/>
                    <a:pt x="20" y="19"/>
                    <a:pt x="20" y="18"/>
                  </a:cubicBezTo>
                  <a:cubicBezTo>
                    <a:pt x="20" y="18"/>
                    <a:pt x="20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9"/>
                  </a:cubicBezTo>
                  <a:close/>
                  <a:moveTo>
                    <a:pt x="19" y="17"/>
                  </a:moveTo>
                  <a:cubicBezTo>
                    <a:pt x="18" y="17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7"/>
                  </a:cubicBezTo>
                  <a:close/>
                  <a:moveTo>
                    <a:pt x="18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lose/>
                  <a:moveTo>
                    <a:pt x="17" y="16"/>
                  </a:moveTo>
                  <a:cubicBezTo>
                    <a:pt x="17" y="15"/>
                    <a:pt x="17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6"/>
                  </a:cubicBezTo>
                  <a:close/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lose/>
                  <a:moveTo>
                    <a:pt x="18" y="14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lnTo>
                    <a:pt x="18" y="14"/>
                  </a:lnTo>
                  <a:close/>
                  <a:moveTo>
                    <a:pt x="18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lose/>
                  <a:moveTo>
                    <a:pt x="18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19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19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lose/>
                  <a:moveTo>
                    <a:pt x="20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19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20" y="12"/>
                  </a:cubicBezTo>
                  <a:close/>
                  <a:moveTo>
                    <a:pt x="20" y="11"/>
                  </a:moveTo>
                  <a:cubicBezTo>
                    <a:pt x="20" y="11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lose/>
                  <a:moveTo>
                    <a:pt x="20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lose/>
                  <a:moveTo>
                    <a:pt x="21" y="10"/>
                  </a:moveTo>
                  <a:cubicBezTo>
                    <a:pt x="21" y="11"/>
                    <a:pt x="21" y="11"/>
                    <a:pt x="22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1"/>
                    <a:pt x="20" y="11"/>
                  </a:cubicBezTo>
                  <a:cubicBezTo>
                    <a:pt x="20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0"/>
                    <a:pt x="21" y="10"/>
                  </a:cubicBezTo>
                  <a:close/>
                  <a:moveTo>
                    <a:pt x="22" y="11"/>
                  </a:moveTo>
                  <a:cubicBezTo>
                    <a:pt x="22" y="11"/>
                    <a:pt x="22" y="11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lose/>
                  <a:moveTo>
                    <a:pt x="22" y="10"/>
                  </a:moveTo>
                  <a:cubicBezTo>
                    <a:pt x="22" y="10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1" y="11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close/>
                  <a:moveTo>
                    <a:pt x="22" y="11"/>
                  </a:moveTo>
                  <a:cubicBezTo>
                    <a:pt x="23" y="11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3" y="11"/>
                  </a:cubicBezTo>
                  <a:cubicBezTo>
                    <a:pt x="23" y="11"/>
                    <a:pt x="23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lose/>
                  <a:moveTo>
                    <a:pt x="23" y="9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lose/>
                  <a:moveTo>
                    <a:pt x="24" y="9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10"/>
                    <a:pt x="24" y="10"/>
                    <a:pt x="24" y="10"/>
                  </a:cubicBezTo>
                  <a:lnTo>
                    <a:pt x="24" y="9"/>
                  </a:lnTo>
                  <a:close/>
                  <a:moveTo>
                    <a:pt x="24" y="9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  <a:moveTo>
                    <a:pt x="24" y="8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3" y="8"/>
                    <a:pt x="23" y="8"/>
                  </a:cubicBezTo>
                  <a:lnTo>
                    <a:pt x="24" y="8"/>
                  </a:lnTo>
                  <a:close/>
                  <a:moveTo>
                    <a:pt x="25" y="7"/>
                  </a:moveTo>
                  <a:cubicBezTo>
                    <a:pt x="25" y="7"/>
                    <a:pt x="25" y="7"/>
                    <a:pt x="25" y="7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lose/>
                  <a:moveTo>
                    <a:pt x="26" y="8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7"/>
                  </a:cubicBezTo>
                  <a:cubicBezTo>
                    <a:pt x="25" y="8"/>
                    <a:pt x="25" y="8"/>
                    <a:pt x="26" y="8"/>
                  </a:cubicBezTo>
                  <a:close/>
                  <a:moveTo>
                    <a:pt x="26" y="8"/>
                  </a:move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5" y="9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lose/>
                  <a:moveTo>
                    <a:pt x="27" y="9"/>
                  </a:moveTo>
                  <a:cubicBezTo>
                    <a:pt x="26" y="9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6" y="10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7" y="9"/>
                  </a:cubicBezTo>
                  <a:close/>
                  <a:moveTo>
                    <a:pt x="27" y="10"/>
                  </a:moveTo>
                  <a:cubicBezTo>
                    <a:pt x="27" y="10"/>
                    <a:pt x="27" y="10"/>
                    <a:pt x="27" y="11"/>
                  </a:cubicBezTo>
                  <a:cubicBezTo>
                    <a:pt x="27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7" y="10"/>
                    <a:pt x="27" y="9"/>
                  </a:cubicBezTo>
                  <a:cubicBezTo>
                    <a:pt x="27" y="10"/>
                    <a:pt x="27" y="10"/>
                    <a:pt x="27" y="10"/>
                  </a:cubicBezTo>
                  <a:close/>
                  <a:moveTo>
                    <a:pt x="28" y="11"/>
                  </a:moveTo>
                  <a:cubicBezTo>
                    <a:pt x="27" y="11"/>
                    <a:pt x="27" y="11"/>
                    <a:pt x="27" y="11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8" y="11"/>
                    <a:pt x="28" y="11"/>
                  </a:cubicBezTo>
                  <a:close/>
                  <a:moveTo>
                    <a:pt x="27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8" y="13"/>
                    <a:pt x="28" y="12"/>
                    <a:pt x="28" y="12"/>
                  </a:cubicBezTo>
                  <a:cubicBezTo>
                    <a:pt x="28" y="12"/>
                    <a:pt x="29" y="13"/>
                    <a:pt x="29" y="13"/>
                  </a:cubicBezTo>
                  <a:cubicBezTo>
                    <a:pt x="29" y="13"/>
                    <a:pt x="28" y="13"/>
                    <a:pt x="28" y="13"/>
                  </a:cubicBezTo>
                  <a:cubicBezTo>
                    <a:pt x="28" y="14"/>
                    <a:pt x="28" y="14"/>
                    <a:pt x="27" y="14"/>
                  </a:cubicBezTo>
                  <a:close/>
                  <a:moveTo>
                    <a:pt x="27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1"/>
                    <a:pt x="28" y="11"/>
                    <a:pt x="28" y="11"/>
                  </a:cubicBezTo>
                  <a:cubicBezTo>
                    <a:pt x="28" y="11"/>
                    <a:pt x="28" y="12"/>
                    <a:pt x="28" y="12"/>
                  </a:cubicBezTo>
                  <a:cubicBezTo>
                    <a:pt x="28" y="12"/>
                    <a:pt x="27" y="13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lose/>
                  <a:moveTo>
                    <a:pt x="26" y="14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4"/>
                    <a:pt x="25" y="14"/>
                    <a:pt x="25" y="13"/>
                  </a:cubicBezTo>
                  <a:cubicBezTo>
                    <a:pt x="26" y="13"/>
                    <a:pt x="26" y="14"/>
                    <a:pt x="27" y="14"/>
                  </a:cubicBezTo>
                  <a:lnTo>
                    <a:pt x="26" y="14"/>
                  </a:lnTo>
                  <a:close/>
                  <a:moveTo>
                    <a:pt x="25" y="17"/>
                  </a:moveTo>
                  <a:cubicBezTo>
                    <a:pt x="26" y="17"/>
                    <a:pt x="26" y="16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6"/>
                    <a:pt x="27" y="16"/>
                    <a:pt x="26" y="1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5" y="17"/>
                  </a:cubicBezTo>
                  <a:close/>
                  <a:moveTo>
                    <a:pt x="24" y="17"/>
                  </a:moveTo>
                  <a:cubicBezTo>
                    <a:pt x="24" y="17"/>
                    <a:pt x="25" y="17"/>
                    <a:pt x="25" y="17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6" y="16"/>
                    <a:pt x="25" y="17"/>
                    <a:pt x="25" y="17"/>
                  </a:cubicBezTo>
                  <a:cubicBezTo>
                    <a:pt x="25" y="17"/>
                    <a:pt x="25" y="17"/>
                    <a:pt x="24" y="17"/>
                  </a:cubicBezTo>
                  <a:close/>
                  <a:moveTo>
                    <a:pt x="27" y="20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lose/>
                  <a:moveTo>
                    <a:pt x="25" y="20"/>
                  </a:moveTo>
                  <a:cubicBezTo>
                    <a:pt x="25" y="20"/>
                    <a:pt x="25" y="19"/>
                    <a:pt x="25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20"/>
                    <a:pt x="27" y="20"/>
                    <a:pt x="27" y="20"/>
                  </a:cubicBezTo>
                  <a:cubicBezTo>
                    <a:pt x="27" y="20"/>
                    <a:pt x="26" y="20"/>
                    <a:pt x="26" y="20"/>
                  </a:cubicBezTo>
                  <a:cubicBezTo>
                    <a:pt x="26" y="20"/>
                    <a:pt x="26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24" y="20"/>
                  </a:moveTo>
                  <a:cubicBezTo>
                    <a:pt x="24" y="19"/>
                    <a:pt x="24" y="19"/>
                    <a:pt x="24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20"/>
                    <a:pt x="25" y="20"/>
                  </a:cubicBezTo>
                  <a:cubicBezTo>
                    <a:pt x="25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lose/>
                  <a:moveTo>
                    <a:pt x="23" y="20"/>
                  </a:moveTo>
                  <a:cubicBezTo>
                    <a:pt x="23" y="19"/>
                    <a:pt x="23" y="19"/>
                    <a:pt x="23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20"/>
                  </a:cubicBezTo>
                  <a:cubicBezTo>
                    <a:pt x="24" y="20"/>
                    <a:pt x="23" y="20"/>
                    <a:pt x="23" y="20"/>
                  </a:cubicBezTo>
                  <a:close/>
                  <a:moveTo>
                    <a:pt x="22" y="19"/>
                  </a:moveTo>
                  <a:cubicBezTo>
                    <a:pt x="22" y="19"/>
                    <a:pt x="22" y="19"/>
                    <a:pt x="22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9"/>
                    <a:pt x="23" y="19"/>
                    <a:pt x="23" y="20"/>
                  </a:cubicBezTo>
                  <a:cubicBezTo>
                    <a:pt x="23" y="20"/>
                    <a:pt x="22" y="19"/>
                    <a:pt x="22" y="19"/>
                  </a:cubicBezTo>
                  <a:close/>
                  <a:moveTo>
                    <a:pt x="25" y="23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4"/>
                    <a:pt x="25" y="24"/>
                  </a:cubicBezTo>
                  <a:cubicBezTo>
                    <a:pt x="25" y="23"/>
                    <a:pt x="25" y="23"/>
                    <a:pt x="25" y="23"/>
                  </a:cubicBezTo>
                  <a:close/>
                  <a:moveTo>
                    <a:pt x="23" y="23"/>
                  </a:moveTo>
                  <a:cubicBezTo>
                    <a:pt x="23" y="23"/>
                    <a:pt x="24" y="22"/>
                    <a:pt x="24" y="22"/>
                  </a:cubicBezTo>
                  <a:cubicBezTo>
                    <a:pt x="24" y="22"/>
                    <a:pt x="24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3" y="23"/>
                    <a:pt x="23" y="23"/>
                  </a:cubicBezTo>
                  <a:close/>
                  <a:moveTo>
                    <a:pt x="22" y="22"/>
                  </a:moveTo>
                  <a:cubicBezTo>
                    <a:pt x="23" y="22"/>
                    <a:pt x="23" y="22"/>
                    <a:pt x="23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3" y="22"/>
                    <a:pt x="23" y="22"/>
                    <a:pt x="23" y="23"/>
                  </a:cubicBezTo>
                  <a:cubicBezTo>
                    <a:pt x="23" y="22"/>
                    <a:pt x="23" y="22"/>
                    <a:pt x="22" y="22"/>
                  </a:cubicBezTo>
                  <a:close/>
                  <a:moveTo>
                    <a:pt x="22" y="22"/>
                  </a:moveTo>
                  <a:cubicBezTo>
                    <a:pt x="22" y="21"/>
                    <a:pt x="22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21" y="21"/>
                  </a:moveTo>
                  <a:cubicBezTo>
                    <a:pt x="21" y="21"/>
                    <a:pt x="21" y="20"/>
                    <a:pt x="22" y="20"/>
                  </a:cubicBezTo>
                  <a:cubicBezTo>
                    <a:pt x="22" y="20"/>
                    <a:pt x="22" y="20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1" y="21"/>
                    <a:pt x="21" y="21"/>
                    <a:pt x="21" y="21"/>
                  </a:cubicBezTo>
                  <a:close/>
                  <a:moveTo>
                    <a:pt x="20" y="20"/>
                  </a:moveTo>
                  <a:cubicBezTo>
                    <a:pt x="20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1"/>
                  </a:cubicBezTo>
                  <a:cubicBezTo>
                    <a:pt x="21" y="20"/>
                    <a:pt x="20" y="20"/>
                    <a:pt x="20" y="20"/>
                  </a:cubicBezTo>
                  <a:close/>
                  <a:moveTo>
                    <a:pt x="20" y="19"/>
                  </a:move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1" y="19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20" y="19"/>
                    <a:pt x="20" y="19"/>
                  </a:cubicBezTo>
                  <a:close/>
                  <a:moveTo>
                    <a:pt x="18" y="19"/>
                  </a:moveTo>
                  <a:cubicBezTo>
                    <a:pt x="18" y="19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9" y="18"/>
                    <a:pt x="19" y="18"/>
                  </a:cubicBezTo>
                  <a:cubicBezTo>
                    <a:pt x="19" y="18"/>
                    <a:pt x="18" y="19"/>
                    <a:pt x="18" y="19"/>
                  </a:cubicBezTo>
                  <a:close/>
                  <a:moveTo>
                    <a:pt x="19" y="20"/>
                  </a:moveTo>
                  <a:cubicBezTo>
                    <a:pt x="19" y="21"/>
                    <a:pt x="19" y="21"/>
                    <a:pt x="19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20" y="21"/>
                  </a:moveTo>
                  <a:cubicBezTo>
                    <a:pt x="20" y="21"/>
                    <a:pt x="20" y="21"/>
                    <a:pt x="19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lose/>
                  <a:moveTo>
                    <a:pt x="20" y="22"/>
                  </a:moveTo>
                  <a:cubicBezTo>
                    <a:pt x="20" y="22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2"/>
                    <a:pt x="20" y="22"/>
                    <a:pt x="20" y="21"/>
                  </a:cubicBezTo>
                  <a:cubicBezTo>
                    <a:pt x="20" y="22"/>
                    <a:pt x="20" y="22"/>
                    <a:pt x="20" y="22"/>
                  </a:cubicBezTo>
                  <a:close/>
                  <a:moveTo>
                    <a:pt x="21" y="23"/>
                  </a:moveTo>
                  <a:cubicBezTo>
                    <a:pt x="21" y="23"/>
                    <a:pt x="20" y="23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1" y="22"/>
                  </a:cubicBezTo>
                  <a:cubicBezTo>
                    <a:pt x="21" y="23"/>
                    <a:pt x="21" y="23"/>
                    <a:pt x="21" y="23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3"/>
                  </a:cubicBezTo>
                  <a:cubicBezTo>
                    <a:pt x="21" y="23"/>
                    <a:pt x="21" y="24"/>
                    <a:pt x="21" y="24"/>
                  </a:cubicBezTo>
                  <a:close/>
                  <a:moveTo>
                    <a:pt x="21" y="26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lose/>
                  <a:moveTo>
                    <a:pt x="20" y="25"/>
                  </a:moveTo>
                  <a:cubicBezTo>
                    <a:pt x="20" y="25"/>
                    <a:pt x="20" y="25"/>
                    <a:pt x="20" y="25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4"/>
                    <a:pt x="22" y="24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5"/>
                    <a:pt x="21" y="25"/>
                    <a:pt x="20" y="25"/>
                  </a:cubicBezTo>
                  <a:close/>
                  <a:moveTo>
                    <a:pt x="17" y="23"/>
                  </a:moveTo>
                  <a:cubicBezTo>
                    <a:pt x="17" y="23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ubicBezTo>
                    <a:pt x="18" y="22"/>
                    <a:pt x="18" y="23"/>
                    <a:pt x="18" y="23"/>
                  </a:cubicBezTo>
                  <a:cubicBezTo>
                    <a:pt x="18" y="23"/>
                    <a:pt x="17" y="23"/>
                    <a:pt x="17" y="23"/>
                  </a:cubicBezTo>
                  <a:close/>
                  <a:moveTo>
                    <a:pt x="19" y="24"/>
                  </a:moveTo>
                  <a:cubicBezTo>
                    <a:pt x="18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8" y="23"/>
                    <a:pt x="18" y="23"/>
                  </a:cubicBezTo>
                  <a:cubicBezTo>
                    <a:pt x="18" y="24"/>
                    <a:pt x="18" y="24"/>
                    <a:pt x="19" y="24"/>
                  </a:cubicBezTo>
                  <a:close/>
                  <a:moveTo>
                    <a:pt x="19" y="25"/>
                  </a:moveTo>
                  <a:cubicBezTo>
                    <a:pt x="18" y="25"/>
                    <a:pt x="17" y="25"/>
                    <a:pt x="17" y="25"/>
                  </a:cubicBezTo>
                  <a:cubicBezTo>
                    <a:pt x="17" y="25"/>
                    <a:pt x="17" y="24"/>
                    <a:pt x="17" y="24"/>
                  </a:cubicBezTo>
                  <a:cubicBezTo>
                    <a:pt x="17" y="24"/>
                    <a:pt x="18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5"/>
                    <a:pt x="19" y="25"/>
                    <a:pt x="19" y="25"/>
                  </a:cubicBezTo>
                  <a:close/>
                  <a:moveTo>
                    <a:pt x="17" y="26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5"/>
                    <a:pt x="17" y="25"/>
                  </a:cubicBezTo>
                  <a:cubicBezTo>
                    <a:pt x="17" y="25"/>
                    <a:pt x="18" y="25"/>
                    <a:pt x="19" y="25"/>
                  </a:cubicBezTo>
                  <a:cubicBezTo>
                    <a:pt x="19" y="25"/>
                    <a:pt x="19" y="26"/>
                    <a:pt x="19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7"/>
                    <a:pt x="18" y="27"/>
                  </a:cubicBezTo>
                  <a:cubicBezTo>
                    <a:pt x="18" y="27"/>
                    <a:pt x="17" y="26"/>
                    <a:pt x="17" y="26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7" y="27"/>
                    <a:pt x="18" y="27"/>
                    <a:pt x="18" y="27"/>
                  </a:cubicBezTo>
                  <a:close/>
                  <a:moveTo>
                    <a:pt x="13" y="26"/>
                  </a:moveTo>
                  <a:cubicBezTo>
                    <a:pt x="13" y="26"/>
                    <a:pt x="13" y="26"/>
                    <a:pt x="13" y="25"/>
                  </a:cubicBezTo>
                  <a:cubicBezTo>
                    <a:pt x="14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6"/>
                  </a:cubicBezTo>
                  <a:cubicBezTo>
                    <a:pt x="15" y="25"/>
                    <a:pt x="15" y="25"/>
                    <a:pt x="14" y="26"/>
                  </a:cubicBezTo>
                  <a:cubicBezTo>
                    <a:pt x="14" y="26"/>
                    <a:pt x="13" y="26"/>
                    <a:pt x="13" y="26"/>
                  </a:cubicBezTo>
                  <a:close/>
                  <a:moveTo>
                    <a:pt x="13" y="25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5" y="24"/>
                    <a:pt x="15" y="24"/>
                  </a:cubicBezTo>
                  <a:cubicBezTo>
                    <a:pt x="15" y="24"/>
                    <a:pt x="15" y="24"/>
                    <a:pt x="16" y="24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5" y="25"/>
                    <a:pt x="14" y="25"/>
                    <a:pt x="13" y="25"/>
                  </a:cubicBezTo>
                  <a:cubicBezTo>
                    <a:pt x="13" y="25"/>
                    <a:pt x="13" y="25"/>
                    <a:pt x="13" y="26"/>
                  </a:cubicBezTo>
                  <a:lnTo>
                    <a:pt x="13" y="25"/>
                  </a:lnTo>
                  <a:close/>
                  <a:moveTo>
                    <a:pt x="12" y="25"/>
                  </a:moveTo>
                  <a:cubicBezTo>
                    <a:pt x="12" y="24"/>
                    <a:pt x="11" y="24"/>
                    <a:pt x="12" y="23"/>
                  </a:cubicBezTo>
                  <a:cubicBezTo>
                    <a:pt x="13" y="24"/>
                    <a:pt x="12" y="24"/>
                    <a:pt x="13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lose/>
                  <a:moveTo>
                    <a:pt x="9" y="26"/>
                  </a:moveTo>
                  <a:cubicBezTo>
                    <a:pt x="10" y="26"/>
                    <a:pt x="11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1" y="26"/>
                    <a:pt x="11" y="26"/>
                  </a:cubicBezTo>
                  <a:cubicBezTo>
                    <a:pt x="10" y="26"/>
                    <a:pt x="10" y="27"/>
                    <a:pt x="10" y="27"/>
                  </a:cubicBezTo>
                  <a:cubicBezTo>
                    <a:pt x="10" y="27"/>
                    <a:pt x="10" y="26"/>
                    <a:pt x="9" y="26"/>
                  </a:cubicBezTo>
                  <a:close/>
                  <a:moveTo>
                    <a:pt x="9" y="25"/>
                  </a:move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10" y="25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1" y="26"/>
                    <a:pt x="10" y="26"/>
                    <a:pt x="9" y="26"/>
                  </a:cubicBezTo>
                  <a:cubicBezTo>
                    <a:pt x="9" y="26"/>
                    <a:pt x="9" y="26"/>
                    <a:pt x="9" y="25"/>
                  </a:cubicBezTo>
                  <a:close/>
                  <a:moveTo>
                    <a:pt x="8" y="25"/>
                  </a:moveTo>
                  <a:cubicBezTo>
                    <a:pt x="8" y="25"/>
                    <a:pt x="8" y="25"/>
                    <a:pt x="8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8" y="25"/>
                    <a:pt x="8" y="25"/>
                    <a:pt x="8" y="25"/>
                  </a:cubicBezTo>
                  <a:close/>
                  <a:moveTo>
                    <a:pt x="7" y="24"/>
                  </a:moveTo>
                  <a:cubicBezTo>
                    <a:pt x="7" y="24"/>
                    <a:pt x="8" y="24"/>
                    <a:pt x="8" y="24"/>
                  </a:cubicBezTo>
                  <a:cubicBezTo>
                    <a:pt x="8" y="24"/>
                    <a:pt x="8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7" y="24"/>
                    <a:pt x="7" y="24"/>
                  </a:cubicBezTo>
                  <a:close/>
                  <a:moveTo>
                    <a:pt x="7" y="23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8" y="23"/>
                    <a:pt x="8" y="24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7" y="23"/>
                    <a:pt x="7" y="23"/>
                  </a:cubicBezTo>
                  <a:close/>
                  <a:moveTo>
                    <a:pt x="6" y="25"/>
                  </a:moveTo>
                  <a:cubicBezTo>
                    <a:pt x="6" y="25"/>
                    <a:pt x="6" y="25"/>
                    <a:pt x="5" y="25"/>
                  </a:cubicBezTo>
                  <a:cubicBezTo>
                    <a:pt x="5" y="25"/>
                    <a:pt x="5" y="25"/>
                    <a:pt x="5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5"/>
                  </a:cubicBezTo>
                  <a:close/>
                  <a:moveTo>
                    <a:pt x="7" y="26"/>
                  </a:moveTo>
                  <a:cubicBezTo>
                    <a:pt x="7" y="26"/>
                    <a:pt x="6" y="26"/>
                    <a:pt x="6" y="26"/>
                  </a:cubicBezTo>
                  <a:cubicBezTo>
                    <a:pt x="6" y="26"/>
                    <a:pt x="6" y="26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6"/>
                  </a:cubicBezTo>
                  <a:close/>
                  <a:moveTo>
                    <a:pt x="7" y="26"/>
                  </a:moveTo>
                  <a:cubicBezTo>
                    <a:pt x="7" y="26"/>
                    <a:pt x="7" y="27"/>
                    <a:pt x="6" y="27"/>
                  </a:cubicBezTo>
                  <a:cubicBezTo>
                    <a:pt x="6" y="27"/>
                    <a:pt x="6" y="27"/>
                    <a:pt x="6" y="26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lose/>
                  <a:moveTo>
                    <a:pt x="8" y="27"/>
                  </a:moveTo>
                  <a:cubicBezTo>
                    <a:pt x="8" y="27"/>
                    <a:pt x="7" y="28"/>
                    <a:pt x="7" y="28"/>
                  </a:cubicBezTo>
                  <a:cubicBezTo>
                    <a:pt x="7" y="28"/>
                    <a:pt x="7" y="28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7"/>
                    <a:pt x="7" y="27"/>
                    <a:pt x="8" y="26"/>
                  </a:cubicBezTo>
                  <a:cubicBezTo>
                    <a:pt x="8" y="27"/>
                    <a:pt x="8" y="27"/>
                    <a:pt x="8" y="27"/>
                  </a:cubicBezTo>
                  <a:close/>
                  <a:moveTo>
                    <a:pt x="8" y="29"/>
                  </a:move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9" y="29"/>
                    <a:pt x="9" y="29"/>
                  </a:cubicBezTo>
                  <a:cubicBezTo>
                    <a:pt x="9" y="29"/>
                    <a:pt x="8" y="29"/>
                    <a:pt x="8" y="29"/>
                  </a:cubicBezTo>
                  <a:close/>
                  <a:moveTo>
                    <a:pt x="7" y="29"/>
                  </a:move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8" y="27"/>
                    <a:pt x="8" y="27"/>
                  </a:cubicBezTo>
                  <a:cubicBezTo>
                    <a:pt x="8" y="27"/>
                    <a:pt x="8" y="28"/>
                    <a:pt x="9" y="28"/>
                  </a:cubicBezTo>
                  <a:cubicBezTo>
                    <a:pt x="9" y="28"/>
                    <a:pt x="9" y="28"/>
                    <a:pt x="8" y="28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7" y="29"/>
                    <a:pt x="7" y="29"/>
                  </a:cubicBezTo>
                  <a:close/>
                  <a:moveTo>
                    <a:pt x="5" y="26"/>
                  </a:moveTo>
                  <a:cubicBezTo>
                    <a:pt x="4" y="27"/>
                    <a:pt x="4" y="27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lose/>
                  <a:moveTo>
                    <a:pt x="5" y="27"/>
                  </a:move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lose/>
                  <a:moveTo>
                    <a:pt x="5" y="28"/>
                  </a:move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lose/>
                  <a:moveTo>
                    <a:pt x="4" y="30"/>
                  </a:moveTo>
                  <a:cubicBezTo>
                    <a:pt x="4" y="30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5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4" y="30"/>
                  </a:cubicBezTo>
                  <a:close/>
                  <a:moveTo>
                    <a:pt x="5" y="30"/>
                  </a:moveTo>
                  <a:cubicBezTo>
                    <a:pt x="5" y="30"/>
                    <a:pt x="5" y="30"/>
                    <a:pt x="5" y="30"/>
                  </a:cubicBezTo>
                  <a:cubicBezTo>
                    <a:pt x="5" y="31"/>
                    <a:pt x="5" y="31"/>
                    <a:pt x="5" y="30"/>
                  </a:cubicBezTo>
                  <a:cubicBezTo>
                    <a:pt x="4" y="30"/>
                    <a:pt x="5" y="30"/>
                    <a:pt x="5" y="30"/>
                  </a:cubicBezTo>
                  <a:close/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118"/>
            <p:cNvSpPr>
              <a:spLocks noEditPoints="1"/>
            </p:cNvSpPr>
            <p:nvPr/>
          </p:nvSpPr>
          <p:spPr bwMode="auto">
            <a:xfrm rot="1015632">
              <a:off x="6049501" y="1266015"/>
              <a:ext cx="2177303" cy="1739059"/>
            </a:xfrm>
            <a:custGeom>
              <a:avLst/>
              <a:gdLst>
                <a:gd name="T0" fmla="*/ 132 w 264"/>
                <a:gd name="T1" fmla="*/ 211 h 211"/>
                <a:gd name="T2" fmla="*/ 130 w 264"/>
                <a:gd name="T3" fmla="*/ 206 h 211"/>
                <a:gd name="T4" fmla="*/ 90 w 264"/>
                <a:gd name="T5" fmla="*/ 176 h 211"/>
                <a:gd name="T6" fmla="*/ 21 w 264"/>
                <a:gd name="T7" fmla="*/ 117 h 211"/>
                <a:gd name="T8" fmla="*/ 50 w 264"/>
                <a:gd name="T9" fmla="*/ 4 h 211"/>
                <a:gd name="T10" fmla="*/ 69 w 264"/>
                <a:gd name="T11" fmla="*/ 0 h 211"/>
                <a:gd name="T12" fmla="*/ 132 w 264"/>
                <a:gd name="T13" fmla="*/ 33 h 211"/>
                <a:gd name="T14" fmla="*/ 195 w 264"/>
                <a:gd name="T15" fmla="*/ 0 h 211"/>
                <a:gd name="T16" fmla="*/ 214 w 264"/>
                <a:gd name="T17" fmla="*/ 4 h 211"/>
                <a:gd name="T18" fmla="*/ 244 w 264"/>
                <a:gd name="T19" fmla="*/ 117 h 211"/>
                <a:gd name="T20" fmla="*/ 176 w 264"/>
                <a:gd name="T21" fmla="*/ 175 h 211"/>
                <a:gd name="T22" fmla="*/ 134 w 264"/>
                <a:gd name="T23" fmla="*/ 206 h 211"/>
                <a:gd name="T24" fmla="*/ 132 w 264"/>
                <a:gd name="T25" fmla="*/ 211 h 211"/>
                <a:gd name="T26" fmla="*/ 69 w 264"/>
                <a:gd name="T27" fmla="*/ 5 h 211"/>
                <a:gd name="T28" fmla="*/ 52 w 264"/>
                <a:gd name="T29" fmla="*/ 9 h 211"/>
                <a:gd name="T30" fmla="*/ 25 w 264"/>
                <a:gd name="T31" fmla="*/ 115 h 211"/>
                <a:gd name="T32" fmla="*/ 92 w 264"/>
                <a:gd name="T33" fmla="*/ 172 h 211"/>
                <a:gd name="T34" fmla="*/ 132 w 264"/>
                <a:gd name="T35" fmla="*/ 201 h 211"/>
                <a:gd name="T36" fmla="*/ 173 w 264"/>
                <a:gd name="T37" fmla="*/ 171 h 211"/>
                <a:gd name="T38" fmla="*/ 240 w 264"/>
                <a:gd name="T39" fmla="*/ 115 h 211"/>
                <a:gd name="T40" fmla="*/ 212 w 264"/>
                <a:gd name="T41" fmla="*/ 8 h 211"/>
                <a:gd name="T42" fmla="*/ 195 w 264"/>
                <a:gd name="T43" fmla="*/ 5 h 211"/>
                <a:gd name="T44" fmla="*/ 134 w 264"/>
                <a:gd name="T45" fmla="*/ 38 h 211"/>
                <a:gd name="T46" fmla="*/ 132 w 264"/>
                <a:gd name="T47" fmla="*/ 40 h 211"/>
                <a:gd name="T48" fmla="*/ 130 w 264"/>
                <a:gd name="T49" fmla="*/ 38 h 211"/>
                <a:gd name="T50" fmla="*/ 69 w 264"/>
                <a:gd name="T51" fmla="*/ 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4" h="211">
                  <a:moveTo>
                    <a:pt x="132" y="211"/>
                  </a:moveTo>
                  <a:cubicBezTo>
                    <a:pt x="130" y="206"/>
                    <a:pt x="130" y="206"/>
                    <a:pt x="130" y="206"/>
                  </a:cubicBezTo>
                  <a:cubicBezTo>
                    <a:pt x="126" y="196"/>
                    <a:pt x="109" y="187"/>
                    <a:pt x="90" y="176"/>
                  </a:cubicBezTo>
                  <a:cubicBezTo>
                    <a:pt x="63" y="160"/>
                    <a:pt x="32" y="143"/>
                    <a:pt x="21" y="117"/>
                  </a:cubicBezTo>
                  <a:cubicBezTo>
                    <a:pt x="0" y="71"/>
                    <a:pt x="14" y="20"/>
                    <a:pt x="50" y="4"/>
                  </a:cubicBezTo>
                  <a:cubicBezTo>
                    <a:pt x="56" y="2"/>
                    <a:pt x="63" y="0"/>
                    <a:pt x="69" y="0"/>
                  </a:cubicBezTo>
                  <a:cubicBezTo>
                    <a:pt x="90" y="0"/>
                    <a:pt x="113" y="13"/>
                    <a:pt x="132" y="33"/>
                  </a:cubicBezTo>
                  <a:cubicBezTo>
                    <a:pt x="151" y="13"/>
                    <a:pt x="174" y="0"/>
                    <a:pt x="195" y="0"/>
                  </a:cubicBezTo>
                  <a:cubicBezTo>
                    <a:pt x="202" y="0"/>
                    <a:pt x="208" y="2"/>
                    <a:pt x="214" y="4"/>
                  </a:cubicBezTo>
                  <a:cubicBezTo>
                    <a:pt x="251" y="20"/>
                    <a:pt x="264" y="71"/>
                    <a:pt x="244" y="117"/>
                  </a:cubicBezTo>
                  <a:cubicBezTo>
                    <a:pt x="233" y="143"/>
                    <a:pt x="202" y="160"/>
                    <a:pt x="176" y="175"/>
                  </a:cubicBezTo>
                  <a:cubicBezTo>
                    <a:pt x="156" y="186"/>
                    <a:pt x="138" y="196"/>
                    <a:pt x="134" y="206"/>
                  </a:cubicBezTo>
                  <a:lnTo>
                    <a:pt x="132" y="211"/>
                  </a:lnTo>
                  <a:close/>
                  <a:moveTo>
                    <a:pt x="69" y="5"/>
                  </a:moveTo>
                  <a:cubicBezTo>
                    <a:pt x="63" y="5"/>
                    <a:pt x="57" y="6"/>
                    <a:pt x="52" y="9"/>
                  </a:cubicBezTo>
                  <a:cubicBezTo>
                    <a:pt x="18" y="24"/>
                    <a:pt x="6" y="71"/>
                    <a:pt x="25" y="115"/>
                  </a:cubicBezTo>
                  <a:cubicBezTo>
                    <a:pt x="36" y="140"/>
                    <a:pt x="66" y="157"/>
                    <a:pt x="92" y="172"/>
                  </a:cubicBezTo>
                  <a:cubicBezTo>
                    <a:pt x="110" y="182"/>
                    <a:pt x="125" y="191"/>
                    <a:pt x="132" y="201"/>
                  </a:cubicBezTo>
                  <a:cubicBezTo>
                    <a:pt x="139" y="190"/>
                    <a:pt x="155" y="181"/>
                    <a:pt x="173" y="171"/>
                  </a:cubicBezTo>
                  <a:cubicBezTo>
                    <a:pt x="199" y="156"/>
                    <a:pt x="229" y="139"/>
                    <a:pt x="240" y="115"/>
                  </a:cubicBezTo>
                  <a:cubicBezTo>
                    <a:pt x="259" y="71"/>
                    <a:pt x="246" y="23"/>
                    <a:pt x="212" y="8"/>
                  </a:cubicBezTo>
                  <a:cubicBezTo>
                    <a:pt x="207" y="6"/>
                    <a:pt x="201" y="5"/>
                    <a:pt x="195" y="5"/>
                  </a:cubicBezTo>
                  <a:cubicBezTo>
                    <a:pt x="175" y="5"/>
                    <a:pt x="152" y="17"/>
                    <a:pt x="134" y="38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12" y="17"/>
                    <a:pt x="89" y="5"/>
                    <a:pt x="69" y="5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119"/>
            <p:cNvSpPr>
              <a:spLocks noEditPoints="1"/>
            </p:cNvSpPr>
            <p:nvPr/>
          </p:nvSpPr>
          <p:spPr bwMode="auto">
            <a:xfrm rot="1015632">
              <a:off x="6127737" y="1323473"/>
              <a:ext cx="2045134" cy="1544285"/>
            </a:xfrm>
            <a:custGeom>
              <a:avLst/>
              <a:gdLst>
                <a:gd name="T0" fmla="*/ 124 w 248"/>
                <a:gd name="T1" fmla="*/ 187 h 187"/>
                <a:gd name="T2" fmla="*/ 124 w 248"/>
                <a:gd name="T3" fmla="*/ 187 h 187"/>
                <a:gd name="T4" fmla="*/ 85 w 248"/>
                <a:gd name="T5" fmla="*/ 162 h 187"/>
                <a:gd name="T6" fmla="*/ 18 w 248"/>
                <a:gd name="T7" fmla="*/ 106 h 187"/>
                <a:gd name="T8" fmla="*/ 43 w 248"/>
                <a:gd name="T9" fmla="*/ 4 h 187"/>
                <a:gd name="T10" fmla="*/ 59 w 248"/>
                <a:gd name="T11" fmla="*/ 0 h 187"/>
                <a:gd name="T12" fmla="*/ 117 w 248"/>
                <a:gd name="T13" fmla="*/ 33 h 187"/>
                <a:gd name="T14" fmla="*/ 124 w 248"/>
                <a:gd name="T15" fmla="*/ 41 h 187"/>
                <a:gd name="T16" fmla="*/ 131 w 248"/>
                <a:gd name="T17" fmla="*/ 33 h 187"/>
                <a:gd name="T18" fmla="*/ 189 w 248"/>
                <a:gd name="T19" fmla="*/ 0 h 187"/>
                <a:gd name="T20" fmla="*/ 205 w 248"/>
                <a:gd name="T21" fmla="*/ 3 h 187"/>
                <a:gd name="T22" fmla="*/ 230 w 248"/>
                <a:gd name="T23" fmla="*/ 106 h 187"/>
                <a:gd name="T24" fmla="*/ 164 w 248"/>
                <a:gd name="T25" fmla="*/ 161 h 187"/>
                <a:gd name="T26" fmla="*/ 124 w 248"/>
                <a:gd name="T27" fmla="*/ 187 h 187"/>
                <a:gd name="T28" fmla="*/ 59 w 248"/>
                <a:gd name="T29" fmla="*/ 2 h 187"/>
                <a:gd name="T30" fmla="*/ 44 w 248"/>
                <a:gd name="T31" fmla="*/ 5 h 187"/>
                <a:gd name="T32" fmla="*/ 19 w 248"/>
                <a:gd name="T33" fmla="*/ 105 h 187"/>
                <a:gd name="T34" fmla="*/ 86 w 248"/>
                <a:gd name="T35" fmla="*/ 161 h 187"/>
                <a:gd name="T36" fmla="*/ 124 w 248"/>
                <a:gd name="T37" fmla="*/ 186 h 187"/>
                <a:gd name="T38" fmla="*/ 163 w 248"/>
                <a:gd name="T39" fmla="*/ 160 h 187"/>
                <a:gd name="T40" fmla="*/ 229 w 248"/>
                <a:gd name="T41" fmla="*/ 105 h 187"/>
                <a:gd name="T42" fmla="*/ 205 w 248"/>
                <a:gd name="T43" fmla="*/ 4 h 187"/>
                <a:gd name="T44" fmla="*/ 189 w 248"/>
                <a:gd name="T45" fmla="*/ 1 h 187"/>
                <a:gd name="T46" fmla="*/ 132 w 248"/>
                <a:gd name="T47" fmla="*/ 34 h 187"/>
                <a:gd name="T48" fmla="*/ 124 w 248"/>
                <a:gd name="T49" fmla="*/ 42 h 187"/>
                <a:gd name="T50" fmla="*/ 117 w 248"/>
                <a:gd name="T51" fmla="*/ 34 h 187"/>
                <a:gd name="T52" fmla="*/ 59 w 248"/>
                <a:gd name="T53" fmla="*/ 2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8" h="187">
                  <a:moveTo>
                    <a:pt x="124" y="187"/>
                  </a:moveTo>
                  <a:cubicBezTo>
                    <a:pt x="124" y="187"/>
                    <a:pt x="124" y="187"/>
                    <a:pt x="124" y="187"/>
                  </a:cubicBezTo>
                  <a:cubicBezTo>
                    <a:pt x="114" y="178"/>
                    <a:pt x="100" y="170"/>
                    <a:pt x="85" y="162"/>
                  </a:cubicBezTo>
                  <a:cubicBezTo>
                    <a:pt x="59" y="147"/>
                    <a:pt x="29" y="130"/>
                    <a:pt x="18" y="106"/>
                  </a:cubicBezTo>
                  <a:cubicBezTo>
                    <a:pt x="0" y="64"/>
                    <a:pt x="11" y="18"/>
                    <a:pt x="43" y="4"/>
                  </a:cubicBezTo>
                  <a:cubicBezTo>
                    <a:pt x="48" y="1"/>
                    <a:pt x="53" y="0"/>
                    <a:pt x="59" y="0"/>
                  </a:cubicBezTo>
                  <a:cubicBezTo>
                    <a:pt x="78" y="0"/>
                    <a:pt x="99" y="13"/>
                    <a:pt x="117" y="33"/>
                  </a:cubicBezTo>
                  <a:cubicBezTo>
                    <a:pt x="124" y="41"/>
                    <a:pt x="124" y="41"/>
                    <a:pt x="124" y="41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49" y="13"/>
                    <a:pt x="171" y="0"/>
                    <a:pt x="189" y="0"/>
                  </a:cubicBezTo>
                  <a:cubicBezTo>
                    <a:pt x="195" y="0"/>
                    <a:pt x="200" y="1"/>
                    <a:pt x="205" y="3"/>
                  </a:cubicBezTo>
                  <a:cubicBezTo>
                    <a:pt x="237" y="18"/>
                    <a:pt x="248" y="63"/>
                    <a:pt x="230" y="106"/>
                  </a:cubicBezTo>
                  <a:cubicBezTo>
                    <a:pt x="220" y="129"/>
                    <a:pt x="190" y="146"/>
                    <a:pt x="164" y="161"/>
                  </a:cubicBezTo>
                  <a:cubicBezTo>
                    <a:pt x="148" y="170"/>
                    <a:pt x="134" y="178"/>
                    <a:pt x="124" y="187"/>
                  </a:cubicBezTo>
                  <a:close/>
                  <a:moveTo>
                    <a:pt x="59" y="2"/>
                  </a:moveTo>
                  <a:cubicBezTo>
                    <a:pt x="53" y="2"/>
                    <a:pt x="48" y="3"/>
                    <a:pt x="44" y="5"/>
                  </a:cubicBezTo>
                  <a:cubicBezTo>
                    <a:pt x="12" y="19"/>
                    <a:pt x="1" y="64"/>
                    <a:pt x="19" y="105"/>
                  </a:cubicBezTo>
                  <a:cubicBezTo>
                    <a:pt x="30" y="129"/>
                    <a:pt x="60" y="146"/>
                    <a:pt x="86" y="161"/>
                  </a:cubicBezTo>
                  <a:cubicBezTo>
                    <a:pt x="101" y="169"/>
                    <a:pt x="115" y="177"/>
                    <a:pt x="124" y="186"/>
                  </a:cubicBezTo>
                  <a:cubicBezTo>
                    <a:pt x="133" y="177"/>
                    <a:pt x="148" y="168"/>
                    <a:pt x="163" y="160"/>
                  </a:cubicBezTo>
                  <a:cubicBezTo>
                    <a:pt x="189" y="145"/>
                    <a:pt x="219" y="128"/>
                    <a:pt x="229" y="105"/>
                  </a:cubicBezTo>
                  <a:cubicBezTo>
                    <a:pt x="247" y="64"/>
                    <a:pt x="236" y="18"/>
                    <a:pt x="205" y="4"/>
                  </a:cubicBezTo>
                  <a:cubicBezTo>
                    <a:pt x="200" y="2"/>
                    <a:pt x="195" y="1"/>
                    <a:pt x="189" y="1"/>
                  </a:cubicBezTo>
                  <a:cubicBezTo>
                    <a:pt x="171" y="1"/>
                    <a:pt x="150" y="14"/>
                    <a:pt x="132" y="34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99" y="14"/>
                    <a:pt x="77" y="2"/>
                    <a:pt x="59" y="2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120"/>
            <p:cNvSpPr>
              <a:spLocks noEditPoints="1"/>
            </p:cNvSpPr>
            <p:nvPr/>
          </p:nvSpPr>
          <p:spPr bwMode="auto">
            <a:xfrm rot="1015632">
              <a:off x="6994399" y="1925278"/>
              <a:ext cx="278250" cy="570411"/>
            </a:xfrm>
            <a:custGeom>
              <a:avLst/>
              <a:gdLst>
                <a:gd name="T0" fmla="*/ 34 w 34"/>
                <a:gd name="T1" fmla="*/ 69 h 69"/>
                <a:gd name="T2" fmla="*/ 0 w 34"/>
                <a:gd name="T3" fmla="*/ 69 h 69"/>
                <a:gd name="T4" fmla="*/ 5 w 34"/>
                <a:gd name="T5" fmla="*/ 28 h 69"/>
                <a:gd name="T6" fmla="*/ 0 w 34"/>
                <a:gd name="T7" fmla="*/ 16 h 69"/>
                <a:gd name="T8" fmla="*/ 17 w 34"/>
                <a:gd name="T9" fmla="*/ 0 h 69"/>
                <a:gd name="T10" fmla="*/ 33 w 34"/>
                <a:gd name="T11" fmla="*/ 16 h 69"/>
                <a:gd name="T12" fmla="*/ 28 w 34"/>
                <a:gd name="T13" fmla="*/ 28 h 69"/>
                <a:gd name="T14" fmla="*/ 34 w 34"/>
                <a:gd name="T15" fmla="*/ 69 h 69"/>
                <a:gd name="T16" fmla="*/ 4 w 34"/>
                <a:gd name="T17" fmla="*/ 66 h 69"/>
                <a:gd name="T18" fmla="*/ 30 w 34"/>
                <a:gd name="T19" fmla="*/ 66 h 69"/>
                <a:gd name="T20" fmla="*/ 24 w 34"/>
                <a:gd name="T21" fmla="*/ 26 h 69"/>
                <a:gd name="T22" fmla="*/ 25 w 34"/>
                <a:gd name="T23" fmla="*/ 26 h 69"/>
                <a:gd name="T24" fmla="*/ 30 w 34"/>
                <a:gd name="T25" fmla="*/ 16 h 69"/>
                <a:gd name="T26" fmla="*/ 17 w 34"/>
                <a:gd name="T27" fmla="*/ 3 h 69"/>
                <a:gd name="T28" fmla="*/ 4 w 34"/>
                <a:gd name="T29" fmla="*/ 16 h 69"/>
                <a:gd name="T30" fmla="*/ 8 w 34"/>
                <a:gd name="T31" fmla="*/ 26 h 69"/>
                <a:gd name="T32" fmla="*/ 9 w 34"/>
                <a:gd name="T33" fmla="*/ 26 h 69"/>
                <a:gd name="T34" fmla="*/ 4 w 34"/>
                <a:gd name="T35" fmla="*/ 6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69">
                  <a:moveTo>
                    <a:pt x="34" y="6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2" y="25"/>
                    <a:pt x="0" y="20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0"/>
                    <a:pt x="31" y="25"/>
                    <a:pt x="28" y="28"/>
                  </a:cubicBezTo>
                  <a:lnTo>
                    <a:pt x="34" y="69"/>
                  </a:lnTo>
                  <a:close/>
                  <a:moveTo>
                    <a:pt x="4" y="66"/>
                  </a:moveTo>
                  <a:cubicBezTo>
                    <a:pt x="30" y="66"/>
                    <a:pt x="30" y="66"/>
                    <a:pt x="30" y="6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8" y="23"/>
                    <a:pt x="30" y="20"/>
                    <a:pt x="30" y="16"/>
                  </a:cubicBezTo>
                  <a:cubicBezTo>
                    <a:pt x="30" y="9"/>
                    <a:pt x="24" y="3"/>
                    <a:pt x="17" y="3"/>
                  </a:cubicBezTo>
                  <a:cubicBezTo>
                    <a:pt x="9" y="3"/>
                    <a:pt x="4" y="9"/>
                    <a:pt x="4" y="16"/>
                  </a:cubicBezTo>
                  <a:cubicBezTo>
                    <a:pt x="4" y="20"/>
                    <a:pt x="5" y="23"/>
                    <a:pt x="8" y="26"/>
                  </a:cubicBezTo>
                  <a:cubicBezTo>
                    <a:pt x="9" y="26"/>
                    <a:pt x="9" y="26"/>
                    <a:pt x="9" y="26"/>
                  </a:cubicBezTo>
                  <a:lnTo>
                    <a:pt x="4" y="66"/>
                  </a:ln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121"/>
            <p:cNvSpPr>
              <a:spLocks noEditPoints="1"/>
            </p:cNvSpPr>
            <p:nvPr/>
          </p:nvSpPr>
          <p:spPr bwMode="auto">
            <a:xfrm rot="1015632">
              <a:off x="6970202" y="1899919"/>
              <a:ext cx="319987" cy="619105"/>
            </a:xfrm>
            <a:custGeom>
              <a:avLst/>
              <a:gdLst>
                <a:gd name="T0" fmla="*/ 39 w 39"/>
                <a:gd name="T1" fmla="*/ 75 h 75"/>
                <a:gd name="T2" fmla="*/ 0 w 39"/>
                <a:gd name="T3" fmla="*/ 75 h 75"/>
                <a:gd name="T4" fmla="*/ 5 w 39"/>
                <a:gd name="T5" fmla="*/ 33 h 75"/>
                <a:gd name="T6" fmla="*/ 1 w 39"/>
                <a:gd name="T7" fmla="*/ 20 h 75"/>
                <a:gd name="T8" fmla="*/ 20 w 39"/>
                <a:gd name="T9" fmla="*/ 0 h 75"/>
                <a:gd name="T10" fmla="*/ 38 w 39"/>
                <a:gd name="T11" fmla="*/ 20 h 75"/>
                <a:gd name="T12" fmla="*/ 34 w 39"/>
                <a:gd name="T13" fmla="*/ 33 h 75"/>
                <a:gd name="T14" fmla="*/ 39 w 39"/>
                <a:gd name="T15" fmla="*/ 75 h 75"/>
                <a:gd name="T16" fmla="*/ 2 w 39"/>
                <a:gd name="T17" fmla="*/ 74 h 75"/>
                <a:gd name="T18" fmla="*/ 38 w 39"/>
                <a:gd name="T19" fmla="*/ 74 h 75"/>
                <a:gd name="T20" fmla="*/ 33 w 39"/>
                <a:gd name="T21" fmla="*/ 32 h 75"/>
                <a:gd name="T22" fmla="*/ 33 w 39"/>
                <a:gd name="T23" fmla="*/ 32 h 75"/>
                <a:gd name="T24" fmla="*/ 37 w 39"/>
                <a:gd name="T25" fmla="*/ 20 h 75"/>
                <a:gd name="T26" fmla="*/ 20 w 39"/>
                <a:gd name="T27" fmla="*/ 1 h 75"/>
                <a:gd name="T28" fmla="*/ 3 w 39"/>
                <a:gd name="T29" fmla="*/ 20 h 75"/>
                <a:gd name="T30" fmla="*/ 7 w 39"/>
                <a:gd name="T31" fmla="*/ 32 h 75"/>
                <a:gd name="T32" fmla="*/ 7 w 39"/>
                <a:gd name="T33" fmla="*/ 32 h 75"/>
                <a:gd name="T34" fmla="*/ 7 w 39"/>
                <a:gd name="T35" fmla="*/ 32 h 75"/>
                <a:gd name="T36" fmla="*/ 2 w 39"/>
                <a:gd name="T37" fmla="*/ 7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75">
                  <a:moveTo>
                    <a:pt x="39" y="75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3" y="29"/>
                    <a:pt x="1" y="25"/>
                    <a:pt x="1" y="20"/>
                  </a:cubicBezTo>
                  <a:cubicBezTo>
                    <a:pt x="1" y="9"/>
                    <a:pt x="10" y="0"/>
                    <a:pt x="20" y="0"/>
                  </a:cubicBezTo>
                  <a:cubicBezTo>
                    <a:pt x="30" y="0"/>
                    <a:pt x="38" y="9"/>
                    <a:pt x="38" y="20"/>
                  </a:cubicBezTo>
                  <a:cubicBezTo>
                    <a:pt x="38" y="25"/>
                    <a:pt x="36" y="29"/>
                    <a:pt x="34" y="33"/>
                  </a:cubicBezTo>
                  <a:lnTo>
                    <a:pt x="39" y="75"/>
                  </a:lnTo>
                  <a:close/>
                  <a:moveTo>
                    <a:pt x="2" y="74"/>
                  </a:moveTo>
                  <a:cubicBezTo>
                    <a:pt x="38" y="74"/>
                    <a:pt x="38" y="74"/>
                    <a:pt x="38" y="74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5" y="29"/>
                    <a:pt x="37" y="24"/>
                    <a:pt x="37" y="20"/>
                  </a:cubicBezTo>
                  <a:cubicBezTo>
                    <a:pt x="37" y="10"/>
                    <a:pt x="29" y="1"/>
                    <a:pt x="20" y="1"/>
                  </a:cubicBezTo>
                  <a:cubicBezTo>
                    <a:pt x="10" y="1"/>
                    <a:pt x="3" y="10"/>
                    <a:pt x="3" y="20"/>
                  </a:cubicBezTo>
                  <a:cubicBezTo>
                    <a:pt x="3" y="24"/>
                    <a:pt x="4" y="29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lnTo>
                    <a:pt x="2" y="74"/>
                  </a:ln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122"/>
            <p:cNvSpPr>
              <a:spLocks noEditPoints="1"/>
            </p:cNvSpPr>
            <p:nvPr/>
          </p:nvSpPr>
          <p:spPr bwMode="auto">
            <a:xfrm rot="1015632">
              <a:off x="6139933" y="1266015"/>
              <a:ext cx="1996440" cy="1739059"/>
            </a:xfrm>
            <a:custGeom>
              <a:avLst/>
              <a:gdLst>
                <a:gd name="T0" fmla="*/ 141 w 242"/>
                <a:gd name="T1" fmla="*/ 15 h 211"/>
                <a:gd name="T2" fmla="*/ 82 w 242"/>
                <a:gd name="T3" fmla="*/ 13 h 211"/>
                <a:gd name="T4" fmla="*/ 16 w 242"/>
                <a:gd name="T5" fmla="*/ 128 h 211"/>
                <a:gd name="T6" fmla="*/ 96 w 242"/>
                <a:gd name="T7" fmla="*/ 186 h 211"/>
                <a:gd name="T8" fmla="*/ 187 w 242"/>
                <a:gd name="T9" fmla="*/ 162 h 211"/>
                <a:gd name="T10" fmla="*/ 201 w 242"/>
                <a:gd name="T11" fmla="*/ 123 h 211"/>
                <a:gd name="T12" fmla="*/ 159 w 242"/>
                <a:gd name="T13" fmla="*/ 161 h 211"/>
                <a:gd name="T14" fmla="*/ 105 w 242"/>
                <a:gd name="T15" fmla="*/ 93 h 211"/>
                <a:gd name="T16" fmla="*/ 146 w 242"/>
                <a:gd name="T17" fmla="*/ 105 h 211"/>
                <a:gd name="T18" fmla="*/ 131 w 242"/>
                <a:gd name="T19" fmla="*/ 178 h 211"/>
                <a:gd name="T20" fmla="*/ 101 w 242"/>
                <a:gd name="T21" fmla="*/ 181 h 211"/>
                <a:gd name="T22" fmla="*/ 76 w 242"/>
                <a:gd name="T23" fmla="*/ 159 h 211"/>
                <a:gd name="T24" fmla="*/ 18 w 242"/>
                <a:gd name="T25" fmla="*/ 54 h 211"/>
                <a:gd name="T26" fmla="*/ 93 w 242"/>
                <a:gd name="T27" fmla="*/ 28 h 211"/>
                <a:gd name="T28" fmla="*/ 110 w 242"/>
                <a:gd name="T29" fmla="*/ 68 h 211"/>
                <a:gd name="T30" fmla="*/ 86 w 242"/>
                <a:gd name="T31" fmla="*/ 115 h 211"/>
                <a:gd name="T32" fmla="*/ 23 w 242"/>
                <a:gd name="T33" fmla="*/ 59 h 211"/>
                <a:gd name="T34" fmla="*/ 78 w 242"/>
                <a:gd name="T35" fmla="*/ 27 h 211"/>
                <a:gd name="T36" fmla="*/ 95 w 242"/>
                <a:gd name="T37" fmla="*/ 64 h 211"/>
                <a:gd name="T38" fmla="*/ 82 w 242"/>
                <a:gd name="T39" fmla="*/ 98 h 211"/>
                <a:gd name="T40" fmla="*/ 44 w 242"/>
                <a:gd name="T41" fmla="*/ 69 h 211"/>
                <a:gd name="T42" fmla="*/ 37 w 242"/>
                <a:gd name="T43" fmla="*/ 71 h 211"/>
                <a:gd name="T44" fmla="*/ 30 w 242"/>
                <a:gd name="T45" fmla="*/ 74 h 211"/>
                <a:gd name="T46" fmla="*/ 47 w 242"/>
                <a:gd name="T47" fmla="*/ 52 h 211"/>
                <a:gd name="T48" fmla="*/ 30 w 242"/>
                <a:gd name="T49" fmla="*/ 113 h 211"/>
                <a:gd name="T50" fmla="*/ 82 w 242"/>
                <a:gd name="T51" fmla="*/ 99 h 211"/>
                <a:gd name="T52" fmla="*/ 97 w 242"/>
                <a:gd name="T53" fmla="*/ 63 h 211"/>
                <a:gd name="T54" fmla="*/ 62 w 242"/>
                <a:gd name="T55" fmla="*/ 32 h 211"/>
                <a:gd name="T56" fmla="*/ 18 w 242"/>
                <a:gd name="T57" fmla="*/ 79 h 211"/>
                <a:gd name="T58" fmla="*/ 43 w 242"/>
                <a:gd name="T59" fmla="*/ 137 h 211"/>
                <a:gd name="T60" fmla="*/ 103 w 242"/>
                <a:gd name="T61" fmla="*/ 117 h 211"/>
                <a:gd name="T62" fmla="*/ 118 w 242"/>
                <a:gd name="T63" fmla="*/ 70 h 211"/>
                <a:gd name="T64" fmla="*/ 216 w 242"/>
                <a:gd name="T65" fmla="*/ 55 h 211"/>
                <a:gd name="T66" fmla="*/ 158 w 242"/>
                <a:gd name="T67" fmla="*/ 125 h 211"/>
                <a:gd name="T68" fmla="*/ 152 w 242"/>
                <a:gd name="T69" fmla="*/ 103 h 211"/>
                <a:gd name="T70" fmla="*/ 152 w 242"/>
                <a:gd name="T71" fmla="*/ 64 h 211"/>
                <a:gd name="T72" fmla="*/ 199 w 242"/>
                <a:gd name="T73" fmla="*/ 60 h 211"/>
                <a:gd name="T74" fmla="*/ 201 w 242"/>
                <a:gd name="T75" fmla="*/ 96 h 211"/>
                <a:gd name="T76" fmla="*/ 203 w 242"/>
                <a:gd name="T77" fmla="*/ 57 h 211"/>
                <a:gd name="T78" fmla="*/ 216 w 242"/>
                <a:gd name="T79" fmla="*/ 70 h 211"/>
                <a:gd name="T80" fmla="*/ 192 w 242"/>
                <a:gd name="T81" fmla="*/ 46 h 211"/>
                <a:gd name="T82" fmla="*/ 165 w 242"/>
                <a:gd name="T83" fmla="*/ 96 h 211"/>
                <a:gd name="T84" fmla="*/ 159 w 242"/>
                <a:gd name="T85" fmla="*/ 83 h 211"/>
                <a:gd name="T86" fmla="*/ 220 w 242"/>
                <a:gd name="T87" fmla="*/ 69 h 211"/>
                <a:gd name="T88" fmla="*/ 183 w 242"/>
                <a:gd name="T89" fmla="*/ 46 h 211"/>
                <a:gd name="T90" fmla="*/ 159 w 242"/>
                <a:gd name="T91" fmla="*/ 25 h 211"/>
                <a:gd name="T92" fmla="*/ 138 w 242"/>
                <a:gd name="T93" fmla="*/ 73 h 211"/>
                <a:gd name="T94" fmla="*/ 195 w 242"/>
                <a:gd name="T95" fmla="*/ 115 h 211"/>
                <a:gd name="T96" fmla="*/ 227 w 242"/>
                <a:gd name="T97" fmla="*/ 92 h 211"/>
                <a:gd name="T98" fmla="*/ 200 w 242"/>
                <a:gd name="T99" fmla="*/ 8 h 211"/>
                <a:gd name="T100" fmla="*/ 167 w 242"/>
                <a:gd name="T101" fmla="*/ 7 h 211"/>
                <a:gd name="T102" fmla="*/ 152 w 242"/>
                <a:gd name="T103" fmla="*/ 11 h 211"/>
                <a:gd name="T104" fmla="*/ 126 w 242"/>
                <a:gd name="T105" fmla="*/ 59 h 211"/>
                <a:gd name="T106" fmla="*/ 83 w 242"/>
                <a:gd name="T107" fmla="*/ 14 h 211"/>
                <a:gd name="T108" fmla="*/ 50 w 242"/>
                <a:gd name="T109" fmla="*/ 19 h 211"/>
                <a:gd name="T110" fmla="*/ 5 w 242"/>
                <a:gd name="T111" fmla="*/ 101 h 211"/>
                <a:gd name="T112" fmla="*/ 38 w 242"/>
                <a:gd name="T113" fmla="*/ 146 h 211"/>
                <a:gd name="T114" fmla="*/ 66 w 242"/>
                <a:gd name="T115" fmla="*/ 153 h 211"/>
                <a:gd name="T116" fmla="*/ 82 w 242"/>
                <a:gd name="T117" fmla="*/ 173 h 211"/>
                <a:gd name="T118" fmla="*/ 125 w 242"/>
                <a:gd name="T119" fmla="*/ 184 h 211"/>
                <a:gd name="T120" fmla="*/ 157 w 242"/>
                <a:gd name="T121" fmla="*/ 177 h 211"/>
                <a:gd name="T122" fmla="*/ 175 w 242"/>
                <a:gd name="T123" fmla="*/ 166 h 211"/>
                <a:gd name="T124" fmla="*/ 209 w 242"/>
                <a:gd name="T125" fmla="*/ 13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2" h="211">
                  <a:moveTo>
                    <a:pt x="242" y="72"/>
                  </a:moveTo>
                  <a:cubicBezTo>
                    <a:pt x="240" y="70"/>
                    <a:pt x="239" y="68"/>
                    <a:pt x="237" y="67"/>
                  </a:cubicBezTo>
                  <a:cubicBezTo>
                    <a:pt x="238" y="66"/>
                    <a:pt x="239" y="65"/>
                    <a:pt x="240" y="65"/>
                  </a:cubicBezTo>
                  <a:cubicBezTo>
                    <a:pt x="240" y="65"/>
                    <a:pt x="241" y="65"/>
                    <a:pt x="242" y="66"/>
                  </a:cubicBezTo>
                  <a:cubicBezTo>
                    <a:pt x="242" y="66"/>
                    <a:pt x="242" y="65"/>
                    <a:pt x="242" y="65"/>
                  </a:cubicBezTo>
                  <a:cubicBezTo>
                    <a:pt x="241" y="64"/>
                    <a:pt x="241" y="64"/>
                    <a:pt x="241" y="64"/>
                  </a:cubicBezTo>
                  <a:cubicBezTo>
                    <a:pt x="241" y="63"/>
                    <a:pt x="241" y="63"/>
                    <a:pt x="242" y="63"/>
                  </a:cubicBezTo>
                  <a:cubicBezTo>
                    <a:pt x="241" y="61"/>
                    <a:pt x="241" y="59"/>
                    <a:pt x="241" y="57"/>
                  </a:cubicBezTo>
                  <a:cubicBezTo>
                    <a:pt x="239" y="56"/>
                    <a:pt x="238" y="55"/>
                    <a:pt x="237" y="55"/>
                  </a:cubicBezTo>
                  <a:cubicBezTo>
                    <a:pt x="236" y="54"/>
                    <a:pt x="235" y="53"/>
                    <a:pt x="235" y="52"/>
                  </a:cubicBezTo>
                  <a:cubicBezTo>
                    <a:pt x="233" y="50"/>
                    <a:pt x="232" y="48"/>
                    <a:pt x="231" y="47"/>
                  </a:cubicBezTo>
                  <a:cubicBezTo>
                    <a:pt x="232" y="44"/>
                    <a:pt x="232" y="44"/>
                    <a:pt x="232" y="44"/>
                  </a:cubicBezTo>
                  <a:cubicBezTo>
                    <a:pt x="232" y="44"/>
                    <a:pt x="232" y="44"/>
                    <a:pt x="232" y="44"/>
                  </a:cubicBezTo>
                  <a:cubicBezTo>
                    <a:pt x="232" y="43"/>
                    <a:pt x="232" y="43"/>
                    <a:pt x="232" y="43"/>
                  </a:cubicBezTo>
                  <a:cubicBezTo>
                    <a:pt x="232" y="43"/>
                    <a:pt x="232" y="43"/>
                    <a:pt x="232" y="43"/>
                  </a:cubicBezTo>
                  <a:cubicBezTo>
                    <a:pt x="232" y="43"/>
                    <a:pt x="232" y="43"/>
                    <a:pt x="232" y="43"/>
                  </a:cubicBezTo>
                  <a:cubicBezTo>
                    <a:pt x="232" y="43"/>
                    <a:pt x="232" y="43"/>
                    <a:pt x="232" y="43"/>
                  </a:cubicBezTo>
                  <a:cubicBezTo>
                    <a:pt x="232" y="43"/>
                    <a:pt x="232" y="43"/>
                    <a:pt x="232" y="43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28" y="41"/>
                    <a:pt x="227" y="40"/>
                    <a:pt x="227" y="38"/>
                  </a:cubicBezTo>
                  <a:cubicBezTo>
                    <a:pt x="226" y="34"/>
                    <a:pt x="226" y="31"/>
                    <a:pt x="226" y="27"/>
                  </a:cubicBezTo>
                  <a:cubicBezTo>
                    <a:pt x="226" y="26"/>
                    <a:pt x="227" y="26"/>
                    <a:pt x="227" y="26"/>
                  </a:cubicBezTo>
                  <a:cubicBezTo>
                    <a:pt x="227" y="26"/>
                    <a:pt x="228" y="25"/>
                    <a:pt x="228" y="25"/>
                  </a:cubicBezTo>
                  <a:cubicBezTo>
                    <a:pt x="228" y="24"/>
                    <a:pt x="227" y="24"/>
                    <a:pt x="227" y="24"/>
                  </a:cubicBezTo>
                  <a:cubicBezTo>
                    <a:pt x="227" y="24"/>
                    <a:pt x="227" y="24"/>
                    <a:pt x="227" y="24"/>
                  </a:cubicBezTo>
                  <a:cubicBezTo>
                    <a:pt x="226" y="25"/>
                    <a:pt x="226" y="26"/>
                    <a:pt x="225" y="26"/>
                  </a:cubicBezTo>
                  <a:cubicBezTo>
                    <a:pt x="224" y="26"/>
                    <a:pt x="223" y="26"/>
                    <a:pt x="221" y="26"/>
                  </a:cubicBezTo>
                  <a:cubicBezTo>
                    <a:pt x="221" y="25"/>
                    <a:pt x="221" y="22"/>
                    <a:pt x="221" y="19"/>
                  </a:cubicBezTo>
                  <a:cubicBezTo>
                    <a:pt x="221" y="19"/>
                    <a:pt x="222" y="19"/>
                    <a:pt x="223" y="19"/>
                  </a:cubicBezTo>
                  <a:cubicBezTo>
                    <a:pt x="221" y="16"/>
                    <a:pt x="219" y="14"/>
                    <a:pt x="216" y="12"/>
                  </a:cubicBezTo>
                  <a:cubicBezTo>
                    <a:pt x="216" y="12"/>
                    <a:pt x="216" y="12"/>
                    <a:pt x="216" y="12"/>
                  </a:cubicBezTo>
                  <a:cubicBezTo>
                    <a:pt x="215" y="13"/>
                    <a:pt x="214" y="13"/>
                    <a:pt x="213" y="14"/>
                  </a:cubicBezTo>
                  <a:cubicBezTo>
                    <a:pt x="212" y="12"/>
                    <a:pt x="210" y="10"/>
                    <a:pt x="209" y="9"/>
                  </a:cubicBezTo>
                  <a:cubicBezTo>
                    <a:pt x="210" y="9"/>
                    <a:pt x="210" y="8"/>
                    <a:pt x="210" y="8"/>
                  </a:cubicBezTo>
                  <a:cubicBezTo>
                    <a:pt x="208" y="7"/>
                    <a:pt x="206" y="5"/>
                    <a:pt x="203" y="4"/>
                  </a:cubicBezTo>
                  <a:cubicBezTo>
                    <a:pt x="202" y="4"/>
                    <a:pt x="202" y="4"/>
                    <a:pt x="201" y="3"/>
                  </a:cubicBezTo>
                  <a:cubicBezTo>
                    <a:pt x="202" y="4"/>
                    <a:pt x="202" y="4"/>
                    <a:pt x="202" y="4"/>
                  </a:cubicBezTo>
                  <a:cubicBezTo>
                    <a:pt x="202" y="5"/>
                    <a:pt x="201" y="6"/>
                    <a:pt x="201" y="7"/>
                  </a:cubicBezTo>
                  <a:cubicBezTo>
                    <a:pt x="200" y="6"/>
                    <a:pt x="198" y="5"/>
                    <a:pt x="196" y="4"/>
                  </a:cubicBezTo>
                  <a:cubicBezTo>
                    <a:pt x="196" y="3"/>
                    <a:pt x="197" y="3"/>
                    <a:pt x="197" y="2"/>
                  </a:cubicBezTo>
                  <a:cubicBezTo>
                    <a:pt x="195" y="2"/>
                    <a:pt x="193" y="1"/>
                    <a:pt x="191" y="1"/>
                  </a:cubicBezTo>
                  <a:cubicBezTo>
                    <a:pt x="191" y="1"/>
                    <a:pt x="191" y="1"/>
                    <a:pt x="191" y="2"/>
                  </a:cubicBezTo>
                  <a:cubicBezTo>
                    <a:pt x="188" y="1"/>
                    <a:pt x="186" y="1"/>
                    <a:pt x="184" y="1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2" y="0"/>
                    <a:pt x="180" y="0"/>
                    <a:pt x="177" y="1"/>
                  </a:cubicBezTo>
                  <a:cubicBezTo>
                    <a:pt x="178" y="2"/>
                    <a:pt x="178" y="3"/>
                    <a:pt x="178" y="4"/>
                  </a:cubicBezTo>
                  <a:cubicBezTo>
                    <a:pt x="177" y="3"/>
                    <a:pt x="176" y="3"/>
                    <a:pt x="175" y="3"/>
                  </a:cubicBezTo>
                  <a:cubicBezTo>
                    <a:pt x="174" y="3"/>
                    <a:pt x="173" y="2"/>
                    <a:pt x="172" y="2"/>
                  </a:cubicBezTo>
                  <a:cubicBezTo>
                    <a:pt x="170" y="2"/>
                    <a:pt x="169" y="2"/>
                    <a:pt x="167" y="3"/>
                  </a:cubicBezTo>
                  <a:cubicBezTo>
                    <a:pt x="169" y="5"/>
                    <a:pt x="169" y="5"/>
                    <a:pt x="169" y="5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6" y="3"/>
                    <a:pt x="166" y="3"/>
                    <a:pt x="166" y="3"/>
                  </a:cubicBezTo>
                  <a:cubicBezTo>
                    <a:pt x="165" y="4"/>
                    <a:pt x="164" y="4"/>
                    <a:pt x="163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2" y="7"/>
                    <a:pt x="162" y="7"/>
                    <a:pt x="162" y="7"/>
                  </a:cubicBezTo>
                  <a:cubicBezTo>
                    <a:pt x="162" y="7"/>
                    <a:pt x="162" y="7"/>
                    <a:pt x="162" y="7"/>
                  </a:cubicBezTo>
                  <a:cubicBezTo>
                    <a:pt x="161" y="7"/>
                    <a:pt x="160" y="8"/>
                    <a:pt x="159" y="9"/>
                  </a:cubicBezTo>
                  <a:cubicBezTo>
                    <a:pt x="158" y="9"/>
                    <a:pt x="157" y="11"/>
                    <a:pt x="156" y="12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7" y="10"/>
                    <a:pt x="158" y="7"/>
                    <a:pt x="160" y="5"/>
                  </a:cubicBezTo>
                  <a:cubicBezTo>
                    <a:pt x="159" y="6"/>
                    <a:pt x="159" y="6"/>
                    <a:pt x="158" y="6"/>
                  </a:cubicBezTo>
                  <a:cubicBezTo>
                    <a:pt x="157" y="8"/>
                    <a:pt x="156" y="9"/>
                    <a:pt x="155" y="10"/>
                  </a:cubicBezTo>
                  <a:cubicBezTo>
                    <a:pt x="155" y="10"/>
                    <a:pt x="155" y="9"/>
                    <a:pt x="155" y="9"/>
                  </a:cubicBezTo>
                  <a:cubicBezTo>
                    <a:pt x="155" y="9"/>
                    <a:pt x="155" y="9"/>
                    <a:pt x="155" y="9"/>
                  </a:cubicBezTo>
                  <a:cubicBezTo>
                    <a:pt x="155" y="9"/>
                    <a:pt x="155" y="9"/>
                    <a:pt x="155" y="9"/>
                  </a:cubicBezTo>
                  <a:cubicBezTo>
                    <a:pt x="155" y="9"/>
                    <a:pt x="155" y="9"/>
                    <a:pt x="155" y="9"/>
                  </a:cubicBezTo>
                  <a:cubicBezTo>
                    <a:pt x="155" y="9"/>
                    <a:pt x="155" y="9"/>
                    <a:pt x="155" y="9"/>
                  </a:cubicBezTo>
                  <a:cubicBezTo>
                    <a:pt x="154" y="9"/>
                    <a:pt x="154" y="9"/>
                    <a:pt x="153" y="9"/>
                  </a:cubicBezTo>
                  <a:cubicBezTo>
                    <a:pt x="154" y="9"/>
                    <a:pt x="154" y="9"/>
                    <a:pt x="154" y="8"/>
                  </a:cubicBezTo>
                  <a:cubicBezTo>
                    <a:pt x="153" y="8"/>
                    <a:pt x="153" y="9"/>
                    <a:pt x="153" y="9"/>
                  </a:cubicBezTo>
                  <a:cubicBezTo>
                    <a:pt x="152" y="9"/>
                    <a:pt x="152" y="9"/>
                    <a:pt x="152" y="10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52" y="10"/>
                    <a:pt x="152" y="9"/>
                    <a:pt x="152" y="9"/>
                  </a:cubicBezTo>
                  <a:cubicBezTo>
                    <a:pt x="151" y="9"/>
                    <a:pt x="151" y="10"/>
                    <a:pt x="151" y="10"/>
                  </a:cubicBezTo>
                  <a:cubicBezTo>
                    <a:pt x="151" y="10"/>
                    <a:pt x="150" y="10"/>
                    <a:pt x="150" y="10"/>
                  </a:cubicBezTo>
                  <a:cubicBezTo>
                    <a:pt x="150" y="11"/>
                    <a:pt x="149" y="11"/>
                    <a:pt x="148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8" y="11"/>
                    <a:pt x="148" y="11"/>
                    <a:pt x="147" y="12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7" y="12"/>
                    <a:pt x="147" y="12"/>
                    <a:pt x="147" y="13"/>
                  </a:cubicBezTo>
                  <a:cubicBezTo>
                    <a:pt x="147" y="13"/>
                    <a:pt x="147" y="13"/>
                    <a:pt x="147" y="13"/>
                  </a:cubicBezTo>
                  <a:cubicBezTo>
                    <a:pt x="147" y="13"/>
                    <a:pt x="146" y="12"/>
                    <a:pt x="146" y="12"/>
                  </a:cubicBezTo>
                  <a:cubicBezTo>
                    <a:pt x="146" y="12"/>
                    <a:pt x="146" y="13"/>
                    <a:pt x="145" y="13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45" y="14"/>
                    <a:pt x="144" y="15"/>
                    <a:pt x="143" y="16"/>
                  </a:cubicBezTo>
                  <a:cubicBezTo>
                    <a:pt x="143" y="15"/>
                    <a:pt x="143" y="15"/>
                    <a:pt x="142" y="15"/>
                  </a:cubicBezTo>
                  <a:cubicBezTo>
                    <a:pt x="142" y="15"/>
                    <a:pt x="142" y="15"/>
                    <a:pt x="141" y="15"/>
                  </a:cubicBezTo>
                  <a:cubicBezTo>
                    <a:pt x="142" y="16"/>
                    <a:pt x="142" y="16"/>
                    <a:pt x="142" y="16"/>
                  </a:cubicBezTo>
                  <a:cubicBezTo>
                    <a:pt x="142" y="17"/>
                    <a:pt x="142" y="17"/>
                    <a:pt x="142" y="17"/>
                  </a:cubicBezTo>
                  <a:cubicBezTo>
                    <a:pt x="142" y="17"/>
                    <a:pt x="142" y="17"/>
                    <a:pt x="142" y="17"/>
                  </a:cubicBezTo>
                  <a:cubicBezTo>
                    <a:pt x="141" y="18"/>
                    <a:pt x="141" y="18"/>
                    <a:pt x="140" y="18"/>
                  </a:cubicBezTo>
                  <a:cubicBezTo>
                    <a:pt x="140" y="18"/>
                    <a:pt x="140" y="17"/>
                    <a:pt x="139" y="17"/>
                  </a:cubicBezTo>
                  <a:cubicBezTo>
                    <a:pt x="139" y="17"/>
                    <a:pt x="139" y="17"/>
                    <a:pt x="138" y="18"/>
                  </a:cubicBezTo>
                  <a:cubicBezTo>
                    <a:pt x="139" y="18"/>
                    <a:pt x="139" y="19"/>
                    <a:pt x="140" y="19"/>
                  </a:cubicBezTo>
                  <a:cubicBezTo>
                    <a:pt x="139" y="20"/>
                    <a:pt x="138" y="21"/>
                    <a:pt x="137" y="22"/>
                  </a:cubicBezTo>
                  <a:cubicBezTo>
                    <a:pt x="137" y="21"/>
                    <a:pt x="136" y="20"/>
                    <a:pt x="136" y="20"/>
                  </a:cubicBezTo>
                  <a:cubicBezTo>
                    <a:pt x="135" y="20"/>
                    <a:pt x="135" y="20"/>
                    <a:pt x="135" y="21"/>
                  </a:cubicBezTo>
                  <a:cubicBezTo>
                    <a:pt x="135" y="21"/>
                    <a:pt x="136" y="22"/>
                    <a:pt x="136" y="22"/>
                  </a:cubicBezTo>
                  <a:cubicBezTo>
                    <a:pt x="135" y="22"/>
                    <a:pt x="134" y="22"/>
                    <a:pt x="133" y="22"/>
                  </a:cubicBezTo>
                  <a:cubicBezTo>
                    <a:pt x="132" y="23"/>
                    <a:pt x="131" y="24"/>
                    <a:pt x="130" y="25"/>
                  </a:cubicBezTo>
                  <a:cubicBezTo>
                    <a:pt x="132" y="25"/>
                    <a:pt x="135" y="25"/>
                    <a:pt x="138" y="26"/>
                  </a:cubicBezTo>
                  <a:cubicBezTo>
                    <a:pt x="139" y="27"/>
                    <a:pt x="140" y="28"/>
                    <a:pt x="140" y="28"/>
                  </a:cubicBezTo>
                  <a:cubicBezTo>
                    <a:pt x="140" y="30"/>
                    <a:pt x="140" y="30"/>
                    <a:pt x="140" y="30"/>
                  </a:cubicBezTo>
                  <a:cubicBezTo>
                    <a:pt x="138" y="31"/>
                    <a:pt x="137" y="32"/>
                    <a:pt x="137" y="34"/>
                  </a:cubicBezTo>
                  <a:cubicBezTo>
                    <a:pt x="137" y="36"/>
                    <a:pt x="137" y="38"/>
                    <a:pt x="139" y="39"/>
                  </a:cubicBezTo>
                  <a:cubicBezTo>
                    <a:pt x="137" y="49"/>
                    <a:pt x="137" y="49"/>
                    <a:pt x="137" y="49"/>
                  </a:cubicBezTo>
                  <a:cubicBezTo>
                    <a:pt x="137" y="49"/>
                    <a:pt x="134" y="50"/>
                    <a:pt x="131" y="53"/>
                  </a:cubicBezTo>
                  <a:cubicBezTo>
                    <a:pt x="131" y="53"/>
                    <a:pt x="131" y="53"/>
                    <a:pt x="130" y="54"/>
                  </a:cubicBezTo>
                  <a:cubicBezTo>
                    <a:pt x="129" y="54"/>
                    <a:pt x="128" y="54"/>
                    <a:pt x="127" y="54"/>
                  </a:cubicBezTo>
                  <a:cubicBezTo>
                    <a:pt x="127" y="53"/>
                    <a:pt x="127" y="53"/>
                    <a:pt x="126" y="52"/>
                  </a:cubicBezTo>
                  <a:cubicBezTo>
                    <a:pt x="125" y="49"/>
                    <a:pt x="122" y="48"/>
                    <a:pt x="122" y="48"/>
                  </a:cubicBezTo>
                  <a:cubicBezTo>
                    <a:pt x="122" y="37"/>
                    <a:pt x="122" y="37"/>
                    <a:pt x="122" y="37"/>
                  </a:cubicBezTo>
                  <a:cubicBezTo>
                    <a:pt x="124" y="37"/>
                    <a:pt x="125" y="35"/>
                    <a:pt x="125" y="33"/>
                  </a:cubicBezTo>
                  <a:cubicBezTo>
                    <a:pt x="125" y="32"/>
                    <a:pt x="125" y="31"/>
                    <a:pt x="124" y="30"/>
                  </a:cubicBezTo>
                  <a:cubicBezTo>
                    <a:pt x="123" y="31"/>
                    <a:pt x="122" y="32"/>
                    <a:pt x="121" y="33"/>
                  </a:cubicBezTo>
                  <a:cubicBezTo>
                    <a:pt x="120" y="32"/>
                    <a:pt x="119" y="31"/>
                    <a:pt x="118" y="30"/>
                  </a:cubicBezTo>
                  <a:cubicBezTo>
                    <a:pt x="118" y="31"/>
                    <a:pt x="117" y="32"/>
                    <a:pt x="117" y="33"/>
                  </a:cubicBezTo>
                  <a:cubicBezTo>
                    <a:pt x="117" y="35"/>
                    <a:pt x="118" y="36"/>
                    <a:pt x="119" y="37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16" y="47"/>
                    <a:pt x="116" y="47"/>
                    <a:pt x="113" y="48"/>
                  </a:cubicBezTo>
                  <a:cubicBezTo>
                    <a:pt x="110" y="39"/>
                    <a:pt x="110" y="39"/>
                    <a:pt x="110" y="39"/>
                  </a:cubicBezTo>
                  <a:cubicBezTo>
                    <a:pt x="111" y="38"/>
                    <a:pt x="111" y="36"/>
                    <a:pt x="110" y="34"/>
                  </a:cubicBezTo>
                  <a:cubicBezTo>
                    <a:pt x="109" y="32"/>
                    <a:pt x="108" y="31"/>
                    <a:pt x="106" y="31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6" y="27"/>
                  </a:cubicBezTo>
                  <a:cubicBezTo>
                    <a:pt x="108" y="26"/>
                    <a:pt x="111" y="26"/>
                    <a:pt x="113" y="26"/>
                  </a:cubicBezTo>
                  <a:cubicBezTo>
                    <a:pt x="112" y="25"/>
                    <a:pt x="111" y="24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08" y="21"/>
                    <a:pt x="106" y="19"/>
                    <a:pt x="104" y="18"/>
                  </a:cubicBezTo>
                  <a:cubicBezTo>
                    <a:pt x="104" y="20"/>
                    <a:pt x="104" y="20"/>
                    <a:pt x="104" y="20"/>
                  </a:cubicBezTo>
                  <a:cubicBezTo>
                    <a:pt x="103" y="20"/>
                    <a:pt x="103" y="20"/>
                    <a:pt x="102" y="21"/>
                  </a:cubicBezTo>
                  <a:cubicBezTo>
                    <a:pt x="102" y="22"/>
                    <a:pt x="101" y="23"/>
                    <a:pt x="100" y="24"/>
                  </a:cubicBezTo>
                  <a:cubicBezTo>
                    <a:pt x="99" y="23"/>
                    <a:pt x="99" y="22"/>
                    <a:pt x="98" y="21"/>
                  </a:cubicBezTo>
                  <a:cubicBezTo>
                    <a:pt x="98" y="21"/>
                    <a:pt x="99" y="19"/>
                    <a:pt x="100" y="18"/>
                  </a:cubicBezTo>
                  <a:cubicBezTo>
                    <a:pt x="101" y="18"/>
                    <a:pt x="101" y="17"/>
                    <a:pt x="101" y="17"/>
                  </a:cubicBezTo>
                  <a:cubicBezTo>
                    <a:pt x="103" y="17"/>
                    <a:pt x="103" y="17"/>
                    <a:pt x="103" y="17"/>
                  </a:cubicBezTo>
                  <a:cubicBezTo>
                    <a:pt x="102" y="17"/>
                    <a:pt x="102" y="16"/>
                    <a:pt x="101" y="15"/>
                  </a:cubicBezTo>
                  <a:cubicBezTo>
                    <a:pt x="101" y="16"/>
                    <a:pt x="101" y="16"/>
                    <a:pt x="101" y="16"/>
                  </a:cubicBezTo>
                  <a:cubicBezTo>
                    <a:pt x="100" y="17"/>
                    <a:pt x="100" y="17"/>
                    <a:pt x="99" y="17"/>
                  </a:cubicBezTo>
                  <a:cubicBezTo>
                    <a:pt x="98" y="19"/>
                    <a:pt x="97" y="20"/>
                    <a:pt x="97" y="21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6" y="18"/>
                    <a:pt x="97" y="16"/>
                    <a:pt x="98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8" y="14"/>
                    <a:pt x="98" y="14"/>
                    <a:pt x="98" y="13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6" y="15"/>
                    <a:pt x="95" y="17"/>
                    <a:pt x="94" y="18"/>
                  </a:cubicBezTo>
                  <a:cubicBezTo>
                    <a:pt x="93" y="17"/>
                    <a:pt x="92" y="17"/>
                    <a:pt x="91" y="16"/>
                  </a:cubicBezTo>
                  <a:cubicBezTo>
                    <a:pt x="92" y="15"/>
                    <a:pt x="93" y="14"/>
                    <a:pt x="94" y="13"/>
                  </a:cubicBezTo>
                  <a:cubicBezTo>
                    <a:pt x="94" y="13"/>
                    <a:pt x="94" y="12"/>
                    <a:pt x="95" y="12"/>
                  </a:cubicBezTo>
                  <a:cubicBezTo>
                    <a:pt x="95" y="12"/>
                    <a:pt x="94" y="11"/>
                    <a:pt x="94" y="11"/>
                  </a:cubicBezTo>
                  <a:cubicBezTo>
                    <a:pt x="94" y="11"/>
                    <a:pt x="93" y="12"/>
                    <a:pt x="93" y="12"/>
                  </a:cubicBezTo>
                  <a:cubicBezTo>
                    <a:pt x="92" y="13"/>
                    <a:pt x="91" y="14"/>
                    <a:pt x="90" y="1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5"/>
                    <a:pt x="90" y="15"/>
                    <a:pt x="89" y="15"/>
                  </a:cubicBezTo>
                  <a:cubicBezTo>
                    <a:pt x="89" y="15"/>
                    <a:pt x="89" y="15"/>
                    <a:pt x="89" y="15"/>
                  </a:cubicBezTo>
                  <a:cubicBezTo>
                    <a:pt x="90" y="14"/>
                    <a:pt x="90" y="12"/>
                    <a:pt x="91" y="10"/>
                  </a:cubicBezTo>
                  <a:cubicBezTo>
                    <a:pt x="91" y="10"/>
                    <a:pt x="91" y="10"/>
                    <a:pt x="91" y="9"/>
                  </a:cubicBezTo>
                  <a:cubicBezTo>
                    <a:pt x="91" y="9"/>
                    <a:pt x="90" y="9"/>
                    <a:pt x="90" y="9"/>
                  </a:cubicBezTo>
                  <a:cubicBezTo>
                    <a:pt x="90" y="9"/>
                    <a:pt x="90" y="9"/>
                    <a:pt x="90" y="10"/>
                  </a:cubicBezTo>
                  <a:cubicBezTo>
                    <a:pt x="89" y="11"/>
                    <a:pt x="89" y="13"/>
                    <a:pt x="88" y="15"/>
                  </a:cubicBezTo>
                  <a:cubicBezTo>
                    <a:pt x="88" y="14"/>
                    <a:pt x="87" y="14"/>
                    <a:pt x="86" y="14"/>
                  </a:cubicBezTo>
                  <a:cubicBezTo>
                    <a:pt x="86" y="13"/>
                    <a:pt x="86" y="11"/>
                    <a:pt x="86" y="9"/>
                  </a:cubicBezTo>
                  <a:cubicBezTo>
                    <a:pt x="86" y="9"/>
                    <a:pt x="86" y="8"/>
                    <a:pt x="87" y="7"/>
                  </a:cubicBezTo>
                  <a:cubicBezTo>
                    <a:pt x="86" y="7"/>
                    <a:pt x="86" y="7"/>
                    <a:pt x="86" y="7"/>
                  </a:cubicBezTo>
                  <a:cubicBezTo>
                    <a:pt x="85" y="8"/>
                    <a:pt x="85" y="8"/>
                    <a:pt x="85" y="9"/>
                  </a:cubicBezTo>
                  <a:cubicBezTo>
                    <a:pt x="85" y="11"/>
                    <a:pt x="85" y="12"/>
                    <a:pt x="85" y="13"/>
                  </a:cubicBezTo>
                  <a:cubicBezTo>
                    <a:pt x="85" y="13"/>
                    <a:pt x="85" y="13"/>
                    <a:pt x="84" y="13"/>
                  </a:cubicBezTo>
                  <a:cubicBezTo>
                    <a:pt x="84" y="12"/>
                    <a:pt x="83" y="8"/>
                    <a:pt x="83" y="6"/>
                  </a:cubicBezTo>
                  <a:cubicBezTo>
                    <a:pt x="83" y="6"/>
                    <a:pt x="83" y="5"/>
                    <a:pt x="82" y="5"/>
                  </a:cubicBezTo>
                  <a:cubicBezTo>
                    <a:pt x="82" y="8"/>
                    <a:pt x="83" y="11"/>
                    <a:pt x="83" y="13"/>
                  </a:cubicBezTo>
                  <a:cubicBezTo>
                    <a:pt x="83" y="13"/>
                    <a:pt x="82" y="13"/>
                    <a:pt x="82" y="1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2" y="13"/>
                    <a:pt x="82" y="13"/>
                    <a:pt x="82" y="14"/>
                  </a:cubicBezTo>
                  <a:cubicBezTo>
                    <a:pt x="80" y="12"/>
                    <a:pt x="77" y="8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4" y="6"/>
                    <a:pt x="74" y="6"/>
                  </a:cubicBezTo>
                  <a:cubicBezTo>
                    <a:pt x="74" y="6"/>
                    <a:pt x="74" y="5"/>
                    <a:pt x="74" y="5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6" y="3"/>
                    <a:pt x="74" y="2"/>
                    <a:pt x="71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69" y="1"/>
                    <a:pt x="68" y="1"/>
                    <a:pt x="66" y="1"/>
                  </a:cubicBezTo>
                  <a:cubicBezTo>
                    <a:pt x="65" y="2"/>
                    <a:pt x="64" y="3"/>
                    <a:pt x="63" y="3"/>
                  </a:cubicBezTo>
                  <a:cubicBezTo>
                    <a:pt x="62" y="3"/>
                    <a:pt x="61" y="4"/>
                    <a:pt x="60" y="4"/>
                  </a:cubicBezTo>
                  <a:cubicBezTo>
                    <a:pt x="60" y="3"/>
                    <a:pt x="60" y="2"/>
                    <a:pt x="60" y="0"/>
                  </a:cubicBezTo>
                  <a:cubicBezTo>
                    <a:pt x="59" y="0"/>
                    <a:pt x="59" y="0"/>
                    <a:pt x="58" y="0"/>
                  </a:cubicBezTo>
                  <a:cubicBezTo>
                    <a:pt x="56" y="0"/>
                    <a:pt x="54" y="1"/>
                    <a:pt x="52" y="1"/>
                  </a:cubicBezTo>
                  <a:cubicBezTo>
                    <a:pt x="52" y="2"/>
                    <a:pt x="52" y="3"/>
                    <a:pt x="52" y="4"/>
                  </a:cubicBezTo>
                  <a:cubicBezTo>
                    <a:pt x="50" y="4"/>
                    <a:pt x="48" y="4"/>
                    <a:pt x="45" y="4"/>
                  </a:cubicBezTo>
                  <a:cubicBezTo>
                    <a:pt x="45" y="4"/>
                    <a:pt x="45" y="4"/>
                    <a:pt x="45" y="3"/>
                  </a:cubicBezTo>
                  <a:cubicBezTo>
                    <a:pt x="45" y="3"/>
                    <a:pt x="45" y="3"/>
                    <a:pt x="45" y="2"/>
                  </a:cubicBezTo>
                  <a:cubicBezTo>
                    <a:pt x="43" y="3"/>
                    <a:pt x="41" y="4"/>
                    <a:pt x="39" y="4"/>
                  </a:cubicBezTo>
                  <a:cubicBezTo>
                    <a:pt x="39" y="5"/>
                    <a:pt x="38" y="5"/>
                    <a:pt x="38" y="5"/>
                  </a:cubicBezTo>
                  <a:cubicBezTo>
                    <a:pt x="38" y="6"/>
                    <a:pt x="39" y="6"/>
                    <a:pt x="39" y="7"/>
                  </a:cubicBezTo>
                  <a:cubicBezTo>
                    <a:pt x="37" y="9"/>
                    <a:pt x="35" y="10"/>
                    <a:pt x="34" y="11"/>
                  </a:cubicBezTo>
                  <a:cubicBezTo>
                    <a:pt x="33" y="10"/>
                    <a:pt x="33" y="9"/>
                    <a:pt x="32" y="8"/>
                  </a:cubicBezTo>
                  <a:cubicBezTo>
                    <a:pt x="29" y="10"/>
                    <a:pt x="26" y="12"/>
                    <a:pt x="24" y="14"/>
                  </a:cubicBezTo>
                  <a:cubicBezTo>
                    <a:pt x="24" y="14"/>
                    <a:pt x="24" y="15"/>
                    <a:pt x="24" y="15"/>
                  </a:cubicBezTo>
                  <a:cubicBezTo>
                    <a:pt x="23" y="15"/>
                    <a:pt x="22" y="17"/>
                    <a:pt x="20" y="20"/>
                  </a:cubicBezTo>
                  <a:cubicBezTo>
                    <a:pt x="19" y="20"/>
                    <a:pt x="19" y="20"/>
                    <a:pt x="18" y="20"/>
                  </a:cubicBezTo>
                  <a:cubicBezTo>
                    <a:pt x="17" y="21"/>
                    <a:pt x="15" y="23"/>
                    <a:pt x="14" y="25"/>
                  </a:cubicBezTo>
                  <a:cubicBezTo>
                    <a:pt x="14" y="26"/>
                    <a:pt x="13" y="27"/>
                    <a:pt x="13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2" y="28"/>
                    <a:pt x="12" y="28"/>
                  </a:cubicBezTo>
                  <a:cubicBezTo>
                    <a:pt x="12" y="29"/>
                    <a:pt x="11" y="30"/>
                    <a:pt x="10" y="31"/>
                  </a:cubicBezTo>
                  <a:cubicBezTo>
                    <a:pt x="11" y="31"/>
                    <a:pt x="11" y="31"/>
                    <a:pt x="11" y="30"/>
                  </a:cubicBezTo>
                  <a:cubicBezTo>
                    <a:pt x="12" y="29"/>
                    <a:pt x="13" y="29"/>
                    <a:pt x="14" y="28"/>
                  </a:cubicBezTo>
                  <a:cubicBezTo>
                    <a:pt x="15" y="28"/>
                    <a:pt x="16" y="28"/>
                    <a:pt x="17" y="28"/>
                  </a:cubicBezTo>
                  <a:cubicBezTo>
                    <a:pt x="16" y="31"/>
                    <a:pt x="16" y="34"/>
                    <a:pt x="17" y="35"/>
                  </a:cubicBezTo>
                  <a:cubicBezTo>
                    <a:pt x="15" y="35"/>
                    <a:pt x="14" y="35"/>
                    <a:pt x="13" y="35"/>
                  </a:cubicBezTo>
                  <a:cubicBezTo>
                    <a:pt x="12" y="35"/>
                    <a:pt x="11" y="34"/>
                    <a:pt x="11" y="33"/>
                  </a:cubicBezTo>
                  <a:cubicBezTo>
                    <a:pt x="11" y="33"/>
                    <a:pt x="10" y="32"/>
                    <a:pt x="10" y="32"/>
                  </a:cubicBezTo>
                  <a:cubicBezTo>
                    <a:pt x="10" y="32"/>
                    <a:pt x="10" y="33"/>
                    <a:pt x="9" y="33"/>
                  </a:cubicBezTo>
                  <a:cubicBezTo>
                    <a:pt x="10" y="33"/>
                    <a:pt x="10" y="34"/>
                    <a:pt x="10" y="34"/>
                  </a:cubicBezTo>
                  <a:cubicBezTo>
                    <a:pt x="10" y="34"/>
                    <a:pt x="11" y="35"/>
                    <a:pt x="11" y="35"/>
                  </a:cubicBezTo>
                  <a:cubicBezTo>
                    <a:pt x="11" y="36"/>
                    <a:pt x="12" y="36"/>
                    <a:pt x="12" y="36"/>
                  </a:cubicBezTo>
                  <a:cubicBezTo>
                    <a:pt x="12" y="40"/>
                    <a:pt x="12" y="43"/>
                    <a:pt x="12" y="44"/>
                  </a:cubicBezTo>
                  <a:cubicBezTo>
                    <a:pt x="12" y="45"/>
                    <a:pt x="12" y="47"/>
                    <a:pt x="12" y="48"/>
                  </a:cubicBezTo>
                  <a:cubicBezTo>
                    <a:pt x="11" y="50"/>
                    <a:pt x="11" y="53"/>
                    <a:pt x="10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1" y="61"/>
                    <a:pt x="10" y="64"/>
                    <a:pt x="8" y="66"/>
                  </a:cubicBezTo>
                  <a:cubicBezTo>
                    <a:pt x="6" y="70"/>
                    <a:pt x="3" y="72"/>
                    <a:pt x="1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" y="76"/>
                    <a:pt x="1" y="77"/>
                    <a:pt x="1" y="77"/>
                  </a:cubicBezTo>
                  <a:cubicBezTo>
                    <a:pt x="2" y="77"/>
                    <a:pt x="3" y="78"/>
                    <a:pt x="4" y="79"/>
                  </a:cubicBezTo>
                  <a:cubicBezTo>
                    <a:pt x="3" y="80"/>
                    <a:pt x="2" y="81"/>
                    <a:pt x="1" y="82"/>
                  </a:cubicBezTo>
                  <a:cubicBezTo>
                    <a:pt x="1" y="83"/>
                    <a:pt x="1" y="83"/>
                    <a:pt x="1" y="84"/>
                  </a:cubicBezTo>
                  <a:cubicBezTo>
                    <a:pt x="2" y="82"/>
                    <a:pt x="4" y="80"/>
                    <a:pt x="5" y="80"/>
                  </a:cubicBezTo>
                  <a:cubicBezTo>
                    <a:pt x="6" y="80"/>
                    <a:pt x="6" y="81"/>
                    <a:pt x="7" y="82"/>
                  </a:cubicBezTo>
                  <a:cubicBezTo>
                    <a:pt x="6" y="83"/>
                    <a:pt x="4" y="85"/>
                    <a:pt x="3" y="87"/>
                  </a:cubicBezTo>
                  <a:cubicBezTo>
                    <a:pt x="3" y="87"/>
                    <a:pt x="3" y="87"/>
                    <a:pt x="2" y="87"/>
                  </a:cubicBezTo>
                  <a:cubicBezTo>
                    <a:pt x="2" y="87"/>
                    <a:pt x="1" y="86"/>
                    <a:pt x="1" y="86"/>
                  </a:cubicBezTo>
                  <a:cubicBezTo>
                    <a:pt x="1" y="89"/>
                    <a:pt x="2" y="91"/>
                    <a:pt x="2" y="94"/>
                  </a:cubicBezTo>
                  <a:cubicBezTo>
                    <a:pt x="3" y="94"/>
                    <a:pt x="4" y="95"/>
                    <a:pt x="5" y="95"/>
                  </a:cubicBezTo>
                  <a:cubicBezTo>
                    <a:pt x="4" y="97"/>
                    <a:pt x="4" y="99"/>
                    <a:pt x="4" y="100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4" y="103"/>
                    <a:pt x="5" y="105"/>
                    <a:pt x="6" y="107"/>
                  </a:cubicBezTo>
                  <a:cubicBezTo>
                    <a:pt x="7" y="107"/>
                    <a:pt x="9" y="107"/>
                    <a:pt x="10" y="106"/>
                  </a:cubicBezTo>
                  <a:cubicBezTo>
                    <a:pt x="10" y="107"/>
                    <a:pt x="10" y="109"/>
                    <a:pt x="11" y="111"/>
                  </a:cubicBezTo>
                  <a:cubicBezTo>
                    <a:pt x="10" y="111"/>
                    <a:pt x="9" y="111"/>
                    <a:pt x="8" y="112"/>
                  </a:cubicBezTo>
                  <a:cubicBezTo>
                    <a:pt x="8" y="113"/>
                    <a:pt x="9" y="115"/>
                    <a:pt x="10" y="117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11" y="116"/>
                    <a:pt x="11" y="116"/>
                    <a:pt x="12" y="115"/>
                  </a:cubicBezTo>
                  <a:cubicBezTo>
                    <a:pt x="13" y="117"/>
                    <a:pt x="15" y="118"/>
                    <a:pt x="16" y="119"/>
                  </a:cubicBezTo>
                  <a:cubicBezTo>
                    <a:pt x="15" y="120"/>
                    <a:pt x="14" y="121"/>
                    <a:pt x="13" y="122"/>
                  </a:cubicBezTo>
                  <a:cubicBezTo>
                    <a:pt x="12" y="122"/>
                    <a:pt x="12" y="122"/>
                    <a:pt x="12" y="121"/>
                  </a:cubicBezTo>
                  <a:cubicBezTo>
                    <a:pt x="13" y="124"/>
                    <a:pt x="14" y="126"/>
                    <a:pt x="16" y="128"/>
                  </a:cubicBezTo>
                  <a:cubicBezTo>
                    <a:pt x="17" y="127"/>
                    <a:pt x="17" y="126"/>
                    <a:pt x="18" y="126"/>
                  </a:cubicBezTo>
                  <a:cubicBezTo>
                    <a:pt x="18" y="126"/>
                    <a:pt x="19" y="127"/>
                    <a:pt x="19" y="128"/>
                  </a:cubicBezTo>
                  <a:cubicBezTo>
                    <a:pt x="20" y="129"/>
                    <a:pt x="20" y="130"/>
                    <a:pt x="21" y="132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21" y="134"/>
                    <a:pt x="21" y="134"/>
                    <a:pt x="21" y="134"/>
                  </a:cubicBezTo>
                  <a:cubicBezTo>
                    <a:pt x="21" y="134"/>
                    <a:pt x="21" y="134"/>
                    <a:pt x="21" y="134"/>
                  </a:cubicBezTo>
                  <a:cubicBezTo>
                    <a:pt x="21" y="134"/>
                    <a:pt x="21" y="134"/>
                    <a:pt x="21" y="134"/>
                  </a:cubicBezTo>
                  <a:cubicBezTo>
                    <a:pt x="21" y="134"/>
                    <a:pt x="21" y="134"/>
                    <a:pt x="21" y="134"/>
                  </a:cubicBezTo>
                  <a:cubicBezTo>
                    <a:pt x="21" y="134"/>
                    <a:pt x="21" y="134"/>
                    <a:pt x="21" y="134"/>
                  </a:cubicBezTo>
                  <a:cubicBezTo>
                    <a:pt x="21" y="134"/>
                    <a:pt x="21" y="134"/>
                    <a:pt x="21" y="134"/>
                  </a:cubicBezTo>
                  <a:cubicBezTo>
                    <a:pt x="21" y="134"/>
                    <a:pt x="21" y="134"/>
                    <a:pt x="21" y="134"/>
                  </a:cubicBezTo>
                  <a:cubicBezTo>
                    <a:pt x="21" y="134"/>
                    <a:pt x="21" y="134"/>
                    <a:pt x="21" y="134"/>
                  </a:cubicBezTo>
                  <a:cubicBezTo>
                    <a:pt x="21" y="135"/>
                    <a:pt x="22" y="135"/>
                    <a:pt x="22" y="136"/>
                  </a:cubicBezTo>
                  <a:cubicBezTo>
                    <a:pt x="22" y="135"/>
                    <a:pt x="22" y="135"/>
                    <a:pt x="22" y="135"/>
                  </a:cubicBezTo>
                  <a:cubicBezTo>
                    <a:pt x="25" y="135"/>
                    <a:pt x="25" y="135"/>
                    <a:pt x="25" y="135"/>
                  </a:cubicBezTo>
                  <a:cubicBezTo>
                    <a:pt x="25" y="138"/>
                    <a:pt x="25" y="138"/>
                    <a:pt x="25" y="138"/>
                  </a:cubicBezTo>
                  <a:cubicBezTo>
                    <a:pt x="25" y="138"/>
                    <a:pt x="25" y="138"/>
                    <a:pt x="25" y="138"/>
                  </a:cubicBezTo>
                  <a:cubicBezTo>
                    <a:pt x="24" y="138"/>
                    <a:pt x="24" y="138"/>
                    <a:pt x="24" y="138"/>
                  </a:cubicBezTo>
                  <a:cubicBezTo>
                    <a:pt x="25" y="139"/>
                    <a:pt x="26" y="140"/>
                    <a:pt x="27" y="141"/>
                  </a:cubicBezTo>
                  <a:cubicBezTo>
                    <a:pt x="27" y="138"/>
                    <a:pt x="27" y="138"/>
                    <a:pt x="27" y="138"/>
                  </a:cubicBezTo>
                  <a:cubicBezTo>
                    <a:pt x="27" y="138"/>
                    <a:pt x="27" y="138"/>
                    <a:pt x="27" y="138"/>
                  </a:cubicBezTo>
                  <a:cubicBezTo>
                    <a:pt x="28" y="138"/>
                    <a:pt x="28" y="137"/>
                    <a:pt x="29" y="138"/>
                  </a:cubicBezTo>
                  <a:cubicBezTo>
                    <a:pt x="29" y="138"/>
                    <a:pt x="29" y="138"/>
                    <a:pt x="29" y="138"/>
                  </a:cubicBezTo>
                  <a:cubicBezTo>
                    <a:pt x="29" y="138"/>
                    <a:pt x="29" y="138"/>
                    <a:pt x="29" y="138"/>
                  </a:cubicBezTo>
                  <a:cubicBezTo>
                    <a:pt x="29" y="138"/>
                    <a:pt x="29" y="138"/>
                    <a:pt x="29" y="138"/>
                  </a:cubicBezTo>
                  <a:cubicBezTo>
                    <a:pt x="31" y="138"/>
                    <a:pt x="36" y="137"/>
                    <a:pt x="38" y="137"/>
                  </a:cubicBezTo>
                  <a:cubicBezTo>
                    <a:pt x="38" y="137"/>
                    <a:pt x="38" y="137"/>
                    <a:pt x="38" y="138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8" y="138"/>
                    <a:pt x="39" y="138"/>
                    <a:pt x="39" y="138"/>
                  </a:cubicBezTo>
                  <a:cubicBezTo>
                    <a:pt x="38" y="139"/>
                    <a:pt x="33" y="143"/>
                    <a:pt x="32" y="144"/>
                  </a:cubicBezTo>
                  <a:cubicBezTo>
                    <a:pt x="32" y="144"/>
                    <a:pt x="32" y="144"/>
                    <a:pt x="32" y="144"/>
                  </a:cubicBezTo>
                  <a:cubicBezTo>
                    <a:pt x="32" y="145"/>
                    <a:pt x="32" y="145"/>
                    <a:pt x="32" y="145"/>
                  </a:cubicBezTo>
                  <a:cubicBezTo>
                    <a:pt x="32" y="145"/>
                    <a:pt x="32" y="145"/>
                    <a:pt x="32" y="145"/>
                  </a:cubicBezTo>
                  <a:cubicBezTo>
                    <a:pt x="32" y="145"/>
                    <a:pt x="32" y="145"/>
                    <a:pt x="32" y="145"/>
                  </a:cubicBezTo>
                  <a:cubicBezTo>
                    <a:pt x="34" y="147"/>
                    <a:pt x="36" y="148"/>
                    <a:pt x="38" y="150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41" y="151"/>
                    <a:pt x="41" y="151"/>
                    <a:pt x="41" y="151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1" y="152"/>
                    <a:pt x="42" y="153"/>
                    <a:pt x="43" y="154"/>
                  </a:cubicBezTo>
                  <a:cubicBezTo>
                    <a:pt x="43" y="154"/>
                    <a:pt x="43" y="154"/>
                    <a:pt x="43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6" y="156"/>
                    <a:pt x="46" y="156"/>
                    <a:pt x="46" y="156"/>
                  </a:cubicBezTo>
                  <a:cubicBezTo>
                    <a:pt x="46" y="156"/>
                    <a:pt x="46" y="156"/>
                    <a:pt x="46" y="156"/>
                  </a:cubicBezTo>
                  <a:cubicBezTo>
                    <a:pt x="47" y="156"/>
                    <a:pt x="47" y="156"/>
                    <a:pt x="47" y="156"/>
                  </a:cubicBezTo>
                  <a:cubicBezTo>
                    <a:pt x="47" y="156"/>
                    <a:pt x="47" y="156"/>
                    <a:pt x="47" y="157"/>
                  </a:cubicBezTo>
                  <a:cubicBezTo>
                    <a:pt x="48" y="157"/>
                    <a:pt x="49" y="158"/>
                    <a:pt x="49" y="158"/>
                  </a:cubicBezTo>
                  <a:cubicBezTo>
                    <a:pt x="49" y="157"/>
                    <a:pt x="48" y="156"/>
                    <a:pt x="47" y="155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51" y="156"/>
                    <a:pt x="51" y="156"/>
                    <a:pt x="51" y="15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53" y="157"/>
                    <a:pt x="53" y="159"/>
                    <a:pt x="53" y="161"/>
                  </a:cubicBezTo>
                  <a:cubicBezTo>
                    <a:pt x="54" y="161"/>
                    <a:pt x="54" y="161"/>
                    <a:pt x="55" y="162"/>
                  </a:cubicBezTo>
                  <a:cubicBezTo>
                    <a:pt x="55" y="159"/>
                    <a:pt x="54" y="157"/>
                    <a:pt x="53" y="154"/>
                  </a:cubicBezTo>
                  <a:cubicBezTo>
                    <a:pt x="54" y="154"/>
                    <a:pt x="54" y="154"/>
                    <a:pt x="54" y="154"/>
                  </a:cubicBezTo>
                  <a:cubicBezTo>
                    <a:pt x="56" y="156"/>
                    <a:pt x="56" y="156"/>
                    <a:pt x="56" y="156"/>
                  </a:cubicBezTo>
                  <a:cubicBezTo>
                    <a:pt x="57" y="155"/>
                    <a:pt x="57" y="155"/>
                    <a:pt x="57" y="155"/>
                  </a:cubicBezTo>
                  <a:cubicBezTo>
                    <a:pt x="58" y="157"/>
                    <a:pt x="59" y="159"/>
                    <a:pt x="59" y="162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58" y="163"/>
                    <a:pt x="57" y="163"/>
                    <a:pt x="56" y="163"/>
                  </a:cubicBezTo>
                  <a:cubicBezTo>
                    <a:pt x="58" y="164"/>
                    <a:pt x="60" y="165"/>
                    <a:pt x="62" y="166"/>
                  </a:cubicBezTo>
                  <a:cubicBezTo>
                    <a:pt x="62" y="166"/>
                    <a:pt x="62" y="166"/>
                    <a:pt x="62" y="166"/>
                  </a:cubicBezTo>
                  <a:cubicBezTo>
                    <a:pt x="63" y="165"/>
                    <a:pt x="64" y="164"/>
                    <a:pt x="65" y="164"/>
                  </a:cubicBezTo>
                  <a:cubicBezTo>
                    <a:pt x="66" y="165"/>
                    <a:pt x="66" y="165"/>
                    <a:pt x="67" y="165"/>
                  </a:cubicBezTo>
                  <a:cubicBezTo>
                    <a:pt x="66" y="168"/>
                    <a:pt x="66" y="168"/>
                    <a:pt x="66" y="168"/>
                  </a:cubicBezTo>
                  <a:cubicBezTo>
                    <a:pt x="67" y="169"/>
                    <a:pt x="69" y="170"/>
                    <a:pt x="70" y="171"/>
                  </a:cubicBezTo>
                  <a:cubicBezTo>
                    <a:pt x="71" y="171"/>
                    <a:pt x="71" y="171"/>
                    <a:pt x="72" y="171"/>
                  </a:cubicBezTo>
                  <a:cubicBezTo>
                    <a:pt x="73" y="171"/>
                    <a:pt x="73" y="171"/>
                    <a:pt x="74" y="171"/>
                  </a:cubicBezTo>
                  <a:cubicBezTo>
                    <a:pt x="76" y="173"/>
                    <a:pt x="76" y="173"/>
                    <a:pt x="76" y="173"/>
                  </a:cubicBezTo>
                  <a:cubicBezTo>
                    <a:pt x="75" y="174"/>
                    <a:pt x="75" y="174"/>
                    <a:pt x="75" y="174"/>
                  </a:cubicBezTo>
                  <a:cubicBezTo>
                    <a:pt x="76" y="174"/>
                    <a:pt x="77" y="175"/>
                    <a:pt x="79" y="176"/>
                  </a:cubicBezTo>
                  <a:cubicBezTo>
                    <a:pt x="79" y="175"/>
                    <a:pt x="79" y="175"/>
                    <a:pt x="79" y="175"/>
                  </a:cubicBezTo>
                  <a:cubicBezTo>
                    <a:pt x="81" y="177"/>
                    <a:pt x="81" y="177"/>
                    <a:pt x="81" y="177"/>
                  </a:cubicBezTo>
                  <a:cubicBezTo>
                    <a:pt x="81" y="177"/>
                    <a:pt x="81" y="177"/>
                    <a:pt x="81" y="177"/>
                  </a:cubicBezTo>
                  <a:cubicBezTo>
                    <a:pt x="82" y="178"/>
                    <a:pt x="84" y="179"/>
                    <a:pt x="85" y="180"/>
                  </a:cubicBezTo>
                  <a:cubicBezTo>
                    <a:pt x="85" y="180"/>
                    <a:pt x="86" y="180"/>
                    <a:pt x="86" y="180"/>
                  </a:cubicBezTo>
                  <a:cubicBezTo>
                    <a:pt x="87" y="180"/>
                    <a:pt x="89" y="179"/>
                    <a:pt x="90" y="179"/>
                  </a:cubicBezTo>
                  <a:cubicBezTo>
                    <a:pt x="90" y="179"/>
                    <a:pt x="90" y="179"/>
                    <a:pt x="90" y="179"/>
                  </a:cubicBezTo>
                  <a:cubicBezTo>
                    <a:pt x="90" y="179"/>
                    <a:pt x="90" y="179"/>
                    <a:pt x="90" y="180"/>
                  </a:cubicBezTo>
                  <a:cubicBezTo>
                    <a:pt x="90" y="180"/>
                    <a:pt x="90" y="180"/>
                    <a:pt x="90" y="180"/>
                  </a:cubicBezTo>
                  <a:cubicBezTo>
                    <a:pt x="90" y="180"/>
                    <a:pt x="89" y="181"/>
                    <a:pt x="88" y="181"/>
                  </a:cubicBezTo>
                  <a:cubicBezTo>
                    <a:pt x="89" y="181"/>
                    <a:pt x="89" y="182"/>
                    <a:pt x="89" y="182"/>
                  </a:cubicBezTo>
                  <a:cubicBezTo>
                    <a:pt x="90" y="181"/>
                    <a:pt x="90" y="181"/>
                    <a:pt x="91" y="181"/>
                  </a:cubicBezTo>
                  <a:cubicBezTo>
                    <a:pt x="91" y="181"/>
                    <a:pt x="91" y="182"/>
                    <a:pt x="92" y="183"/>
                  </a:cubicBezTo>
                  <a:cubicBezTo>
                    <a:pt x="92" y="183"/>
                    <a:pt x="91" y="183"/>
                    <a:pt x="91" y="183"/>
                  </a:cubicBezTo>
                  <a:cubicBezTo>
                    <a:pt x="93" y="184"/>
                    <a:pt x="95" y="185"/>
                    <a:pt x="96" y="186"/>
                  </a:cubicBezTo>
                  <a:cubicBezTo>
                    <a:pt x="96" y="186"/>
                    <a:pt x="96" y="186"/>
                    <a:pt x="96" y="186"/>
                  </a:cubicBezTo>
                  <a:cubicBezTo>
                    <a:pt x="96" y="186"/>
                    <a:pt x="97" y="185"/>
                    <a:pt x="97" y="185"/>
                  </a:cubicBezTo>
                  <a:cubicBezTo>
                    <a:pt x="97" y="186"/>
                    <a:pt x="97" y="186"/>
                    <a:pt x="97" y="186"/>
                  </a:cubicBezTo>
                  <a:cubicBezTo>
                    <a:pt x="97" y="187"/>
                    <a:pt x="98" y="187"/>
                    <a:pt x="98" y="187"/>
                  </a:cubicBezTo>
                  <a:cubicBezTo>
                    <a:pt x="98" y="186"/>
                    <a:pt x="98" y="185"/>
                    <a:pt x="98" y="185"/>
                  </a:cubicBezTo>
                  <a:cubicBezTo>
                    <a:pt x="99" y="185"/>
                    <a:pt x="99" y="184"/>
                    <a:pt x="100" y="184"/>
                  </a:cubicBezTo>
                  <a:cubicBezTo>
                    <a:pt x="100" y="185"/>
                    <a:pt x="101" y="187"/>
                    <a:pt x="102" y="188"/>
                  </a:cubicBezTo>
                  <a:cubicBezTo>
                    <a:pt x="102" y="189"/>
                    <a:pt x="102" y="189"/>
                    <a:pt x="103" y="190"/>
                  </a:cubicBezTo>
                  <a:cubicBezTo>
                    <a:pt x="103" y="190"/>
                    <a:pt x="103" y="190"/>
                    <a:pt x="103" y="190"/>
                  </a:cubicBezTo>
                  <a:cubicBezTo>
                    <a:pt x="105" y="192"/>
                    <a:pt x="107" y="193"/>
                    <a:pt x="109" y="195"/>
                  </a:cubicBezTo>
                  <a:cubicBezTo>
                    <a:pt x="110" y="193"/>
                    <a:pt x="110" y="193"/>
                    <a:pt x="110" y="193"/>
                  </a:cubicBezTo>
                  <a:cubicBezTo>
                    <a:pt x="112" y="193"/>
                    <a:pt x="112" y="193"/>
                    <a:pt x="112" y="193"/>
                  </a:cubicBezTo>
                  <a:cubicBezTo>
                    <a:pt x="112" y="193"/>
                    <a:pt x="111" y="193"/>
                    <a:pt x="110" y="193"/>
                  </a:cubicBezTo>
                  <a:cubicBezTo>
                    <a:pt x="111" y="194"/>
                    <a:pt x="111" y="194"/>
                    <a:pt x="111" y="194"/>
                  </a:cubicBezTo>
                  <a:cubicBezTo>
                    <a:pt x="112" y="194"/>
                    <a:pt x="113" y="194"/>
                    <a:pt x="114" y="195"/>
                  </a:cubicBezTo>
                  <a:cubicBezTo>
                    <a:pt x="115" y="195"/>
                    <a:pt x="116" y="196"/>
                    <a:pt x="117" y="196"/>
                  </a:cubicBezTo>
                  <a:cubicBezTo>
                    <a:pt x="116" y="197"/>
                    <a:pt x="116" y="197"/>
                    <a:pt x="115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2" y="197"/>
                    <a:pt x="111" y="196"/>
                    <a:pt x="111" y="196"/>
                  </a:cubicBezTo>
                  <a:cubicBezTo>
                    <a:pt x="112" y="197"/>
                    <a:pt x="112" y="197"/>
                    <a:pt x="113" y="198"/>
                  </a:cubicBezTo>
                  <a:cubicBezTo>
                    <a:pt x="113" y="198"/>
                    <a:pt x="114" y="198"/>
                    <a:pt x="114" y="199"/>
                  </a:cubicBezTo>
                  <a:cubicBezTo>
                    <a:pt x="114" y="199"/>
                    <a:pt x="114" y="199"/>
                    <a:pt x="114" y="199"/>
                  </a:cubicBezTo>
                  <a:cubicBezTo>
                    <a:pt x="115" y="200"/>
                    <a:pt x="116" y="202"/>
                    <a:pt x="117" y="203"/>
                  </a:cubicBezTo>
                  <a:cubicBezTo>
                    <a:pt x="118" y="204"/>
                    <a:pt x="119" y="204"/>
                    <a:pt x="121" y="205"/>
                  </a:cubicBezTo>
                  <a:cubicBezTo>
                    <a:pt x="121" y="206"/>
                    <a:pt x="120" y="207"/>
                    <a:pt x="120" y="208"/>
                  </a:cubicBezTo>
                  <a:cubicBezTo>
                    <a:pt x="121" y="211"/>
                    <a:pt x="121" y="211"/>
                    <a:pt x="121" y="211"/>
                  </a:cubicBezTo>
                  <a:cubicBezTo>
                    <a:pt x="123" y="206"/>
                    <a:pt x="123" y="206"/>
                    <a:pt x="123" y="206"/>
                  </a:cubicBezTo>
                  <a:cubicBezTo>
                    <a:pt x="124" y="205"/>
                    <a:pt x="125" y="203"/>
                    <a:pt x="126" y="202"/>
                  </a:cubicBezTo>
                  <a:cubicBezTo>
                    <a:pt x="126" y="201"/>
                    <a:pt x="126" y="201"/>
                    <a:pt x="126" y="201"/>
                  </a:cubicBezTo>
                  <a:cubicBezTo>
                    <a:pt x="126" y="201"/>
                    <a:pt x="126" y="201"/>
                    <a:pt x="127" y="201"/>
                  </a:cubicBezTo>
                  <a:cubicBezTo>
                    <a:pt x="128" y="199"/>
                    <a:pt x="130" y="197"/>
                    <a:pt x="132" y="196"/>
                  </a:cubicBezTo>
                  <a:cubicBezTo>
                    <a:pt x="130" y="196"/>
                    <a:pt x="126" y="196"/>
                    <a:pt x="126" y="194"/>
                  </a:cubicBezTo>
                  <a:cubicBezTo>
                    <a:pt x="126" y="194"/>
                    <a:pt x="127" y="191"/>
                    <a:pt x="127" y="191"/>
                  </a:cubicBezTo>
                  <a:cubicBezTo>
                    <a:pt x="129" y="192"/>
                    <a:pt x="130" y="191"/>
                    <a:pt x="132" y="191"/>
                  </a:cubicBezTo>
                  <a:cubicBezTo>
                    <a:pt x="132" y="191"/>
                    <a:pt x="133" y="194"/>
                    <a:pt x="133" y="194"/>
                  </a:cubicBezTo>
                  <a:cubicBezTo>
                    <a:pt x="133" y="194"/>
                    <a:pt x="133" y="194"/>
                    <a:pt x="133" y="194"/>
                  </a:cubicBezTo>
                  <a:cubicBezTo>
                    <a:pt x="135" y="193"/>
                    <a:pt x="137" y="192"/>
                    <a:pt x="139" y="190"/>
                  </a:cubicBezTo>
                  <a:cubicBezTo>
                    <a:pt x="138" y="190"/>
                    <a:pt x="137" y="189"/>
                    <a:pt x="136" y="188"/>
                  </a:cubicBezTo>
                  <a:cubicBezTo>
                    <a:pt x="137" y="187"/>
                    <a:pt x="137" y="187"/>
                    <a:pt x="138" y="186"/>
                  </a:cubicBezTo>
                  <a:cubicBezTo>
                    <a:pt x="138" y="185"/>
                    <a:pt x="139" y="185"/>
                    <a:pt x="140" y="184"/>
                  </a:cubicBezTo>
                  <a:cubicBezTo>
                    <a:pt x="142" y="185"/>
                    <a:pt x="142" y="185"/>
                    <a:pt x="142" y="185"/>
                  </a:cubicBezTo>
                  <a:cubicBezTo>
                    <a:pt x="143" y="187"/>
                    <a:pt x="143" y="187"/>
                    <a:pt x="143" y="187"/>
                  </a:cubicBezTo>
                  <a:cubicBezTo>
                    <a:pt x="142" y="187"/>
                    <a:pt x="142" y="188"/>
                    <a:pt x="141" y="189"/>
                  </a:cubicBezTo>
                  <a:cubicBezTo>
                    <a:pt x="143" y="188"/>
                    <a:pt x="144" y="187"/>
                    <a:pt x="146" y="185"/>
                  </a:cubicBezTo>
                  <a:cubicBezTo>
                    <a:pt x="146" y="184"/>
                    <a:pt x="146" y="184"/>
                    <a:pt x="146" y="184"/>
                  </a:cubicBezTo>
                  <a:cubicBezTo>
                    <a:pt x="149" y="184"/>
                    <a:pt x="149" y="184"/>
                    <a:pt x="149" y="184"/>
                  </a:cubicBezTo>
                  <a:cubicBezTo>
                    <a:pt x="149" y="184"/>
                    <a:pt x="150" y="183"/>
                    <a:pt x="150" y="183"/>
                  </a:cubicBezTo>
                  <a:cubicBezTo>
                    <a:pt x="150" y="183"/>
                    <a:pt x="150" y="183"/>
                    <a:pt x="150" y="183"/>
                  </a:cubicBezTo>
                  <a:cubicBezTo>
                    <a:pt x="150" y="183"/>
                    <a:pt x="150" y="183"/>
                    <a:pt x="150" y="183"/>
                  </a:cubicBezTo>
                  <a:cubicBezTo>
                    <a:pt x="149" y="181"/>
                    <a:pt x="149" y="181"/>
                    <a:pt x="149" y="181"/>
                  </a:cubicBezTo>
                  <a:cubicBezTo>
                    <a:pt x="151" y="180"/>
                    <a:pt x="152" y="177"/>
                    <a:pt x="153" y="176"/>
                  </a:cubicBezTo>
                  <a:cubicBezTo>
                    <a:pt x="154" y="177"/>
                    <a:pt x="155" y="177"/>
                    <a:pt x="156" y="178"/>
                  </a:cubicBezTo>
                  <a:cubicBezTo>
                    <a:pt x="155" y="179"/>
                    <a:pt x="155" y="180"/>
                    <a:pt x="154" y="181"/>
                  </a:cubicBezTo>
                  <a:cubicBezTo>
                    <a:pt x="155" y="180"/>
                    <a:pt x="155" y="180"/>
                    <a:pt x="156" y="180"/>
                  </a:cubicBezTo>
                  <a:cubicBezTo>
                    <a:pt x="156" y="179"/>
                    <a:pt x="156" y="179"/>
                    <a:pt x="157" y="179"/>
                  </a:cubicBezTo>
                  <a:cubicBezTo>
                    <a:pt x="157" y="179"/>
                    <a:pt x="157" y="179"/>
                    <a:pt x="157" y="179"/>
                  </a:cubicBezTo>
                  <a:cubicBezTo>
                    <a:pt x="157" y="179"/>
                    <a:pt x="157" y="179"/>
                    <a:pt x="157" y="179"/>
                  </a:cubicBezTo>
                  <a:cubicBezTo>
                    <a:pt x="158" y="179"/>
                    <a:pt x="158" y="178"/>
                    <a:pt x="159" y="178"/>
                  </a:cubicBezTo>
                  <a:cubicBezTo>
                    <a:pt x="159" y="178"/>
                    <a:pt x="158" y="178"/>
                    <a:pt x="158" y="178"/>
                  </a:cubicBezTo>
                  <a:cubicBezTo>
                    <a:pt x="158" y="177"/>
                    <a:pt x="159" y="177"/>
                    <a:pt x="160" y="176"/>
                  </a:cubicBezTo>
                  <a:cubicBezTo>
                    <a:pt x="160" y="176"/>
                    <a:pt x="160" y="177"/>
                    <a:pt x="161" y="177"/>
                  </a:cubicBezTo>
                  <a:cubicBezTo>
                    <a:pt x="161" y="177"/>
                    <a:pt x="162" y="176"/>
                    <a:pt x="162" y="176"/>
                  </a:cubicBezTo>
                  <a:cubicBezTo>
                    <a:pt x="162" y="176"/>
                    <a:pt x="161" y="176"/>
                    <a:pt x="160" y="175"/>
                  </a:cubicBezTo>
                  <a:cubicBezTo>
                    <a:pt x="160" y="175"/>
                    <a:pt x="160" y="175"/>
                    <a:pt x="160" y="175"/>
                  </a:cubicBezTo>
                  <a:cubicBezTo>
                    <a:pt x="161" y="174"/>
                    <a:pt x="161" y="174"/>
                    <a:pt x="161" y="174"/>
                  </a:cubicBezTo>
                  <a:cubicBezTo>
                    <a:pt x="162" y="174"/>
                    <a:pt x="162" y="174"/>
                    <a:pt x="162" y="174"/>
                  </a:cubicBezTo>
                  <a:cubicBezTo>
                    <a:pt x="163" y="174"/>
                    <a:pt x="163" y="174"/>
                    <a:pt x="163" y="174"/>
                  </a:cubicBezTo>
                  <a:cubicBezTo>
                    <a:pt x="163" y="175"/>
                    <a:pt x="163" y="175"/>
                    <a:pt x="163" y="176"/>
                  </a:cubicBezTo>
                  <a:cubicBezTo>
                    <a:pt x="163" y="176"/>
                    <a:pt x="163" y="175"/>
                    <a:pt x="164" y="175"/>
                  </a:cubicBezTo>
                  <a:cubicBezTo>
                    <a:pt x="164" y="175"/>
                    <a:pt x="164" y="174"/>
                    <a:pt x="164" y="174"/>
                  </a:cubicBezTo>
                  <a:cubicBezTo>
                    <a:pt x="165" y="174"/>
                    <a:pt x="166" y="174"/>
                    <a:pt x="166" y="174"/>
                  </a:cubicBezTo>
                  <a:cubicBezTo>
                    <a:pt x="166" y="174"/>
                    <a:pt x="166" y="174"/>
                    <a:pt x="166" y="174"/>
                  </a:cubicBezTo>
                  <a:cubicBezTo>
                    <a:pt x="167" y="174"/>
                    <a:pt x="167" y="173"/>
                    <a:pt x="168" y="173"/>
                  </a:cubicBezTo>
                  <a:cubicBezTo>
                    <a:pt x="168" y="173"/>
                    <a:pt x="168" y="173"/>
                    <a:pt x="168" y="173"/>
                  </a:cubicBezTo>
                  <a:cubicBezTo>
                    <a:pt x="168" y="173"/>
                    <a:pt x="168" y="173"/>
                    <a:pt x="168" y="173"/>
                  </a:cubicBezTo>
                  <a:cubicBezTo>
                    <a:pt x="168" y="173"/>
                    <a:pt x="168" y="173"/>
                    <a:pt x="168" y="173"/>
                  </a:cubicBezTo>
                  <a:cubicBezTo>
                    <a:pt x="168" y="173"/>
                    <a:pt x="169" y="172"/>
                    <a:pt x="169" y="172"/>
                  </a:cubicBezTo>
                  <a:cubicBezTo>
                    <a:pt x="169" y="172"/>
                    <a:pt x="168" y="172"/>
                    <a:pt x="168" y="172"/>
                  </a:cubicBezTo>
                  <a:cubicBezTo>
                    <a:pt x="168" y="171"/>
                    <a:pt x="168" y="170"/>
                    <a:pt x="168" y="168"/>
                  </a:cubicBezTo>
                  <a:cubicBezTo>
                    <a:pt x="169" y="168"/>
                    <a:pt x="172" y="169"/>
                    <a:pt x="174" y="169"/>
                  </a:cubicBezTo>
                  <a:cubicBezTo>
                    <a:pt x="174" y="169"/>
                    <a:pt x="174" y="169"/>
                    <a:pt x="174" y="169"/>
                  </a:cubicBezTo>
                  <a:cubicBezTo>
                    <a:pt x="176" y="168"/>
                    <a:pt x="177" y="168"/>
                    <a:pt x="178" y="167"/>
                  </a:cubicBezTo>
                  <a:cubicBezTo>
                    <a:pt x="176" y="166"/>
                    <a:pt x="176" y="166"/>
                    <a:pt x="176" y="166"/>
                  </a:cubicBezTo>
                  <a:cubicBezTo>
                    <a:pt x="178" y="163"/>
                    <a:pt x="178" y="163"/>
                    <a:pt x="178" y="163"/>
                  </a:cubicBezTo>
                  <a:cubicBezTo>
                    <a:pt x="180" y="165"/>
                    <a:pt x="180" y="165"/>
                    <a:pt x="180" y="165"/>
                  </a:cubicBezTo>
                  <a:cubicBezTo>
                    <a:pt x="179" y="166"/>
                    <a:pt x="179" y="166"/>
                    <a:pt x="179" y="166"/>
                  </a:cubicBezTo>
                  <a:cubicBezTo>
                    <a:pt x="180" y="166"/>
                    <a:pt x="180" y="166"/>
                    <a:pt x="181" y="165"/>
                  </a:cubicBezTo>
                  <a:cubicBezTo>
                    <a:pt x="181" y="165"/>
                    <a:pt x="181" y="165"/>
                    <a:pt x="181" y="165"/>
                  </a:cubicBezTo>
                  <a:cubicBezTo>
                    <a:pt x="183" y="162"/>
                    <a:pt x="183" y="162"/>
                    <a:pt x="183" y="162"/>
                  </a:cubicBezTo>
                  <a:cubicBezTo>
                    <a:pt x="183" y="162"/>
                    <a:pt x="183" y="162"/>
                    <a:pt x="183" y="162"/>
                  </a:cubicBezTo>
                  <a:cubicBezTo>
                    <a:pt x="183" y="162"/>
                    <a:pt x="184" y="162"/>
                    <a:pt x="185" y="162"/>
                  </a:cubicBezTo>
                  <a:cubicBezTo>
                    <a:pt x="185" y="162"/>
                    <a:pt x="186" y="162"/>
                    <a:pt x="187" y="162"/>
                  </a:cubicBezTo>
                  <a:cubicBezTo>
                    <a:pt x="190" y="160"/>
                    <a:pt x="193" y="158"/>
                    <a:pt x="195" y="156"/>
                  </a:cubicBezTo>
                  <a:cubicBezTo>
                    <a:pt x="195" y="156"/>
                    <a:pt x="195" y="156"/>
                    <a:pt x="195" y="156"/>
                  </a:cubicBezTo>
                  <a:cubicBezTo>
                    <a:pt x="195" y="156"/>
                    <a:pt x="196" y="156"/>
                    <a:pt x="196" y="156"/>
                  </a:cubicBezTo>
                  <a:cubicBezTo>
                    <a:pt x="198" y="154"/>
                    <a:pt x="201" y="153"/>
                    <a:pt x="203" y="151"/>
                  </a:cubicBezTo>
                  <a:cubicBezTo>
                    <a:pt x="203" y="151"/>
                    <a:pt x="202" y="151"/>
                    <a:pt x="202" y="151"/>
                  </a:cubicBezTo>
                  <a:cubicBezTo>
                    <a:pt x="202" y="151"/>
                    <a:pt x="202" y="150"/>
                    <a:pt x="202" y="150"/>
                  </a:cubicBezTo>
                  <a:cubicBezTo>
                    <a:pt x="202" y="149"/>
                    <a:pt x="202" y="147"/>
                    <a:pt x="202" y="146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6" y="145"/>
                    <a:pt x="206" y="145"/>
                    <a:pt x="206" y="145"/>
                  </a:cubicBezTo>
                  <a:cubicBezTo>
                    <a:pt x="205" y="146"/>
                    <a:pt x="205" y="147"/>
                    <a:pt x="205" y="148"/>
                  </a:cubicBezTo>
                  <a:cubicBezTo>
                    <a:pt x="205" y="148"/>
                    <a:pt x="204" y="149"/>
                    <a:pt x="204" y="150"/>
                  </a:cubicBezTo>
                  <a:cubicBezTo>
                    <a:pt x="205" y="150"/>
                    <a:pt x="205" y="149"/>
                    <a:pt x="206" y="149"/>
                  </a:cubicBezTo>
                  <a:cubicBezTo>
                    <a:pt x="206" y="149"/>
                    <a:pt x="206" y="148"/>
                    <a:pt x="206" y="148"/>
                  </a:cubicBezTo>
                  <a:cubicBezTo>
                    <a:pt x="206" y="147"/>
                    <a:pt x="207" y="145"/>
                    <a:pt x="207" y="144"/>
                  </a:cubicBezTo>
                  <a:cubicBezTo>
                    <a:pt x="207" y="144"/>
                    <a:pt x="207" y="144"/>
                    <a:pt x="207" y="144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10" y="144"/>
                    <a:pt x="210" y="144"/>
                    <a:pt x="210" y="144"/>
                  </a:cubicBezTo>
                  <a:cubicBezTo>
                    <a:pt x="210" y="145"/>
                    <a:pt x="209" y="145"/>
                    <a:pt x="209" y="146"/>
                  </a:cubicBezTo>
                  <a:cubicBezTo>
                    <a:pt x="210" y="146"/>
                    <a:pt x="210" y="145"/>
                    <a:pt x="211" y="144"/>
                  </a:cubicBezTo>
                  <a:cubicBezTo>
                    <a:pt x="211" y="144"/>
                    <a:pt x="211" y="144"/>
                    <a:pt x="211" y="144"/>
                  </a:cubicBezTo>
                  <a:cubicBezTo>
                    <a:pt x="211" y="144"/>
                    <a:pt x="211" y="144"/>
                    <a:pt x="211" y="144"/>
                  </a:cubicBezTo>
                  <a:cubicBezTo>
                    <a:pt x="211" y="144"/>
                    <a:pt x="211" y="144"/>
                    <a:pt x="211" y="144"/>
                  </a:cubicBezTo>
                  <a:cubicBezTo>
                    <a:pt x="212" y="144"/>
                    <a:pt x="212" y="144"/>
                    <a:pt x="212" y="144"/>
                  </a:cubicBezTo>
                  <a:cubicBezTo>
                    <a:pt x="212" y="144"/>
                    <a:pt x="212" y="144"/>
                    <a:pt x="212" y="144"/>
                  </a:cubicBezTo>
                  <a:cubicBezTo>
                    <a:pt x="213" y="142"/>
                    <a:pt x="213" y="142"/>
                    <a:pt x="213" y="142"/>
                  </a:cubicBezTo>
                  <a:cubicBezTo>
                    <a:pt x="214" y="142"/>
                    <a:pt x="214" y="142"/>
                    <a:pt x="214" y="142"/>
                  </a:cubicBezTo>
                  <a:cubicBezTo>
                    <a:pt x="215" y="141"/>
                    <a:pt x="215" y="140"/>
                    <a:pt x="216" y="140"/>
                  </a:cubicBezTo>
                  <a:cubicBezTo>
                    <a:pt x="215" y="138"/>
                    <a:pt x="215" y="138"/>
                    <a:pt x="215" y="138"/>
                  </a:cubicBezTo>
                  <a:cubicBezTo>
                    <a:pt x="217" y="136"/>
                    <a:pt x="217" y="136"/>
                    <a:pt x="217" y="136"/>
                  </a:cubicBezTo>
                  <a:cubicBezTo>
                    <a:pt x="219" y="137"/>
                    <a:pt x="219" y="137"/>
                    <a:pt x="219" y="137"/>
                  </a:cubicBezTo>
                  <a:cubicBezTo>
                    <a:pt x="221" y="135"/>
                    <a:pt x="222" y="133"/>
                    <a:pt x="224" y="131"/>
                  </a:cubicBezTo>
                  <a:cubicBezTo>
                    <a:pt x="224" y="131"/>
                    <a:pt x="223" y="130"/>
                    <a:pt x="223" y="130"/>
                  </a:cubicBezTo>
                  <a:cubicBezTo>
                    <a:pt x="224" y="129"/>
                    <a:pt x="225" y="129"/>
                    <a:pt x="226" y="129"/>
                  </a:cubicBezTo>
                  <a:cubicBezTo>
                    <a:pt x="226" y="128"/>
                    <a:pt x="227" y="127"/>
                    <a:pt x="228" y="126"/>
                  </a:cubicBezTo>
                  <a:cubicBezTo>
                    <a:pt x="228" y="125"/>
                    <a:pt x="228" y="125"/>
                    <a:pt x="228" y="125"/>
                  </a:cubicBezTo>
                  <a:cubicBezTo>
                    <a:pt x="228" y="125"/>
                    <a:pt x="228" y="125"/>
                    <a:pt x="228" y="125"/>
                  </a:cubicBezTo>
                  <a:cubicBezTo>
                    <a:pt x="229" y="124"/>
                    <a:pt x="230" y="122"/>
                    <a:pt x="231" y="121"/>
                  </a:cubicBezTo>
                  <a:cubicBezTo>
                    <a:pt x="228" y="121"/>
                    <a:pt x="228" y="121"/>
                    <a:pt x="228" y="121"/>
                  </a:cubicBezTo>
                  <a:cubicBezTo>
                    <a:pt x="228" y="120"/>
                    <a:pt x="228" y="120"/>
                    <a:pt x="228" y="120"/>
                  </a:cubicBezTo>
                  <a:cubicBezTo>
                    <a:pt x="229" y="118"/>
                    <a:pt x="229" y="118"/>
                    <a:pt x="229" y="118"/>
                  </a:cubicBezTo>
                  <a:cubicBezTo>
                    <a:pt x="229" y="118"/>
                    <a:pt x="229" y="118"/>
                    <a:pt x="229" y="118"/>
                  </a:cubicBezTo>
                  <a:cubicBezTo>
                    <a:pt x="229" y="118"/>
                    <a:pt x="229" y="118"/>
                    <a:pt x="229" y="118"/>
                  </a:cubicBezTo>
                  <a:cubicBezTo>
                    <a:pt x="229" y="117"/>
                    <a:pt x="229" y="115"/>
                    <a:pt x="230" y="114"/>
                  </a:cubicBezTo>
                  <a:cubicBezTo>
                    <a:pt x="230" y="113"/>
                    <a:pt x="231" y="113"/>
                    <a:pt x="231" y="112"/>
                  </a:cubicBezTo>
                  <a:cubicBezTo>
                    <a:pt x="232" y="113"/>
                    <a:pt x="233" y="114"/>
                    <a:pt x="234" y="115"/>
                  </a:cubicBezTo>
                  <a:cubicBezTo>
                    <a:pt x="235" y="112"/>
                    <a:pt x="236" y="109"/>
                    <a:pt x="237" y="106"/>
                  </a:cubicBezTo>
                  <a:cubicBezTo>
                    <a:pt x="236" y="107"/>
                    <a:pt x="236" y="107"/>
                    <a:pt x="236" y="108"/>
                  </a:cubicBezTo>
                  <a:cubicBezTo>
                    <a:pt x="235" y="107"/>
                    <a:pt x="233" y="106"/>
                    <a:pt x="232" y="105"/>
                  </a:cubicBezTo>
                  <a:cubicBezTo>
                    <a:pt x="233" y="104"/>
                    <a:pt x="234" y="103"/>
                    <a:pt x="235" y="101"/>
                  </a:cubicBezTo>
                  <a:cubicBezTo>
                    <a:pt x="236" y="101"/>
                    <a:pt x="237" y="102"/>
                    <a:pt x="238" y="102"/>
                  </a:cubicBezTo>
                  <a:cubicBezTo>
                    <a:pt x="239" y="100"/>
                    <a:pt x="239" y="99"/>
                    <a:pt x="239" y="97"/>
                  </a:cubicBezTo>
                  <a:cubicBezTo>
                    <a:pt x="238" y="97"/>
                    <a:pt x="237" y="96"/>
                    <a:pt x="237" y="96"/>
                  </a:cubicBezTo>
                  <a:cubicBezTo>
                    <a:pt x="237" y="94"/>
                    <a:pt x="237" y="93"/>
                    <a:pt x="237" y="92"/>
                  </a:cubicBezTo>
                  <a:cubicBezTo>
                    <a:pt x="238" y="92"/>
                    <a:pt x="239" y="92"/>
                    <a:pt x="240" y="92"/>
                  </a:cubicBezTo>
                  <a:cubicBezTo>
                    <a:pt x="241" y="89"/>
                    <a:pt x="241" y="86"/>
                    <a:pt x="242" y="83"/>
                  </a:cubicBezTo>
                  <a:cubicBezTo>
                    <a:pt x="242" y="82"/>
                    <a:pt x="241" y="81"/>
                    <a:pt x="241" y="80"/>
                  </a:cubicBezTo>
                  <a:cubicBezTo>
                    <a:pt x="241" y="80"/>
                    <a:pt x="242" y="80"/>
                    <a:pt x="242" y="79"/>
                  </a:cubicBezTo>
                  <a:cubicBezTo>
                    <a:pt x="242" y="77"/>
                    <a:pt x="242" y="74"/>
                    <a:pt x="242" y="72"/>
                  </a:cubicBezTo>
                  <a:close/>
                  <a:moveTo>
                    <a:pt x="230" y="48"/>
                  </a:moveTo>
                  <a:cubicBezTo>
                    <a:pt x="231" y="49"/>
                    <a:pt x="232" y="51"/>
                    <a:pt x="234" y="53"/>
                  </a:cubicBezTo>
                  <a:cubicBezTo>
                    <a:pt x="235" y="54"/>
                    <a:pt x="235" y="55"/>
                    <a:pt x="236" y="55"/>
                  </a:cubicBezTo>
                  <a:cubicBezTo>
                    <a:pt x="236" y="56"/>
                    <a:pt x="235" y="58"/>
                    <a:pt x="234" y="59"/>
                  </a:cubicBezTo>
                  <a:cubicBezTo>
                    <a:pt x="232" y="57"/>
                    <a:pt x="231" y="52"/>
                    <a:pt x="230" y="49"/>
                  </a:cubicBezTo>
                  <a:cubicBezTo>
                    <a:pt x="230" y="49"/>
                    <a:pt x="230" y="48"/>
                    <a:pt x="230" y="48"/>
                  </a:cubicBezTo>
                  <a:close/>
                  <a:moveTo>
                    <a:pt x="203" y="131"/>
                  </a:moveTo>
                  <a:cubicBezTo>
                    <a:pt x="204" y="132"/>
                    <a:pt x="204" y="133"/>
                    <a:pt x="204" y="134"/>
                  </a:cubicBezTo>
                  <a:cubicBezTo>
                    <a:pt x="204" y="135"/>
                    <a:pt x="204" y="136"/>
                    <a:pt x="204" y="137"/>
                  </a:cubicBezTo>
                  <a:cubicBezTo>
                    <a:pt x="203" y="138"/>
                    <a:pt x="203" y="138"/>
                    <a:pt x="203" y="138"/>
                  </a:cubicBezTo>
                  <a:cubicBezTo>
                    <a:pt x="203" y="138"/>
                    <a:pt x="203" y="138"/>
                    <a:pt x="202" y="138"/>
                  </a:cubicBezTo>
                  <a:cubicBezTo>
                    <a:pt x="201" y="137"/>
                    <a:pt x="201" y="137"/>
                    <a:pt x="201" y="137"/>
                  </a:cubicBezTo>
                  <a:cubicBezTo>
                    <a:pt x="201" y="135"/>
                    <a:pt x="200" y="132"/>
                    <a:pt x="200" y="131"/>
                  </a:cubicBezTo>
                  <a:cubicBezTo>
                    <a:pt x="201" y="131"/>
                    <a:pt x="202" y="131"/>
                    <a:pt x="203" y="131"/>
                  </a:cubicBezTo>
                  <a:close/>
                  <a:moveTo>
                    <a:pt x="200" y="127"/>
                  </a:moveTo>
                  <a:cubicBezTo>
                    <a:pt x="201" y="127"/>
                    <a:pt x="202" y="127"/>
                    <a:pt x="204" y="127"/>
                  </a:cubicBezTo>
                  <a:cubicBezTo>
                    <a:pt x="204" y="128"/>
                    <a:pt x="204" y="128"/>
                    <a:pt x="204" y="129"/>
                  </a:cubicBezTo>
                  <a:cubicBezTo>
                    <a:pt x="203" y="129"/>
                    <a:pt x="201" y="130"/>
                    <a:pt x="200" y="130"/>
                  </a:cubicBezTo>
                  <a:cubicBezTo>
                    <a:pt x="200" y="129"/>
                    <a:pt x="200" y="129"/>
                    <a:pt x="200" y="127"/>
                  </a:cubicBezTo>
                  <a:close/>
                  <a:moveTo>
                    <a:pt x="203" y="123"/>
                  </a:moveTo>
                  <a:cubicBezTo>
                    <a:pt x="203" y="123"/>
                    <a:pt x="203" y="123"/>
                    <a:pt x="203" y="123"/>
                  </a:cubicBezTo>
                  <a:cubicBezTo>
                    <a:pt x="203" y="123"/>
                    <a:pt x="203" y="123"/>
                    <a:pt x="203" y="123"/>
                  </a:cubicBezTo>
                  <a:cubicBezTo>
                    <a:pt x="203" y="123"/>
                    <a:pt x="203" y="123"/>
                    <a:pt x="203" y="123"/>
                  </a:cubicBezTo>
                  <a:cubicBezTo>
                    <a:pt x="203" y="123"/>
                    <a:pt x="203" y="123"/>
                    <a:pt x="203" y="123"/>
                  </a:cubicBezTo>
                  <a:cubicBezTo>
                    <a:pt x="203" y="124"/>
                    <a:pt x="203" y="125"/>
                    <a:pt x="203" y="125"/>
                  </a:cubicBezTo>
                  <a:cubicBezTo>
                    <a:pt x="203" y="125"/>
                    <a:pt x="203" y="125"/>
                    <a:pt x="203" y="126"/>
                  </a:cubicBezTo>
                  <a:cubicBezTo>
                    <a:pt x="202" y="126"/>
                    <a:pt x="201" y="126"/>
                    <a:pt x="199" y="126"/>
                  </a:cubicBezTo>
                  <a:cubicBezTo>
                    <a:pt x="199" y="126"/>
                    <a:pt x="199" y="126"/>
                    <a:pt x="199" y="125"/>
                  </a:cubicBezTo>
                  <a:cubicBezTo>
                    <a:pt x="199" y="125"/>
                    <a:pt x="199" y="124"/>
                    <a:pt x="199" y="124"/>
                  </a:cubicBezTo>
                  <a:cubicBezTo>
                    <a:pt x="200" y="123"/>
                    <a:pt x="201" y="123"/>
                    <a:pt x="201" y="123"/>
                  </a:cubicBezTo>
                  <a:cubicBezTo>
                    <a:pt x="201" y="123"/>
                    <a:pt x="201" y="123"/>
                    <a:pt x="201" y="123"/>
                  </a:cubicBezTo>
                  <a:cubicBezTo>
                    <a:pt x="201" y="123"/>
                    <a:pt x="201" y="123"/>
                    <a:pt x="201" y="123"/>
                  </a:cubicBezTo>
                  <a:cubicBezTo>
                    <a:pt x="201" y="123"/>
                    <a:pt x="201" y="123"/>
                    <a:pt x="201" y="123"/>
                  </a:cubicBezTo>
                  <a:cubicBezTo>
                    <a:pt x="201" y="123"/>
                    <a:pt x="201" y="123"/>
                    <a:pt x="201" y="123"/>
                  </a:cubicBezTo>
                  <a:cubicBezTo>
                    <a:pt x="201" y="122"/>
                    <a:pt x="200" y="121"/>
                    <a:pt x="200" y="121"/>
                  </a:cubicBezTo>
                  <a:cubicBezTo>
                    <a:pt x="200" y="120"/>
                    <a:pt x="201" y="120"/>
                    <a:pt x="201" y="120"/>
                  </a:cubicBezTo>
                  <a:cubicBezTo>
                    <a:pt x="201" y="119"/>
                    <a:pt x="202" y="119"/>
                    <a:pt x="202" y="119"/>
                  </a:cubicBezTo>
                  <a:cubicBezTo>
                    <a:pt x="203" y="120"/>
                    <a:pt x="204" y="121"/>
                    <a:pt x="205" y="122"/>
                  </a:cubicBezTo>
                  <a:cubicBezTo>
                    <a:pt x="205" y="122"/>
                    <a:pt x="205" y="122"/>
                    <a:pt x="204" y="122"/>
                  </a:cubicBezTo>
                  <a:cubicBezTo>
                    <a:pt x="204" y="123"/>
                    <a:pt x="203" y="123"/>
                    <a:pt x="203" y="123"/>
                  </a:cubicBezTo>
                  <a:close/>
                  <a:moveTo>
                    <a:pt x="192" y="136"/>
                  </a:moveTo>
                  <a:cubicBezTo>
                    <a:pt x="192" y="135"/>
                    <a:pt x="192" y="134"/>
                    <a:pt x="192" y="133"/>
                  </a:cubicBezTo>
                  <a:cubicBezTo>
                    <a:pt x="192" y="133"/>
                    <a:pt x="192" y="132"/>
                    <a:pt x="193" y="132"/>
                  </a:cubicBezTo>
                  <a:cubicBezTo>
                    <a:pt x="193" y="132"/>
                    <a:pt x="194" y="132"/>
                    <a:pt x="195" y="132"/>
                  </a:cubicBezTo>
                  <a:cubicBezTo>
                    <a:pt x="195" y="133"/>
                    <a:pt x="195" y="134"/>
                    <a:pt x="196" y="136"/>
                  </a:cubicBezTo>
                  <a:cubicBezTo>
                    <a:pt x="196" y="136"/>
                    <a:pt x="196" y="137"/>
                    <a:pt x="196" y="137"/>
                  </a:cubicBezTo>
                  <a:cubicBezTo>
                    <a:pt x="194" y="139"/>
                    <a:pt x="194" y="139"/>
                    <a:pt x="194" y="139"/>
                  </a:cubicBezTo>
                  <a:cubicBezTo>
                    <a:pt x="193" y="139"/>
                    <a:pt x="193" y="139"/>
                    <a:pt x="193" y="139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37"/>
                    <a:pt x="192" y="136"/>
                    <a:pt x="192" y="136"/>
                  </a:cubicBezTo>
                  <a:close/>
                  <a:moveTo>
                    <a:pt x="191" y="150"/>
                  </a:moveTo>
                  <a:cubicBezTo>
                    <a:pt x="189" y="149"/>
                    <a:pt x="188" y="148"/>
                    <a:pt x="187" y="148"/>
                  </a:cubicBezTo>
                  <a:cubicBezTo>
                    <a:pt x="187" y="148"/>
                    <a:pt x="187" y="147"/>
                    <a:pt x="187" y="146"/>
                  </a:cubicBezTo>
                  <a:cubicBezTo>
                    <a:pt x="187" y="146"/>
                    <a:pt x="187" y="146"/>
                    <a:pt x="187" y="146"/>
                  </a:cubicBezTo>
                  <a:cubicBezTo>
                    <a:pt x="189" y="144"/>
                    <a:pt x="189" y="144"/>
                    <a:pt x="189" y="144"/>
                  </a:cubicBezTo>
                  <a:cubicBezTo>
                    <a:pt x="191" y="146"/>
                    <a:pt x="191" y="146"/>
                    <a:pt x="191" y="146"/>
                  </a:cubicBezTo>
                  <a:cubicBezTo>
                    <a:pt x="191" y="147"/>
                    <a:pt x="190" y="148"/>
                    <a:pt x="190" y="149"/>
                  </a:cubicBezTo>
                  <a:cubicBezTo>
                    <a:pt x="190" y="149"/>
                    <a:pt x="190" y="149"/>
                    <a:pt x="191" y="150"/>
                  </a:cubicBezTo>
                  <a:close/>
                  <a:moveTo>
                    <a:pt x="181" y="143"/>
                  </a:moveTo>
                  <a:cubicBezTo>
                    <a:pt x="179" y="144"/>
                    <a:pt x="178" y="145"/>
                    <a:pt x="178" y="145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6" y="142"/>
                    <a:pt x="175" y="140"/>
                    <a:pt x="173" y="139"/>
                  </a:cubicBezTo>
                  <a:cubicBezTo>
                    <a:pt x="172" y="138"/>
                    <a:pt x="170" y="138"/>
                    <a:pt x="168" y="138"/>
                  </a:cubicBezTo>
                  <a:cubicBezTo>
                    <a:pt x="160" y="132"/>
                    <a:pt x="160" y="132"/>
                    <a:pt x="160" y="132"/>
                  </a:cubicBezTo>
                  <a:cubicBezTo>
                    <a:pt x="160" y="132"/>
                    <a:pt x="161" y="129"/>
                    <a:pt x="160" y="126"/>
                  </a:cubicBezTo>
                  <a:cubicBezTo>
                    <a:pt x="160" y="125"/>
                    <a:pt x="160" y="124"/>
                    <a:pt x="159" y="124"/>
                  </a:cubicBezTo>
                  <a:cubicBezTo>
                    <a:pt x="160" y="123"/>
                    <a:pt x="161" y="122"/>
                    <a:pt x="161" y="121"/>
                  </a:cubicBezTo>
                  <a:cubicBezTo>
                    <a:pt x="162" y="122"/>
                    <a:pt x="162" y="122"/>
                    <a:pt x="163" y="122"/>
                  </a:cubicBezTo>
                  <a:cubicBezTo>
                    <a:pt x="166" y="122"/>
                    <a:pt x="169" y="119"/>
                    <a:pt x="169" y="119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78" y="127"/>
                    <a:pt x="179" y="128"/>
                    <a:pt x="180" y="129"/>
                  </a:cubicBezTo>
                  <a:cubicBezTo>
                    <a:pt x="182" y="130"/>
                    <a:pt x="184" y="130"/>
                    <a:pt x="185" y="130"/>
                  </a:cubicBezTo>
                  <a:cubicBezTo>
                    <a:pt x="187" y="131"/>
                    <a:pt x="187" y="131"/>
                    <a:pt x="187" y="131"/>
                  </a:cubicBezTo>
                  <a:cubicBezTo>
                    <a:pt x="187" y="131"/>
                    <a:pt x="187" y="132"/>
                    <a:pt x="187" y="134"/>
                  </a:cubicBezTo>
                  <a:cubicBezTo>
                    <a:pt x="185" y="138"/>
                    <a:pt x="183" y="141"/>
                    <a:pt x="181" y="143"/>
                  </a:cubicBezTo>
                  <a:close/>
                  <a:moveTo>
                    <a:pt x="187" y="141"/>
                  </a:moveTo>
                  <a:cubicBezTo>
                    <a:pt x="186" y="142"/>
                    <a:pt x="186" y="142"/>
                    <a:pt x="186" y="142"/>
                  </a:cubicBezTo>
                  <a:cubicBezTo>
                    <a:pt x="187" y="141"/>
                    <a:pt x="187" y="141"/>
                    <a:pt x="187" y="141"/>
                  </a:cubicBezTo>
                  <a:close/>
                  <a:moveTo>
                    <a:pt x="186" y="148"/>
                  </a:moveTo>
                  <a:cubicBezTo>
                    <a:pt x="185" y="147"/>
                    <a:pt x="184" y="147"/>
                    <a:pt x="183" y="147"/>
                  </a:cubicBezTo>
                  <a:cubicBezTo>
                    <a:pt x="183" y="147"/>
                    <a:pt x="183" y="147"/>
                    <a:pt x="183" y="147"/>
                  </a:cubicBezTo>
                  <a:cubicBezTo>
                    <a:pt x="184" y="146"/>
                    <a:pt x="184" y="145"/>
                    <a:pt x="184" y="145"/>
                  </a:cubicBezTo>
                  <a:cubicBezTo>
                    <a:pt x="184" y="144"/>
                    <a:pt x="184" y="144"/>
                    <a:pt x="185" y="144"/>
                  </a:cubicBezTo>
                  <a:cubicBezTo>
                    <a:pt x="186" y="146"/>
                    <a:pt x="186" y="146"/>
                    <a:pt x="186" y="146"/>
                  </a:cubicBezTo>
                  <a:cubicBezTo>
                    <a:pt x="186" y="146"/>
                    <a:pt x="186" y="146"/>
                    <a:pt x="186" y="146"/>
                  </a:cubicBezTo>
                  <a:cubicBezTo>
                    <a:pt x="186" y="146"/>
                    <a:pt x="186" y="147"/>
                    <a:pt x="186" y="148"/>
                  </a:cubicBezTo>
                  <a:close/>
                  <a:moveTo>
                    <a:pt x="176" y="155"/>
                  </a:moveTo>
                  <a:cubicBezTo>
                    <a:pt x="179" y="156"/>
                    <a:pt x="179" y="156"/>
                    <a:pt x="179" y="156"/>
                  </a:cubicBezTo>
                  <a:cubicBezTo>
                    <a:pt x="177" y="158"/>
                    <a:pt x="177" y="158"/>
                    <a:pt x="177" y="158"/>
                  </a:cubicBezTo>
                  <a:cubicBezTo>
                    <a:pt x="175" y="157"/>
                    <a:pt x="175" y="157"/>
                    <a:pt x="175" y="157"/>
                  </a:cubicBezTo>
                  <a:lnTo>
                    <a:pt x="176" y="155"/>
                  </a:lnTo>
                  <a:close/>
                  <a:moveTo>
                    <a:pt x="175" y="154"/>
                  </a:moveTo>
                  <a:cubicBezTo>
                    <a:pt x="176" y="153"/>
                    <a:pt x="177" y="152"/>
                    <a:pt x="178" y="152"/>
                  </a:cubicBezTo>
                  <a:cubicBezTo>
                    <a:pt x="178" y="152"/>
                    <a:pt x="178" y="152"/>
                    <a:pt x="178" y="152"/>
                  </a:cubicBezTo>
                  <a:cubicBezTo>
                    <a:pt x="176" y="154"/>
                    <a:pt x="176" y="154"/>
                    <a:pt x="176" y="154"/>
                  </a:cubicBezTo>
                  <a:lnTo>
                    <a:pt x="175" y="154"/>
                  </a:lnTo>
                  <a:close/>
                  <a:moveTo>
                    <a:pt x="178" y="151"/>
                  </a:moveTo>
                  <a:cubicBezTo>
                    <a:pt x="178" y="151"/>
                    <a:pt x="178" y="151"/>
                    <a:pt x="178" y="151"/>
                  </a:cubicBezTo>
                  <a:cubicBezTo>
                    <a:pt x="178" y="151"/>
                    <a:pt x="179" y="151"/>
                    <a:pt x="179" y="151"/>
                  </a:cubicBezTo>
                  <a:cubicBezTo>
                    <a:pt x="179" y="150"/>
                    <a:pt x="180" y="150"/>
                    <a:pt x="181" y="149"/>
                  </a:cubicBezTo>
                  <a:cubicBezTo>
                    <a:pt x="181" y="149"/>
                    <a:pt x="181" y="149"/>
                    <a:pt x="181" y="149"/>
                  </a:cubicBezTo>
                  <a:cubicBezTo>
                    <a:pt x="182" y="150"/>
                    <a:pt x="182" y="151"/>
                    <a:pt x="182" y="152"/>
                  </a:cubicBezTo>
                  <a:cubicBezTo>
                    <a:pt x="182" y="152"/>
                    <a:pt x="181" y="152"/>
                    <a:pt x="181" y="152"/>
                  </a:cubicBezTo>
                  <a:cubicBezTo>
                    <a:pt x="180" y="152"/>
                    <a:pt x="180" y="152"/>
                    <a:pt x="180" y="152"/>
                  </a:cubicBezTo>
                  <a:cubicBezTo>
                    <a:pt x="180" y="152"/>
                    <a:pt x="180" y="152"/>
                    <a:pt x="180" y="152"/>
                  </a:cubicBezTo>
                  <a:lnTo>
                    <a:pt x="178" y="151"/>
                  </a:lnTo>
                  <a:close/>
                  <a:moveTo>
                    <a:pt x="181" y="148"/>
                  </a:moveTo>
                  <a:cubicBezTo>
                    <a:pt x="181" y="148"/>
                    <a:pt x="182" y="147"/>
                    <a:pt x="182" y="147"/>
                  </a:cubicBezTo>
                  <a:cubicBezTo>
                    <a:pt x="182" y="147"/>
                    <a:pt x="182" y="147"/>
                    <a:pt x="182" y="147"/>
                  </a:cubicBezTo>
                  <a:cubicBezTo>
                    <a:pt x="182" y="148"/>
                    <a:pt x="181" y="148"/>
                    <a:pt x="181" y="148"/>
                  </a:cubicBezTo>
                  <a:close/>
                  <a:moveTo>
                    <a:pt x="181" y="153"/>
                  </a:moveTo>
                  <a:cubicBezTo>
                    <a:pt x="181" y="153"/>
                    <a:pt x="181" y="153"/>
                    <a:pt x="181" y="153"/>
                  </a:cubicBezTo>
                  <a:cubicBezTo>
                    <a:pt x="181" y="153"/>
                    <a:pt x="181" y="153"/>
                    <a:pt x="181" y="153"/>
                  </a:cubicBezTo>
                  <a:cubicBezTo>
                    <a:pt x="182" y="153"/>
                    <a:pt x="183" y="153"/>
                    <a:pt x="183" y="153"/>
                  </a:cubicBezTo>
                  <a:cubicBezTo>
                    <a:pt x="184" y="154"/>
                    <a:pt x="184" y="155"/>
                    <a:pt x="185" y="156"/>
                  </a:cubicBezTo>
                  <a:cubicBezTo>
                    <a:pt x="185" y="156"/>
                    <a:pt x="185" y="156"/>
                    <a:pt x="184" y="156"/>
                  </a:cubicBezTo>
                  <a:cubicBezTo>
                    <a:pt x="183" y="156"/>
                    <a:pt x="182" y="156"/>
                    <a:pt x="181" y="157"/>
                  </a:cubicBezTo>
                  <a:cubicBezTo>
                    <a:pt x="179" y="156"/>
                    <a:pt x="179" y="156"/>
                    <a:pt x="179" y="156"/>
                  </a:cubicBezTo>
                  <a:lnTo>
                    <a:pt x="181" y="153"/>
                  </a:lnTo>
                  <a:close/>
                  <a:moveTo>
                    <a:pt x="156" y="153"/>
                  </a:moveTo>
                  <a:cubicBezTo>
                    <a:pt x="157" y="155"/>
                    <a:pt x="158" y="156"/>
                    <a:pt x="160" y="156"/>
                  </a:cubicBezTo>
                  <a:cubicBezTo>
                    <a:pt x="161" y="159"/>
                    <a:pt x="161" y="159"/>
                    <a:pt x="161" y="159"/>
                  </a:cubicBezTo>
                  <a:cubicBezTo>
                    <a:pt x="161" y="159"/>
                    <a:pt x="160" y="160"/>
                    <a:pt x="159" y="161"/>
                  </a:cubicBezTo>
                  <a:cubicBezTo>
                    <a:pt x="157" y="162"/>
                    <a:pt x="156" y="163"/>
                    <a:pt x="154" y="164"/>
                  </a:cubicBezTo>
                  <a:cubicBezTo>
                    <a:pt x="152" y="165"/>
                    <a:pt x="151" y="165"/>
                    <a:pt x="149" y="166"/>
                  </a:cubicBezTo>
                  <a:cubicBezTo>
                    <a:pt x="147" y="166"/>
                    <a:pt x="145" y="166"/>
                    <a:pt x="145" y="166"/>
                  </a:cubicBezTo>
                  <a:cubicBezTo>
                    <a:pt x="145" y="163"/>
                    <a:pt x="145" y="163"/>
                    <a:pt x="145" y="163"/>
                  </a:cubicBezTo>
                  <a:cubicBezTo>
                    <a:pt x="146" y="162"/>
                    <a:pt x="146" y="160"/>
                    <a:pt x="145" y="158"/>
                  </a:cubicBezTo>
                  <a:cubicBezTo>
                    <a:pt x="144" y="156"/>
                    <a:pt x="143" y="155"/>
                    <a:pt x="141" y="155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36" y="152"/>
                    <a:pt x="136" y="152"/>
                    <a:pt x="136" y="152"/>
                  </a:cubicBezTo>
                  <a:cubicBezTo>
                    <a:pt x="138" y="156"/>
                    <a:pt x="138" y="156"/>
                    <a:pt x="138" y="156"/>
                  </a:cubicBezTo>
                  <a:cubicBezTo>
                    <a:pt x="137" y="158"/>
                    <a:pt x="137" y="160"/>
                    <a:pt x="138" y="161"/>
                  </a:cubicBezTo>
                  <a:cubicBezTo>
                    <a:pt x="138" y="163"/>
                    <a:pt x="140" y="164"/>
                    <a:pt x="141" y="164"/>
                  </a:cubicBezTo>
                  <a:cubicBezTo>
                    <a:pt x="142" y="167"/>
                    <a:pt x="142" y="167"/>
                    <a:pt x="142" y="167"/>
                  </a:cubicBezTo>
                  <a:cubicBezTo>
                    <a:pt x="142" y="167"/>
                    <a:pt x="142" y="168"/>
                    <a:pt x="142" y="168"/>
                  </a:cubicBezTo>
                  <a:cubicBezTo>
                    <a:pt x="137" y="169"/>
                    <a:pt x="133" y="170"/>
                    <a:pt x="128" y="170"/>
                  </a:cubicBezTo>
                  <a:cubicBezTo>
                    <a:pt x="128" y="170"/>
                    <a:pt x="128" y="170"/>
                    <a:pt x="128" y="169"/>
                  </a:cubicBezTo>
                  <a:cubicBezTo>
                    <a:pt x="128" y="167"/>
                    <a:pt x="128" y="167"/>
                    <a:pt x="128" y="167"/>
                  </a:cubicBezTo>
                  <a:cubicBezTo>
                    <a:pt x="129" y="166"/>
                    <a:pt x="130" y="165"/>
                    <a:pt x="130" y="163"/>
                  </a:cubicBezTo>
                  <a:cubicBezTo>
                    <a:pt x="131" y="161"/>
                    <a:pt x="130" y="159"/>
                    <a:pt x="128" y="158"/>
                  </a:cubicBezTo>
                  <a:cubicBezTo>
                    <a:pt x="129" y="152"/>
                    <a:pt x="129" y="152"/>
                    <a:pt x="129" y="152"/>
                  </a:cubicBezTo>
                  <a:cubicBezTo>
                    <a:pt x="126" y="152"/>
                    <a:pt x="126" y="152"/>
                    <a:pt x="126" y="152"/>
                  </a:cubicBezTo>
                  <a:cubicBezTo>
                    <a:pt x="125" y="158"/>
                    <a:pt x="125" y="158"/>
                    <a:pt x="125" y="158"/>
                  </a:cubicBezTo>
                  <a:cubicBezTo>
                    <a:pt x="124" y="159"/>
                    <a:pt x="123" y="160"/>
                    <a:pt x="122" y="162"/>
                  </a:cubicBezTo>
                  <a:cubicBezTo>
                    <a:pt x="122" y="164"/>
                    <a:pt x="123" y="166"/>
                    <a:pt x="124" y="167"/>
                  </a:cubicBezTo>
                  <a:cubicBezTo>
                    <a:pt x="124" y="169"/>
                    <a:pt x="124" y="169"/>
                    <a:pt x="124" y="169"/>
                  </a:cubicBezTo>
                  <a:cubicBezTo>
                    <a:pt x="124" y="169"/>
                    <a:pt x="123" y="170"/>
                    <a:pt x="121" y="171"/>
                  </a:cubicBezTo>
                  <a:cubicBezTo>
                    <a:pt x="117" y="171"/>
                    <a:pt x="114" y="170"/>
                    <a:pt x="110" y="170"/>
                  </a:cubicBezTo>
                  <a:cubicBezTo>
                    <a:pt x="108" y="168"/>
                    <a:pt x="107" y="168"/>
                    <a:pt x="107" y="168"/>
                  </a:cubicBezTo>
                  <a:cubicBezTo>
                    <a:pt x="108" y="165"/>
                    <a:pt x="108" y="165"/>
                    <a:pt x="108" y="165"/>
                  </a:cubicBezTo>
                  <a:cubicBezTo>
                    <a:pt x="109" y="165"/>
                    <a:pt x="111" y="163"/>
                    <a:pt x="111" y="161"/>
                  </a:cubicBezTo>
                  <a:cubicBezTo>
                    <a:pt x="111" y="159"/>
                    <a:pt x="110" y="157"/>
                    <a:pt x="109" y="156"/>
                  </a:cubicBezTo>
                  <a:cubicBezTo>
                    <a:pt x="110" y="152"/>
                    <a:pt x="110" y="152"/>
                    <a:pt x="110" y="152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106" y="156"/>
                    <a:pt x="106" y="156"/>
                    <a:pt x="106" y="156"/>
                  </a:cubicBezTo>
                  <a:cubicBezTo>
                    <a:pt x="104" y="156"/>
                    <a:pt x="103" y="158"/>
                    <a:pt x="103" y="160"/>
                  </a:cubicBezTo>
                  <a:cubicBezTo>
                    <a:pt x="103" y="162"/>
                    <a:pt x="103" y="164"/>
                    <a:pt x="104" y="165"/>
                  </a:cubicBezTo>
                  <a:cubicBezTo>
                    <a:pt x="104" y="167"/>
                    <a:pt x="104" y="167"/>
                    <a:pt x="104" y="167"/>
                  </a:cubicBezTo>
                  <a:cubicBezTo>
                    <a:pt x="104" y="167"/>
                    <a:pt x="104" y="168"/>
                    <a:pt x="103" y="168"/>
                  </a:cubicBezTo>
                  <a:cubicBezTo>
                    <a:pt x="101" y="167"/>
                    <a:pt x="99" y="167"/>
                    <a:pt x="97" y="166"/>
                  </a:cubicBezTo>
                  <a:cubicBezTo>
                    <a:pt x="95" y="165"/>
                    <a:pt x="93" y="164"/>
                    <a:pt x="91" y="163"/>
                  </a:cubicBezTo>
                  <a:cubicBezTo>
                    <a:pt x="90" y="163"/>
                    <a:pt x="90" y="162"/>
                    <a:pt x="90" y="162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3" y="160"/>
                    <a:pt x="95" y="159"/>
                    <a:pt x="96" y="158"/>
                  </a:cubicBezTo>
                  <a:cubicBezTo>
                    <a:pt x="97" y="156"/>
                    <a:pt x="97" y="154"/>
                    <a:pt x="97" y="152"/>
                  </a:cubicBezTo>
                  <a:cubicBezTo>
                    <a:pt x="102" y="144"/>
                    <a:pt x="102" y="144"/>
                    <a:pt x="102" y="144"/>
                  </a:cubicBezTo>
                  <a:cubicBezTo>
                    <a:pt x="103" y="144"/>
                    <a:pt x="104" y="145"/>
                    <a:pt x="104" y="145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104" y="144"/>
                    <a:pt x="104" y="143"/>
                    <a:pt x="104" y="143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3" y="143"/>
                    <a:pt x="103" y="143"/>
                    <a:pt x="103" y="143"/>
                  </a:cubicBezTo>
                  <a:cubicBezTo>
                    <a:pt x="102" y="142"/>
                    <a:pt x="102" y="141"/>
                    <a:pt x="101" y="141"/>
                  </a:cubicBezTo>
                  <a:cubicBezTo>
                    <a:pt x="102" y="140"/>
                    <a:pt x="103" y="138"/>
                    <a:pt x="104" y="137"/>
                  </a:cubicBezTo>
                  <a:cubicBezTo>
                    <a:pt x="104" y="137"/>
                    <a:pt x="105" y="138"/>
                    <a:pt x="105" y="138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5" y="133"/>
                    <a:pt x="105" y="132"/>
                    <a:pt x="105" y="132"/>
                  </a:cubicBezTo>
                  <a:cubicBezTo>
                    <a:pt x="105" y="131"/>
                    <a:pt x="105" y="130"/>
                    <a:pt x="106" y="130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8" y="116"/>
                    <a:pt x="108" y="116"/>
                    <a:pt x="108" y="116"/>
                  </a:cubicBezTo>
                  <a:cubicBezTo>
                    <a:pt x="108" y="116"/>
                    <a:pt x="107" y="116"/>
                    <a:pt x="107" y="116"/>
                  </a:cubicBezTo>
                  <a:cubicBezTo>
                    <a:pt x="106" y="117"/>
                    <a:pt x="105" y="114"/>
                    <a:pt x="106" y="113"/>
                  </a:cubicBezTo>
                  <a:cubicBezTo>
                    <a:pt x="107" y="112"/>
                    <a:pt x="107" y="112"/>
                    <a:pt x="108" y="111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08" y="110"/>
                    <a:pt x="108" y="109"/>
                    <a:pt x="108" y="109"/>
                  </a:cubicBezTo>
                  <a:cubicBezTo>
                    <a:pt x="107" y="110"/>
                    <a:pt x="106" y="111"/>
                    <a:pt x="105" y="112"/>
                  </a:cubicBezTo>
                  <a:cubicBezTo>
                    <a:pt x="103" y="113"/>
                    <a:pt x="101" y="111"/>
                    <a:pt x="102" y="110"/>
                  </a:cubicBezTo>
                  <a:cubicBezTo>
                    <a:pt x="103" y="108"/>
                    <a:pt x="104" y="109"/>
                    <a:pt x="105" y="109"/>
                  </a:cubicBezTo>
                  <a:cubicBezTo>
                    <a:pt x="106" y="109"/>
                    <a:pt x="106" y="108"/>
                    <a:pt x="107" y="108"/>
                  </a:cubicBezTo>
                  <a:cubicBezTo>
                    <a:pt x="107" y="107"/>
                    <a:pt x="107" y="107"/>
                    <a:pt x="106" y="106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106" y="105"/>
                    <a:pt x="106" y="105"/>
                    <a:pt x="106" y="105"/>
                  </a:cubicBezTo>
                  <a:cubicBezTo>
                    <a:pt x="106" y="105"/>
                    <a:pt x="106" y="104"/>
                    <a:pt x="105" y="103"/>
                  </a:cubicBezTo>
                  <a:cubicBezTo>
                    <a:pt x="104" y="104"/>
                    <a:pt x="103" y="104"/>
                    <a:pt x="103" y="104"/>
                  </a:cubicBezTo>
                  <a:cubicBezTo>
                    <a:pt x="102" y="105"/>
                    <a:pt x="102" y="107"/>
                    <a:pt x="100" y="106"/>
                  </a:cubicBezTo>
                  <a:cubicBezTo>
                    <a:pt x="99" y="106"/>
                    <a:pt x="99" y="103"/>
                    <a:pt x="101" y="102"/>
                  </a:cubicBezTo>
                  <a:cubicBezTo>
                    <a:pt x="102" y="102"/>
                    <a:pt x="103" y="102"/>
                    <a:pt x="105" y="102"/>
                  </a:cubicBezTo>
                  <a:cubicBezTo>
                    <a:pt x="105" y="101"/>
                    <a:pt x="105" y="101"/>
                    <a:pt x="105" y="100"/>
                  </a:cubicBezTo>
                  <a:cubicBezTo>
                    <a:pt x="103" y="101"/>
                    <a:pt x="102" y="101"/>
                    <a:pt x="101" y="101"/>
                  </a:cubicBezTo>
                  <a:cubicBezTo>
                    <a:pt x="99" y="101"/>
                    <a:pt x="97" y="99"/>
                    <a:pt x="99" y="98"/>
                  </a:cubicBezTo>
                  <a:cubicBezTo>
                    <a:pt x="100" y="97"/>
                    <a:pt x="101" y="98"/>
                    <a:pt x="102" y="98"/>
                  </a:cubicBezTo>
                  <a:cubicBezTo>
                    <a:pt x="103" y="99"/>
                    <a:pt x="103" y="99"/>
                    <a:pt x="104" y="99"/>
                  </a:cubicBezTo>
                  <a:cubicBezTo>
                    <a:pt x="104" y="98"/>
                    <a:pt x="104" y="98"/>
                    <a:pt x="104" y="97"/>
                  </a:cubicBezTo>
                  <a:cubicBezTo>
                    <a:pt x="104" y="97"/>
                    <a:pt x="104" y="97"/>
                    <a:pt x="104" y="96"/>
                  </a:cubicBezTo>
                  <a:cubicBezTo>
                    <a:pt x="92" y="96"/>
                    <a:pt x="92" y="96"/>
                    <a:pt x="92" y="96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104" y="96"/>
                    <a:pt x="104" y="96"/>
                    <a:pt x="104" y="96"/>
                  </a:cubicBezTo>
                  <a:cubicBezTo>
                    <a:pt x="105" y="95"/>
                    <a:pt x="105" y="94"/>
                    <a:pt x="105" y="93"/>
                  </a:cubicBezTo>
                  <a:cubicBezTo>
                    <a:pt x="104" y="93"/>
                    <a:pt x="103" y="93"/>
                    <a:pt x="103" y="93"/>
                  </a:cubicBezTo>
                  <a:cubicBezTo>
                    <a:pt x="101" y="93"/>
                    <a:pt x="100" y="95"/>
                    <a:pt x="99" y="93"/>
                  </a:cubicBezTo>
                  <a:cubicBezTo>
                    <a:pt x="98" y="92"/>
                    <a:pt x="100" y="90"/>
                    <a:pt x="102" y="91"/>
                  </a:cubicBezTo>
                  <a:cubicBezTo>
                    <a:pt x="103" y="91"/>
                    <a:pt x="104" y="91"/>
                    <a:pt x="105" y="92"/>
                  </a:cubicBezTo>
                  <a:cubicBezTo>
                    <a:pt x="105" y="91"/>
                    <a:pt x="105" y="91"/>
                    <a:pt x="105" y="90"/>
                  </a:cubicBezTo>
                  <a:cubicBezTo>
                    <a:pt x="104" y="90"/>
                    <a:pt x="103" y="90"/>
                    <a:pt x="103" y="89"/>
                  </a:cubicBezTo>
                  <a:cubicBezTo>
                    <a:pt x="100" y="88"/>
                    <a:pt x="101" y="86"/>
                    <a:pt x="102" y="85"/>
                  </a:cubicBezTo>
                  <a:cubicBezTo>
                    <a:pt x="104" y="85"/>
                    <a:pt x="104" y="87"/>
                    <a:pt x="105" y="88"/>
                  </a:cubicBezTo>
                  <a:cubicBezTo>
                    <a:pt x="105" y="88"/>
                    <a:pt x="106" y="88"/>
                    <a:pt x="106" y="89"/>
                  </a:cubicBezTo>
                  <a:cubicBezTo>
                    <a:pt x="106" y="88"/>
                    <a:pt x="107" y="87"/>
                    <a:pt x="107" y="87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98" y="80"/>
                    <a:pt x="98" y="80"/>
                    <a:pt x="98" y="79"/>
                  </a:cubicBezTo>
                  <a:cubicBezTo>
                    <a:pt x="108" y="86"/>
                    <a:pt x="108" y="86"/>
                    <a:pt x="108" y="86"/>
                  </a:cubicBezTo>
                  <a:cubicBezTo>
                    <a:pt x="108" y="85"/>
                    <a:pt x="109" y="84"/>
                    <a:pt x="109" y="84"/>
                  </a:cubicBezTo>
                  <a:cubicBezTo>
                    <a:pt x="109" y="84"/>
                    <a:pt x="108" y="83"/>
                    <a:pt x="108" y="83"/>
                  </a:cubicBezTo>
                  <a:cubicBezTo>
                    <a:pt x="107" y="83"/>
                    <a:pt x="105" y="83"/>
                    <a:pt x="105" y="82"/>
                  </a:cubicBezTo>
                  <a:cubicBezTo>
                    <a:pt x="105" y="80"/>
                    <a:pt x="107" y="79"/>
                    <a:pt x="109" y="81"/>
                  </a:cubicBezTo>
                  <a:cubicBezTo>
                    <a:pt x="109" y="81"/>
                    <a:pt x="110" y="82"/>
                    <a:pt x="110" y="82"/>
                  </a:cubicBezTo>
                  <a:cubicBezTo>
                    <a:pt x="111" y="82"/>
                    <a:pt x="111" y="82"/>
                    <a:pt x="111" y="82"/>
                  </a:cubicBezTo>
                  <a:cubicBezTo>
                    <a:pt x="111" y="81"/>
                    <a:pt x="110" y="80"/>
                    <a:pt x="110" y="80"/>
                  </a:cubicBezTo>
                  <a:cubicBezTo>
                    <a:pt x="109" y="78"/>
                    <a:pt x="110" y="75"/>
                    <a:pt x="112" y="76"/>
                  </a:cubicBezTo>
                  <a:cubicBezTo>
                    <a:pt x="113" y="77"/>
                    <a:pt x="112" y="78"/>
                    <a:pt x="113" y="7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14" y="80"/>
                    <a:pt x="114" y="79"/>
                    <a:pt x="115" y="79"/>
                  </a:cubicBezTo>
                  <a:cubicBezTo>
                    <a:pt x="110" y="69"/>
                    <a:pt x="110" y="69"/>
                    <a:pt x="110" y="69"/>
                  </a:cubicBezTo>
                  <a:cubicBezTo>
                    <a:pt x="111" y="69"/>
                    <a:pt x="111" y="69"/>
                    <a:pt x="111" y="69"/>
                  </a:cubicBezTo>
                  <a:cubicBezTo>
                    <a:pt x="111" y="69"/>
                    <a:pt x="111" y="69"/>
                    <a:pt x="111" y="69"/>
                  </a:cubicBezTo>
                  <a:cubicBezTo>
                    <a:pt x="111" y="69"/>
                    <a:pt x="111" y="69"/>
                    <a:pt x="111" y="69"/>
                  </a:cubicBezTo>
                  <a:cubicBezTo>
                    <a:pt x="116" y="79"/>
                    <a:pt x="116" y="79"/>
                    <a:pt x="116" y="79"/>
                  </a:cubicBezTo>
                  <a:cubicBezTo>
                    <a:pt x="116" y="78"/>
                    <a:pt x="117" y="78"/>
                    <a:pt x="118" y="78"/>
                  </a:cubicBezTo>
                  <a:cubicBezTo>
                    <a:pt x="118" y="78"/>
                    <a:pt x="118" y="77"/>
                    <a:pt x="117" y="77"/>
                  </a:cubicBezTo>
                  <a:cubicBezTo>
                    <a:pt x="117" y="76"/>
                    <a:pt x="115" y="76"/>
                    <a:pt x="116" y="74"/>
                  </a:cubicBezTo>
                  <a:cubicBezTo>
                    <a:pt x="116" y="73"/>
                    <a:pt x="119" y="73"/>
                    <a:pt x="120" y="76"/>
                  </a:cubicBezTo>
                  <a:cubicBezTo>
                    <a:pt x="120" y="76"/>
                    <a:pt x="120" y="77"/>
                    <a:pt x="120" y="77"/>
                  </a:cubicBezTo>
                  <a:cubicBezTo>
                    <a:pt x="120" y="77"/>
                    <a:pt x="121" y="77"/>
                    <a:pt x="121" y="77"/>
                  </a:cubicBezTo>
                  <a:cubicBezTo>
                    <a:pt x="121" y="76"/>
                    <a:pt x="121" y="76"/>
                    <a:pt x="121" y="75"/>
                  </a:cubicBezTo>
                  <a:cubicBezTo>
                    <a:pt x="121" y="73"/>
                    <a:pt x="123" y="72"/>
                    <a:pt x="124" y="73"/>
                  </a:cubicBezTo>
                  <a:cubicBezTo>
                    <a:pt x="125" y="74"/>
                    <a:pt x="124" y="75"/>
                    <a:pt x="123" y="76"/>
                  </a:cubicBezTo>
                  <a:cubicBezTo>
                    <a:pt x="123" y="76"/>
                    <a:pt x="123" y="77"/>
                    <a:pt x="123" y="77"/>
                  </a:cubicBezTo>
                  <a:cubicBezTo>
                    <a:pt x="124" y="77"/>
                    <a:pt x="125" y="77"/>
                    <a:pt x="125" y="77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7" y="66"/>
                    <a:pt x="127" y="66"/>
                    <a:pt x="128" y="66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27" y="78"/>
                    <a:pt x="128" y="78"/>
                    <a:pt x="129" y="78"/>
                  </a:cubicBezTo>
                  <a:cubicBezTo>
                    <a:pt x="129" y="78"/>
                    <a:pt x="129" y="77"/>
                    <a:pt x="129" y="77"/>
                  </a:cubicBezTo>
                  <a:cubicBezTo>
                    <a:pt x="129" y="75"/>
                    <a:pt x="128" y="74"/>
                    <a:pt x="129" y="73"/>
                  </a:cubicBezTo>
                  <a:cubicBezTo>
                    <a:pt x="130" y="72"/>
                    <a:pt x="132" y="74"/>
                    <a:pt x="132" y="76"/>
                  </a:cubicBezTo>
                  <a:cubicBezTo>
                    <a:pt x="131" y="77"/>
                    <a:pt x="131" y="78"/>
                    <a:pt x="130" y="79"/>
                  </a:cubicBezTo>
                  <a:cubicBezTo>
                    <a:pt x="131" y="79"/>
                    <a:pt x="131" y="80"/>
                    <a:pt x="132" y="80"/>
                  </a:cubicBezTo>
                  <a:cubicBezTo>
                    <a:pt x="132" y="78"/>
                    <a:pt x="132" y="77"/>
                    <a:pt x="133" y="77"/>
                  </a:cubicBezTo>
                  <a:cubicBezTo>
                    <a:pt x="134" y="74"/>
                    <a:pt x="137" y="75"/>
                    <a:pt x="137" y="76"/>
                  </a:cubicBezTo>
                  <a:cubicBezTo>
                    <a:pt x="137" y="78"/>
                    <a:pt x="135" y="78"/>
                    <a:pt x="134" y="79"/>
                  </a:cubicBezTo>
                  <a:cubicBezTo>
                    <a:pt x="134" y="79"/>
                    <a:pt x="134" y="80"/>
                    <a:pt x="133" y="81"/>
                  </a:cubicBezTo>
                  <a:cubicBezTo>
                    <a:pt x="134" y="81"/>
                    <a:pt x="134" y="82"/>
                    <a:pt x="135" y="82"/>
                  </a:cubicBezTo>
                  <a:cubicBezTo>
                    <a:pt x="142" y="72"/>
                    <a:pt x="142" y="72"/>
                    <a:pt x="142" y="72"/>
                  </a:cubicBezTo>
                  <a:cubicBezTo>
                    <a:pt x="143" y="72"/>
                    <a:pt x="143" y="72"/>
                    <a:pt x="143" y="72"/>
                  </a:cubicBezTo>
                  <a:cubicBezTo>
                    <a:pt x="135" y="83"/>
                    <a:pt x="135" y="83"/>
                    <a:pt x="135" y="83"/>
                  </a:cubicBezTo>
                  <a:cubicBezTo>
                    <a:pt x="136" y="83"/>
                    <a:pt x="136" y="84"/>
                    <a:pt x="137" y="84"/>
                  </a:cubicBezTo>
                  <a:cubicBezTo>
                    <a:pt x="138" y="83"/>
                    <a:pt x="138" y="82"/>
                    <a:pt x="139" y="82"/>
                  </a:cubicBezTo>
                  <a:cubicBezTo>
                    <a:pt x="139" y="81"/>
                    <a:pt x="139" y="79"/>
                    <a:pt x="140" y="79"/>
                  </a:cubicBezTo>
                  <a:cubicBezTo>
                    <a:pt x="142" y="78"/>
                    <a:pt x="143" y="81"/>
                    <a:pt x="141" y="83"/>
                  </a:cubicBezTo>
                  <a:cubicBezTo>
                    <a:pt x="141" y="83"/>
                    <a:pt x="139" y="85"/>
                    <a:pt x="137" y="86"/>
                  </a:cubicBezTo>
                  <a:cubicBezTo>
                    <a:pt x="138" y="86"/>
                    <a:pt x="138" y="86"/>
                    <a:pt x="138" y="87"/>
                  </a:cubicBezTo>
                  <a:cubicBezTo>
                    <a:pt x="140" y="85"/>
                    <a:pt x="141" y="84"/>
                    <a:pt x="142" y="84"/>
                  </a:cubicBezTo>
                  <a:cubicBezTo>
                    <a:pt x="144" y="82"/>
                    <a:pt x="147" y="84"/>
                    <a:pt x="146" y="85"/>
                  </a:cubicBezTo>
                  <a:cubicBezTo>
                    <a:pt x="145" y="87"/>
                    <a:pt x="144" y="86"/>
                    <a:pt x="143" y="86"/>
                  </a:cubicBezTo>
                  <a:cubicBezTo>
                    <a:pt x="142" y="86"/>
                    <a:pt x="140" y="87"/>
                    <a:pt x="139" y="88"/>
                  </a:cubicBezTo>
                  <a:cubicBezTo>
                    <a:pt x="139" y="89"/>
                    <a:pt x="139" y="89"/>
                    <a:pt x="140" y="90"/>
                  </a:cubicBezTo>
                  <a:cubicBezTo>
                    <a:pt x="153" y="84"/>
                    <a:pt x="153" y="84"/>
                    <a:pt x="153" y="84"/>
                  </a:cubicBezTo>
                  <a:cubicBezTo>
                    <a:pt x="153" y="84"/>
                    <a:pt x="153" y="84"/>
                    <a:pt x="153" y="84"/>
                  </a:cubicBezTo>
                  <a:cubicBezTo>
                    <a:pt x="153" y="85"/>
                    <a:pt x="153" y="85"/>
                    <a:pt x="153" y="85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91"/>
                    <a:pt x="140" y="92"/>
                    <a:pt x="140" y="93"/>
                  </a:cubicBezTo>
                  <a:cubicBezTo>
                    <a:pt x="142" y="92"/>
                    <a:pt x="144" y="91"/>
                    <a:pt x="145" y="91"/>
                  </a:cubicBezTo>
                  <a:cubicBezTo>
                    <a:pt x="146" y="90"/>
                    <a:pt x="146" y="89"/>
                    <a:pt x="148" y="89"/>
                  </a:cubicBezTo>
                  <a:cubicBezTo>
                    <a:pt x="149" y="89"/>
                    <a:pt x="149" y="92"/>
                    <a:pt x="146" y="93"/>
                  </a:cubicBezTo>
                  <a:cubicBezTo>
                    <a:pt x="145" y="93"/>
                    <a:pt x="143" y="94"/>
                    <a:pt x="141" y="94"/>
                  </a:cubicBezTo>
                  <a:cubicBezTo>
                    <a:pt x="141" y="94"/>
                    <a:pt x="141" y="95"/>
                    <a:pt x="141" y="96"/>
                  </a:cubicBezTo>
                  <a:cubicBezTo>
                    <a:pt x="143" y="95"/>
                    <a:pt x="145" y="94"/>
                    <a:pt x="147" y="94"/>
                  </a:cubicBezTo>
                  <a:cubicBezTo>
                    <a:pt x="149" y="94"/>
                    <a:pt x="150" y="97"/>
                    <a:pt x="149" y="97"/>
                  </a:cubicBezTo>
                  <a:cubicBezTo>
                    <a:pt x="148" y="98"/>
                    <a:pt x="147" y="97"/>
                    <a:pt x="146" y="97"/>
                  </a:cubicBezTo>
                  <a:cubicBezTo>
                    <a:pt x="145" y="97"/>
                    <a:pt x="143" y="97"/>
                    <a:pt x="141" y="97"/>
                  </a:cubicBezTo>
                  <a:cubicBezTo>
                    <a:pt x="141" y="97"/>
                    <a:pt x="141" y="97"/>
                    <a:pt x="141" y="97"/>
                  </a:cubicBezTo>
                  <a:cubicBezTo>
                    <a:pt x="141" y="98"/>
                    <a:pt x="141" y="98"/>
                    <a:pt x="141" y="99"/>
                  </a:cubicBezTo>
                  <a:cubicBezTo>
                    <a:pt x="155" y="100"/>
                    <a:pt x="155" y="100"/>
                    <a:pt x="155" y="100"/>
                  </a:cubicBezTo>
                  <a:cubicBezTo>
                    <a:pt x="155" y="100"/>
                    <a:pt x="155" y="100"/>
                    <a:pt x="155" y="101"/>
                  </a:cubicBezTo>
                  <a:cubicBezTo>
                    <a:pt x="141" y="99"/>
                    <a:pt x="141" y="99"/>
                    <a:pt x="141" y="99"/>
                  </a:cubicBezTo>
                  <a:cubicBezTo>
                    <a:pt x="141" y="100"/>
                    <a:pt x="140" y="101"/>
                    <a:pt x="140" y="101"/>
                  </a:cubicBezTo>
                  <a:cubicBezTo>
                    <a:pt x="142" y="102"/>
                    <a:pt x="144" y="102"/>
                    <a:pt x="145" y="102"/>
                  </a:cubicBezTo>
                  <a:cubicBezTo>
                    <a:pt x="146" y="102"/>
                    <a:pt x="147" y="101"/>
                    <a:pt x="149" y="102"/>
                  </a:cubicBezTo>
                  <a:cubicBezTo>
                    <a:pt x="150" y="103"/>
                    <a:pt x="148" y="105"/>
                    <a:pt x="146" y="105"/>
                  </a:cubicBezTo>
                  <a:cubicBezTo>
                    <a:pt x="144" y="104"/>
                    <a:pt x="142" y="104"/>
                    <a:pt x="140" y="103"/>
                  </a:cubicBezTo>
                  <a:cubicBezTo>
                    <a:pt x="140" y="103"/>
                    <a:pt x="140" y="104"/>
                    <a:pt x="140" y="104"/>
                  </a:cubicBezTo>
                  <a:cubicBezTo>
                    <a:pt x="142" y="105"/>
                    <a:pt x="144" y="105"/>
                    <a:pt x="145" y="106"/>
                  </a:cubicBezTo>
                  <a:cubicBezTo>
                    <a:pt x="147" y="107"/>
                    <a:pt x="147" y="110"/>
                    <a:pt x="145" y="110"/>
                  </a:cubicBezTo>
                  <a:cubicBezTo>
                    <a:pt x="144" y="110"/>
                    <a:pt x="144" y="109"/>
                    <a:pt x="143" y="108"/>
                  </a:cubicBezTo>
                  <a:cubicBezTo>
                    <a:pt x="142" y="107"/>
                    <a:pt x="141" y="106"/>
                    <a:pt x="139" y="105"/>
                  </a:cubicBezTo>
                  <a:cubicBezTo>
                    <a:pt x="139" y="106"/>
                    <a:pt x="139" y="107"/>
                    <a:pt x="138" y="107"/>
                  </a:cubicBezTo>
                  <a:cubicBezTo>
                    <a:pt x="150" y="115"/>
                    <a:pt x="150" y="115"/>
                    <a:pt x="150" y="115"/>
                  </a:cubicBezTo>
                  <a:cubicBezTo>
                    <a:pt x="150" y="115"/>
                    <a:pt x="150" y="116"/>
                    <a:pt x="149" y="116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7" y="109"/>
                    <a:pt x="137" y="109"/>
                    <a:pt x="137" y="110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38" y="111"/>
                    <a:pt x="139" y="112"/>
                    <a:pt x="140" y="112"/>
                  </a:cubicBezTo>
                  <a:cubicBezTo>
                    <a:pt x="141" y="113"/>
                    <a:pt x="142" y="112"/>
                    <a:pt x="143" y="114"/>
                  </a:cubicBezTo>
                  <a:cubicBezTo>
                    <a:pt x="143" y="115"/>
                    <a:pt x="141" y="116"/>
                    <a:pt x="139" y="115"/>
                  </a:cubicBezTo>
                  <a:cubicBezTo>
                    <a:pt x="138" y="114"/>
                    <a:pt x="138" y="114"/>
                    <a:pt x="137" y="113"/>
                  </a:cubicBezTo>
                  <a:cubicBezTo>
                    <a:pt x="137" y="115"/>
                    <a:pt x="137" y="115"/>
                    <a:pt x="137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7"/>
                    <a:pt x="138" y="118"/>
                    <a:pt x="138" y="118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8" y="120"/>
                    <a:pt x="139" y="120"/>
                    <a:pt x="139" y="120"/>
                  </a:cubicBezTo>
                  <a:cubicBezTo>
                    <a:pt x="139" y="120"/>
                    <a:pt x="139" y="120"/>
                    <a:pt x="139" y="120"/>
                  </a:cubicBezTo>
                  <a:cubicBezTo>
                    <a:pt x="140" y="121"/>
                    <a:pt x="140" y="121"/>
                    <a:pt x="140" y="121"/>
                  </a:cubicBezTo>
                  <a:cubicBezTo>
                    <a:pt x="140" y="121"/>
                    <a:pt x="139" y="121"/>
                    <a:pt x="139" y="121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39" y="130"/>
                    <a:pt x="139" y="130"/>
                    <a:pt x="139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1" y="135"/>
                    <a:pt x="141" y="135"/>
                    <a:pt x="141" y="135"/>
                  </a:cubicBezTo>
                  <a:cubicBezTo>
                    <a:pt x="141" y="135"/>
                    <a:pt x="141" y="135"/>
                    <a:pt x="140" y="136"/>
                  </a:cubicBezTo>
                  <a:cubicBezTo>
                    <a:pt x="140" y="134"/>
                    <a:pt x="140" y="134"/>
                    <a:pt x="140" y="134"/>
                  </a:cubicBezTo>
                  <a:cubicBezTo>
                    <a:pt x="141" y="140"/>
                    <a:pt x="141" y="140"/>
                    <a:pt x="141" y="140"/>
                  </a:cubicBezTo>
                  <a:cubicBezTo>
                    <a:pt x="141" y="140"/>
                    <a:pt x="141" y="140"/>
                    <a:pt x="141" y="140"/>
                  </a:cubicBezTo>
                  <a:cubicBezTo>
                    <a:pt x="141" y="139"/>
                    <a:pt x="141" y="139"/>
                    <a:pt x="141" y="138"/>
                  </a:cubicBezTo>
                  <a:cubicBezTo>
                    <a:pt x="141" y="138"/>
                    <a:pt x="142" y="138"/>
                    <a:pt x="142" y="138"/>
                  </a:cubicBezTo>
                  <a:cubicBezTo>
                    <a:pt x="143" y="137"/>
                    <a:pt x="143" y="137"/>
                    <a:pt x="143" y="137"/>
                  </a:cubicBezTo>
                  <a:cubicBezTo>
                    <a:pt x="144" y="137"/>
                    <a:pt x="144" y="138"/>
                    <a:pt x="145" y="138"/>
                  </a:cubicBezTo>
                  <a:cubicBezTo>
                    <a:pt x="148" y="140"/>
                    <a:pt x="151" y="139"/>
                    <a:pt x="151" y="139"/>
                  </a:cubicBezTo>
                  <a:cubicBezTo>
                    <a:pt x="156" y="148"/>
                    <a:pt x="156" y="148"/>
                    <a:pt x="156" y="148"/>
                  </a:cubicBezTo>
                  <a:cubicBezTo>
                    <a:pt x="155" y="150"/>
                    <a:pt x="155" y="152"/>
                    <a:pt x="156" y="153"/>
                  </a:cubicBezTo>
                  <a:close/>
                  <a:moveTo>
                    <a:pt x="157" y="166"/>
                  </a:moveTo>
                  <a:cubicBezTo>
                    <a:pt x="157" y="166"/>
                    <a:pt x="157" y="166"/>
                    <a:pt x="157" y="166"/>
                  </a:cubicBezTo>
                  <a:cubicBezTo>
                    <a:pt x="157" y="166"/>
                    <a:pt x="157" y="166"/>
                    <a:pt x="157" y="166"/>
                  </a:cubicBezTo>
                  <a:cubicBezTo>
                    <a:pt x="157" y="166"/>
                    <a:pt x="157" y="166"/>
                    <a:pt x="157" y="166"/>
                  </a:cubicBezTo>
                  <a:cubicBezTo>
                    <a:pt x="157" y="166"/>
                    <a:pt x="157" y="166"/>
                    <a:pt x="157" y="166"/>
                  </a:cubicBezTo>
                  <a:cubicBezTo>
                    <a:pt x="157" y="167"/>
                    <a:pt x="157" y="167"/>
                    <a:pt x="157" y="168"/>
                  </a:cubicBezTo>
                  <a:cubicBezTo>
                    <a:pt x="157" y="168"/>
                    <a:pt x="156" y="168"/>
                    <a:pt x="156" y="168"/>
                  </a:cubicBezTo>
                  <a:cubicBezTo>
                    <a:pt x="156" y="167"/>
                    <a:pt x="156" y="167"/>
                    <a:pt x="155" y="167"/>
                  </a:cubicBezTo>
                  <a:cubicBezTo>
                    <a:pt x="155" y="167"/>
                    <a:pt x="155" y="167"/>
                    <a:pt x="155" y="167"/>
                  </a:cubicBezTo>
                  <a:cubicBezTo>
                    <a:pt x="157" y="166"/>
                    <a:pt x="158" y="166"/>
                    <a:pt x="159" y="165"/>
                  </a:cubicBezTo>
                  <a:cubicBezTo>
                    <a:pt x="159" y="165"/>
                    <a:pt x="159" y="166"/>
                    <a:pt x="159" y="166"/>
                  </a:cubicBezTo>
                  <a:cubicBezTo>
                    <a:pt x="159" y="166"/>
                    <a:pt x="159" y="167"/>
                    <a:pt x="159" y="167"/>
                  </a:cubicBezTo>
                  <a:cubicBezTo>
                    <a:pt x="159" y="167"/>
                    <a:pt x="158" y="167"/>
                    <a:pt x="157" y="166"/>
                  </a:cubicBezTo>
                  <a:close/>
                  <a:moveTo>
                    <a:pt x="159" y="168"/>
                  </a:moveTo>
                  <a:cubicBezTo>
                    <a:pt x="159" y="169"/>
                    <a:pt x="159" y="169"/>
                    <a:pt x="159" y="169"/>
                  </a:cubicBezTo>
                  <a:cubicBezTo>
                    <a:pt x="159" y="169"/>
                    <a:pt x="158" y="169"/>
                    <a:pt x="158" y="169"/>
                  </a:cubicBezTo>
                  <a:cubicBezTo>
                    <a:pt x="158" y="168"/>
                    <a:pt x="158" y="168"/>
                    <a:pt x="158" y="168"/>
                  </a:cubicBezTo>
                  <a:cubicBezTo>
                    <a:pt x="158" y="168"/>
                    <a:pt x="159" y="168"/>
                    <a:pt x="159" y="168"/>
                  </a:cubicBezTo>
                  <a:close/>
                  <a:moveTo>
                    <a:pt x="156" y="169"/>
                  </a:moveTo>
                  <a:cubicBezTo>
                    <a:pt x="156" y="170"/>
                    <a:pt x="156" y="170"/>
                    <a:pt x="155" y="171"/>
                  </a:cubicBezTo>
                  <a:cubicBezTo>
                    <a:pt x="155" y="171"/>
                    <a:pt x="155" y="171"/>
                    <a:pt x="155" y="172"/>
                  </a:cubicBezTo>
                  <a:cubicBezTo>
                    <a:pt x="154" y="171"/>
                    <a:pt x="154" y="171"/>
                    <a:pt x="153" y="170"/>
                  </a:cubicBezTo>
                  <a:cubicBezTo>
                    <a:pt x="153" y="170"/>
                    <a:pt x="153" y="170"/>
                    <a:pt x="153" y="170"/>
                  </a:cubicBezTo>
                  <a:cubicBezTo>
                    <a:pt x="153" y="169"/>
                    <a:pt x="153" y="168"/>
                    <a:pt x="154" y="168"/>
                  </a:cubicBezTo>
                  <a:cubicBezTo>
                    <a:pt x="154" y="167"/>
                    <a:pt x="154" y="167"/>
                    <a:pt x="154" y="167"/>
                  </a:cubicBezTo>
                  <a:cubicBezTo>
                    <a:pt x="155" y="168"/>
                    <a:pt x="155" y="168"/>
                    <a:pt x="156" y="169"/>
                  </a:cubicBezTo>
                  <a:cubicBezTo>
                    <a:pt x="156" y="169"/>
                    <a:pt x="156" y="169"/>
                    <a:pt x="156" y="169"/>
                  </a:cubicBezTo>
                  <a:close/>
                  <a:moveTo>
                    <a:pt x="151" y="169"/>
                  </a:moveTo>
                  <a:cubicBezTo>
                    <a:pt x="152" y="168"/>
                    <a:pt x="152" y="168"/>
                    <a:pt x="152" y="168"/>
                  </a:cubicBezTo>
                  <a:cubicBezTo>
                    <a:pt x="152" y="168"/>
                    <a:pt x="152" y="169"/>
                    <a:pt x="152" y="169"/>
                  </a:cubicBezTo>
                  <a:cubicBezTo>
                    <a:pt x="152" y="169"/>
                    <a:pt x="151" y="169"/>
                    <a:pt x="151" y="169"/>
                  </a:cubicBezTo>
                  <a:close/>
                  <a:moveTo>
                    <a:pt x="151" y="170"/>
                  </a:moveTo>
                  <a:cubicBezTo>
                    <a:pt x="151" y="171"/>
                    <a:pt x="150" y="172"/>
                    <a:pt x="150" y="172"/>
                  </a:cubicBezTo>
                  <a:cubicBezTo>
                    <a:pt x="149" y="171"/>
                    <a:pt x="148" y="171"/>
                    <a:pt x="148" y="170"/>
                  </a:cubicBezTo>
                  <a:cubicBezTo>
                    <a:pt x="148" y="170"/>
                    <a:pt x="149" y="169"/>
                    <a:pt x="150" y="169"/>
                  </a:cubicBezTo>
                  <a:cubicBezTo>
                    <a:pt x="150" y="169"/>
                    <a:pt x="151" y="170"/>
                    <a:pt x="151" y="170"/>
                  </a:cubicBezTo>
                  <a:close/>
                  <a:moveTo>
                    <a:pt x="145" y="171"/>
                  </a:moveTo>
                  <a:cubicBezTo>
                    <a:pt x="145" y="172"/>
                    <a:pt x="144" y="172"/>
                    <a:pt x="143" y="173"/>
                  </a:cubicBezTo>
                  <a:cubicBezTo>
                    <a:pt x="143" y="174"/>
                    <a:pt x="143" y="174"/>
                    <a:pt x="142" y="174"/>
                  </a:cubicBezTo>
                  <a:cubicBezTo>
                    <a:pt x="140" y="174"/>
                    <a:pt x="140" y="174"/>
                    <a:pt x="140" y="174"/>
                  </a:cubicBezTo>
                  <a:cubicBezTo>
                    <a:pt x="140" y="172"/>
                    <a:pt x="140" y="172"/>
                    <a:pt x="140" y="172"/>
                  </a:cubicBezTo>
                  <a:cubicBezTo>
                    <a:pt x="142" y="172"/>
                    <a:pt x="144" y="171"/>
                    <a:pt x="145" y="171"/>
                  </a:cubicBezTo>
                  <a:close/>
                  <a:moveTo>
                    <a:pt x="137" y="173"/>
                  </a:moveTo>
                  <a:cubicBezTo>
                    <a:pt x="136" y="174"/>
                    <a:pt x="136" y="174"/>
                    <a:pt x="136" y="174"/>
                  </a:cubicBezTo>
                  <a:cubicBezTo>
                    <a:pt x="134" y="174"/>
                    <a:pt x="134" y="174"/>
                    <a:pt x="134" y="174"/>
                  </a:cubicBezTo>
                  <a:cubicBezTo>
                    <a:pt x="134" y="173"/>
                    <a:pt x="134" y="173"/>
                    <a:pt x="134" y="173"/>
                  </a:cubicBezTo>
                  <a:cubicBezTo>
                    <a:pt x="135" y="173"/>
                    <a:pt x="136" y="173"/>
                    <a:pt x="137" y="173"/>
                  </a:cubicBezTo>
                  <a:close/>
                  <a:moveTo>
                    <a:pt x="133" y="174"/>
                  </a:moveTo>
                  <a:cubicBezTo>
                    <a:pt x="133" y="177"/>
                    <a:pt x="133" y="177"/>
                    <a:pt x="133" y="177"/>
                  </a:cubicBezTo>
                  <a:cubicBezTo>
                    <a:pt x="133" y="177"/>
                    <a:pt x="133" y="177"/>
                    <a:pt x="133" y="177"/>
                  </a:cubicBezTo>
                  <a:cubicBezTo>
                    <a:pt x="132" y="177"/>
                    <a:pt x="132" y="178"/>
                    <a:pt x="131" y="178"/>
                  </a:cubicBezTo>
                  <a:cubicBezTo>
                    <a:pt x="131" y="177"/>
                    <a:pt x="130" y="176"/>
                    <a:pt x="130" y="176"/>
                  </a:cubicBezTo>
                  <a:cubicBezTo>
                    <a:pt x="130" y="176"/>
                    <a:pt x="130" y="176"/>
                    <a:pt x="130" y="176"/>
                  </a:cubicBezTo>
                  <a:cubicBezTo>
                    <a:pt x="131" y="175"/>
                    <a:pt x="132" y="175"/>
                    <a:pt x="133" y="175"/>
                  </a:cubicBezTo>
                  <a:lnTo>
                    <a:pt x="133" y="174"/>
                  </a:lnTo>
                  <a:close/>
                  <a:moveTo>
                    <a:pt x="97" y="177"/>
                  </a:moveTo>
                  <a:cubicBezTo>
                    <a:pt x="97" y="177"/>
                    <a:pt x="97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7"/>
                    <a:pt x="96" y="177"/>
                    <a:pt x="95" y="178"/>
                  </a:cubicBezTo>
                  <a:cubicBezTo>
                    <a:pt x="95" y="178"/>
                    <a:pt x="95" y="178"/>
                    <a:pt x="95" y="178"/>
                  </a:cubicBezTo>
                  <a:cubicBezTo>
                    <a:pt x="95" y="176"/>
                    <a:pt x="94" y="175"/>
                    <a:pt x="94" y="174"/>
                  </a:cubicBezTo>
                  <a:cubicBezTo>
                    <a:pt x="94" y="174"/>
                    <a:pt x="95" y="174"/>
                    <a:pt x="95" y="173"/>
                  </a:cubicBezTo>
                  <a:cubicBezTo>
                    <a:pt x="96" y="173"/>
                    <a:pt x="96" y="173"/>
                    <a:pt x="97" y="173"/>
                  </a:cubicBezTo>
                  <a:cubicBezTo>
                    <a:pt x="97" y="174"/>
                    <a:pt x="97" y="175"/>
                    <a:pt x="98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9" y="175"/>
                    <a:pt x="100" y="174"/>
                  </a:cubicBezTo>
                  <a:cubicBezTo>
                    <a:pt x="100" y="174"/>
                    <a:pt x="101" y="175"/>
                    <a:pt x="101" y="175"/>
                  </a:cubicBezTo>
                  <a:cubicBezTo>
                    <a:pt x="101" y="176"/>
                    <a:pt x="102" y="176"/>
                    <a:pt x="102" y="176"/>
                  </a:cubicBezTo>
                  <a:cubicBezTo>
                    <a:pt x="101" y="177"/>
                    <a:pt x="100" y="178"/>
                    <a:pt x="99" y="179"/>
                  </a:cubicBezTo>
                  <a:cubicBezTo>
                    <a:pt x="99" y="179"/>
                    <a:pt x="99" y="179"/>
                    <a:pt x="98" y="179"/>
                  </a:cubicBezTo>
                  <a:cubicBezTo>
                    <a:pt x="98" y="178"/>
                    <a:pt x="98" y="178"/>
                    <a:pt x="97" y="177"/>
                  </a:cubicBezTo>
                  <a:close/>
                  <a:moveTo>
                    <a:pt x="98" y="180"/>
                  </a:moveTo>
                  <a:cubicBezTo>
                    <a:pt x="97" y="180"/>
                    <a:pt x="96" y="181"/>
                    <a:pt x="96" y="181"/>
                  </a:cubicBezTo>
                  <a:cubicBezTo>
                    <a:pt x="96" y="181"/>
                    <a:pt x="95" y="180"/>
                    <a:pt x="95" y="179"/>
                  </a:cubicBezTo>
                  <a:cubicBezTo>
                    <a:pt x="95" y="179"/>
                    <a:pt x="95" y="179"/>
                    <a:pt x="95" y="179"/>
                  </a:cubicBezTo>
                  <a:cubicBezTo>
                    <a:pt x="96" y="179"/>
                    <a:pt x="96" y="178"/>
                    <a:pt x="97" y="178"/>
                  </a:cubicBezTo>
                  <a:cubicBezTo>
                    <a:pt x="97" y="179"/>
                    <a:pt x="97" y="179"/>
                    <a:pt x="98" y="179"/>
                  </a:cubicBezTo>
                  <a:cubicBezTo>
                    <a:pt x="98" y="179"/>
                    <a:pt x="98" y="180"/>
                    <a:pt x="98" y="180"/>
                  </a:cubicBezTo>
                  <a:close/>
                  <a:moveTo>
                    <a:pt x="96" y="169"/>
                  </a:moveTo>
                  <a:cubicBezTo>
                    <a:pt x="96" y="169"/>
                    <a:pt x="96" y="169"/>
                    <a:pt x="96" y="169"/>
                  </a:cubicBezTo>
                  <a:cubicBezTo>
                    <a:pt x="96" y="169"/>
                    <a:pt x="96" y="169"/>
                    <a:pt x="97" y="169"/>
                  </a:cubicBezTo>
                  <a:cubicBezTo>
                    <a:pt x="97" y="170"/>
                    <a:pt x="97" y="170"/>
                    <a:pt x="97" y="171"/>
                  </a:cubicBezTo>
                  <a:cubicBezTo>
                    <a:pt x="97" y="171"/>
                    <a:pt x="97" y="171"/>
                    <a:pt x="97" y="172"/>
                  </a:cubicBezTo>
                  <a:cubicBezTo>
                    <a:pt x="96" y="172"/>
                    <a:pt x="96" y="172"/>
                    <a:pt x="95" y="172"/>
                  </a:cubicBezTo>
                  <a:cubicBezTo>
                    <a:pt x="95" y="172"/>
                    <a:pt x="94" y="173"/>
                    <a:pt x="94" y="173"/>
                  </a:cubicBezTo>
                  <a:cubicBezTo>
                    <a:pt x="94" y="172"/>
                    <a:pt x="94" y="171"/>
                    <a:pt x="94" y="170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4" y="170"/>
                    <a:pt x="95" y="169"/>
                    <a:pt x="96" y="169"/>
                  </a:cubicBezTo>
                  <a:close/>
                  <a:moveTo>
                    <a:pt x="94" y="169"/>
                  </a:moveTo>
                  <a:cubicBezTo>
                    <a:pt x="94" y="168"/>
                    <a:pt x="94" y="168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4" y="169"/>
                    <a:pt x="94" y="169"/>
                    <a:pt x="94" y="169"/>
                  </a:cubicBezTo>
                  <a:close/>
                  <a:moveTo>
                    <a:pt x="105" y="174"/>
                  </a:moveTo>
                  <a:cubicBezTo>
                    <a:pt x="106" y="175"/>
                    <a:pt x="107" y="175"/>
                    <a:pt x="107" y="176"/>
                  </a:cubicBezTo>
                  <a:cubicBezTo>
                    <a:pt x="106" y="177"/>
                    <a:pt x="106" y="177"/>
                    <a:pt x="105" y="178"/>
                  </a:cubicBezTo>
                  <a:cubicBezTo>
                    <a:pt x="105" y="178"/>
                    <a:pt x="105" y="178"/>
                    <a:pt x="105" y="178"/>
                  </a:cubicBezTo>
                  <a:cubicBezTo>
                    <a:pt x="105" y="178"/>
                    <a:pt x="104" y="177"/>
                    <a:pt x="103" y="176"/>
                  </a:cubicBezTo>
                  <a:cubicBezTo>
                    <a:pt x="104" y="176"/>
                    <a:pt x="104" y="175"/>
                    <a:pt x="105" y="174"/>
                  </a:cubicBezTo>
                  <a:cubicBezTo>
                    <a:pt x="105" y="174"/>
                    <a:pt x="105" y="174"/>
                    <a:pt x="105" y="174"/>
                  </a:cubicBezTo>
                  <a:close/>
                  <a:moveTo>
                    <a:pt x="105" y="172"/>
                  </a:moveTo>
                  <a:cubicBezTo>
                    <a:pt x="105" y="172"/>
                    <a:pt x="105" y="172"/>
                    <a:pt x="106" y="172"/>
                  </a:cubicBezTo>
                  <a:cubicBezTo>
                    <a:pt x="106" y="172"/>
                    <a:pt x="105" y="172"/>
                    <a:pt x="105" y="172"/>
                  </a:cubicBezTo>
                  <a:cubicBezTo>
                    <a:pt x="105" y="172"/>
                    <a:pt x="105" y="172"/>
                    <a:pt x="105" y="172"/>
                  </a:cubicBezTo>
                  <a:close/>
                  <a:moveTo>
                    <a:pt x="106" y="173"/>
                  </a:moveTo>
                  <a:cubicBezTo>
                    <a:pt x="106" y="173"/>
                    <a:pt x="107" y="173"/>
                    <a:pt x="107" y="172"/>
                  </a:cubicBezTo>
                  <a:cubicBezTo>
                    <a:pt x="108" y="172"/>
                    <a:pt x="109" y="173"/>
                    <a:pt x="109" y="173"/>
                  </a:cubicBezTo>
                  <a:cubicBezTo>
                    <a:pt x="109" y="174"/>
                    <a:pt x="108" y="174"/>
                    <a:pt x="108" y="175"/>
                  </a:cubicBezTo>
                  <a:cubicBezTo>
                    <a:pt x="108" y="175"/>
                    <a:pt x="107" y="174"/>
                    <a:pt x="106" y="173"/>
                  </a:cubicBezTo>
                  <a:close/>
                  <a:moveTo>
                    <a:pt x="104" y="174"/>
                  </a:moveTo>
                  <a:cubicBezTo>
                    <a:pt x="104" y="174"/>
                    <a:pt x="103" y="175"/>
                    <a:pt x="103" y="175"/>
                  </a:cubicBezTo>
                  <a:cubicBezTo>
                    <a:pt x="102" y="175"/>
                    <a:pt x="102" y="175"/>
                    <a:pt x="102" y="175"/>
                  </a:cubicBezTo>
                  <a:cubicBezTo>
                    <a:pt x="102" y="174"/>
                    <a:pt x="101" y="174"/>
                    <a:pt x="101" y="173"/>
                  </a:cubicBezTo>
                  <a:cubicBezTo>
                    <a:pt x="101" y="173"/>
                    <a:pt x="101" y="173"/>
                    <a:pt x="102" y="172"/>
                  </a:cubicBezTo>
                  <a:cubicBezTo>
                    <a:pt x="102" y="172"/>
                    <a:pt x="102" y="172"/>
                    <a:pt x="103" y="171"/>
                  </a:cubicBezTo>
                  <a:cubicBezTo>
                    <a:pt x="103" y="171"/>
                    <a:pt x="103" y="171"/>
                    <a:pt x="103" y="172"/>
                  </a:cubicBezTo>
                  <a:cubicBezTo>
                    <a:pt x="104" y="172"/>
                    <a:pt x="104" y="173"/>
                    <a:pt x="105" y="173"/>
                  </a:cubicBezTo>
                  <a:cubicBezTo>
                    <a:pt x="104" y="173"/>
                    <a:pt x="104" y="174"/>
                    <a:pt x="104" y="174"/>
                  </a:cubicBezTo>
                  <a:close/>
                  <a:moveTo>
                    <a:pt x="101" y="172"/>
                  </a:moveTo>
                  <a:cubicBezTo>
                    <a:pt x="101" y="172"/>
                    <a:pt x="100" y="172"/>
                    <a:pt x="100" y="172"/>
                  </a:cubicBezTo>
                  <a:cubicBezTo>
                    <a:pt x="100" y="172"/>
                    <a:pt x="100" y="171"/>
                    <a:pt x="99" y="171"/>
                  </a:cubicBezTo>
                  <a:cubicBezTo>
                    <a:pt x="99" y="171"/>
                    <a:pt x="99" y="171"/>
                    <a:pt x="99" y="171"/>
                  </a:cubicBezTo>
                  <a:cubicBezTo>
                    <a:pt x="99" y="171"/>
                    <a:pt x="99" y="171"/>
                    <a:pt x="99" y="171"/>
                  </a:cubicBezTo>
                  <a:cubicBezTo>
                    <a:pt x="99" y="171"/>
                    <a:pt x="99" y="171"/>
                    <a:pt x="99" y="171"/>
                  </a:cubicBezTo>
                  <a:cubicBezTo>
                    <a:pt x="99" y="171"/>
                    <a:pt x="99" y="171"/>
                    <a:pt x="99" y="171"/>
                  </a:cubicBezTo>
                  <a:cubicBezTo>
                    <a:pt x="99" y="171"/>
                    <a:pt x="98" y="171"/>
                    <a:pt x="98" y="171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98" y="170"/>
                    <a:pt x="98" y="170"/>
                    <a:pt x="98" y="170"/>
                  </a:cubicBezTo>
                  <a:cubicBezTo>
                    <a:pt x="99" y="170"/>
                    <a:pt x="100" y="171"/>
                    <a:pt x="101" y="171"/>
                  </a:cubicBezTo>
                  <a:cubicBezTo>
                    <a:pt x="101" y="171"/>
                    <a:pt x="101" y="171"/>
                    <a:pt x="101" y="172"/>
                  </a:cubicBezTo>
                  <a:close/>
                  <a:moveTo>
                    <a:pt x="99" y="173"/>
                  </a:moveTo>
                  <a:cubicBezTo>
                    <a:pt x="99" y="173"/>
                    <a:pt x="99" y="174"/>
                    <a:pt x="98" y="174"/>
                  </a:cubicBezTo>
                  <a:cubicBezTo>
                    <a:pt x="98" y="173"/>
                    <a:pt x="98" y="173"/>
                    <a:pt x="98" y="172"/>
                  </a:cubicBezTo>
                  <a:cubicBezTo>
                    <a:pt x="98" y="172"/>
                    <a:pt x="99" y="172"/>
                    <a:pt x="99" y="172"/>
                  </a:cubicBezTo>
                  <a:cubicBezTo>
                    <a:pt x="99" y="172"/>
                    <a:pt x="99" y="173"/>
                    <a:pt x="99" y="173"/>
                  </a:cubicBezTo>
                  <a:close/>
                  <a:moveTo>
                    <a:pt x="102" y="177"/>
                  </a:moveTo>
                  <a:cubicBezTo>
                    <a:pt x="103" y="178"/>
                    <a:pt x="104" y="178"/>
                    <a:pt x="104" y="179"/>
                  </a:cubicBezTo>
                  <a:cubicBezTo>
                    <a:pt x="103" y="180"/>
                    <a:pt x="102" y="181"/>
                    <a:pt x="101" y="181"/>
                  </a:cubicBezTo>
                  <a:cubicBezTo>
                    <a:pt x="101" y="181"/>
                    <a:pt x="100" y="180"/>
                    <a:pt x="99" y="180"/>
                  </a:cubicBezTo>
                  <a:cubicBezTo>
                    <a:pt x="100" y="179"/>
                    <a:pt x="101" y="178"/>
                    <a:pt x="102" y="177"/>
                  </a:cubicBezTo>
                  <a:close/>
                  <a:moveTo>
                    <a:pt x="105" y="179"/>
                  </a:moveTo>
                  <a:cubicBezTo>
                    <a:pt x="106" y="180"/>
                    <a:pt x="108" y="183"/>
                    <a:pt x="109" y="184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7" y="186"/>
                    <a:pt x="106" y="185"/>
                    <a:pt x="105" y="185"/>
                  </a:cubicBezTo>
                  <a:cubicBezTo>
                    <a:pt x="104" y="184"/>
                    <a:pt x="103" y="183"/>
                    <a:pt x="103" y="182"/>
                  </a:cubicBezTo>
                  <a:cubicBezTo>
                    <a:pt x="104" y="181"/>
                    <a:pt x="104" y="180"/>
                    <a:pt x="105" y="179"/>
                  </a:cubicBezTo>
                  <a:close/>
                  <a:moveTo>
                    <a:pt x="106" y="179"/>
                  </a:moveTo>
                  <a:cubicBezTo>
                    <a:pt x="106" y="178"/>
                    <a:pt x="106" y="178"/>
                    <a:pt x="106" y="178"/>
                  </a:cubicBezTo>
                  <a:cubicBezTo>
                    <a:pt x="106" y="178"/>
                    <a:pt x="107" y="178"/>
                    <a:pt x="107" y="178"/>
                  </a:cubicBezTo>
                  <a:cubicBezTo>
                    <a:pt x="107" y="177"/>
                    <a:pt x="108" y="177"/>
                    <a:pt x="108" y="177"/>
                  </a:cubicBezTo>
                  <a:cubicBezTo>
                    <a:pt x="109" y="177"/>
                    <a:pt x="110" y="179"/>
                    <a:pt x="111" y="179"/>
                  </a:cubicBezTo>
                  <a:cubicBezTo>
                    <a:pt x="111" y="180"/>
                    <a:pt x="112" y="180"/>
                    <a:pt x="112" y="181"/>
                  </a:cubicBezTo>
                  <a:cubicBezTo>
                    <a:pt x="112" y="183"/>
                    <a:pt x="112" y="183"/>
                    <a:pt x="112" y="183"/>
                  </a:cubicBezTo>
                  <a:cubicBezTo>
                    <a:pt x="110" y="183"/>
                    <a:pt x="110" y="183"/>
                    <a:pt x="110" y="183"/>
                  </a:cubicBezTo>
                  <a:cubicBezTo>
                    <a:pt x="109" y="182"/>
                    <a:pt x="107" y="179"/>
                    <a:pt x="106" y="179"/>
                  </a:cubicBezTo>
                  <a:close/>
                  <a:moveTo>
                    <a:pt x="111" y="179"/>
                  </a:moveTo>
                  <a:cubicBezTo>
                    <a:pt x="110" y="178"/>
                    <a:pt x="109" y="176"/>
                    <a:pt x="109" y="176"/>
                  </a:cubicBezTo>
                  <a:cubicBezTo>
                    <a:pt x="109" y="175"/>
                    <a:pt x="110" y="174"/>
                    <a:pt x="111" y="173"/>
                  </a:cubicBezTo>
                  <a:cubicBezTo>
                    <a:pt x="111" y="173"/>
                    <a:pt x="111" y="173"/>
                    <a:pt x="111" y="173"/>
                  </a:cubicBezTo>
                  <a:cubicBezTo>
                    <a:pt x="112" y="174"/>
                    <a:pt x="113" y="175"/>
                    <a:pt x="113" y="176"/>
                  </a:cubicBezTo>
                  <a:cubicBezTo>
                    <a:pt x="114" y="176"/>
                    <a:pt x="114" y="177"/>
                    <a:pt x="115" y="17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3" y="180"/>
                    <a:pt x="113" y="180"/>
                    <a:pt x="113" y="180"/>
                  </a:cubicBezTo>
                  <a:cubicBezTo>
                    <a:pt x="112" y="179"/>
                    <a:pt x="112" y="179"/>
                    <a:pt x="111" y="179"/>
                  </a:cubicBezTo>
                  <a:close/>
                  <a:moveTo>
                    <a:pt x="113" y="173"/>
                  </a:moveTo>
                  <a:cubicBezTo>
                    <a:pt x="114" y="173"/>
                    <a:pt x="116" y="174"/>
                    <a:pt x="117" y="174"/>
                  </a:cubicBezTo>
                  <a:cubicBezTo>
                    <a:pt x="117" y="176"/>
                    <a:pt x="117" y="176"/>
                    <a:pt x="117" y="176"/>
                  </a:cubicBezTo>
                  <a:cubicBezTo>
                    <a:pt x="115" y="176"/>
                    <a:pt x="115" y="176"/>
                    <a:pt x="115" y="176"/>
                  </a:cubicBezTo>
                  <a:cubicBezTo>
                    <a:pt x="115" y="176"/>
                    <a:pt x="115" y="175"/>
                    <a:pt x="114" y="175"/>
                  </a:cubicBezTo>
                  <a:cubicBezTo>
                    <a:pt x="114" y="174"/>
                    <a:pt x="113" y="174"/>
                    <a:pt x="113" y="173"/>
                  </a:cubicBezTo>
                  <a:close/>
                  <a:moveTo>
                    <a:pt x="116" y="183"/>
                  </a:moveTo>
                  <a:cubicBezTo>
                    <a:pt x="116" y="186"/>
                    <a:pt x="116" y="186"/>
                    <a:pt x="116" y="186"/>
                  </a:cubicBezTo>
                  <a:cubicBezTo>
                    <a:pt x="113" y="186"/>
                    <a:pt x="113" y="186"/>
                    <a:pt x="113" y="186"/>
                  </a:cubicBezTo>
                  <a:cubicBezTo>
                    <a:pt x="113" y="183"/>
                    <a:pt x="113" y="183"/>
                    <a:pt x="113" y="183"/>
                  </a:cubicBezTo>
                  <a:lnTo>
                    <a:pt x="116" y="183"/>
                  </a:lnTo>
                  <a:close/>
                  <a:moveTo>
                    <a:pt x="117" y="189"/>
                  </a:moveTo>
                  <a:cubicBezTo>
                    <a:pt x="117" y="186"/>
                    <a:pt x="117" y="186"/>
                    <a:pt x="117" y="186"/>
                  </a:cubicBezTo>
                  <a:cubicBezTo>
                    <a:pt x="118" y="186"/>
                    <a:pt x="118" y="186"/>
                    <a:pt x="118" y="186"/>
                  </a:cubicBezTo>
                  <a:cubicBezTo>
                    <a:pt x="118" y="186"/>
                    <a:pt x="118" y="186"/>
                    <a:pt x="118" y="186"/>
                  </a:cubicBezTo>
                  <a:cubicBezTo>
                    <a:pt x="118" y="186"/>
                    <a:pt x="118" y="186"/>
                    <a:pt x="118" y="186"/>
                  </a:cubicBezTo>
                  <a:cubicBezTo>
                    <a:pt x="119" y="186"/>
                    <a:pt x="120" y="187"/>
                    <a:pt x="120" y="187"/>
                  </a:cubicBezTo>
                  <a:cubicBezTo>
                    <a:pt x="121" y="188"/>
                    <a:pt x="122" y="189"/>
                    <a:pt x="122" y="189"/>
                  </a:cubicBezTo>
                  <a:cubicBezTo>
                    <a:pt x="122" y="190"/>
                    <a:pt x="121" y="191"/>
                    <a:pt x="120" y="192"/>
                  </a:cubicBezTo>
                  <a:cubicBezTo>
                    <a:pt x="120" y="192"/>
                    <a:pt x="120" y="192"/>
                    <a:pt x="119" y="192"/>
                  </a:cubicBezTo>
                  <a:cubicBezTo>
                    <a:pt x="118" y="191"/>
                    <a:pt x="117" y="190"/>
                    <a:pt x="116" y="189"/>
                  </a:cubicBezTo>
                  <a:lnTo>
                    <a:pt x="117" y="189"/>
                  </a:lnTo>
                  <a:close/>
                  <a:moveTo>
                    <a:pt x="116" y="183"/>
                  </a:moveTo>
                  <a:cubicBezTo>
                    <a:pt x="116" y="180"/>
                    <a:pt x="116" y="180"/>
                    <a:pt x="116" y="180"/>
                  </a:cubicBezTo>
                  <a:cubicBezTo>
                    <a:pt x="116" y="180"/>
                    <a:pt x="116" y="180"/>
                    <a:pt x="116" y="180"/>
                  </a:cubicBezTo>
                  <a:cubicBezTo>
                    <a:pt x="119" y="179"/>
                    <a:pt x="119" y="179"/>
                    <a:pt x="119" y="179"/>
                  </a:cubicBezTo>
                  <a:cubicBezTo>
                    <a:pt x="119" y="182"/>
                    <a:pt x="119" y="182"/>
                    <a:pt x="119" y="182"/>
                  </a:cubicBezTo>
                  <a:lnTo>
                    <a:pt x="116" y="183"/>
                  </a:lnTo>
                  <a:close/>
                  <a:moveTo>
                    <a:pt x="119" y="179"/>
                  </a:moveTo>
                  <a:cubicBezTo>
                    <a:pt x="118" y="176"/>
                    <a:pt x="118" y="176"/>
                    <a:pt x="118" y="176"/>
                  </a:cubicBezTo>
                  <a:cubicBezTo>
                    <a:pt x="121" y="175"/>
                    <a:pt x="121" y="175"/>
                    <a:pt x="121" y="175"/>
                  </a:cubicBezTo>
                  <a:cubicBezTo>
                    <a:pt x="122" y="178"/>
                    <a:pt x="122" y="178"/>
                    <a:pt x="122" y="178"/>
                  </a:cubicBezTo>
                  <a:lnTo>
                    <a:pt x="119" y="179"/>
                  </a:lnTo>
                  <a:close/>
                  <a:moveTo>
                    <a:pt x="121" y="175"/>
                  </a:moveTo>
                  <a:cubicBezTo>
                    <a:pt x="121" y="174"/>
                    <a:pt x="121" y="174"/>
                    <a:pt x="121" y="174"/>
                  </a:cubicBezTo>
                  <a:cubicBezTo>
                    <a:pt x="122" y="174"/>
                    <a:pt x="123" y="174"/>
                    <a:pt x="124" y="174"/>
                  </a:cubicBezTo>
                  <a:cubicBezTo>
                    <a:pt x="124" y="174"/>
                    <a:pt x="124" y="174"/>
                    <a:pt x="124" y="174"/>
                  </a:cubicBezTo>
                  <a:lnTo>
                    <a:pt x="121" y="175"/>
                  </a:lnTo>
                  <a:close/>
                  <a:moveTo>
                    <a:pt x="94" y="127"/>
                  </a:moveTo>
                  <a:cubicBezTo>
                    <a:pt x="94" y="127"/>
                    <a:pt x="94" y="127"/>
                    <a:pt x="94" y="127"/>
                  </a:cubicBezTo>
                  <a:cubicBezTo>
                    <a:pt x="95" y="127"/>
                    <a:pt x="96" y="127"/>
                    <a:pt x="96" y="128"/>
                  </a:cubicBezTo>
                  <a:cubicBezTo>
                    <a:pt x="96" y="129"/>
                    <a:pt x="96" y="129"/>
                    <a:pt x="96" y="129"/>
                  </a:cubicBezTo>
                  <a:cubicBezTo>
                    <a:pt x="95" y="128"/>
                    <a:pt x="95" y="128"/>
                    <a:pt x="94" y="127"/>
                  </a:cubicBezTo>
                  <a:close/>
                  <a:moveTo>
                    <a:pt x="95" y="132"/>
                  </a:moveTo>
                  <a:cubicBezTo>
                    <a:pt x="95" y="132"/>
                    <a:pt x="95" y="132"/>
                    <a:pt x="94" y="132"/>
                  </a:cubicBezTo>
                  <a:cubicBezTo>
                    <a:pt x="95" y="131"/>
                    <a:pt x="95" y="131"/>
                    <a:pt x="95" y="131"/>
                  </a:cubicBezTo>
                  <a:cubicBezTo>
                    <a:pt x="95" y="131"/>
                    <a:pt x="95" y="132"/>
                    <a:pt x="95" y="132"/>
                  </a:cubicBezTo>
                  <a:close/>
                  <a:moveTo>
                    <a:pt x="74" y="157"/>
                  </a:moveTo>
                  <a:cubicBezTo>
                    <a:pt x="74" y="157"/>
                    <a:pt x="74" y="157"/>
                    <a:pt x="74" y="157"/>
                  </a:cubicBezTo>
                  <a:cubicBezTo>
                    <a:pt x="74" y="157"/>
                    <a:pt x="74" y="157"/>
                    <a:pt x="74" y="157"/>
                  </a:cubicBezTo>
                  <a:cubicBezTo>
                    <a:pt x="74" y="157"/>
                    <a:pt x="73" y="157"/>
                    <a:pt x="73" y="157"/>
                  </a:cubicBezTo>
                  <a:cubicBezTo>
                    <a:pt x="73" y="156"/>
                    <a:pt x="72" y="156"/>
                    <a:pt x="72" y="155"/>
                  </a:cubicBezTo>
                  <a:cubicBezTo>
                    <a:pt x="73" y="156"/>
                    <a:pt x="74" y="157"/>
                    <a:pt x="75" y="157"/>
                  </a:cubicBezTo>
                  <a:cubicBezTo>
                    <a:pt x="74" y="157"/>
                    <a:pt x="74" y="157"/>
                    <a:pt x="74" y="157"/>
                  </a:cubicBezTo>
                  <a:close/>
                  <a:moveTo>
                    <a:pt x="76" y="159"/>
                  </a:moveTo>
                  <a:cubicBezTo>
                    <a:pt x="77" y="159"/>
                    <a:pt x="77" y="159"/>
                    <a:pt x="77" y="159"/>
                  </a:cubicBezTo>
                  <a:cubicBezTo>
                    <a:pt x="75" y="161"/>
                    <a:pt x="75" y="161"/>
                    <a:pt x="75" y="161"/>
                  </a:cubicBezTo>
                  <a:cubicBezTo>
                    <a:pt x="75" y="161"/>
                    <a:pt x="75" y="161"/>
                    <a:pt x="75" y="161"/>
                  </a:cubicBezTo>
                  <a:cubicBezTo>
                    <a:pt x="74" y="161"/>
                    <a:pt x="73" y="161"/>
                    <a:pt x="73" y="161"/>
                  </a:cubicBezTo>
                  <a:cubicBezTo>
                    <a:pt x="73" y="160"/>
                    <a:pt x="74" y="159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5" y="158"/>
                    <a:pt x="76" y="159"/>
                    <a:pt x="76" y="159"/>
                  </a:cubicBezTo>
                  <a:close/>
                  <a:moveTo>
                    <a:pt x="73" y="147"/>
                  </a:moveTo>
                  <a:cubicBezTo>
                    <a:pt x="72" y="149"/>
                    <a:pt x="72" y="149"/>
                    <a:pt x="72" y="149"/>
                  </a:cubicBezTo>
                  <a:cubicBezTo>
                    <a:pt x="71" y="149"/>
                    <a:pt x="71" y="149"/>
                    <a:pt x="70" y="149"/>
                  </a:cubicBezTo>
                  <a:cubicBezTo>
                    <a:pt x="67" y="146"/>
                    <a:pt x="64" y="142"/>
                    <a:pt x="62" y="138"/>
                  </a:cubicBezTo>
                  <a:cubicBezTo>
                    <a:pt x="62" y="138"/>
                    <a:pt x="62" y="137"/>
                    <a:pt x="62" y="137"/>
                  </a:cubicBezTo>
                  <a:cubicBezTo>
                    <a:pt x="65" y="136"/>
                    <a:pt x="65" y="136"/>
                    <a:pt x="65" y="136"/>
                  </a:cubicBezTo>
                  <a:cubicBezTo>
                    <a:pt x="66" y="137"/>
                    <a:pt x="68" y="137"/>
                    <a:pt x="70" y="136"/>
                  </a:cubicBezTo>
                  <a:cubicBezTo>
                    <a:pt x="71" y="135"/>
                    <a:pt x="73" y="134"/>
                    <a:pt x="73" y="132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83" y="130"/>
                    <a:pt x="83" y="130"/>
                    <a:pt x="85" y="132"/>
                  </a:cubicBezTo>
                  <a:cubicBezTo>
                    <a:pt x="79" y="140"/>
                    <a:pt x="79" y="140"/>
                    <a:pt x="79" y="140"/>
                  </a:cubicBezTo>
                  <a:cubicBezTo>
                    <a:pt x="77" y="139"/>
                    <a:pt x="75" y="140"/>
                    <a:pt x="74" y="142"/>
                  </a:cubicBezTo>
                  <a:cubicBezTo>
                    <a:pt x="73" y="143"/>
                    <a:pt x="73" y="145"/>
                    <a:pt x="73" y="147"/>
                  </a:cubicBezTo>
                  <a:close/>
                  <a:moveTo>
                    <a:pt x="67" y="151"/>
                  </a:moveTo>
                  <a:cubicBezTo>
                    <a:pt x="67" y="151"/>
                    <a:pt x="67" y="151"/>
                    <a:pt x="67" y="151"/>
                  </a:cubicBezTo>
                  <a:cubicBezTo>
                    <a:pt x="65" y="149"/>
                    <a:pt x="65" y="149"/>
                    <a:pt x="65" y="149"/>
                  </a:cubicBezTo>
                  <a:cubicBezTo>
                    <a:pt x="65" y="148"/>
                    <a:pt x="65" y="148"/>
                    <a:pt x="65" y="148"/>
                  </a:cubicBezTo>
                  <a:cubicBezTo>
                    <a:pt x="66" y="149"/>
                    <a:pt x="67" y="150"/>
                    <a:pt x="67" y="151"/>
                  </a:cubicBezTo>
                  <a:close/>
                  <a:moveTo>
                    <a:pt x="57" y="137"/>
                  </a:moveTo>
                  <a:cubicBezTo>
                    <a:pt x="57" y="138"/>
                    <a:pt x="58" y="139"/>
                    <a:pt x="58" y="139"/>
                  </a:cubicBezTo>
                  <a:cubicBezTo>
                    <a:pt x="57" y="140"/>
                    <a:pt x="57" y="140"/>
                    <a:pt x="56" y="140"/>
                  </a:cubicBezTo>
                  <a:cubicBezTo>
                    <a:pt x="56" y="139"/>
                    <a:pt x="56" y="139"/>
                    <a:pt x="56" y="137"/>
                  </a:cubicBezTo>
                  <a:cubicBezTo>
                    <a:pt x="56" y="137"/>
                    <a:pt x="57" y="137"/>
                    <a:pt x="57" y="137"/>
                  </a:cubicBezTo>
                  <a:close/>
                  <a:moveTo>
                    <a:pt x="56" y="136"/>
                  </a:moveTo>
                  <a:cubicBezTo>
                    <a:pt x="56" y="136"/>
                    <a:pt x="56" y="136"/>
                    <a:pt x="56" y="135"/>
                  </a:cubicBezTo>
                  <a:cubicBezTo>
                    <a:pt x="56" y="136"/>
                    <a:pt x="56" y="136"/>
                    <a:pt x="56" y="136"/>
                  </a:cubicBezTo>
                  <a:cubicBezTo>
                    <a:pt x="56" y="136"/>
                    <a:pt x="56" y="136"/>
                    <a:pt x="56" y="136"/>
                  </a:cubicBezTo>
                  <a:close/>
                  <a:moveTo>
                    <a:pt x="58" y="132"/>
                  </a:moveTo>
                  <a:cubicBezTo>
                    <a:pt x="57" y="131"/>
                    <a:pt x="57" y="130"/>
                    <a:pt x="56" y="128"/>
                  </a:cubicBezTo>
                  <a:cubicBezTo>
                    <a:pt x="56" y="127"/>
                    <a:pt x="55" y="126"/>
                    <a:pt x="55" y="125"/>
                  </a:cubicBezTo>
                  <a:cubicBezTo>
                    <a:pt x="55" y="123"/>
                    <a:pt x="55" y="121"/>
                    <a:pt x="55" y="121"/>
                  </a:cubicBezTo>
                  <a:cubicBezTo>
                    <a:pt x="57" y="120"/>
                    <a:pt x="57" y="120"/>
                    <a:pt x="57" y="120"/>
                  </a:cubicBezTo>
                  <a:cubicBezTo>
                    <a:pt x="59" y="121"/>
                    <a:pt x="61" y="121"/>
                    <a:pt x="62" y="120"/>
                  </a:cubicBezTo>
                  <a:cubicBezTo>
                    <a:pt x="64" y="120"/>
                    <a:pt x="65" y="118"/>
                    <a:pt x="65" y="117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8" y="115"/>
                    <a:pt x="81" y="115"/>
                  </a:cubicBezTo>
                  <a:cubicBezTo>
                    <a:pt x="82" y="115"/>
                    <a:pt x="82" y="115"/>
                    <a:pt x="83" y="115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3" y="116"/>
                    <a:pt x="83" y="117"/>
                    <a:pt x="84" y="117"/>
                  </a:cubicBezTo>
                  <a:cubicBezTo>
                    <a:pt x="83" y="117"/>
                    <a:pt x="83" y="118"/>
                    <a:pt x="82" y="118"/>
                  </a:cubicBezTo>
                  <a:cubicBezTo>
                    <a:pt x="81" y="121"/>
                    <a:pt x="81" y="125"/>
                    <a:pt x="81" y="125"/>
                  </a:cubicBezTo>
                  <a:cubicBezTo>
                    <a:pt x="71" y="129"/>
                    <a:pt x="71" y="129"/>
                    <a:pt x="71" y="129"/>
                  </a:cubicBezTo>
                  <a:cubicBezTo>
                    <a:pt x="70" y="128"/>
                    <a:pt x="68" y="128"/>
                    <a:pt x="66" y="129"/>
                  </a:cubicBezTo>
                  <a:cubicBezTo>
                    <a:pt x="64" y="130"/>
                    <a:pt x="63" y="131"/>
                    <a:pt x="63" y="133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1" y="134"/>
                    <a:pt x="60" y="134"/>
                    <a:pt x="58" y="132"/>
                  </a:cubicBezTo>
                  <a:close/>
                  <a:moveTo>
                    <a:pt x="55" y="140"/>
                  </a:moveTo>
                  <a:cubicBezTo>
                    <a:pt x="54" y="140"/>
                    <a:pt x="53" y="140"/>
                    <a:pt x="52" y="140"/>
                  </a:cubicBezTo>
                  <a:cubicBezTo>
                    <a:pt x="52" y="140"/>
                    <a:pt x="52" y="140"/>
                    <a:pt x="52" y="140"/>
                  </a:cubicBezTo>
                  <a:cubicBezTo>
                    <a:pt x="51" y="139"/>
                    <a:pt x="51" y="139"/>
                    <a:pt x="52" y="137"/>
                  </a:cubicBezTo>
                  <a:cubicBezTo>
                    <a:pt x="52" y="137"/>
                    <a:pt x="53" y="137"/>
                    <a:pt x="54" y="137"/>
                  </a:cubicBezTo>
                  <a:cubicBezTo>
                    <a:pt x="54" y="137"/>
                    <a:pt x="54" y="137"/>
                    <a:pt x="55" y="137"/>
                  </a:cubicBezTo>
                  <a:cubicBezTo>
                    <a:pt x="55" y="138"/>
                    <a:pt x="55" y="139"/>
                    <a:pt x="55" y="140"/>
                  </a:cubicBezTo>
                  <a:close/>
                  <a:moveTo>
                    <a:pt x="54" y="145"/>
                  </a:moveTo>
                  <a:cubicBezTo>
                    <a:pt x="54" y="146"/>
                    <a:pt x="54" y="146"/>
                    <a:pt x="54" y="147"/>
                  </a:cubicBezTo>
                  <a:cubicBezTo>
                    <a:pt x="53" y="148"/>
                    <a:pt x="53" y="148"/>
                    <a:pt x="53" y="148"/>
                  </a:cubicBezTo>
                  <a:cubicBezTo>
                    <a:pt x="51" y="147"/>
                    <a:pt x="51" y="147"/>
                    <a:pt x="51" y="147"/>
                  </a:cubicBezTo>
                  <a:cubicBezTo>
                    <a:pt x="51" y="145"/>
                    <a:pt x="52" y="142"/>
                    <a:pt x="52" y="141"/>
                  </a:cubicBezTo>
                  <a:cubicBezTo>
                    <a:pt x="52" y="141"/>
                    <a:pt x="52" y="141"/>
                    <a:pt x="52" y="141"/>
                  </a:cubicBezTo>
                  <a:cubicBezTo>
                    <a:pt x="52" y="141"/>
                    <a:pt x="53" y="141"/>
                    <a:pt x="53" y="141"/>
                  </a:cubicBezTo>
                  <a:cubicBezTo>
                    <a:pt x="53" y="141"/>
                    <a:pt x="54" y="141"/>
                    <a:pt x="54" y="141"/>
                  </a:cubicBezTo>
                  <a:cubicBezTo>
                    <a:pt x="54" y="142"/>
                    <a:pt x="54" y="144"/>
                    <a:pt x="54" y="145"/>
                  </a:cubicBezTo>
                  <a:close/>
                  <a:moveTo>
                    <a:pt x="46" y="145"/>
                  </a:moveTo>
                  <a:cubicBezTo>
                    <a:pt x="46" y="145"/>
                    <a:pt x="46" y="146"/>
                    <a:pt x="46" y="147"/>
                  </a:cubicBezTo>
                  <a:cubicBezTo>
                    <a:pt x="44" y="148"/>
                    <a:pt x="44" y="148"/>
                    <a:pt x="44" y="148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2" y="146"/>
                    <a:pt x="43" y="145"/>
                    <a:pt x="43" y="145"/>
                  </a:cubicBezTo>
                  <a:cubicBezTo>
                    <a:pt x="43" y="143"/>
                    <a:pt x="45" y="141"/>
                    <a:pt x="45" y="141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41"/>
                    <a:pt x="46" y="141"/>
                    <a:pt x="46" y="141"/>
                  </a:cubicBezTo>
                  <a:cubicBezTo>
                    <a:pt x="46" y="141"/>
                    <a:pt x="46" y="141"/>
                    <a:pt x="46" y="141"/>
                  </a:cubicBezTo>
                  <a:cubicBezTo>
                    <a:pt x="46" y="142"/>
                    <a:pt x="46" y="143"/>
                    <a:pt x="46" y="145"/>
                  </a:cubicBezTo>
                  <a:close/>
                  <a:moveTo>
                    <a:pt x="16" y="70"/>
                  </a:moveTo>
                  <a:cubicBezTo>
                    <a:pt x="16" y="71"/>
                    <a:pt x="15" y="73"/>
                    <a:pt x="15" y="74"/>
                  </a:cubicBezTo>
                  <a:cubicBezTo>
                    <a:pt x="14" y="75"/>
                    <a:pt x="14" y="76"/>
                    <a:pt x="13" y="77"/>
                  </a:cubicBezTo>
                  <a:cubicBezTo>
                    <a:pt x="12" y="76"/>
                    <a:pt x="11" y="75"/>
                    <a:pt x="11" y="74"/>
                  </a:cubicBezTo>
                  <a:cubicBezTo>
                    <a:pt x="12" y="72"/>
                    <a:pt x="13" y="68"/>
                    <a:pt x="13" y="64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3" y="69"/>
                    <a:pt x="13" y="69"/>
                    <a:pt x="13" y="69"/>
                  </a:cubicBezTo>
                  <a:lnTo>
                    <a:pt x="16" y="70"/>
                  </a:lnTo>
                  <a:close/>
                  <a:moveTo>
                    <a:pt x="17" y="59"/>
                  </a:move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8" y="58"/>
                    <a:pt x="20" y="57"/>
                    <a:pt x="22" y="61"/>
                  </a:cubicBezTo>
                  <a:cubicBezTo>
                    <a:pt x="18" y="63"/>
                    <a:pt x="17" y="60"/>
                    <a:pt x="14" y="60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lose/>
                  <a:moveTo>
                    <a:pt x="18" y="54"/>
                  </a:moveTo>
                  <a:cubicBezTo>
                    <a:pt x="19" y="53"/>
                    <a:pt x="19" y="53"/>
                    <a:pt x="19" y="53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19" y="56"/>
                    <a:pt x="19" y="56"/>
                    <a:pt x="19" y="56"/>
                  </a:cubicBezTo>
                  <a:lnTo>
                    <a:pt x="18" y="54"/>
                  </a:lnTo>
                  <a:close/>
                  <a:moveTo>
                    <a:pt x="26" y="36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4" y="35"/>
                    <a:pt x="23" y="35"/>
                    <a:pt x="23" y="35"/>
                  </a:cubicBezTo>
                  <a:cubicBezTo>
                    <a:pt x="22" y="34"/>
                    <a:pt x="22" y="31"/>
                    <a:pt x="23" y="29"/>
                  </a:cubicBezTo>
                  <a:cubicBezTo>
                    <a:pt x="24" y="29"/>
                    <a:pt x="25" y="29"/>
                    <a:pt x="26" y="29"/>
                  </a:cubicBezTo>
                  <a:cubicBezTo>
                    <a:pt x="25" y="32"/>
                    <a:pt x="25" y="34"/>
                    <a:pt x="26" y="36"/>
                  </a:cubicBezTo>
                  <a:close/>
                  <a:moveTo>
                    <a:pt x="23" y="46"/>
                  </a:moveTo>
                  <a:cubicBezTo>
                    <a:pt x="23" y="45"/>
                    <a:pt x="24" y="44"/>
                    <a:pt x="24" y="42"/>
                  </a:cubicBezTo>
                  <a:cubicBezTo>
                    <a:pt x="25" y="42"/>
                    <a:pt x="26" y="42"/>
                    <a:pt x="28" y="42"/>
                  </a:cubicBezTo>
                  <a:cubicBezTo>
                    <a:pt x="28" y="43"/>
                    <a:pt x="27" y="44"/>
                    <a:pt x="27" y="44"/>
                  </a:cubicBezTo>
                  <a:cubicBezTo>
                    <a:pt x="27" y="46"/>
                    <a:pt x="26" y="47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8"/>
                    <a:pt x="23" y="47"/>
                    <a:pt x="23" y="46"/>
                  </a:cubicBezTo>
                  <a:close/>
                  <a:moveTo>
                    <a:pt x="51" y="41"/>
                  </a:moveTo>
                  <a:cubicBezTo>
                    <a:pt x="52" y="41"/>
                    <a:pt x="53" y="41"/>
                    <a:pt x="54" y="42"/>
                  </a:cubicBezTo>
                  <a:cubicBezTo>
                    <a:pt x="54" y="42"/>
                    <a:pt x="54" y="43"/>
                    <a:pt x="54" y="43"/>
                  </a:cubicBezTo>
                  <a:cubicBezTo>
                    <a:pt x="54" y="44"/>
                    <a:pt x="54" y="45"/>
                    <a:pt x="54" y="46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1" y="45"/>
                    <a:pt x="51" y="44"/>
                    <a:pt x="51" y="43"/>
                  </a:cubicBezTo>
                  <a:cubicBezTo>
                    <a:pt x="51" y="43"/>
                    <a:pt x="51" y="42"/>
                    <a:pt x="51" y="41"/>
                  </a:cubicBezTo>
                  <a:close/>
                  <a:moveTo>
                    <a:pt x="59" y="27"/>
                  </a:moveTo>
                  <a:cubicBezTo>
                    <a:pt x="61" y="27"/>
                    <a:pt x="63" y="26"/>
                    <a:pt x="64" y="2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3" y="30"/>
                    <a:pt x="63" y="30"/>
                    <a:pt x="62" y="31"/>
                  </a:cubicBezTo>
                  <a:cubicBezTo>
                    <a:pt x="61" y="31"/>
                    <a:pt x="60" y="31"/>
                    <a:pt x="59" y="30"/>
                  </a:cubicBezTo>
                  <a:cubicBezTo>
                    <a:pt x="59" y="29"/>
                    <a:pt x="59" y="28"/>
                    <a:pt x="59" y="27"/>
                  </a:cubicBezTo>
                  <a:cubicBezTo>
                    <a:pt x="59" y="27"/>
                    <a:pt x="59" y="27"/>
                    <a:pt x="59" y="27"/>
                  </a:cubicBezTo>
                  <a:close/>
                  <a:moveTo>
                    <a:pt x="59" y="26"/>
                  </a:moveTo>
                  <a:cubicBezTo>
                    <a:pt x="59" y="25"/>
                    <a:pt x="59" y="24"/>
                    <a:pt x="59" y="23"/>
                  </a:cubicBezTo>
                  <a:cubicBezTo>
                    <a:pt x="59" y="23"/>
                    <a:pt x="61" y="23"/>
                    <a:pt x="62" y="22"/>
                  </a:cubicBezTo>
                  <a:cubicBezTo>
                    <a:pt x="62" y="22"/>
                    <a:pt x="63" y="22"/>
                    <a:pt x="64" y="21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1" y="25"/>
                    <a:pt x="59" y="25"/>
                  </a:cubicBezTo>
                  <a:cubicBezTo>
                    <a:pt x="59" y="25"/>
                    <a:pt x="59" y="25"/>
                    <a:pt x="59" y="26"/>
                  </a:cubicBezTo>
                  <a:close/>
                  <a:moveTo>
                    <a:pt x="84" y="21"/>
                  </a:moveTo>
                  <a:cubicBezTo>
                    <a:pt x="85" y="21"/>
                    <a:pt x="86" y="21"/>
                    <a:pt x="86" y="22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7" y="21"/>
                    <a:pt x="87" y="20"/>
                    <a:pt x="87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9" y="20"/>
                    <a:pt x="90" y="21"/>
                    <a:pt x="91" y="22"/>
                  </a:cubicBezTo>
                  <a:cubicBezTo>
                    <a:pt x="91" y="22"/>
                    <a:pt x="90" y="22"/>
                    <a:pt x="90" y="23"/>
                  </a:cubicBezTo>
                  <a:cubicBezTo>
                    <a:pt x="90" y="23"/>
                    <a:pt x="90" y="24"/>
                    <a:pt x="89" y="24"/>
                  </a:cubicBezTo>
                  <a:cubicBezTo>
                    <a:pt x="88" y="24"/>
                    <a:pt x="88" y="23"/>
                    <a:pt x="87" y="23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7" y="24"/>
                    <a:pt x="86" y="25"/>
                    <a:pt x="86" y="26"/>
                  </a:cubicBezTo>
                  <a:cubicBezTo>
                    <a:pt x="86" y="26"/>
                    <a:pt x="85" y="25"/>
                    <a:pt x="85" y="25"/>
                  </a:cubicBezTo>
                  <a:cubicBezTo>
                    <a:pt x="84" y="25"/>
                    <a:pt x="84" y="25"/>
                    <a:pt x="83" y="25"/>
                  </a:cubicBezTo>
                  <a:cubicBezTo>
                    <a:pt x="83" y="24"/>
                    <a:pt x="84" y="22"/>
                    <a:pt x="84" y="21"/>
                  </a:cubicBezTo>
                  <a:cubicBezTo>
                    <a:pt x="84" y="21"/>
                    <a:pt x="84" y="21"/>
                    <a:pt x="84" y="21"/>
                  </a:cubicBezTo>
                  <a:close/>
                  <a:moveTo>
                    <a:pt x="84" y="20"/>
                  </a:moveTo>
                  <a:cubicBezTo>
                    <a:pt x="84" y="19"/>
                    <a:pt x="84" y="18"/>
                    <a:pt x="84" y="17"/>
                  </a:cubicBezTo>
                  <a:cubicBezTo>
                    <a:pt x="85" y="18"/>
                    <a:pt x="86" y="18"/>
                    <a:pt x="87" y="19"/>
                  </a:cubicBezTo>
                  <a:cubicBezTo>
                    <a:pt x="87" y="19"/>
                    <a:pt x="86" y="19"/>
                    <a:pt x="86" y="19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5" y="20"/>
                    <a:pt x="85" y="20"/>
                    <a:pt x="84" y="20"/>
                  </a:cubicBezTo>
                  <a:cubicBezTo>
                    <a:pt x="84" y="20"/>
                    <a:pt x="84" y="20"/>
                    <a:pt x="84" y="20"/>
                  </a:cubicBezTo>
                  <a:close/>
                  <a:moveTo>
                    <a:pt x="93" y="27"/>
                  </a:moveTo>
                  <a:cubicBezTo>
                    <a:pt x="92" y="27"/>
                    <a:pt x="92" y="26"/>
                    <a:pt x="91" y="26"/>
                  </a:cubicBezTo>
                  <a:cubicBezTo>
                    <a:pt x="91" y="25"/>
                    <a:pt x="90" y="25"/>
                    <a:pt x="90" y="25"/>
                  </a:cubicBezTo>
                  <a:cubicBezTo>
                    <a:pt x="90" y="24"/>
                    <a:pt x="91" y="24"/>
                    <a:pt x="91" y="23"/>
                  </a:cubicBezTo>
                  <a:cubicBezTo>
                    <a:pt x="91" y="23"/>
                    <a:pt x="91" y="23"/>
                    <a:pt x="92" y="22"/>
                  </a:cubicBezTo>
                  <a:cubicBezTo>
                    <a:pt x="92" y="23"/>
                    <a:pt x="93" y="23"/>
                    <a:pt x="93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3" y="25"/>
                    <a:pt x="93" y="26"/>
                    <a:pt x="93" y="27"/>
                  </a:cubicBezTo>
                  <a:close/>
                  <a:moveTo>
                    <a:pt x="95" y="25"/>
                  </a:moveTo>
                  <a:cubicBezTo>
                    <a:pt x="95" y="26"/>
                    <a:pt x="96" y="26"/>
                    <a:pt x="96" y="27"/>
                  </a:cubicBezTo>
                  <a:cubicBezTo>
                    <a:pt x="95" y="27"/>
                    <a:pt x="94" y="28"/>
                    <a:pt x="93" y="28"/>
                  </a:cubicBezTo>
                  <a:cubicBezTo>
                    <a:pt x="94" y="27"/>
                    <a:pt x="94" y="26"/>
                    <a:pt x="95" y="25"/>
                  </a:cubicBezTo>
                  <a:close/>
                  <a:moveTo>
                    <a:pt x="89" y="28"/>
                  </a:moveTo>
                  <a:cubicBezTo>
                    <a:pt x="89" y="28"/>
                    <a:pt x="89" y="28"/>
                    <a:pt x="89" y="28"/>
                  </a:cubicBezTo>
                  <a:cubicBezTo>
                    <a:pt x="89" y="28"/>
                    <a:pt x="89" y="28"/>
                    <a:pt x="89" y="28"/>
                  </a:cubicBezTo>
                  <a:cubicBezTo>
                    <a:pt x="89" y="28"/>
                    <a:pt x="89" y="28"/>
                    <a:pt x="89" y="28"/>
                  </a:cubicBezTo>
                  <a:cubicBezTo>
                    <a:pt x="89" y="28"/>
                    <a:pt x="89" y="28"/>
                    <a:pt x="89" y="28"/>
                  </a:cubicBezTo>
                  <a:cubicBezTo>
                    <a:pt x="89" y="27"/>
                    <a:pt x="89" y="27"/>
                    <a:pt x="90" y="26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91" y="27"/>
                    <a:pt x="92" y="28"/>
                    <a:pt x="92" y="28"/>
                  </a:cubicBezTo>
                  <a:cubicBezTo>
                    <a:pt x="92" y="28"/>
                    <a:pt x="92" y="29"/>
                    <a:pt x="92" y="29"/>
                  </a:cubicBezTo>
                  <a:cubicBezTo>
                    <a:pt x="91" y="29"/>
                    <a:pt x="89" y="30"/>
                    <a:pt x="88" y="31"/>
                  </a:cubicBezTo>
                  <a:cubicBezTo>
                    <a:pt x="88" y="31"/>
                    <a:pt x="88" y="31"/>
                    <a:pt x="87" y="30"/>
                  </a:cubicBezTo>
                  <a:cubicBezTo>
                    <a:pt x="87" y="30"/>
                    <a:pt x="87" y="29"/>
                    <a:pt x="87" y="28"/>
                  </a:cubicBezTo>
                  <a:cubicBezTo>
                    <a:pt x="87" y="28"/>
                    <a:pt x="87" y="27"/>
                    <a:pt x="87" y="27"/>
                  </a:cubicBezTo>
                  <a:cubicBezTo>
                    <a:pt x="88" y="27"/>
                    <a:pt x="88" y="28"/>
                    <a:pt x="89" y="28"/>
                  </a:cubicBezTo>
                  <a:close/>
                  <a:moveTo>
                    <a:pt x="87" y="26"/>
                  </a:moveTo>
                  <a:cubicBezTo>
                    <a:pt x="87" y="25"/>
                    <a:pt x="87" y="25"/>
                    <a:pt x="88" y="25"/>
                  </a:cubicBezTo>
                  <a:cubicBezTo>
                    <a:pt x="88" y="25"/>
                    <a:pt x="88" y="25"/>
                    <a:pt x="89" y="25"/>
                  </a:cubicBezTo>
                  <a:cubicBezTo>
                    <a:pt x="89" y="26"/>
                    <a:pt x="89" y="26"/>
                    <a:pt x="88" y="26"/>
                  </a:cubicBezTo>
                  <a:cubicBezTo>
                    <a:pt x="88" y="26"/>
                    <a:pt x="88" y="26"/>
                    <a:pt x="87" y="26"/>
                  </a:cubicBezTo>
                  <a:close/>
                  <a:moveTo>
                    <a:pt x="86" y="31"/>
                  </a:moveTo>
                  <a:cubicBezTo>
                    <a:pt x="85" y="32"/>
                    <a:pt x="85" y="33"/>
                    <a:pt x="84" y="33"/>
                  </a:cubicBezTo>
                  <a:cubicBezTo>
                    <a:pt x="84" y="32"/>
                    <a:pt x="83" y="31"/>
                    <a:pt x="83" y="30"/>
                  </a:cubicBezTo>
                  <a:cubicBezTo>
                    <a:pt x="84" y="31"/>
                    <a:pt x="85" y="31"/>
                    <a:pt x="86" y="31"/>
                  </a:cubicBezTo>
                  <a:close/>
                  <a:moveTo>
                    <a:pt x="84" y="26"/>
                  </a:moveTo>
                  <a:cubicBezTo>
                    <a:pt x="85" y="27"/>
                    <a:pt x="86" y="27"/>
                    <a:pt x="86" y="27"/>
                  </a:cubicBezTo>
                  <a:cubicBezTo>
                    <a:pt x="86" y="27"/>
                    <a:pt x="86" y="27"/>
                    <a:pt x="86" y="28"/>
                  </a:cubicBezTo>
                  <a:cubicBezTo>
                    <a:pt x="86" y="29"/>
                    <a:pt x="86" y="29"/>
                    <a:pt x="86" y="30"/>
                  </a:cubicBezTo>
                  <a:cubicBezTo>
                    <a:pt x="85" y="30"/>
                    <a:pt x="84" y="29"/>
                    <a:pt x="83" y="29"/>
                  </a:cubicBezTo>
                  <a:cubicBezTo>
                    <a:pt x="83" y="29"/>
                    <a:pt x="83" y="29"/>
                    <a:pt x="83" y="29"/>
                  </a:cubicBezTo>
                  <a:cubicBezTo>
                    <a:pt x="83" y="28"/>
                    <a:pt x="83" y="27"/>
                    <a:pt x="83" y="26"/>
                  </a:cubicBezTo>
                  <a:cubicBezTo>
                    <a:pt x="84" y="26"/>
                    <a:pt x="84" y="26"/>
                    <a:pt x="84" y="26"/>
                  </a:cubicBezTo>
                  <a:close/>
                  <a:moveTo>
                    <a:pt x="84" y="38"/>
                  </a:moveTo>
                  <a:cubicBezTo>
                    <a:pt x="85" y="41"/>
                    <a:pt x="85" y="41"/>
                    <a:pt x="85" y="41"/>
                  </a:cubicBezTo>
                  <a:cubicBezTo>
                    <a:pt x="84" y="42"/>
                    <a:pt x="84" y="44"/>
                    <a:pt x="85" y="45"/>
                  </a:cubicBezTo>
                  <a:cubicBezTo>
                    <a:pt x="86" y="47"/>
                    <a:pt x="87" y="48"/>
                    <a:pt x="89" y="48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1" y="58"/>
                    <a:pt x="91" y="59"/>
                    <a:pt x="89" y="61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2" y="53"/>
                    <a:pt x="81" y="51"/>
                    <a:pt x="79" y="50"/>
                  </a:cubicBezTo>
                  <a:cubicBezTo>
                    <a:pt x="77" y="49"/>
                    <a:pt x="76" y="49"/>
                    <a:pt x="74" y="49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2" y="48"/>
                    <a:pt x="72" y="47"/>
                    <a:pt x="72" y="47"/>
                  </a:cubicBezTo>
                  <a:cubicBezTo>
                    <a:pt x="75" y="43"/>
                    <a:pt x="79" y="40"/>
                    <a:pt x="83" y="38"/>
                  </a:cubicBezTo>
                  <a:cubicBezTo>
                    <a:pt x="83" y="38"/>
                    <a:pt x="84" y="38"/>
                    <a:pt x="84" y="38"/>
                  </a:cubicBezTo>
                  <a:close/>
                  <a:moveTo>
                    <a:pt x="103" y="62"/>
                  </a:moveTo>
                  <a:cubicBezTo>
                    <a:pt x="103" y="63"/>
                    <a:pt x="103" y="63"/>
                    <a:pt x="103" y="63"/>
                  </a:cubicBezTo>
                  <a:cubicBezTo>
                    <a:pt x="103" y="63"/>
                    <a:pt x="102" y="63"/>
                    <a:pt x="101" y="63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2" y="63"/>
                    <a:pt x="102" y="62"/>
                    <a:pt x="103" y="62"/>
                  </a:cubicBezTo>
                  <a:close/>
                  <a:moveTo>
                    <a:pt x="102" y="59"/>
                  </a:move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lnTo>
                    <a:pt x="102" y="59"/>
                  </a:lnTo>
                  <a:close/>
                  <a:moveTo>
                    <a:pt x="110" y="59"/>
                  </a:moveTo>
                  <a:cubicBezTo>
                    <a:pt x="110" y="59"/>
                    <a:pt x="110" y="60"/>
                    <a:pt x="111" y="61"/>
                  </a:cubicBezTo>
                  <a:cubicBezTo>
                    <a:pt x="110" y="61"/>
                    <a:pt x="110" y="62"/>
                    <a:pt x="110" y="62"/>
                  </a:cubicBezTo>
                  <a:cubicBezTo>
                    <a:pt x="108" y="59"/>
                    <a:pt x="108" y="59"/>
                    <a:pt x="108" y="59"/>
                  </a:cubicBezTo>
                  <a:cubicBezTo>
                    <a:pt x="109" y="59"/>
                    <a:pt x="109" y="59"/>
                    <a:pt x="110" y="59"/>
                  </a:cubicBezTo>
                  <a:close/>
                  <a:moveTo>
                    <a:pt x="108" y="56"/>
                  </a:moveTo>
                  <a:cubicBezTo>
                    <a:pt x="108" y="56"/>
                    <a:pt x="108" y="56"/>
                    <a:pt x="109" y="56"/>
                  </a:cubicBezTo>
                  <a:cubicBezTo>
                    <a:pt x="109" y="56"/>
                    <a:pt x="109" y="56"/>
                    <a:pt x="109" y="56"/>
                  </a:cubicBezTo>
                  <a:cubicBezTo>
                    <a:pt x="109" y="56"/>
                    <a:pt x="108" y="56"/>
                    <a:pt x="108" y="56"/>
                  </a:cubicBezTo>
                  <a:close/>
                  <a:moveTo>
                    <a:pt x="113" y="61"/>
                  </a:moveTo>
                  <a:cubicBezTo>
                    <a:pt x="113" y="59"/>
                    <a:pt x="116" y="58"/>
                    <a:pt x="116" y="58"/>
                  </a:cubicBezTo>
                  <a:cubicBezTo>
                    <a:pt x="116" y="58"/>
                    <a:pt x="117" y="65"/>
                    <a:pt x="117" y="65"/>
                  </a:cubicBezTo>
                  <a:cubicBezTo>
                    <a:pt x="114" y="64"/>
                    <a:pt x="113" y="63"/>
                    <a:pt x="113" y="61"/>
                  </a:cubicBezTo>
                  <a:close/>
                  <a:moveTo>
                    <a:pt x="117" y="72"/>
                  </a:moveTo>
                  <a:cubicBezTo>
                    <a:pt x="117" y="72"/>
                    <a:pt x="117" y="72"/>
                    <a:pt x="117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6" y="71"/>
                    <a:pt x="116" y="71"/>
                    <a:pt x="116" y="71"/>
                  </a:cubicBezTo>
                  <a:cubicBezTo>
                    <a:pt x="116" y="71"/>
                    <a:pt x="117" y="71"/>
                    <a:pt x="117" y="70"/>
                  </a:cubicBezTo>
                  <a:lnTo>
                    <a:pt x="117" y="72"/>
                  </a:lnTo>
                  <a:close/>
                  <a:moveTo>
                    <a:pt x="115" y="72"/>
                  </a:moveTo>
                  <a:cubicBezTo>
                    <a:pt x="115" y="73"/>
                    <a:pt x="114" y="73"/>
                    <a:pt x="114" y="73"/>
                  </a:cubicBezTo>
                  <a:cubicBezTo>
                    <a:pt x="113" y="72"/>
                    <a:pt x="113" y="72"/>
                    <a:pt x="113" y="72"/>
                  </a:cubicBezTo>
                  <a:cubicBezTo>
                    <a:pt x="114" y="72"/>
                    <a:pt x="114" y="72"/>
                    <a:pt x="115" y="71"/>
                  </a:cubicBezTo>
                  <a:lnTo>
                    <a:pt x="115" y="72"/>
                  </a:lnTo>
                  <a:close/>
                  <a:moveTo>
                    <a:pt x="111" y="60"/>
                  </a:moveTo>
                  <a:cubicBezTo>
                    <a:pt x="111" y="58"/>
                    <a:pt x="111" y="58"/>
                    <a:pt x="111" y="58"/>
                  </a:cubicBezTo>
                  <a:cubicBezTo>
                    <a:pt x="111" y="58"/>
                    <a:pt x="112" y="58"/>
                    <a:pt x="113" y="58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12" y="58"/>
                    <a:pt x="112" y="59"/>
                    <a:pt x="111" y="60"/>
                  </a:cubicBezTo>
                  <a:close/>
                  <a:moveTo>
                    <a:pt x="112" y="66"/>
                  </a:moveTo>
                  <a:cubicBezTo>
                    <a:pt x="110" y="63"/>
                    <a:pt x="110" y="63"/>
                    <a:pt x="110" y="63"/>
                  </a:cubicBezTo>
                  <a:cubicBezTo>
                    <a:pt x="110" y="63"/>
                    <a:pt x="112" y="64"/>
                    <a:pt x="112" y="65"/>
                  </a:cubicBezTo>
                  <a:cubicBezTo>
                    <a:pt x="113" y="66"/>
                    <a:pt x="112" y="66"/>
                    <a:pt x="112" y="66"/>
                  </a:cubicBezTo>
                  <a:close/>
                  <a:moveTo>
                    <a:pt x="111" y="68"/>
                  </a:moveTo>
                  <a:cubicBezTo>
                    <a:pt x="111" y="68"/>
                    <a:pt x="110" y="68"/>
                    <a:pt x="110" y="68"/>
                  </a:cubicBezTo>
                  <a:cubicBezTo>
                    <a:pt x="110" y="68"/>
                    <a:pt x="110" y="68"/>
                    <a:pt x="110" y="68"/>
                  </a:cubicBezTo>
                  <a:cubicBezTo>
                    <a:pt x="110" y="68"/>
                    <a:pt x="110" y="68"/>
                    <a:pt x="110" y="68"/>
                  </a:cubicBezTo>
                  <a:cubicBezTo>
                    <a:pt x="106" y="60"/>
                    <a:pt x="106" y="60"/>
                    <a:pt x="106" y="60"/>
                  </a:cubicBezTo>
                  <a:cubicBezTo>
                    <a:pt x="106" y="60"/>
                    <a:pt x="106" y="60"/>
                    <a:pt x="107" y="60"/>
                  </a:cubicBezTo>
                  <a:cubicBezTo>
                    <a:pt x="107" y="60"/>
                    <a:pt x="107" y="60"/>
                    <a:pt x="107" y="60"/>
                  </a:cubicBezTo>
                  <a:lnTo>
                    <a:pt x="111" y="68"/>
                  </a:lnTo>
                  <a:close/>
                  <a:moveTo>
                    <a:pt x="111" y="73"/>
                  </a:moveTo>
                  <a:cubicBezTo>
                    <a:pt x="112" y="74"/>
                    <a:pt x="112" y="74"/>
                    <a:pt x="112" y="74"/>
                  </a:cubicBezTo>
                  <a:cubicBezTo>
                    <a:pt x="111" y="74"/>
                    <a:pt x="111" y="74"/>
                    <a:pt x="111" y="74"/>
                  </a:cubicBezTo>
                  <a:cubicBezTo>
                    <a:pt x="110" y="73"/>
                    <a:pt x="110" y="73"/>
                    <a:pt x="110" y="73"/>
                  </a:cubicBezTo>
                  <a:cubicBezTo>
                    <a:pt x="111" y="73"/>
                    <a:pt x="111" y="73"/>
                    <a:pt x="111" y="73"/>
                  </a:cubicBezTo>
                  <a:close/>
                  <a:moveTo>
                    <a:pt x="107" y="75"/>
                  </a:moveTo>
                  <a:cubicBezTo>
                    <a:pt x="108" y="76"/>
                    <a:pt x="108" y="76"/>
                    <a:pt x="108" y="76"/>
                  </a:cubicBezTo>
                  <a:cubicBezTo>
                    <a:pt x="108" y="76"/>
                    <a:pt x="107" y="77"/>
                    <a:pt x="107" y="77"/>
                  </a:cubicBezTo>
                  <a:cubicBezTo>
                    <a:pt x="106" y="76"/>
                    <a:pt x="106" y="76"/>
                    <a:pt x="106" y="76"/>
                  </a:cubicBezTo>
                  <a:cubicBezTo>
                    <a:pt x="107" y="76"/>
                    <a:pt x="107" y="75"/>
                    <a:pt x="107" y="75"/>
                  </a:cubicBezTo>
                  <a:close/>
                  <a:moveTo>
                    <a:pt x="107" y="65"/>
                  </a:moveTo>
                  <a:cubicBezTo>
                    <a:pt x="108" y="68"/>
                    <a:pt x="108" y="68"/>
                    <a:pt x="108" y="68"/>
                  </a:cubicBezTo>
                  <a:cubicBezTo>
                    <a:pt x="108" y="68"/>
                    <a:pt x="107" y="68"/>
                    <a:pt x="107" y="67"/>
                  </a:cubicBezTo>
                  <a:cubicBezTo>
                    <a:pt x="106" y="67"/>
                    <a:pt x="107" y="65"/>
                    <a:pt x="107" y="65"/>
                  </a:cubicBezTo>
                  <a:close/>
                  <a:moveTo>
                    <a:pt x="108" y="75"/>
                  </a:moveTo>
                  <a:cubicBezTo>
                    <a:pt x="108" y="75"/>
                    <a:pt x="109" y="74"/>
                    <a:pt x="109" y="74"/>
                  </a:cubicBezTo>
                  <a:cubicBezTo>
                    <a:pt x="109" y="74"/>
                    <a:pt x="109" y="74"/>
                    <a:pt x="109" y="74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10" y="75"/>
                    <a:pt x="109" y="75"/>
                    <a:pt x="109" y="75"/>
                  </a:cubicBezTo>
                  <a:cubicBezTo>
                    <a:pt x="109" y="75"/>
                    <a:pt x="109" y="76"/>
                    <a:pt x="108" y="76"/>
                  </a:cubicBezTo>
                  <a:lnTo>
                    <a:pt x="108" y="75"/>
                  </a:lnTo>
                  <a:close/>
                  <a:moveTo>
                    <a:pt x="106" y="64"/>
                  </a:moveTo>
                  <a:cubicBezTo>
                    <a:pt x="106" y="64"/>
                    <a:pt x="106" y="63"/>
                    <a:pt x="104" y="63"/>
                  </a:cubicBezTo>
                  <a:cubicBezTo>
                    <a:pt x="104" y="63"/>
                    <a:pt x="104" y="62"/>
                    <a:pt x="104" y="61"/>
                  </a:cubicBezTo>
                  <a:cubicBezTo>
                    <a:pt x="104" y="61"/>
                    <a:pt x="105" y="61"/>
                    <a:pt x="105" y="61"/>
                  </a:cubicBezTo>
                  <a:lnTo>
                    <a:pt x="106" y="64"/>
                  </a:lnTo>
                  <a:close/>
                  <a:moveTo>
                    <a:pt x="103" y="79"/>
                  </a:moveTo>
                  <a:cubicBezTo>
                    <a:pt x="103" y="79"/>
                    <a:pt x="103" y="79"/>
                    <a:pt x="103" y="79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5" y="78"/>
                    <a:pt x="105" y="78"/>
                    <a:pt x="105" y="78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04" y="79"/>
                    <a:pt x="104" y="79"/>
                    <a:pt x="104" y="80"/>
                  </a:cubicBezTo>
                  <a:lnTo>
                    <a:pt x="103" y="79"/>
                  </a:lnTo>
                  <a:close/>
                  <a:moveTo>
                    <a:pt x="103" y="80"/>
                  </a:moveTo>
                  <a:cubicBezTo>
                    <a:pt x="103" y="81"/>
                    <a:pt x="103" y="81"/>
                    <a:pt x="103" y="81"/>
                  </a:cubicBezTo>
                  <a:cubicBezTo>
                    <a:pt x="102" y="81"/>
                    <a:pt x="102" y="81"/>
                    <a:pt x="102" y="81"/>
                  </a:cubicBezTo>
                  <a:cubicBezTo>
                    <a:pt x="102" y="80"/>
                    <a:pt x="102" y="80"/>
                    <a:pt x="103" y="80"/>
                  </a:cubicBezTo>
                  <a:close/>
                  <a:moveTo>
                    <a:pt x="105" y="77"/>
                  </a:moveTo>
                  <a:cubicBezTo>
                    <a:pt x="105" y="77"/>
                    <a:pt x="105" y="76"/>
                    <a:pt x="106" y="76"/>
                  </a:cubicBezTo>
                  <a:cubicBezTo>
                    <a:pt x="106" y="77"/>
                    <a:pt x="106" y="77"/>
                    <a:pt x="106" y="77"/>
                  </a:cubicBezTo>
                  <a:cubicBezTo>
                    <a:pt x="106" y="77"/>
                    <a:pt x="106" y="78"/>
                    <a:pt x="106" y="78"/>
                  </a:cubicBezTo>
                  <a:lnTo>
                    <a:pt x="105" y="77"/>
                  </a:lnTo>
                  <a:close/>
                  <a:moveTo>
                    <a:pt x="103" y="71"/>
                  </a:moveTo>
                  <a:cubicBezTo>
                    <a:pt x="103" y="71"/>
                    <a:pt x="99" y="66"/>
                    <a:pt x="99" y="66"/>
                  </a:cubicBezTo>
                  <a:cubicBezTo>
                    <a:pt x="99" y="66"/>
                    <a:pt x="101" y="64"/>
                    <a:pt x="103" y="65"/>
                  </a:cubicBezTo>
                  <a:cubicBezTo>
                    <a:pt x="105" y="66"/>
                    <a:pt x="105" y="68"/>
                    <a:pt x="103" y="71"/>
                  </a:cubicBezTo>
                  <a:close/>
                  <a:moveTo>
                    <a:pt x="100" y="85"/>
                  </a:moveTo>
                  <a:cubicBezTo>
                    <a:pt x="100" y="85"/>
                    <a:pt x="100" y="86"/>
                    <a:pt x="99" y="86"/>
                  </a:cubicBezTo>
                  <a:cubicBezTo>
                    <a:pt x="99" y="86"/>
                    <a:pt x="99" y="86"/>
                    <a:pt x="99" y="87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98" y="86"/>
                    <a:pt x="99" y="85"/>
                    <a:pt x="99" y="85"/>
                  </a:cubicBezTo>
                  <a:cubicBezTo>
                    <a:pt x="99" y="85"/>
                    <a:pt x="99" y="85"/>
                    <a:pt x="99" y="85"/>
                  </a:cubicBezTo>
                  <a:lnTo>
                    <a:pt x="100" y="85"/>
                  </a:lnTo>
                  <a:close/>
                  <a:moveTo>
                    <a:pt x="99" y="84"/>
                  </a:moveTo>
                  <a:cubicBezTo>
                    <a:pt x="100" y="83"/>
                    <a:pt x="100" y="83"/>
                    <a:pt x="100" y="83"/>
                  </a:cubicBezTo>
                  <a:cubicBezTo>
                    <a:pt x="101" y="83"/>
                    <a:pt x="101" y="83"/>
                    <a:pt x="101" y="83"/>
                  </a:cubicBezTo>
                  <a:cubicBezTo>
                    <a:pt x="101" y="84"/>
                    <a:pt x="101" y="84"/>
                    <a:pt x="100" y="84"/>
                  </a:cubicBezTo>
                  <a:lnTo>
                    <a:pt x="99" y="84"/>
                  </a:lnTo>
                  <a:close/>
                  <a:moveTo>
                    <a:pt x="99" y="87"/>
                  </a:moveTo>
                  <a:cubicBezTo>
                    <a:pt x="99" y="88"/>
                    <a:pt x="99" y="88"/>
                    <a:pt x="98" y="88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8"/>
                    <a:pt x="98" y="87"/>
                    <a:pt x="98" y="87"/>
                  </a:cubicBezTo>
                  <a:lnTo>
                    <a:pt x="99" y="87"/>
                  </a:lnTo>
                  <a:close/>
                  <a:moveTo>
                    <a:pt x="89" y="75"/>
                  </a:moveTo>
                  <a:cubicBezTo>
                    <a:pt x="90" y="74"/>
                    <a:pt x="90" y="74"/>
                    <a:pt x="90" y="73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7" y="79"/>
                    <a:pt x="97" y="79"/>
                    <a:pt x="97" y="80"/>
                  </a:cubicBezTo>
                  <a:lnTo>
                    <a:pt x="89" y="75"/>
                  </a:lnTo>
                  <a:close/>
                  <a:moveTo>
                    <a:pt x="95" y="80"/>
                  </a:moveTo>
                  <a:cubicBezTo>
                    <a:pt x="95" y="80"/>
                    <a:pt x="94" y="81"/>
                    <a:pt x="93" y="80"/>
                  </a:cubicBezTo>
                  <a:cubicBezTo>
                    <a:pt x="92" y="80"/>
                    <a:pt x="92" y="78"/>
                    <a:pt x="92" y="78"/>
                  </a:cubicBezTo>
                  <a:lnTo>
                    <a:pt x="95" y="80"/>
                  </a:lnTo>
                  <a:close/>
                  <a:moveTo>
                    <a:pt x="91" y="123"/>
                  </a:moveTo>
                  <a:cubicBezTo>
                    <a:pt x="91" y="123"/>
                    <a:pt x="89" y="120"/>
                    <a:pt x="90" y="118"/>
                  </a:cubicBezTo>
                  <a:cubicBezTo>
                    <a:pt x="91" y="116"/>
                    <a:pt x="94" y="117"/>
                    <a:pt x="96" y="118"/>
                  </a:cubicBezTo>
                  <a:cubicBezTo>
                    <a:pt x="96" y="118"/>
                    <a:pt x="91" y="123"/>
                    <a:pt x="91" y="123"/>
                  </a:cubicBezTo>
                  <a:close/>
                  <a:moveTo>
                    <a:pt x="98" y="120"/>
                  </a:moveTo>
                  <a:cubicBezTo>
                    <a:pt x="99" y="123"/>
                    <a:pt x="98" y="125"/>
                    <a:pt x="97" y="126"/>
                  </a:cubicBezTo>
                  <a:cubicBezTo>
                    <a:pt x="95" y="126"/>
                    <a:pt x="92" y="124"/>
                    <a:pt x="92" y="124"/>
                  </a:cubicBezTo>
                  <a:cubicBezTo>
                    <a:pt x="92" y="124"/>
                    <a:pt x="98" y="120"/>
                    <a:pt x="98" y="120"/>
                  </a:cubicBezTo>
                  <a:close/>
                  <a:moveTo>
                    <a:pt x="90" y="114"/>
                  </a:moveTo>
                  <a:cubicBezTo>
                    <a:pt x="93" y="113"/>
                    <a:pt x="93" y="113"/>
                    <a:pt x="93" y="113"/>
                  </a:cubicBezTo>
                  <a:cubicBezTo>
                    <a:pt x="93" y="113"/>
                    <a:pt x="94" y="114"/>
                    <a:pt x="93" y="115"/>
                  </a:cubicBezTo>
                  <a:cubicBezTo>
                    <a:pt x="92" y="116"/>
                    <a:pt x="90" y="114"/>
                    <a:pt x="90" y="114"/>
                  </a:cubicBezTo>
                  <a:close/>
                  <a:moveTo>
                    <a:pt x="86" y="115"/>
                  </a:moveTo>
                  <a:cubicBezTo>
                    <a:pt x="86" y="115"/>
                    <a:pt x="86" y="115"/>
                    <a:pt x="86" y="115"/>
                  </a:cubicBezTo>
                  <a:cubicBezTo>
                    <a:pt x="86" y="115"/>
                    <a:pt x="86" y="115"/>
                    <a:pt x="86" y="115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4" y="111"/>
                    <a:pt x="94" y="111"/>
                    <a:pt x="94" y="112"/>
                  </a:cubicBezTo>
                  <a:lnTo>
                    <a:pt x="86" y="115"/>
                  </a:lnTo>
                  <a:close/>
                  <a:moveTo>
                    <a:pt x="53" y="131"/>
                  </a:moveTo>
                  <a:cubicBezTo>
                    <a:pt x="53" y="131"/>
                    <a:pt x="53" y="131"/>
                    <a:pt x="53" y="131"/>
                  </a:cubicBezTo>
                  <a:cubicBezTo>
                    <a:pt x="53" y="131"/>
                    <a:pt x="53" y="131"/>
                    <a:pt x="53" y="131"/>
                  </a:cubicBezTo>
                  <a:cubicBezTo>
                    <a:pt x="53" y="130"/>
                    <a:pt x="52" y="130"/>
                    <a:pt x="52" y="130"/>
                  </a:cubicBezTo>
                  <a:cubicBezTo>
                    <a:pt x="52" y="130"/>
                    <a:pt x="52" y="130"/>
                    <a:pt x="52" y="129"/>
                  </a:cubicBezTo>
                  <a:cubicBezTo>
                    <a:pt x="52" y="129"/>
                    <a:pt x="52" y="129"/>
                    <a:pt x="53" y="129"/>
                  </a:cubicBezTo>
                  <a:cubicBezTo>
                    <a:pt x="53" y="129"/>
                    <a:pt x="53" y="129"/>
                    <a:pt x="53" y="130"/>
                  </a:cubicBezTo>
                  <a:cubicBezTo>
                    <a:pt x="54" y="131"/>
                    <a:pt x="54" y="131"/>
                    <a:pt x="54" y="132"/>
                  </a:cubicBezTo>
                  <a:cubicBezTo>
                    <a:pt x="54" y="132"/>
                    <a:pt x="54" y="132"/>
                    <a:pt x="53" y="132"/>
                  </a:cubicBezTo>
                  <a:cubicBezTo>
                    <a:pt x="53" y="132"/>
                    <a:pt x="53" y="132"/>
                    <a:pt x="53" y="132"/>
                  </a:cubicBezTo>
                  <a:cubicBezTo>
                    <a:pt x="53" y="132"/>
                    <a:pt x="53" y="131"/>
                    <a:pt x="53" y="131"/>
                  </a:cubicBezTo>
                  <a:cubicBezTo>
                    <a:pt x="53" y="131"/>
                    <a:pt x="53" y="131"/>
                    <a:pt x="53" y="131"/>
                  </a:cubicBezTo>
                  <a:close/>
                  <a:moveTo>
                    <a:pt x="54" y="118"/>
                  </a:moveTo>
                  <a:cubicBezTo>
                    <a:pt x="53" y="118"/>
                    <a:pt x="53" y="118"/>
                    <a:pt x="52" y="118"/>
                  </a:cubicBezTo>
                  <a:cubicBezTo>
                    <a:pt x="51" y="113"/>
                    <a:pt x="50" y="109"/>
                    <a:pt x="50" y="104"/>
                  </a:cubicBezTo>
                  <a:cubicBezTo>
                    <a:pt x="50" y="104"/>
                    <a:pt x="51" y="104"/>
                    <a:pt x="51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4" y="105"/>
                    <a:pt x="56" y="106"/>
                    <a:pt x="58" y="106"/>
                  </a:cubicBezTo>
                  <a:cubicBezTo>
                    <a:pt x="60" y="106"/>
                    <a:pt x="62" y="105"/>
                    <a:pt x="63" y="104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3" y="107"/>
                    <a:pt x="73" y="107"/>
                    <a:pt x="74" y="110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3" y="113"/>
                    <a:pt x="61" y="112"/>
                    <a:pt x="59" y="113"/>
                  </a:cubicBezTo>
                  <a:cubicBezTo>
                    <a:pt x="57" y="114"/>
                    <a:pt x="56" y="116"/>
                    <a:pt x="56" y="117"/>
                  </a:cubicBezTo>
                  <a:lnTo>
                    <a:pt x="54" y="118"/>
                  </a:lnTo>
                  <a:close/>
                  <a:moveTo>
                    <a:pt x="51" y="125"/>
                  </a:moveTo>
                  <a:cubicBezTo>
                    <a:pt x="51" y="125"/>
                    <a:pt x="51" y="125"/>
                    <a:pt x="51" y="125"/>
                  </a:cubicBezTo>
                  <a:cubicBezTo>
                    <a:pt x="51" y="125"/>
                    <a:pt x="51" y="125"/>
                    <a:pt x="51" y="125"/>
                  </a:cubicBezTo>
                  <a:cubicBezTo>
                    <a:pt x="51" y="125"/>
                    <a:pt x="51" y="125"/>
                    <a:pt x="51" y="125"/>
                  </a:cubicBezTo>
                  <a:close/>
                  <a:moveTo>
                    <a:pt x="17" y="82"/>
                  </a:moveTo>
                  <a:cubicBezTo>
                    <a:pt x="18" y="81"/>
                    <a:pt x="18" y="80"/>
                    <a:pt x="19" y="79"/>
                  </a:cubicBezTo>
                  <a:cubicBezTo>
                    <a:pt x="19" y="78"/>
                    <a:pt x="19" y="77"/>
                    <a:pt x="20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22" y="77"/>
                    <a:pt x="22" y="77"/>
                    <a:pt x="22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2" y="79"/>
                    <a:pt x="21" y="80"/>
                    <a:pt x="21" y="82"/>
                  </a:cubicBezTo>
                  <a:cubicBezTo>
                    <a:pt x="20" y="82"/>
                    <a:pt x="20" y="83"/>
                    <a:pt x="19" y="84"/>
                  </a:cubicBezTo>
                  <a:cubicBezTo>
                    <a:pt x="19" y="83"/>
                    <a:pt x="18" y="83"/>
                    <a:pt x="17" y="82"/>
                  </a:cubicBezTo>
                  <a:close/>
                  <a:moveTo>
                    <a:pt x="22" y="93"/>
                  </a:moveTo>
                  <a:cubicBezTo>
                    <a:pt x="22" y="94"/>
                    <a:pt x="21" y="95"/>
                    <a:pt x="21" y="96"/>
                  </a:cubicBezTo>
                  <a:cubicBezTo>
                    <a:pt x="20" y="96"/>
                    <a:pt x="18" y="95"/>
                    <a:pt x="17" y="94"/>
                  </a:cubicBezTo>
                  <a:cubicBezTo>
                    <a:pt x="18" y="93"/>
                    <a:pt x="18" y="92"/>
                    <a:pt x="19" y="91"/>
                  </a:cubicBezTo>
                  <a:cubicBezTo>
                    <a:pt x="20" y="92"/>
                    <a:pt x="21" y="93"/>
                    <a:pt x="22" y="93"/>
                  </a:cubicBezTo>
                  <a:close/>
                  <a:moveTo>
                    <a:pt x="17" y="66"/>
                  </a:moveTo>
                  <a:cubicBezTo>
                    <a:pt x="20" y="66"/>
                    <a:pt x="20" y="66"/>
                    <a:pt x="20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7" y="68"/>
                    <a:pt x="17" y="68"/>
                    <a:pt x="17" y="68"/>
                  </a:cubicBezTo>
                  <a:lnTo>
                    <a:pt x="17" y="66"/>
                  </a:lnTo>
                  <a:close/>
                  <a:moveTo>
                    <a:pt x="17" y="65"/>
                  </a:moveTo>
                  <a:cubicBezTo>
                    <a:pt x="14" y="65"/>
                    <a:pt x="14" y="65"/>
                    <a:pt x="14" y="65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7" y="63"/>
                    <a:pt x="17" y="63"/>
                    <a:pt x="17" y="63"/>
                  </a:cubicBezTo>
                  <a:lnTo>
                    <a:pt x="17" y="65"/>
                  </a:lnTo>
                  <a:close/>
                  <a:moveTo>
                    <a:pt x="20" y="73"/>
                  </a:moveTo>
                  <a:cubicBezTo>
                    <a:pt x="20" y="69"/>
                    <a:pt x="20" y="69"/>
                    <a:pt x="20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3" y="73"/>
                    <a:pt x="23" y="73"/>
                    <a:pt x="23" y="73"/>
                  </a:cubicBezTo>
                  <a:lnTo>
                    <a:pt x="20" y="73"/>
                  </a:lnTo>
                  <a:close/>
                  <a:moveTo>
                    <a:pt x="23" y="59"/>
                  </a:moveTo>
                  <a:cubicBezTo>
                    <a:pt x="25" y="57"/>
                    <a:pt x="25" y="57"/>
                    <a:pt x="25" y="57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6" y="57"/>
                    <a:pt x="26" y="58"/>
                    <a:pt x="26" y="5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8" y="60"/>
                    <a:pt x="32" y="63"/>
                    <a:pt x="34" y="64"/>
                  </a:cubicBezTo>
                  <a:cubicBezTo>
                    <a:pt x="33" y="64"/>
                    <a:pt x="33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3" y="65"/>
                    <a:pt x="33" y="66"/>
                  </a:cubicBezTo>
                  <a:cubicBezTo>
                    <a:pt x="31" y="66"/>
                    <a:pt x="26" y="65"/>
                    <a:pt x="24" y="65"/>
                  </a:cubicBezTo>
                  <a:cubicBezTo>
                    <a:pt x="24" y="65"/>
                    <a:pt x="24" y="65"/>
                    <a:pt x="24" y="65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6"/>
                    <a:pt x="24" y="66"/>
                    <a:pt x="23" y="66"/>
                  </a:cubicBezTo>
                  <a:cubicBezTo>
                    <a:pt x="23" y="66"/>
                    <a:pt x="23" y="66"/>
                    <a:pt x="22" y="66"/>
                  </a:cubicBezTo>
                  <a:cubicBezTo>
                    <a:pt x="22" y="66"/>
                    <a:pt x="22" y="66"/>
                    <a:pt x="21" y="65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5" y="61"/>
                    <a:pt x="24" y="62"/>
                    <a:pt x="23" y="59"/>
                  </a:cubicBezTo>
                  <a:close/>
                  <a:moveTo>
                    <a:pt x="22" y="54"/>
                  </a:moveTo>
                  <a:cubicBezTo>
                    <a:pt x="24" y="52"/>
                    <a:pt x="24" y="52"/>
                    <a:pt x="24" y="52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4" y="56"/>
                    <a:pt x="24" y="56"/>
                    <a:pt x="24" y="56"/>
                  </a:cubicBezTo>
                  <a:lnTo>
                    <a:pt x="22" y="54"/>
                  </a:lnTo>
                  <a:close/>
                  <a:moveTo>
                    <a:pt x="48" y="70"/>
                  </a:moveTo>
                  <a:cubicBezTo>
                    <a:pt x="49" y="70"/>
                    <a:pt x="49" y="70"/>
                    <a:pt x="49" y="70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48" y="70"/>
                    <a:pt x="48" y="69"/>
                    <a:pt x="48" y="69"/>
                  </a:cubicBezTo>
                  <a:cubicBezTo>
                    <a:pt x="48" y="69"/>
                    <a:pt x="48" y="69"/>
                    <a:pt x="48" y="69"/>
                  </a:cubicBezTo>
                  <a:cubicBezTo>
                    <a:pt x="49" y="69"/>
                    <a:pt x="50" y="69"/>
                    <a:pt x="51" y="69"/>
                  </a:cubicBezTo>
                  <a:cubicBezTo>
                    <a:pt x="51" y="69"/>
                    <a:pt x="52" y="70"/>
                    <a:pt x="52" y="70"/>
                  </a:cubicBezTo>
                  <a:cubicBezTo>
                    <a:pt x="52" y="71"/>
                    <a:pt x="52" y="71"/>
                    <a:pt x="52" y="71"/>
                  </a:cubicBezTo>
                  <a:cubicBezTo>
                    <a:pt x="51" y="72"/>
                    <a:pt x="51" y="72"/>
                    <a:pt x="51" y="73"/>
                  </a:cubicBezTo>
                  <a:cubicBezTo>
                    <a:pt x="51" y="73"/>
                    <a:pt x="50" y="73"/>
                    <a:pt x="49" y="74"/>
                  </a:cubicBezTo>
                  <a:cubicBezTo>
                    <a:pt x="49" y="73"/>
                    <a:pt x="48" y="72"/>
                    <a:pt x="47" y="72"/>
                  </a:cubicBezTo>
                  <a:cubicBezTo>
                    <a:pt x="47" y="72"/>
                    <a:pt x="47" y="71"/>
                    <a:pt x="47" y="71"/>
                  </a:cubicBezTo>
                  <a:cubicBezTo>
                    <a:pt x="47" y="71"/>
                    <a:pt x="48" y="71"/>
                    <a:pt x="48" y="70"/>
                  </a:cubicBezTo>
                  <a:cubicBezTo>
                    <a:pt x="49" y="71"/>
                    <a:pt x="49" y="71"/>
                    <a:pt x="49" y="71"/>
                  </a:cubicBezTo>
                  <a:lnTo>
                    <a:pt x="48" y="70"/>
                  </a:lnTo>
                  <a:close/>
                  <a:moveTo>
                    <a:pt x="54" y="60"/>
                  </a:moveTo>
                  <a:cubicBezTo>
                    <a:pt x="53" y="60"/>
                    <a:pt x="52" y="60"/>
                    <a:pt x="50" y="60"/>
                  </a:cubicBezTo>
                  <a:cubicBezTo>
                    <a:pt x="50" y="59"/>
                    <a:pt x="50" y="58"/>
                    <a:pt x="50" y="56"/>
                  </a:cubicBezTo>
                  <a:cubicBezTo>
                    <a:pt x="50" y="56"/>
                    <a:pt x="50" y="55"/>
                    <a:pt x="50" y="55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53" y="55"/>
                    <a:pt x="53" y="56"/>
                    <a:pt x="53" y="56"/>
                  </a:cubicBezTo>
                  <a:cubicBezTo>
                    <a:pt x="53" y="58"/>
                    <a:pt x="54" y="59"/>
                    <a:pt x="54" y="60"/>
                  </a:cubicBezTo>
                  <a:close/>
                  <a:moveTo>
                    <a:pt x="54" y="61"/>
                  </a:moveTo>
                  <a:cubicBezTo>
                    <a:pt x="54" y="62"/>
                    <a:pt x="54" y="63"/>
                    <a:pt x="54" y="64"/>
                  </a:cubicBezTo>
                  <a:cubicBezTo>
                    <a:pt x="53" y="64"/>
                    <a:pt x="52" y="64"/>
                    <a:pt x="51" y="64"/>
                  </a:cubicBezTo>
                  <a:cubicBezTo>
                    <a:pt x="50" y="62"/>
                    <a:pt x="50" y="62"/>
                    <a:pt x="50" y="61"/>
                  </a:cubicBezTo>
                  <a:cubicBezTo>
                    <a:pt x="51" y="61"/>
                    <a:pt x="53" y="61"/>
                    <a:pt x="54" y="61"/>
                  </a:cubicBezTo>
                  <a:close/>
                  <a:moveTo>
                    <a:pt x="54" y="65"/>
                  </a:moveTo>
                  <a:cubicBezTo>
                    <a:pt x="54" y="65"/>
                    <a:pt x="54" y="65"/>
                    <a:pt x="54" y="65"/>
                  </a:cubicBezTo>
                  <a:cubicBezTo>
                    <a:pt x="54" y="66"/>
                    <a:pt x="54" y="67"/>
                    <a:pt x="53" y="68"/>
                  </a:cubicBezTo>
                  <a:cubicBezTo>
                    <a:pt x="53" y="68"/>
                    <a:pt x="52" y="68"/>
                    <a:pt x="52" y="68"/>
                  </a:cubicBezTo>
                  <a:cubicBezTo>
                    <a:pt x="51" y="67"/>
                    <a:pt x="51" y="66"/>
                    <a:pt x="51" y="65"/>
                  </a:cubicBezTo>
                  <a:cubicBezTo>
                    <a:pt x="52" y="65"/>
                    <a:pt x="53" y="65"/>
                    <a:pt x="54" y="65"/>
                  </a:cubicBezTo>
                  <a:close/>
                  <a:moveTo>
                    <a:pt x="57" y="60"/>
                  </a:moveTo>
                  <a:cubicBezTo>
                    <a:pt x="57" y="60"/>
                    <a:pt x="57" y="61"/>
                    <a:pt x="57" y="61"/>
                  </a:cubicBezTo>
                  <a:cubicBezTo>
                    <a:pt x="56" y="61"/>
                    <a:pt x="56" y="60"/>
                    <a:pt x="55" y="60"/>
                  </a:cubicBezTo>
                  <a:cubicBezTo>
                    <a:pt x="55" y="59"/>
                    <a:pt x="54" y="58"/>
                    <a:pt x="54" y="56"/>
                  </a:cubicBezTo>
                  <a:cubicBezTo>
                    <a:pt x="54" y="56"/>
                    <a:pt x="54" y="55"/>
                    <a:pt x="54" y="55"/>
                  </a:cubicBezTo>
                  <a:cubicBezTo>
                    <a:pt x="56" y="53"/>
                    <a:pt x="56" y="53"/>
                    <a:pt x="56" y="53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57" y="56"/>
                    <a:pt x="57" y="57"/>
                    <a:pt x="57" y="58"/>
                  </a:cubicBezTo>
                  <a:cubicBezTo>
                    <a:pt x="57" y="59"/>
                    <a:pt x="57" y="60"/>
                    <a:pt x="57" y="60"/>
                  </a:cubicBezTo>
                  <a:close/>
                  <a:moveTo>
                    <a:pt x="56" y="62"/>
                  </a:moveTo>
                  <a:cubicBezTo>
                    <a:pt x="56" y="63"/>
                    <a:pt x="55" y="63"/>
                    <a:pt x="55" y="64"/>
                  </a:cubicBezTo>
                  <a:cubicBezTo>
                    <a:pt x="55" y="63"/>
                    <a:pt x="55" y="62"/>
                    <a:pt x="55" y="62"/>
                  </a:cubicBezTo>
                  <a:lnTo>
                    <a:pt x="56" y="62"/>
                  </a:lnTo>
                  <a:close/>
                  <a:moveTo>
                    <a:pt x="55" y="73"/>
                  </a:moveTo>
                  <a:cubicBezTo>
                    <a:pt x="55" y="71"/>
                    <a:pt x="56" y="69"/>
                    <a:pt x="57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61" y="70"/>
                    <a:pt x="61" y="72"/>
                    <a:pt x="63" y="73"/>
                  </a:cubicBezTo>
                  <a:cubicBezTo>
                    <a:pt x="65" y="74"/>
                    <a:pt x="67" y="74"/>
                    <a:pt x="68" y="73"/>
                  </a:cubicBezTo>
                  <a:cubicBezTo>
                    <a:pt x="77" y="78"/>
                    <a:pt x="77" y="78"/>
                    <a:pt x="77" y="78"/>
                  </a:cubicBezTo>
                  <a:cubicBezTo>
                    <a:pt x="75" y="80"/>
                    <a:pt x="75" y="81"/>
                    <a:pt x="75" y="83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4" y="81"/>
                    <a:pt x="62" y="79"/>
                    <a:pt x="60" y="79"/>
                  </a:cubicBezTo>
                  <a:cubicBezTo>
                    <a:pt x="58" y="79"/>
                    <a:pt x="57" y="80"/>
                    <a:pt x="56" y="81"/>
                  </a:cubicBezTo>
                  <a:cubicBezTo>
                    <a:pt x="53" y="81"/>
                    <a:pt x="53" y="81"/>
                    <a:pt x="53" y="81"/>
                  </a:cubicBezTo>
                  <a:cubicBezTo>
                    <a:pt x="53" y="81"/>
                    <a:pt x="53" y="81"/>
                    <a:pt x="52" y="80"/>
                  </a:cubicBezTo>
                  <a:cubicBezTo>
                    <a:pt x="53" y="78"/>
                    <a:pt x="54" y="75"/>
                    <a:pt x="55" y="73"/>
                  </a:cubicBezTo>
                  <a:close/>
                  <a:moveTo>
                    <a:pt x="68" y="30"/>
                  </a:moveTo>
                  <a:cubicBezTo>
                    <a:pt x="71" y="32"/>
                    <a:pt x="71" y="32"/>
                    <a:pt x="71" y="3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66" y="33"/>
                    <a:pt x="66" y="33"/>
                    <a:pt x="66" y="33"/>
                  </a:cubicBezTo>
                  <a:lnTo>
                    <a:pt x="68" y="30"/>
                  </a:lnTo>
                  <a:close/>
                  <a:moveTo>
                    <a:pt x="66" y="28"/>
                  </a:moveTo>
                  <a:cubicBezTo>
                    <a:pt x="68" y="26"/>
                    <a:pt x="68" y="26"/>
                    <a:pt x="68" y="26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68" y="30"/>
                    <a:pt x="68" y="30"/>
                    <a:pt x="68" y="30"/>
                  </a:cubicBezTo>
                  <a:lnTo>
                    <a:pt x="66" y="28"/>
                  </a:lnTo>
                  <a:close/>
                  <a:moveTo>
                    <a:pt x="69" y="35"/>
                  </a:moveTo>
                  <a:cubicBezTo>
                    <a:pt x="71" y="37"/>
                    <a:pt x="71" y="37"/>
                    <a:pt x="71" y="37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67" y="37"/>
                    <a:pt x="67" y="37"/>
                    <a:pt x="67" y="37"/>
                  </a:cubicBezTo>
                  <a:lnTo>
                    <a:pt x="69" y="35"/>
                  </a:lnTo>
                  <a:close/>
                  <a:moveTo>
                    <a:pt x="79" y="29"/>
                  </a:moveTo>
                  <a:cubicBezTo>
                    <a:pt x="77" y="29"/>
                    <a:pt x="76" y="29"/>
                    <a:pt x="74" y="29"/>
                  </a:cubicBezTo>
                  <a:cubicBezTo>
                    <a:pt x="74" y="29"/>
                    <a:pt x="73" y="29"/>
                    <a:pt x="73" y="29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5" y="26"/>
                    <a:pt x="77" y="26"/>
                    <a:pt x="78" y="27"/>
                  </a:cubicBezTo>
                  <a:cubicBezTo>
                    <a:pt x="78" y="27"/>
                    <a:pt x="78" y="27"/>
                    <a:pt x="78" y="27"/>
                  </a:cubicBezTo>
                  <a:cubicBezTo>
                    <a:pt x="78" y="27"/>
                    <a:pt x="78" y="27"/>
                    <a:pt x="78" y="27"/>
                  </a:cubicBezTo>
                  <a:cubicBezTo>
                    <a:pt x="78" y="28"/>
                    <a:pt x="79" y="28"/>
                    <a:pt x="79" y="29"/>
                  </a:cubicBezTo>
                  <a:close/>
                  <a:moveTo>
                    <a:pt x="74" y="38"/>
                  </a:moveTo>
                  <a:cubicBezTo>
                    <a:pt x="72" y="36"/>
                    <a:pt x="72" y="36"/>
                    <a:pt x="72" y="36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4" y="34"/>
                    <a:pt x="74" y="34"/>
                    <a:pt x="75" y="34"/>
                  </a:cubicBezTo>
                  <a:cubicBezTo>
                    <a:pt x="76" y="34"/>
                    <a:pt x="78" y="35"/>
                    <a:pt x="79" y="35"/>
                  </a:cubicBezTo>
                  <a:cubicBezTo>
                    <a:pt x="79" y="35"/>
                    <a:pt x="79" y="36"/>
                    <a:pt x="79" y="36"/>
                  </a:cubicBezTo>
                  <a:cubicBezTo>
                    <a:pt x="79" y="36"/>
                    <a:pt x="79" y="36"/>
                    <a:pt x="78" y="37"/>
                  </a:cubicBezTo>
                  <a:cubicBezTo>
                    <a:pt x="78" y="37"/>
                    <a:pt x="78" y="37"/>
                    <a:pt x="77" y="37"/>
                  </a:cubicBezTo>
                  <a:cubicBezTo>
                    <a:pt x="76" y="37"/>
                    <a:pt x="75" y="37"/>
                    <a:pt x="74" y="38"/>
                  </a:cubicBezTo>
                  <a:close/>
                  <a:moveTo>
                    <a:pt x="76" y="38"/>
                  </a:moveTo>
                  <a:cubicBezTo>
                    <a:pt x="75" y="39"/>
                    <a:pt x="74" y="40"/>
                    <a:pt x="73" y="40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5" y="39"/>
                    <a:pt x="76" y="38"/>
                    <a:pt x="76" y="38"/>
                  </a:cubicBezTo>
                  <a:close/>
                  <a:moveTo>
                    <a:pt x="68" y="42"/>
                  </a:moveTo>
                  <a:cubicBezTo>
                    <a:pt x="68" y="42"/>
                    <a:pt x="68" y="42"/>
                    <a:pt x="68" y="42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1" y="42"/>
                    <a:pt x="71" y="43"/>
                    <a:pt x="71" y="43"/>
                  </a:cubicBezTo>
                  <a:cubicBezTo>
                    <a:pt x="68" y="42"/>
                    <a:pt x="68" y="42"/>
                    <a:pt x="68" y="42"/>
                  </a:cubicBezTo>
                  <a:cubicBezTo>
                    <a:pt x="68" y="42"/>
                    <a:pt x="68" y="42"/>
                    <a:pt x="68" y="42"/>
                  </a:cubicBezTo>
                  <a:close/>
                  <a:moveTo>
                    <a:pt x="75" y="33"/>
                  </a:moveTo>
                  <a:cubicBezTo>
                    <a:pt x="74" y="33"/>
                    <a:pt x="74" y="33"/>
                    <a:pt x="73" y="33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30"/>
                    <a:pt x="74" y="30"/>
                    <a:pt x="74" y="30"/>
                  </a:cubicBezTo>
                  <a:cubicBezTo>
                    <a:pt x="76" y="30"/>
                    <a:pt x="78" y="30"/>
                    <a:pt x="79" y="30"/>
                  </a:cubicBezTo>
                  <a:cubicBezTo>
                    <a:pt x="79" y="31"/>
                    <a:pt x="79" y="33"/>
                    <a:pt x="79" y="34"/>
                  </a:cubicBezTo>
                  <a:cubicBezTo>
                    <a:pt x="78" y="33"/>
                    <a:pt x="76" y="33"/>
                    <a:pt x="75" y="33"/>
                  </a:cubicBezTo>
                  <a:close/>
                  <a:moveTo>
                    <a:pt x="68" y="42"/>
                  </a:moveTo>
                  <a:cubicBezTo>
                    <a:pt x="67" y="42"/>
                    <a:pt x="67" y="42"/>
                    <a:pt x="67" y="42"/>
                  </a:cubicBezTo>
                  <a:cubicBezTo>
                    <a:pt x="67" y="42"/>
                    <a:pt x="66" y="43"/>
                    <a:pt x="65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4" y="42"/>
                    <a:pt x="64" y="42"/>
                    <a:pt x="64" y="41"/>
                  </a:cubicBezTo>
                  <a:cubicBezTo>
                    <a:pt x="64" y="41"/>
                    <a:pt x="65" y="40"/>
                    <a:pt x="65" y="40"/>
                  </a:cubicBezTo>
                  <a:cubicBezTo>
                    <a:pt x="65" y="40"/>
                    <a:pt x="65" y="40"/>
                    <a:pt x="65" y="40"/>
                  </a:cubicBezTo>
                  <a:lnTo>
                    <a:pt x="68" y="42"/>
                  </a:lnTo>
                  <a:close/>
                  <a:moveTo>
                    <a:pt x="64" y="46"/>
                  </a:moveTo>
                  <a:cubicBezTo>
                    <a:pt x="64" y="46"/>
                    <a:pt x="64" y="46"/>
                    <a:pt x="64" y="46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5" y="44"/>
                    <a:pt x="66" y="44"/>
                    <a:pt x="67" y="43"/>
                  </a:cubicBezTo>
                  <a:cubicBezTo>
                    <a:pt x="66" y="45"/>
                    <a:pt x="66" y="45"/>
                    <a:pt x="66" y="45"/>
                  </a:cubicBezTo>
                  <a:cubicBezTo>
                    <a:pt x="68" y="46"/>
                    <a:pt x="68" y="46"/>
                    <a:pt x="68" y="46"/>
                  </a:cubicBezTo>
                  <a:cubicBezTo>
                    <a:pt x="67" y="47"/>
                    <a:pt x="66" y="48"/>
                    <a:pt x="65" y="49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3" y="47"/>
                    <a:pt x="63" y="47"/>
                    <a:pt x="63" y="46"/>
                  </a:cubicBezTo>
                  <a:cubicBezTo>
                    <a:pt x="64" y="46"/>
                    <a:pt x="64" y="46"/>
                    <a:pt x="64" y="46"/>
                  </a:cubicBezTo>
                  <a:close/>
                  <a:moveTo>
                    <a:pt x="67" y="52"/>
                  </a:moveTo>
                  <a:cubicBezTo>
                    <a:pt x="69" y="51"/>
                    <a:pt x="70" y="50"/>
                    <a:pt x="70" y="50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2" y="53"/>
                    <a:pt x="73" y="55"/>
                    <a:pt x="74" y="56"/>
                  </a:cubicBezTo>
                  <a:cubicBezTo>
                    <a:pt x="76" y="58"/>
                    <a:pt x="78" y="58"/>
                    <a:pt x="79" y="57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8" y="63"/>
                    <a:pt x="87" y="67"/>
                    <a:pt x="88" y="70"/>
                  </a:cubicBezTo>
                  <a:cubicBezTo>
                    <a:pt x="88" y="70"/>
                    <a:pt x="88" y="71"/>
                    <a:pt x="88" y="71"/>
                  </a:cubicBezTo>
                  <a:cubicBezTo>
                    <a:pt x="88" y="72"/>
                    <a:pt x="87" y="73"/>
                    <a:pt x="87" y="74"/>
                  </a:cubicBezTo>
                  <a:cubicBezTo>
                    <a:pt x="86" y="74"/>
                    <a:pt x="85" y="74"/>
                    <a:pt x="85" y="74"/>
                  </a:cubicBezTo>
                  <a:cubicBezTo>
                    <a:pt x="82" y="74"/>
                    <a:pt x="79" y="76"/>
                    <a:pt x="79" y="76"/>
                  </a:cubicBezTo>
                  <a:cubicBezTo>
                    <a:pt x="70" y="70"/>
                    <a:pt x="70" y="70"/>
                    <a:pt x="70" y="70"/>
                  </a:cubicBezTo>
                  <a:cubicBezTo>
                    <a:pt x="70" y="69"/>
                    <a:pt x="69" y="67"/>
                    <a:pt x="68" y="66"/>
                  </a:cubicBezTo>
                  <a:cubicBezTo>
                    <a:pt x="66" y="65"/>
                    <a:pt x="64" y="65"/>
                    <a:pt x="62" y="66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60" y="64"/>
                    <a:pt x="60" y="63"/>
                    <a:pt x="61" y="61"/>
                  </a:cubicBezTo>
                  <a:cubicBezTo>
                    <a:pt x="62" y="58"/>
                    <a:pt x="65" y="55"/>
                    <a:pt x="67" y="52"/>
                  </a:cubicBezTo>
                  <a:close/>
                  <a:moveTo>
                    <a:pt x="93" y="74"/>
                  </a:moveTo>
                  <a:cubicBezTo>
                    <a:pt x="91" y="73"/>
                    <a:pt x="91" y="73"/>
                    <a:pt x="91" y="73"/>
                  </a:cubicBezTo>
                  <a:cubicBezTo>
                    <a:pt x="91" y="72"/>
                    <a:pt x="91" y="72"/>
                    <a:pt x="92" y="71"/>
                  </a:cubicBezTo>
                  <a:cubicBezTo>
                    <a:pt x="92" y="72"/>
                    <a:pt x="93" y="72"/>
                    <a:pt x="93" y="72"/>
                  </a:cubicBezTo>
                  <a:cubicBezTo>
                    <a:pt x="93" y="73"/>
                    <a:pt x="93" y="74"/>
                    <a:pt x="93" y="74"/>
                  </a:cubicBezTo>
                  <a:close/>
                  <a:moveTo>
                    <a:pt x="92" y="71"/>
                  </a:moveTo>
                  <a:cubicBezTo>
                    <a:pt x="93" y="70"/>
                    <a:pt x="93" y="69"/>
                    <a:pt x="94" y="69"/>
                  </a:cubicBezTo>
                  <a:cubicBezTo>
                    <a:pt x="94" y="69"/>
                    <a:pt x="94" y="69"/>
                    <a:pt x="94" y="69"/>
                  </a:cubicBezTo>
                  <a:cubicBezTo>
                    <a:pt x="94" y="70"/>
                    <a:pt x="94" y="71"/>
                    <a:pt x="94" y="71"/>
                  </a:cubicBezTo>
                  <a:lnTo>
                    <a:pt x="92" y="71"/>
                  </a:lnTo>
                  <a:close/>
                  <a:moveTo>
                    <a:pt x="94" y="65"/>
                  </a:moveTo>
                  <a:cubicBezTo>
                    <a:pt x="93" y="66"/>
                    <a:pt x="93" y="66"/>
                    <a:pt x="92" y="67"/>
                  </a:cubicBezTo>
                  <a:cubicBezTo>
                    <a:pt x="91" y="66"/>
                    <a:pt x="90" y="65"/>
                    <a:pt x="89" y="64"/>
                  </a:cubicBezTo>
                  <a:cubicBezTo>
                    <a:pt x="89" y="64"/>
                    <a:pt x="90" y="63"/>
                    <a:pt x="90" y="62"/>
                  </a:cubicBezTo>
                  <a:lnTo>
                    <a:pt x="94" y="65"/>
                  </a:lnTo>
                  <a:close/>
                  <a:moveTo>
                    <a:pt x="91" y="61"/>
                  </a:moveTo>
                  <a:cubicBezTo>
                    <a:pt x="91" y="61"/>
                    <a:pt x="91" y="60"/>
                    <a:pt x="91" y="60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5"/>
                    <a:pt x="95" y="65"/>
                  </a:cubicBezTo>
                  <a:lnTo>
                    <a:pt x="91" y="61"/>
                  </a:lnTo>
                  <a:close/>
                  <a:moveTo>
                    <a:pt x="92" y="67"/>
                  </a:moveTo>
                  <a:cubicBezTo>
                    <a:pt x="91" y="68"/>
                    <a:pt x="91" y="69"/>
                    <a:pt x="90" y="69"/>
                  </a:cubicBezTo>
                  <a:cubicBezTo>
                    <a:pt x="89" y="68"/>
                    <a:pt x="89" y="68"/>
                    <a:pt x="89" y="68"/>
                  </a:cubicBezTo>
                  <a:cubicBezTo>
                    <a:pt x="89" y="68"/>
                    <a:pt x="89" y="67"/>
                    <a:pt x="89" y="65"/>
                  </a:cubicBezTo>
                  <a:lnTo>
                    <a:pt x="92" y="67"/>
                  </a:lnTo>
                  <a:close/>
                  <a:moveTo>
                    <a:pt x="90" y="70"/>
                  </a:moveTo>
                  <a:cubicBezTo>
                    <a:pt x="90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69"/>
                  </a:cubicBezTo>
                  <a:lnTo>
                    <a:pt x="90" y="70"/>
                  </a:lnTo>
                  <a:close/>
                  <a:moveTo>
                    <a:pt x="91" y="77"/>
                  </a:moveTo>
                  <a:cubicBezTo>
                    <a:pt x="91" y="77"/>
                    <a:pt x="90" y="78"/>
                    <a:pt x="89" y="78"/>
                  </a:cubicBezTo>
                  <a:cubicBezTo>
                    <a:pt x="89" y="78"/>
                    <a:pt x="88" y="77"/>
                    <a:pt x="88" y="77"/>
                  </a:cubicBezTo>
                  <a:cubicBezTo>
                    <a:pt x="88" y="76"/>
                    <a:pt x="88" y="76"/>
                    <a:pt x="89" y="75"/>
                  </a:cubicBezTo>
                  <a:lnTo>
                    <a:pt x="91" y="77"/>
                  </a:lnTo>
                  <a:close/>
                  <a:moveTo>
                    <a:pt x="88" y="79"/>
                  </a:moveTo>
                  <a:cubicBezTo>
                    <a:pt x="88" y="79"/>
                    <a:pt x="87" y="79"/>
                    <a:pt x="86" y="80"/>
                  </a:cubicBezTo>
                  <a:cubicBezTo>
                    <a:pt x="86" y="80"/>
                    <a:pt x="86" y="80"/>
                    <a:pt x="86" y="80"/>
                  </a:cubicBezTo>
                  <a:cubicBezTo>
                    <a:pt x="87" y="79"/>
                    <a:pt x="87" y="78"/>
                    <a:pt x="87" y="78"/>
                  </a:cubicBezTo>
                  <a:lnTo>
                    <a:pt x="88" y="79"/>
                  </a:lnTo>
                  <a:close/>
                  <a:moveTo>
                    <a:pt x="82" y="95"/>
                  </a:moveTo>
                  <a:cubicBezTo>
                    <a:pt x="82" y="95"/>
                    <a:pt x="82" y="94"/>
                    <a:pt x="82" y="94"/>
                  </a:cubicBezTo>
                  <a:cubicBezTo>
                    <a:pt x="91" y="95"/>
                    <a:pt x="91" y="95"/>
                    <a:pt x="91" y="95"/>
                  </a:cubicBezTo>
                  <a:cubicBezTo>
                    <a:pt x="91" y="95"/>
                    <a:pt x="91" y="95"/>
                    <a:pt x="91" y="96"/>
                  </a:cubicBezTo>
                  <a:lnTo>
                    <a:pt x="82" y="95"/>
                  </a:lnTo>
                  <a:close/>
                  <a:moveTo>
                    <a:pt x="90" y="97"/>
                  </a:moveTo>
                  <a:cubicBezTo>
                    <a:pt x="90" y="97"/>
                    <a:pt x="89" y="98"/>
                    <a:pt x="88" y="98"/>
                  </a:cubicBezTo>
                  <a:cubicBezTo>
                    <a:pt x="87" y="98"/>
                    <a:pt x="86" y="96"/>
                    <a:pt x="86" y="96"/>
                  </a:cubicBezTo>
                  <a:lnTo>
                    <a:pt x="90" y="97"/>
                  </a:lnTo>
                  <a:close/>
                  <a:moveTo>
                    <a:pt x="79" y="98"/>
                  </a:moveTo>
                  <a:cubicBezTo>
                    <a:pt x="79" y="99"/>
                    <a:pt x="79" y="100"/>
                    <a:pt x="79" y="101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7" y="100"/>
                    <a:pt x="77" y="99"/>
                    <a:pt x="78" y="98"/>
                  </a:cubicBezTo>
                  <a:lnTo>
                    <a:pt x="79" y="98"/>
                  </a:lnTo>
                  <a:close/>
                  <a:moveTo>
                    <a:pt x="79" y="97"/>
                  </a:moveTo>
                  <a:cubicBezTo>
                    <a:pt x="79" y="97"/>
                    <a:pt x="79" y="97"/>
                    <a:pt x="79" y="97"/>
                  </a:cubicBezTo>
                  <a:cubicBezTo>
                    <a:pt x="79" y="97"/>
                    <a:pt x="79" y="97"/>
                    <a:pt x="79" y="97"/>
                  </a:cubicBezTo>
                  <a:close/>
                  <a:moveTo>
                    <a:pt x="79" y="102"/>
                  </a:moveTo>
                  <a:cubicBezTo>
                    <a:pt x="79" y="102"/>
                    <a:pt x="80" y="103"/>
                    <a:pt x="80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5" y="103"/>
                    <a:pt x="75" y="102"/>
                    <a:pt x="75" y="101"/>
                  </a:cubicBezTo>
                  <a:cubicBezTo>
                    <a:pt x="76" y="101"/>
                    <a:pt x="78" y="102"/>
                    <a:pt x="79" y="102"/>
                  </a:cubicBezTo>
                  <a:close/>
                  <a:moveTo>
                    <a:pt x="79" y="90"/>
                  </a:moveTo>
                  <a:cubicBezTo>
                    <a:pt x="78" y="89"/>
                    <a:pt x="78" y="89"/>
                    <a:pt x="77" y="88"/>
                  </a:cubicBezTo>
                  <a:cubicBezTo>
                    <a:pt x="81" y="88"/>
                    <a:pt x="81" y="88"/>
                    <a:pt x="81" y="88"/>
                  </a:cubicBezTo>
                  <a:cubicBezTo>
                    <a:pt x="80" y="89"/>
                    <a:pt x="80" y="89"/>
                    <a:pt x="80" y="90"/>
                  </a:cubicBezTo>
                  <a:lnTo>
                    <a:pt x="79" y="90"/>
                  </a:lnTo>
                  <a:close/>
                  <a:moveTo>
                    <a:pt x="80" y="91"/>
                  </a:moveTo>
                  <a:cubicBezTo>
                    <a:pt x="80" y="91"/>
                    <a:pt x="80" y="91"/>
                    <a:pt x="80" y="92"/>
                  </a:cubicBezTo>
                  <a:cubicBezTo>
                    <a:pt x="80" y="91"/>
                    <a:pt x="79" y="91"/>
                    <a:pt x="79" y="91"/>
                  </a:cubicBezTo>
                  <a:lnTo>
                    <a:pt x="80" y="91"/>
                  </a:lnTo>
                  <a:close/>
                  <a:moveTo>
                    <a:pt x="77" y="87"/>
                  </a:moveTo>
                  <a:cubicBezTo>
                    <a:pt x="76" y="86"/>
                    <a:pt x="76" y="85"/>
                    <a:pt x="76" y="84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1" y="86"/>
                    <a:pt x="81" y="86"/>
                    <a:pt x="81" y="87"/>
                  </a:cubicBezTo>
                  <a:cubicBezTo>
                    <a:pt x="79" y="87"/>
                    <a:pt x="78" y="87"/>
                    <a:pt x="77" y="87"/>
                  </a:cubicBezTo>
                  <a:close/>
                  <a:moveTo>
                    <a:pt x="76" y="83"/>
                  </a:moveTo>
                  <a:cubicBezTo>
                    <a:pt x="76" y="83"/>
                    <a:pt x="76" y="82"/>
                    <a:pt x="76" y="82"/>
                  </a:cubicBezTo>
                  <a:cubicBezTo>
                    <a:pt x="82" y="83"/>
                    <a:pt x="82" y="83"/>
                    <a:pt x="82" y="83"/>
                  </a:cubicBezTo>
                  <a:cubicBezTo>
                    <a:pt x="82" y="84"/>
                    <a:pt x="82" y="84"/>
                    <a:pt x="82" y="84"/>
                  </a:cubicBezTo>
                  <a:lnTo>
                    <a:pt x="76" y="83"/>
                  </a:lnTo>
                  <a:close/>
                  <a:moveTo>
                    <a:pt x="77" y="81"/>
                  </a:moveTo>
                  <a:cubicBezTo>
                    <a:pt x="77" y="80"/>
                    <a:pt x="77" y="80"/>
                    <a:pt x="78" y="79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lnTo>
                    <a:pt x="77" y="81"/>
                  </a:lnTo>
                  <a:close/>
                  <a:moveTo>
                    <a:pt x="84" y="91"/>
                  </a:moveTo>
                  <a:cubicBezTo>
                    <a:pt x="85" y="92"/>
                    <a:pt x="85" y="93"/>
                    <a:pt x="85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2"/>
                    <a:pt x="82" y="92"/>
                    <a:pt x="83" y="91"/>
                  </a:cubicBezTo>
                  <a:cubicBezTo>
                    <a:pt x="83" y="91"/>
                    <a:pt x="84" y="91"/>
                    <a:pt x="84" y="91"/>
                  </a:cubicBezTo>
                  <a:close/>
                  <a:moveTo>
                    <a:pt x="83" y="90"/>
                  </a:moveTo>
                  <a:cubicBezTo>
                    <a:pt x="83" y="89"/>
                    <a:pt x="83" y="89"/>
                    <a:pt x="83" y="88"/>
                  </a:cubicBezTo>
                  <a:cubicBezTo>
                    <a:pt x="83" y="89"/>
                    <a:pt x="84" y="90"/>
                    <a:pt x="84" y="90"/>
                  </a:cubicBezTo>
                  <a:lnTo>
                    <a:pt x="83" y="90"/>
                  </a:lnTo>
                  <a:close/>
                  <a:moveTo>
                    <a:pt x="84" y="78"/>
                  </a:moveTo>
                  <a:cubicBezTo>
                    <a:pt x="81" y="76"/>
                    <a:pt x="81" y="76"/>
                    <a:pt x="81" y="76"/>
                  </a:cubicBezTo>
                  <a:cubicBezTo>
                    <a:pt x="82" y="76"/>
                    <a:pt x="83" y="76"/>
                    <a:pt x="84" y="75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7"/>
                    <a:pt x="84" y="78"/>
                    <a:pt x="84" y="78"/>
                  </a:cubicBezTo>
                  <a:close/>
                  <a:moveTo>
                    <a:pt x="84" y="79"/>
                  </a:moveTo>
                  <a:cubicBezTo>
                    <a:pt x="83" y="80"/>
                    <a:pt x="83" y="80"/>
                    <a:pt x="83" y="81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9" y="78"/>
                    <a:pt x="80" y="77"/>
                    <a:pt x="80" y="77"/>
                  </a:cubicBezTo>
                  <a:cubicBezTo>
                    <a:pt x="81" y="77"/>
                    <a:pt x="82" y="78"/>
                    <a:pt x="84" y="79"/>
                  </a:cubicBezTo>
                  <a:close/>
                  <a:moveTo>
                    <a:pt x="82" y="96"/>
                  </a:moveTo>
                  <a:cubicBezTo>
                    <a:pt x="85" y="96"/>
                    <a:pt x="85" y="96"/>
                    <a:pt x="85" y="96"/>
                  </a:cubicBezTo>
                  <a:cubicBezTo>
                    <a:pt x="85" y="96"/>
                    <a:pt x="85" y="97"/>
                    <a:pt x="84" y="98"/>
                  </a:cubicBezTo>
                  <a:cubicBezTo>
                    <a:pt x="83" y="98"/>
                    <a:pt x="83" y="98"/>
                    <a:pt x="82" y="98"/>
                  </a:cubicBezTo>
                  <a:cubicBezTo>
                    <a:pt x="82" y="97"/>
                    <a:pt x="82" y="97"/>
                    <a:pt x="82" y="96"/>
                  </a:cubicBezTo>
                  <a:close/>
                  <a:moveTo>
                    <a:pt x="87" y="93"/>
                  </a:moveTo>
                  <a:cubicBezTo>
                    <a:pt x="87" y="93"/>
                    <a:pt x="88" y="91"/>
                    <a:pt x="89" y="92"/>
                  </a:cubicBezTo>
                  <a:cubicBezTo>
                    <a:pt x="90" y="92"/>
                    <a:pt x="90" y="93"/>
                    <a:pt x="90" y="93"/>
                  </a:cubicBezTo>
                  <a:lnTo>
                    <a:pt x="87" y="93"/>
                  </a:lnTo>
                  <a:close/>
                  <a:moveTo>
                    <a:pt x="86" y="89"/>
                  </a:moveTo>
                  <a:cubicBezTo>
                    <a:pt x="84" y="88"/>
                    <a:pt x="85" y="85"/>
                    <a:pt x="85" y="85"/>
                  </a:cubicBezTo>
                  <a:cubicBezTo>
                    <a:pt x="85" y="85"/>
                    <a:pt x="91" y="87"/>
                    <a:pt x="91" y="87"/>
                  </a:cubicBezTo>
                  <a:cubicBezTo>
                    <a:pt x="89" y="90"/>
                    <a:pt x="87" y="91"/>
                    <a:pt x="86" y="89"/>
                  </a:cubicBezTo>
                  <a:close/>
                  <a:moveTo>
                    <a:pt x="85" y="75"/>
                  </a:moveTo>
                  <a:cubicBezTo>
                    <a:pt x="85" y="75"/>
                    <a:pt x="86" y="75"/>
                    <a:pt x="86" y="75"/>
                  </a:cubicBezTo>
                  <a:cubicBezTo>
                    <a:pt x="86" y="75"/>
                    <a:pt x="86" y="75"/>
                    <a:pt x="86" y="75"/>
                  </a:cubicBezTo>
                  <a:lnTo>
                    <a:pt x="85" y="75"/>
                  </a:lnTo>
                  <a:close/>
                  <a:moveTo>
                    <a:pt x="52" y="69"/>
                  </a:moveTo>
                  <a:cubicBezTo>
                    <a:pt x="53" y="69"/>
                    <a:pt x="53" y="69"/>
                    <a:pt x="53" y="69"/>
                  </a:cubicBezTo>
                  <a:cubicBezTo>
                    <a:pt x="53" y="69"/>
                    <a:pt x="53" y="69"/>
                    <a:pt x="53" y="69"/>
                  </a:cubicBezTo>
                  <a:cubicBezTo>
                    <a:pt x="53" y="69"/>
                    <a:pt x="52" y="69"/>
                    <a:pt x="52" y="69"/>
                  </a:cubicBezTo>
                  <a:close/>
                  <a:moveTo>
                    <a:pt x="51" y="74"/>
                  </a:moveTo>
                  <a:cubicBezTo>
                    <a:pt x="51" y="74"/>
                    <a:pt x="51" y="74"/>
                    <a:pt x="51" y="74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1" y="74"/>
                    <a:pt x="51" y="74"/>
                  </a:cubicBezTo>
                  <a:close/>
                  <a:moveTo>
                    <a:pt x="40" y="109"/>
                  </a:moveTo>
                  <a:cubicBezTo>
                    <a:pt x="40" y="108"/>
                    <a:pt x="39" y="107"/>
                    <a:pt x="38" y="107"/>
                  </a:cubicBezTo>
                  <a:cubicBezTo>
                    <a:pt x="38" y="107"/>
                    <a:pt x="38" y="106"/>
                    <a:pt x="38" y="106"/>
                  </a:cubicBezTo>
                  <a:cubicBezTo>
                    <a:pt x="39" y="106"/>
                    <a:pt x="40" y="105"/>
                    <a:pt x="42" y="105"/>
                  </a:cubicBezTo>
                  <a:cubicBezTo>
                    <a:pt x="42" y="105"/>
                    <a:pt x="42" y="106"/>
                    <a:pt x="43" y="107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3" y="109"/>
                    <a:pt x="43" y="109"/>
                    <a:pt x="43" y="109"/>
                  </a:cubicBezTo>
                  <a:lnTo>
                    <a:pt x="40" y="109"/>
                  </a:lnTo>
                  <a:close/>
                  <a:moveTo>
                    <a:pt x="43" y="113"/>
                  </a:moveTo>
                  <a:cubicBezTo>
                    <a:pt x="42" y="116"/>
                    <a:pt x="42" y="116"/>
                    <a:pt x="42" y="116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39" y="116"/>
                    <a:pt x="39" y="116"/>
                    <a:pt x="39" y="116"/>
                  </a:cubicBezTo>
                  <a:cubicBezTo>
                    <a:pt x="40" y="112"/>
                    <a:pt x="40" y="112"/>
                    <a:pt x="40" y="112"/>
                  </a:cubicBezTo>
                  <a:lnTo>
                    <a:pt x="43" y="113"/>
                  </a:lnTo>
                  <a:close/>
                  <a:moveTo>
                    <a:pt x="27" y="71"/>
                  </a:moveTo>
                  <a:cubicBezTo>
                    <a:pt x="27" y="70"/>
                    <a:pt x="27" y="70"/>
                    <a:pt x="27" y="70"/>
                  </a:cubicBezTo>
                  <a:cubicBezTo>
                    <a:pt x="28" y="69"/>
                    <a:pt x="29" y="69"/>
                    <a:pt x="30" y="69"/>
                  </a:cubicBezTo>
                  <a:cubicBezTo>
                    <a:pt x="31" y="69"/>
                    <a:pt x="33" y="69"/>
                    <a:pt x="34" y="69"/>
                  </a:cubicBezTo>
                  <a:cubicBezTo>
                    <a:pt x="34" y="69"/>
                    <a:pt x="35" y="70"/>
                    <a:pt x="35" y="71"/>
                  </a:cubicBezTo>
                  <a:cubicBezTo>
                    <a:pt x="34" y="71"/>
                    <a:pt x="32" y="71"/>
                    <a:pt x="30" y="72"/>
                  </a:cubicBezTo>
                  <a:cubicBezTo>
                    <a:pt x="30" y="73"/>
                    <a:pt x="29" y="73"/>
                    <a:pt x="29" y="73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7" y="73"/>
                    <a:pt x="27" y="73"/>
                    <a:pt x="27" y="73"/>
                  </a:cubicBezTo>
                  <a:lnTo>
                    <a:pt x="27" y="71"/>
                  </a:lnTo>
                  <a:close/>
                  <a:moveTo>
                    <a:pt x="27" y="69"/>
                  </a:moveTo>
                  <a:cubicBezTo>
                    <a:pt x="26" y="69"/>
                    <a:pt x="26" y="69"/>
                    <a:pt x="26" y="70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4" y="67"/>
                    <a:pt x="24" y="66"/>
                    <a:pt x="24" y="66"/>
                  </a:cubicBezTo>
                  <a:cubicBezTo>
                    <a:pt x="26" y="66"/>
                    <a:pt x="32" y="67"/>
                    <a:pt x="33" y="67"/>
                  </a:cubicBezTo>
                  <a:cubicBezTo>
                    <a:pt x="33" y="67"/>
                    <a:pt x="34" y="67"/>
                    <a:pt x="34" y="68"/>
                  </a:cubicBezTo>
                  <a:cubicBezTo>
                    <a:pt x="33" y="68"/>
                    <a:pt x="31" y="68"/>
                    <a:pt x="30" y="68"/>
                  </a:cubicBezTo>
                  <a:cubicBezTo>
                    <a:pt x="28" y="68"/>
                    <a:pt x="27" y="69"/>
                    <a:pt x="27" y="69"/>
                  </a:cubicBezTo>
                  <a:close/>
                  <a:moveTo>
                    <a:pt x="32" y="57"/>
                  </a:moveTo>
                  <a:cubicBezTo>
                    <a:pt x="34" y="55"/>
                    <a:pt x="34" y="55"/>
                    <a:pt x="34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6"/>
                    <a:pt x="36" y="57"/>
                    <a:pt x="36" y="58"/>
                  </a:cubicBezTo>
                  <a:cubicBezTo>
                    <a:pt x="37" y="59"/>
                    <a:pt x="38" y="61"/>
                    <a:pt x="39" y="62"/>
                  </a:cubicBezTo>
                  <a:cubicBezTo>
                    <a:pt x="38" y="62"/>
                    <a:pt x="37" y="62"/>
                    <a:pt x="37" y="63"/>
                  </a:cubicBezTo>
                  <a:cubicBezTo>
                    <a:pt x="36" y="62"/>
                    <a:pt x="34" y="61"/>
                    <a:pt x="33" y="60"/>
                  </a:cubicBezTo>
                  <a:cubicBezTo>
                    <a:pt x="33" y="59"/>
                    <a:pt x="32" y="58"/>
                    <a:pt x="32" y="57"/>
                  </a:cubicBezTo>
                  <a:cubicBezTo>
                    <a:pt x="32" y="57"/>
                    <a:pt x="32" y="57"/>
                    <a:pt x="32" y="57"/>
                  </a:cubicBezTo>
                  <a:close/>
                  <a:moveTo>
                    <a:pt x="31" y="52"/>
                  </a:moveTo>
                  <a:cubicBezTo>
                    <a:pt x="33" y="50"/>
                    <a:pt x="33" y="50"/>
                    <a:pt x="33" y="50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3" y="54"/>
                    <a:pt x="33" y="54"/>
                  </a:cubicBezTo>
                  <a:lnTo>
                    <a:pt x="31" y="52"/>
                  </a:lnTo>
                  <a:close/>
                  <a:moveTo>
                    <a:pt x="41" y="61"/>
                  </a:moveTo>
                  <a:cubicBezTo>
                    <a:pt x="41" y="61"/>
                    <a:pt x="41" y="61"/>
                    <a:pt x="41" y="6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39" y="61"/>
                    <a:pt x="38" y="59"/>
                    <a:pt x="37" y="57"/>
                  </a:cubicBezTo>
                  <a:cubicBezTo>
                    <a:pt x="37" y="57"/>
                    <a:pt x="37" y="56"/>
                    <a:pt x="37" y="56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0" y="56"/>
                    <a:pt x="40" y="56"/>
                    <a:pt x="40" y="57"/>
                  </a:cubicBezTo>
                  <a:cubicBezTo>
                    <a:pt x="40" y="58"/>
                    <a:pt x="40" y="60"/>
                    <a:pt x="41" y="61"/>
                  </a:cubicBezTo>
                  <a:close/>
                  <a:moveTo>
                    <a:pt x="42" y="68"/>
                  </a:moveTo>
                  <a:cubicBezTo>
                    <a:pt x="42" y="68"/>
                    <a:pt x="42" y="68"/>
                    <a:pt x="4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2" y="67"/>
                    <a:pt x="42" y="67"/>
                    <a:pt x="42" y="66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43" y="66"/>
                    <a:pt x="44" y="65"/>
                    <a:pt x="46" y="65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6" y="67"/>
                    <a:pt x="46" y="67"/>
                    <a:pt x="46" y="68"/>
                  </a:cubicBezTo>
                  <a:cubicBezTo>
                    <a:pt x="45" y="68"/>
                    <a:pt x="44" y="68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70"/>
                    <a:pt x="45" y="71"/>
                  </a:cubicBezTo>
                  <a:cubicBezTo>
                    <a:pt x="45" y="71"/>
                    <a:pt x="44" y="72"/>
                    <a:pt x="44" y="72"/>
                  </a:cubicBezTo>
                  <a:cubicBezTo>
                    <a:pt x="43" y="72"/>
                    <a:pt x="43" y="72"/>
                    <a:pt x="43" y="73"/>
                  </a:cubicBezTo>
                  <a:cubicBezTo>
                    <a:pt x="42" y="72"/>
                    <a:pt x="41" y="71"/>
                    <a:pt x="40" y="70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1" y="69"/>
                    <a:pt x="41" y="68"/>
                    <a:pt x="42" y="68"/>
                  </a:cubicBezTo>
                  <a:close/>
                  <a:moveTo>
                    <a:pt x="41" y="62"/>
                  </a:moveTo>
                  <a:cubicBezTo>
                    <a:pt x="43" y="62"/>
                    <a:pt x="44" y="62"/>
                    <a:pt x="45" y="62"/>
                  </a:cubicBezTo>
                  <a:cubicBezTo>
                    <a:pt x="45" y="62"/>
                    <a:pt x="45" y="63"/>
                    <a:pt x="45" y="64"/>
                  </a:cubicBezTo>
                  <a:cubicBezTo>
                    <a:pt x="44" y="64"/>
                    <a:pt x="43" y="64"/>
                    <a:pt x="41" y="65"/>
                  </a:cubicBezTo>
                  <a:cubicBezTo>
                    <a:pt x="41" y="64"/>
                    <a:pt x="41" y="63"/>
                    <a:pt x="41" y="62"/>
                  </a:cubicBezTo>
                  <a:close/>
                  <a:moveTo>
                    <a:pt x="49" y="56"/>
                  </a:moveTo>
                  <a:cubicBezTo>
                    <a:pt x="49" y="58"/>
                    <a:pt x="49" y="59"/>
                    <a:pt x="49" y="60"/>
                  </a:cubicBezTo>
                  <a:cubicBezTo>
                    <a:pt x="49" y="60"/>
                    <a:pt x="48" y="60"/>
                    <a:pt x="47" y="60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46" y="59"/>
                    <a:pt x="46" y="56"/>
                    <a:pt x="46" y="55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49" y="55"/>
                    <a:pt x="49" y="56"/>
                    <a:pt x="49" y="56"/>
                  </a:cubicBezTo>
                  <a:close/>
                  <a:moveTo>
                    <a:pt x="46" y="102"/>
                  </a:moveTo>
                  <a:cubicBezTo>
                    <a:pt x="46" y="101"/>
                    <a:pt x="46" y="100"/>
                    <a:pt x="46" y="100"/>
                  </a:cubicBezTo>
                  <a:cubicBezTo>
                    <a:pt x="46" y="101"/>
                    <a:pt x="47" y="103"/>
                    <a:pt x="47" y="104"/>
                  </a:cubicBezTo>
                  <a:cubicBezTo>
                    <a:pt x="47" y="104"/>
                    <a:pt x="46" y="103"/>
                    <a:pt x="46" y="103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6" y="103"/>
                    <a:pt x="46" y="102"/>
                    <a:pt x="46" y="102"/>
                  </a:cubicBezTo>
                  <a:close/>
                  <a:moveTo>
                    <a:pt x="43" y="95"/>
                  </a:moveTo>
                  <a:cubicBezTo>
                    <a:pt x="43" y="92"/>
                    <a:pt x="43" y="92"/>
                    <a:pt x="43" y="92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7" y="94"/>
                    <a:pt x="47" y="94"/>
                    <a:pt x="47" y="94"/>
                  </a:cubicBezTo>
                  <a:lnTo>
                    <a:pt x="43" y="95"/>
                  </a:lnTo>
                  <a:close/>
                  <a:moveTo>
                    <a:pt x="44" y="98"/>
                  </a:moveTo>
                  <a:cubicBezTo>
                    <a:pt x="46" y="98"/>
                    <a:pt x="46" y="98"/>
                    <a:pt x="46" y="98"/>
                  </a:cubicBezTo>
                  <a:cubicBezTo>
                    <a:pt x="46" y="99"/>
                    <a:pt x="45" y="99"/>
                    <a:pt x="45" y="100"/>
                  </a:cubicBezTo>
                  <a:cubicBezTo>
                    <a:pt x="45" y="100"/>
                    <a:pt x="45" y="100"/>
                    <a:pt x="45" y="100"/>
                  </a:cubicBezTo>
                  <a:cubicBezTo>
                    <a:pt x="44" y="100"/>
                    <a:pt x="44" y="100"/>
                    <a:pt x="42" y="99"/>
                  </a:cubicBezTo>
                  <a:cubicBezTo>
                    <a:pt x="43" y="99"/>
                    <a:pt x="43" y="98"/>
                    <a:pt x="44" y="98"/>
                  </a:cubicBezTo>
                  <a:cubicBezTo>
                    <a:pt x="44" y="98"/>
                    <a:pt x="44" y="98"/>
                    <a:pt x="44" y="97"/>
                  </a:cubicBezTo>
                  <a:lnTo>
                    <a:pt x="44" y="98"/>
                  </a:lnTo>
                  <a:close/>
                  <a:moveTo>
                    <a:pt x="45" y="104"/>
                  </a:moveTo>
                  <a:cubicBezTo>
                    <a:pt x="45" y="104"/>
                    <a:pt x="45" y="104"/>
                    <a:pt x="45" y="104"/>
                  </a:cubicBezTo>
                  <a:cubicBezTo>
                    <a:pt x="46" y="104"/>
                    <a:pt x="46" y="105"/>
                    <a:pt x="46" y="106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44" y="106"/>
                    <a:pt x="44" y="106"/>
                    <a:pt x="44" y="106"/>
                  </a:cubicBezTo>
                  <a:cubicBezTo>
                    <a:pt x="44" y="106"/>
                    <a:pt x="44" y="106"/>
                    <a:pt x="44" y="106"/>
                  </a:cubicBezTo>
                  <a:cubicBezTo>
                    <a:pt x="44" y="106"/>
                    <a:pt x="43" y="105"/>
                    <a:pt x="43" y="105"/>
                  </a:cubicBezTo>
                  <a:cubicBezTo>
                    <a:pt x="44" y="104"/>
                    <a:pt x="45" y="104"/>
                    <a:pt x="45" y="104"/>
                  </a:cubicBezTo>
                  <a:close/>
                  <a:moveTo>
                    <a:pt x="47" y="107"/>
                  </a:moveTo>
                  <a:cubicBezTo>
                    <a:pt x="47" y="107"/>
                    <a:pt x="47" y="107"/>
                    <a:pt x="47" y="107"/>
                  </a:cubicBezTo>
                  <a:cubicBezTo>
                    <a:pt x="47" y="108"/>
                    <a:pt x="47" y="109"/>
                    <a:pt x="47" y="110"/>
                  </a:cubicBezTo>
                  <a:cubicBezTo>
                    <a:pt x="46" y="110"/>
                    <a:pt x="46" y="110"/>
                    <a:pt x="46" y="110"/>
                  </a:cubicBezTo>
                  <a:lnTo>
                    <a:pt x="47" y="107"/>
                  </a:lnTo>
                  <a:close/>
                  <a:moveTo>
                    <a:pt x="47" y="90"/>
                  </a:moveTo>
                  <a:cubicBezTo>
                    <a:pt x="46" y="90"/>
                    <a:pt x="46" y="90"/>
                    <a:pt x="46" y="90"/>
                  </a:cubicBezTo>
                  <a:cubicBezTo>
                    <a:pt x="46" y="88"/>
                    <a:pt x="46" y="88"/>
                    <a:pt x="46" y="88"/>
                  </a:cubicBezTo>
                  <a:cubicBezTo>
                    <a:pt x="46" y="88"/>
                    <a:pt x="47" y="87"/>
                    <a:pt x="47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7" y="87"/>
                    <a:pt x="47" y="89"/>
                    <a:pt x="47" y="90"/>
                  </a:cubicBezTo>
                  <a:close/>
                  <a:moveTo>
                    <a:pt x="47" y="85"/>
                  </a:moveTo>
                  <a:cubicBezTo>
                    <a:pt x="46" y="86"/>
                    <a:pt x="45" y="87"/>
                    <a:pt x="45" y="88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86"/>
                    <a:pt x="43" y="85"/>
                    <a:pt x="43" y="85"/>
                  </a:cubicBezTo>
                  <a:cubicBezTo>
                    <a:pt x="44" y="84"/>
                    <a:pt x="45" y="83"/>
                    <a:pt x="47" y="82"/>
                  </a:cubicBezTo>
                  <a:cubicBezTo>
                    <a:pt x="47" y="83"/>
                    <a:pt x="48" y="83"/>
                    <a:pt x="48" y="83"/>
                  </a:cubicBezTo>
                  <a:cubicBezTo>
                    <a:pt x="48" y="83"/>
                    <a:pt x="48" y="83"/>
                    <a:pt x="48" y="84"/>
                  </a:cubicBezTo>
                  <a:cubicBezTo>
                    <a:pt x="48" y="84"/>
                    <a:pt x="47" y="85"/>
                    <a:pt x="47" y="85"/>
                  </a:cubicBezTo>
                  <a:close/>
                  <a:moveTo>
                    <a:pt x="35" y="80"/>
                  </a:moveTo>
                  <a:cubicBezTo>
                    <a:pt x="33" y="80"/>
                    <a:pt x="33" y="80"/>
                    <a:pt x="33" y="80"/>
                  </a:cubicBezTo>
                  <a:cubicBezTo>
                    <a:pt x="33" y="80"/>
                    <a:pt x="33" y="80"/>
                    <a:pt x="32" y="80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3" y="77"/>
                    <a:pt x="33" y="77"/>
                    <a:pt x="34" y="76"/>
                  </a:cubicBezTo>
                  <a:cubicBezTo>
                    <a:pt x="35" y="75"/>
                    <a:pt x="36" y="74"/>
                    <a:pt x="37" y="73"/>
                  </a:cubicBezTo>
                  <a:cubicBezTo>
                    <a:pt x="38" y="74"/>
                    <a:pt x="38" y="75"/>
                    <a:pt x="39" y="76"/>
                  </a:cubicBezTo>
                  <a:cubicBezTo>
                    <a:pt x="38" y="77"/>
                    <a:pt x="36" y="78"/>
                    <a:pt x="35" y="80"/>
                  </a:cubicBezTo>
                  <a:close/>
                  <a:moveTo>
                    <a:pt x="35" y="86"/>
                  </a:moveTo>
                  <a:cubicBezTo>
                    <a:pt x="32" y="87"/>
                    <a:pt x="32" y="87"/>
                    <a:pt x="32" y="87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5" y="83"/>
                    <a:pt x="35" y="83"/>
                    <a:pt x="35" y="83"/>
                  </a:cubicBezTo>
                  <a:lnTo>
                    <a:pt x="35" y="86"/>
                  </a:lnTo>
                  <a:close/>
                  <a:moveTo>
                    <a:pt x="39" y="69"/>
                  </a:moveTo>
                  <a:cubicBezTo>
                    <a:pt x="38" y="70"/>
                    <a:pt x="37" y="71"/>
                    <a:pt x="37" y="71"/>
                  </a:cubicBezTo>
                  <a:cubicBezTo>
                    <a:pt x="36" y="70"/>
                    <a:pt x="36" y="69"/>
                    <a:pt x="36" y="68"/>
                  </a:cubicBezTo>
                  <a:cubicBezTo>
                    <a:pt x="36" y="68"/>
                    <a:pt x="37" y="68"/>
                    <a:pt x="37" y="67"/>
                  </a:cubicBezTo>
                  <a:cubicBezTo>
                    <a:pt x="37" y="68"/>
                    <a:pt x="38" y="68"/>
                    <a:pt x="39" y="69"/>
                  </a:cubicBezTo>
                  <a:close/>
                  <a:moveTo>
                    <a:pt x="37" y="64"/>
                  </a:moveTo>
                  <a:cubicBezTo>
                    <a:pt x="38" y="63"/>
                    <a:pt x="39" y="63"/>
                    <a:pt x="40" y="63"/>
                  </a:cubicBezTo>
                  <a:cubicBezTo>
                    <a:pt x="40" y="63"/>
                    <a:pt x="40" y="64"/>
                    <a:pt x="40" y="65"/>
                  </a:cubicBezTo>
                  <a:cubicBezTo>
                    <a:pt x="39" y="65"/>
                    <a:pt x="38" y="65"/>
                    <a:pt x="38" y="66"/>
                  </a:cubicBezTo>
                  <a:cubicBezTo>
                    <a:pt x="37" y="65"/>
                    <a:pt x="37" y="64"/>
                    <a:pt x="37" y="64"/>
                  </a:cubicBezTo>
                  <a:close/>
                  <a:moveTo>
                    <a:pt x="41" y="76"/>
                  </a:moveTo>
                  <a:cubicBezTo>
                    <a:pt x="41" y="76"/>
                    <a:pt x="41" y="76"/>
                    <a:pt x="41" y="76"/>
                  </a:cubicBezTo>
                  <a:cubicBezTo>
                    <a:pt x="41" y="76"/>
                    <a:pt x="42" y="75"/>
                    <a:pt x="42" y="74"/>
                  </a:cubicBezTo>
                  <a:cubicBezTo>
                    <a:pt x="43" y="75"/>
                    <a:pt x="44" y="75"/>
                    <a:pt x="44" y="76"/>
                  </a:cubicBezTo>
                  <a:cubicBezTo>
                    <a:pt x="44" y="76"/>
                    <a:pt x="44" y="76"/>
                    <a:pt x="45" y="76"/>
                  </a:cubicBezTo>
                  <a:cubicBezTo>
                    <a:pt x="44" y="77"/>
                    <a:pt x="43" y="78"/>
                    <a:pt x="43" y="78"/>
                  </a:cubicBezTo>
                  <a:cubicBezTo>
                    <a:pt x="42" y="77"/>
                    <a:pt x="41" y="77"/>
                    <a:pt x="41" y="76"/>
                  </a:cubicBezTo>
                  <a:close/>
                  <a:moveTo>
                    <a:pt x="42" y="79"/>
                  </a:moveTo>
                  <a:cubicBezTo>
                    <a:pt x="41" y="79"/>
                    <a:pt x="40" y="80"/>
                    <a:pt x="39" y="81"/>
                  </a:cubicBezTo>
                  <a:cubicBezTo>
                    <a:pt x="38" y="82"/>
                    <a:pt x="38" y="82"/>
                    <a:pt x="38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7" y="79"/>
                    <a:pt x="39" y="78"/>
                    <a:pt x="40" y="77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77"/>
                    <a:pt x="41" y="77"/>
                    <a:pt x="41" y="78"/>
                  </a:cubicBezTo>
                  <a:cubicBezTo>
                    <a:pt x="41" y="78"/>
                    <a:pt x="41" y="78"/>
                    <a:pt x="42" y="79"/>
                  </a:cubicBezTo>
                  <a:close/>
                  <a:moveTo>
                    <a:pt x="40" y="75"/>
                  </a:moveTo>
                  <a:cubicBezTo>
                    <a:pt x="39" y="74"/>
                    <a:pt x="38" y="73"/>
                    <a:pt x="38" y="72"/>
                  </a:cubicBezTo>
                  <a:cubicBezTo>
                    <a:pt x="38" y="72"/>
                    <a:pt x="39" y="71"/>
                    <a:pt x="39" y="70"/>
                  </a:cubicBezTo>
                  <a:cubicBezTo>
                    <a:pt x="40" y="71"/>
                    <a:pt x="41" y="72"/>
                    <a:pt x="42" y="73"/>
                  </a:cubicBezTo>
                  <a:cubicBezTo>
                    <a:pt x="41" y="74"/>
                    <a:pt x="40" y="75"/>
                    <a:pt x="40" y="75"/>
                  </a:cubicBezTo>
                  <a:close/>
                  <a:moveTo>
                    <a:pt x="38" y="86"/>
                  </a:moveTo>
                  <a:cubicBezTo>
                    <a:pt x="38" y="86"/>
                    <a:pt x="38" y="86"/>
                    <a:pt x="38" y="86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36" y="90"/>
                    <a:pt x="36" y="90"/>
                    <a:pt x="36" y="90"/>
                  </a:cubicBezTo>
                  <a:cubicBezTo>
                    <a:pt x="36" y="87"/>
                    <a:pt x="36" y="87"/>
                    <a:pt x="36" y="87"/>
                  </a:cubicBezTo>
                  <a:lnTo>
                    <a:pt x="38" y="86"/>
                  </a:lnTo>
                  <a:close/>
                  <a:moveTo>
                    <a:pt x="39" y="83"/>
                  </a:moveTo>
                  <a:cubicBezTo>
                    <a:pt x="39" y="83"/>
                    <a:pt x="39" y="83"/>
                    <a:pt x="40" y="82"/>
                  </a:cubicBezTo>
                  <a:cubicBezTo>
                    <a:pt x="41" y="81"/>
                    <a:pt x="42" y="80"/>
                    <a:pt x="43" y="79"/>
                  </a:cubicBezTo>
                  <a:cubicBezTo>
                    <a:pt x="44" y="80"/>
                    <a:pt x="45" y="81"/>
                    <a:pt x="46" y="82"/>
                  </a:cubicBezTo>
                  <a:cubicBezTo>
                    <a:pt x="44" y="82"/>
                    <a:pt x="43" y="83"/>
                    <a:pt x="42" y="84"/>
                  </a:cubicBezTo>
                  <a:cubicBezTo>
                    <a:pt x="42" y="85"/>
                    <a:pt x="42" y="85"/>
                    <a:pt x="41" y="86"/>
                  </a:cubicBezTo>
                  <a:cubicBezTo>
                    <a:pt x="39" y="86"/>
                    <a:pt x="39" y="86"/>
                    <a:pt x="39" y="86"/>
                  </a:cubicBezTo>
                  <a:cubicBezTo>
                    <a:pt x="39" y="85"/>
                    <a:pt x="39" y="85"/>
                    <a:pt x="39" y="85"/>
                  </a:cubicBezTo>
                  <a:lnTo>
                    <a:pt x="39" y="83"/>
                  </a:lnTo>
                  <a:close/>
                  <a:moveTo>
                    <a:pt x="42" y="89"/>
                  </a:moveTo>
                  <a:cubicBezTo>
                    <a:pt x="43" y="92"/>
                    <a:pt x="43" y="92"/>
                    <a:pt x="43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0"/>
                    <a:pt x="39" y="90"/>
                    <a:pt x="39" y="90"/>
                  </a:cubicBezTo>
                  <a:lnTo>
                    <a:pt x="42" y="89"/>
                  </a:lnTo>
                  <a:close/>
                  <a:moveTo>
                    <a:pt x="46" y="81"/>
                  </a:moveTo>
                  <a:cubicBezTo>
                    <a:pt x="45" y="80"/>
                    <a:pt x="44" y="79"/>
                    <a:pt x="44" y="79"/>
                  </a:cubicBezTo>
                  <a:cubicBezTo>
                    <a:pt x="44" y="78"/>
                    <a:pt x="44" y="78"/>
                    <a:pt x="45" y="77"/>
                  </a:cubicBezTo>
                  <a:cubicBezTo>
                    <a:pt x="46" y="78"/>
                    <a:pt x="47" y="78"/>
                    <a:pt x="48" y="79"/>
                  </a:cubicBezTo>
                  <a:cubicBezTo>
                    <a:pt x="47" y="80"/>
                    <a:pt x="46" y="80"/>
                    <a:pt x="46" y="81"/>
                  </a:cubicBezTo>
                  <a:close/>
                  <a:moveTo>
                    <a:pt x="45" y="75"/>
                  </a:moveTo>
                  <a:cubicBezTo>
                    <a:pt x="44" y="75"/>
                    <a:pt x="44" y="74"/>
                    <a:pt x="43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5" y="73"/>
                    <a:pt x="45" y="72"/>
                    <a:pt x="46" y="72"/>
                  </a:cubicBezTo>
                  <a:cubicBezTo>
                    <a:pt x="46" y="72"/>
                    <a:pt x="46" y="72"/>
                    <a:pt x="47" y="73"/>
                  </a:cubicBezTo>
                  <a:cubicBezTo>
                    <a:pt x="47" y="73"/>
                    <a:pt x="48" y="74"/>
                    <a:pt x="48" y="74"/>
                  </a:cubicBezTo>
                  <a:cubicBezTo>
                    <a:pt x="47" y="74"/>
                    <a:pt x="46" y="75"/>
                    <a:pt x="45" y="76"/>
                  </a:cubicBezTo>
                  <a:cubicBezTo>
                    <a:pt x="45" y="75"/>
                    <a:pt x="45" y="75"/>
                    <a:pt x="45" y="75"/>
                  </a:cubicBezTo>
                  <a:close/>
                  <a:moveTo>
                    <a:pt x="40" y="68"/>
                  </a:moveTo>
                  <a:cubicBezTo>
                    <a:pt x="40" y="69"/>
                    <a:pt x="40" y="69"/>
                    <a:pt x="39" y="69"/>
                  </a:cubicBezTo>
                  <a:cubicBezTo>
                    <a:pt x="39" y="68"/>
                    <a:pt x="38" y="67"/>
                    <a:pt x="38" y="67"/>
                  </a:cubicBezTo>
                  <a:cubicBezTo>
                    <a:pt x="38" y="66"/>
                    <a:pt x="39" y="66"/>
                    <a:pt x="40" y="66"/>
                  </a:cubicBezTo>
                  <a:cubicBezTo>
                    <a:pt x="40" y="66"/>
                    <a:pt x="40" y="66"/>
                    <a:pt x="41" y="66"/>
                  </a:cubicBezTo>
                  <a:cubicBezTo>
                    <a:pt x="41" y="67"/>
                    <a:pt x="41" y="67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lose/>
                  <a:moveTo>
                    <a:pt x="36" y="51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38" y="53"/>
                    <a:pt x="38" y="53"/>
                    <a:pt x="38" y="53"/>
                  </a:cubicBezTo>
                  <a:lnTo>
                    <a:pt x="36" y="51"/>
                  </a:lnTo>
                  <a:close/>
                  <a:moveTo>
                    <a:pt x="40" y="43"/>
                  </a:moveTo>
                  <a:cubicBezTo>
                    <a:pt x="40" y="45"/>
                    <a:pt x="39" y="46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6"/>
                    <a:pt x="37" y="45"/>
                    <a:pt x="37" y="44"/>
                  </a:cubicBezTo>
                  <a:cubicBezTo>
                    <a:pt x="38" y="43"/>
                    <a:pt x="38" y="42"/>
                    <a:pt x="38" y="41"/>
                  </a:cubicBezTo>
                  <a:cubicBezTo>
                    <a:pt x="39" y="41"/>
                    <a:pt x="40" y="41"/>
                    <a:pt x="41" y="41"/>
                  </a:cubicBezTo>
                  <a:cubicBezTo>
                    <a:pt x="41" y="42"/>
                    <a:pt x="40" y="42"/>
                    <a:pt x="40" y="43"/>
                  </a:cubicBezTo>
                  <a:close/>
                  <a:moveTo>
                    <a:pt x="36" y="66"/>
                  </a:moveTo>
                  <a:cubicBezTo>
                    <a:pt x="36" y="66"/>
                    <a:pt x="36" y="67"/>
                    <a:pt x="35" y="67"/>
                  </a:cubicBezTo>
                  <a:cubicBezTo>
                    <a:pt x="35" y="67"/>
                    <a:pt x="35" y="66"/>
                    <a:pt x="34" y="65"/>
                  </a:cubicBezTo>
                  <a:cubicBezTo>
                    <a:pt x="35" y="65"/>
                    <a:pt x="36" y="65"/>
                    <a:pt x="36" y="64"/>
                  </a:cubicBezTo>
                  <a:cubicBezTo>
                    <a:pt x="36" y="65"/>
                    <a:pt x="36" y="66"/>
                    <a:pt x="36" y="66"/>
                  </a:cubicBezTo>
                  <a:close/>
                  <a:moveTo>
                    <a:pt x="32" y="77"/>
                  </a:moveTo>
                  <a:cubicBezTo>
                    <a:pt x="29" y="77"/>
                    <a:pt x="29" y="77"/>
                    <a:pt x="29" y="77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30" y="74"/>
                    <a:pt x="30" y="74"/>
                    <a:pt x="31" y="73"/>
                  </a:cubicBezTo>
                  <a:cubicBezTo>
                    <a:pt x="33" y="72"/>
                    <a:pt x="35" y="72"/>
                    <a:pt x="36" y="72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6" y="72"/>
                    <a:pt x="36" y="72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5" y="73"/>
                    <a:pt x="34" y="74"/>
                    <a:pt x="33" y="75"/>
                  </a:cubicBezTo>
                  <a:cubicBezTo>
                    <a:pt x="33" y="76"/>
                    <a:pt x="32" y="76"/>
                    <a:pt x="32" y="77"/>
                  </a:cubicBezTo>
                  <a:close/>
                  <a:moveTo>
                    <a:pt x="32" y="83"/>
                  </a:moveTo>
                  <a:cubicBezTo>
                    <a:pt x="29" y="84"/>
                    <a:pt x="29" y="84"/>
                    <a:pt x="29" y="84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32" y="80"/>
                    <a:pt x="32" y="81"/>
                    <a:pt x="32" y="81"/>
                  </a:cubicBezTo>
                  <a:lnTo>
                    <a:pt x="32" y="83"/>
                  </a:lnTo>
                  <a:close/>
                  <a:moveTo>
                    <a:pt x="32" y="91"/>
                  </a:moveTo>
                  <a:cubicBezTo>
                    <a:pt x="35" y="90"/>
                    <a:pt x="35" y="90"/>
                    <a:pt x="35" y="9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6" y="91"/>
                    <a:pt x="35" y="91"/>
                    <a:pt x="35" y="91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5" y="92"/>
                    <a:pt x="34" y="93"/>
                    <a:pt x="34" y="94"/>
                  </a:cubicBezTo>
                  <a:cubicBezTo>
                    <a:pt x="33" y="94"/>
                    <a:pt x="32" y="95"/>
                    <a:pt x="32" y="96"/>
                  </a:cubicBezTo>
                  <a:cubicBezTo>
                    <a:pt x="31" y="95"/>
                    <a:pt x="30" y="94"/>
                    <a:pt x="29" y="93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30" y="92"/>
                    <a:pt x="32" y="90"/>
                    <a:pt x="32" y="89"/>
                  </a:cubicBezTo>
                  <a:lnTo>
                    <a:pt x="32" y="91"/>
                  </a:lnTo>
                  <a:close/>
                  <a:moveTo>
                    <a:pt x="31" y="101"/>
                  </a:moveTo>
                  <a:cubicBezTo>
                    <a:pt x="31" y="101"/>
                    <a:pt x="32" y="101"/>
                    <a:pt x="32" y="101"/>
                  </a:cubicBezTo>
                  <a:cubicBezTo>
                    <a:pt x="33" y="101"/>
                    <a:pt x="34" y="101"/>
                    <a:pt x="35" y="101"/>
                  </a:cubicBezTo>
                  <a:cubicBezTo>
                    <a:pt x="35" y="102"/>
                    <a:pt x="35" y="103"/>
                    <a:pt x="35" y="104"/>
                  </a:cubicBezTo>
                  <a:cubicBezTo>
                    <a:pt x="32" y="105"/>
                    <a:pt x="32" y="105"/>
                    <a:pt x="32" y="105"/>
                  </a:cubicBezTo>
                  <a:cubicBezTo>
                    <a:pt x="32" y="105"/>
                    <a:pt x="31" y="105"/>
                    <a:pt x="31" y="104"/>
                  </a:cubicBezTo>
                  <a:cubicBezTo>
                    <a:pt x="31" y="103"/>
                    <a:pt x="31" y="102"/>
                    <a:pt x="31" y="101"/>
                  </a:cubicBezTo>
                  <a:close/>
                  <a:moveTo>
                    <a:pt x="33" y="96"/>
                  </a:moveTo>
                  <a:cubicBezTo>
                    <a:pt x="33" y="96"/>
                    <a:pt x="34" y="95"/>
                    <a:pt x="35" y="94"/>
                  </a:cubicBezTo>
                  <a:cubicBezTo>
                    <a:pt x="35" y="94"/>
                    <a:pt x="36" y="93"/>
                    <a:pt x="36" y="93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40" y="94"/>
                    <a:pt x="40" y="94"/>
                    <a:pt x="40" y="94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39" y="95"/>
                    <a:pt x="38" y="96"/>
                    <a:pt x="37" y="97"/>
                  </a:cubicBezTo>
                  <a:cubicBezTo>
                    <a:pt x="37" y="97"/>
                    <a:pt x="37" y="98"/>
                    <a:pt x="36" y="98"/>
                  </a:cubicBezTo>
                  <a:cubicBezTo>
                    <a:pt x="35" y="98"/>
                    <a:pt x="34" y="97"/>
                    <a:pt x="33" y="96"/>
                  </a:cubicBezTo>
                  <a:close/>
                  <a:moveTo>
                    <a:pt x="38" y="98"/>
                  </a:moveTo>
                  <a:cubicBezTo>
                    <a:pt x="39" y="97"/>
                    <a:pt x="39" y="96"/>
                    <a:pt x="40" y="95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3" y="95"/>
                    <a:pt x="43" y="95"/>
                    <a:pt x="43" y="95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42" y="98"/>
                    <a:pt x="42" y="99"/>
                    <a:pt x="41" y="99"/>
                  </a:cubicBezTo>
                  <a:cubicBezTo>
                    <a:pt x="40" y="99"/>
                    <a:pt x="39" y="99"/>
                    <a:pt x="37" y="98"/>
                  </a:cubicBezTo>
                  <a:cubicBezTo>
                    <a:pt x="38" y="98"/>
                    <a:pt x="38" y="98"/>
                    <a:pt x="38" y="98"/>
                  </a:cubicBezTo>
                  <a:close/>
                  <a:moveTo>
                    <a:pt x="43" y="110"/>
                  </a:moveTo>
                  <a:cubicBezTo>
                    <a:pt x="46" y="110"/>
                    <a:pt x="46" y="110"/>
                    <a:pt x="46" y="110"/>
                  </a:cubicBezTo>
                  <a:cubicBezTo>
                    <a:pt x="46" y="113"/>
                    <a:pt x="46" y="113"/>
                    <a:pt x="46" y="113"/>
                  </a:cubicBezTo>
                  <a:cubicBezTo>
                    <a:pt x="43" y="112"/>
                    <a:pt x="43" y="112"/>
                    <a:pt x="43" y="112"/>
                  </a:cubicBezTo>
                  <a:lnTo>
                    <a:pt x="43" y="110"/>
                  </a:lnTo>
                  <a:close/>
                  <a:moveTo>
                    <a:pt x="46" y="114"/>
                  </a:moveTo>
                  <a:cubicBezTo>
                    <a:pt x="48" y="114"/>
                    <a:pt x="48" y="114"/>
                    <a:pt x="48" y="114"/>
                  </a:cubicBezTo>
                  <a:cubicBezTo>
                    <a:pt x="48" y="115"/>
                    <a:pt x="49" y="117"/>
                    <a:pt x="49" y="118"/>
                  </a:cubicBezTo>
                  <a:cubicBezTo>
                    <a:pt x="48" y="118"/>
                    <a:pt x="48" y="117"/>
                    <a:pt x="47" y="117"/>
                  </a:cubicBezTo>
                  <a:cubicBezTo>
                    <a:pt x="47" y="116"/>
                    <a:pt x="46" y="116"/>
                    <a:pt x="46" y="116"/>
                  </a:cubicBezTo>
                  <a:lnTo>
                    <a:pt x="46" y="114"/>
                  </a:lnTo>
                  <a:close/>
                  <a:moveTo>
                    <a:pt x="48" y="82"/>
                  </a:moveTo>
                  <a:cubicBezTo>
                    <a:pt x="47" y="81"/>
                    <a:pt x="47" y="81"/>
                    <a:pt x="47" y="81"/>
                  </a:cubicBezTo>
                  <a:cubicBezTo>
                    <a:pt x="48" y="81"/>
                    <a:pt x="48" y="80"/>
                    <a:pt x="49" y="80"/>
                  </a:cubicBezTo>
                  <a:cubicBezTo>
                    <a:pt x="49" y="80"/>
                    <a:pt x="49" y="81"/>
                    <a:pt x="48" y="82"/>
                  </a:cubicBezTo>
                  <a:close/>
                  <a:moveTo>
                    <a:pt x="46" y="76"/>
                  </a:moveTo>
                  <a:cubicBezTo>
                    <a:pt x="47" y="76"/>
                    <a:pt x="48" y="75"/>
                    <a:pt x="49" y="75"/>
                  </a:cubicBezTo>
                  <a:cubicBezTo>
                    <a:pt x="49" y="75"/>
                    <a:pt x="50" y="75"/>
                    <a:pt x="50" y="76"/>
                  </a:cubicBezTo>
                  <a:cubicBezTo>
                    <a:pt x="50" y="76"/>
                    <a:pt x="50" y="77"/>
                    <a:pt x="49" y="78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7" y="77"/>
                    <a:pt x="46" y="76"/>
                  </a:cubicBezTo>
                  <a:close/>
                  <a:moveTo>
                    <a:pt x="46" y="70"/>
                  </a:moveTo>
                  <a:cubicBezTo>
                    <a:pt x="46" y="70"/>
                    <a:pt x="45" y="70"/>
                    <a:pt x="45" y="69"/>
                  </a:cubicBezTo>
                  <a:cubicBezTo>
                    <a:pt x="46" y="69"/>
                    <a:pt x="46" y="69"/>
                    <a:pt x="47" y="69"/>
                  </a:cubicBezTo>
                  <a:cubicBezTo>
                    <a:pt x="47" y="69"/>
                    <a:pt x="47" y="70"/>
                    <a:pt x="47" y="70"/>
                  </a:cubicBezTo>
                  <a:cubicBezTo>
                    <a:pt x="47" y="70"/>
                    <a:pt x="46" y="70"/>
                    <a:pt x="46" y="70"/>
                  </a:cubicBezTo>
                  <a:close/>
                  <a:moveTo>
                    <a:pt x="46" y="61"/>
                  </a:moveTo>
                  <a:cubicBezTo>
                    <a:pt x="46" y="61"/>
                    <a:pt x="46" y="61"/>
                    <a:pt x="46" y="61"/>
                  </a:cubicBezTo>
                  <a:cubicBezTo>
                    <a:pt x="47" y="61"/>
                    <a:pt x="48" y="61"/>
                    <a:pt x="49" y="61"/>
                  </a:cubicBezTo>
                  <a:cubicBezTo>
                    <a:pt x="49" y="62"/>
                    <a:pt x="49" y="63"/>
                    <a:pt x="49" y="64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8" y="64"/>
                    <a:pt x="47" y="64"/>
                    <a:pt x="46" y="64"/>
                  </a:cubicBezTo>
                  <a:cubicBezTo>
                    <a:pt x="46" y="63"/>
                    <a:pt x="46" y="62"/>
                    <a:pt x="46" y="61"/>
                  </a:cubicBezTo>
                  <a:close/>
                  <a:moveTo>
                    <a:pt x="47" y="52"/>
                  </a:moveTo>
                  <a:cubicBezTo>
                    <a:pt x="45" y="50"/>
                    <a:pt x="45" y="50"/>
                    <a:pt x="45" y="50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9" y="50"/>
                    <a:pt x="49" y="50"/>
                    <a:pt x="49" y="50"/>
                  </a:cubicBezTo>
                  <a:lnTo>
                    <a:pt x="47" y="52"/>
                  </a:lnTo>
                  <a:close/>
                  <a:moveTo>
                    <a:pt x="45" y="60"/>
                  </a:moveTo>
                  <a:cubicBezTo>
                    <a:pt x="44" y="60"/>
                    <a:pt x="43" y="61"/>
                    <a:pt x="42" y="61"/>
                  </a:cubicBezTo>
                  <a:cubicBezTo>
                    <a:pt x="41" y="60"/>
                    <a:pt x="41" y="58"/>
                    <a:pt x="41" y="57"/>
                  </a:cubicBezTo>
                  <a:cubicBezTo>
                    <a:pt x="41" y="56"/>
                    <a:pt x="41" y="56"/>
                    <a:pt x="41" y="55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4" y="57"/>
                    <a:pt x="45" y="59"/>
                    <a:pt x="45" y="60"/>
                  </a:cubicBezTo>
                  <a:close/>
                  <a:moveTo>
                    <a:pt x="43" y="52"/>
                  </a:moveTo>
                  <a:cubicBezTo>
                    <a:pt x="43" y="52"/>
                    <a:pt x="43" y="52"/>
                    <a:pt x="43" y="52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5" y="50"/>
                    <a:pt x="45" y="50"/>
                    <a:pt x="45" y="50"/>
                  </a:cubicBezTo>
                  <a:lnTo>
                    <a:pt x="43" y="52"/>
                  </a:lnTo>
                  <a:close/>
                  <a:moveTo>
                    <a:pt x="44" y="45"/>
                  </a:moveTo>
                  <a:cubicBezTo>
                    <a:pt x="44" y="46"/>
                    <a:pt x="44" y="46"/>
                    <a:pt x="44" y="46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1" y="45"/>
                    <a:pt x="41" y="44"/>
                    <a:pt x="41" y="44"/>
                  </a:cubicBezTo>
                  <a:cubicBezTo>
                    <a:pt x="41" y="43"/>
                    <a:pt x="42" y="42"/>
                    <a:pt x="42" y="41"/>
                  </a:cubicBezTo>
                  <a:cubicBezTo>
                    <a:pt x="43" y="41"/>
                    <a:pt x="44" y="41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43"/>
                    <a:pt x="44" y="44"/>
                    <a:pt x="44" y="45"/>
                  </a:cubicBezTo>
                  <a:close/>
                  <a:moveTo>
                    <a:pt x="40" y="36"/>
                  </a:moveTo>
                  <a:cubicBezTo>
                    <a:pt x="39" y="36"/>
                    <a:pt x="38" y="36"/>
                    <a:pt x="36" y="36"/>
                  </a:cubicBezTo>
                  <a:cubicBezTo>
                    <a:pt x="37" y="35"/>
                    <a:pt x="37" y="34"/>
                    <a:pt x="37" y="32"/>
                  </a:cubicBezTo>
                  <a:cubicBezTo>
                    <a:pt x="39" y="33"/>
                    <a:pt x="40" y="33"/>
                    <a:pt x="41" y="33"/>
                  </a:cubicBezTo>
                  <a:cubicBezTo>
                    <a:pt x="41" y="34"/>
                    <a:pt x="40" y="35"/>
                    <a:pt x="40" y="36"/>
                  </a:cubicBezTo>
                  <a:close/>
                  <a:moveTo>
                    <a:pt x="37" y="41"/>
                  </a:moveTo>
                  <a:cubicBezTo>
                    <a:pt x="37" y="42"/>
                    <a:pt x="37" y="43"/>
                    <a:pt x="36" y="44"/>
                  </a:cubicBezTo>
                  <a:cubicBezTo>
                    <a:pt x="36" y="45"/>
                    <a:pt x="35" y="46"/>
                    <a:pt x="35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6"/>
                    <a:pt x="33" y="44"/>
                  </a:cubicBezTo>
                  <a:cubicBezTo>
                    <a:pt x="33" y="43"/>
                    <a:pt x="33" y="42"/>
                    <a:pt x="33" y="41"/>
                  </a:cubicBezTo>
                  <a:cubicBezTo>
                    <a:pt x="35" y="41"/>
                    <a:pt x="36" y="41"/>
                    <a:pt x="37" y="41"/>
                  </a:cubicBezTo>
                  <a:close/>
                  <a:moveTo>
                    <a:pt x="31" y="57"/>
                  </a:moveTo>
                  <a:cubicBezTo>
                    <a:pt x="31" y="57"/>
                    <a:pt x="31" y="57"/>
                    <a:pt x="31" y="57"/>
                  </a:cubicBezTo>
                  <a:cubicBezTo>
                    <a:pt x="31" y="58"/>
                    <a:pt x="32" y="59"/>
                    <a:pt x="33" y="60"/>
                  </a:cubicBezTo>
                  <a:cubicBezTo>
                    <a:pt x="33" y="61"/>
                    <a:pt x="35" y="62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3" y="63"/>
                    <a:pt x="29" y="60"/>
                    <a:pt x="28" y="58"/>
                  </a:cubicBezTo>
                  <a:cubicBezTo>
                    <a:pt x="28" y="58"/>
                    <a:pt x="27" y="58"/>
                    <a:pt x="27" y="58"/>
                  </a:cubicBezTo>
                  <a:cubicBezTo>
                    <a:pt x="29" y="56"/>
                    <a:pt x="29" y="56"/>
                    <a:pt x="29" y="56"/>
                  </a:cubicBezTo>
                  <a:lnTo>
                    <a:pt x="31" y="57"/>
                  </a:lnTo>
                  <a:close/>
                  <a:moveTo>
                    <a:pt x="29" y="55"/>
                  </a:moveTo>
                  <a:cubicBezTo>
                    <a:pt x="26" y="53"/>
                    <a:pt x="26" y="53"/>
                    <a:pt x="26" y="53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31" y="52"/>
                    <a:pt x="31" y="52"/>
                    <a:pt x="31" y="52"/>
                  </a:cubicBezTo>
                  <a:lnTo>
                    <a:pt x="29" y="55"/>
                  </a:lnTo>
                  <a:close/>
                  <a:moveTo>
                    <a:pt x="23" y="73"/>
                  </a:moveTo>
                  <a:cubicBezTo>
                    <a:pt x="26" y="73"/>
                    <a:pt x="26" y="73"/>
                    <a:pt x="26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3" y="76"/>
                    <a:pt x="23" y="76"/>
                    <a:pt x="23" y="76"/>
                  </a:cubicBezTo>
                  <a:lnTo>
                    <a:pt x="23" y="73"/>
                  </a:lnTo>
                  <a:close/>
                  <a:moveTo>
                    <a:pt x="26" y="77"/>
                  </a:moveTo>
                  <a:cubicBezTo>
                    <a:pt x="29" y="77"/>
                    <a:pt x="29" y="77"/>
                    <a:pt x="29" y="77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6" y="80"/>
                    <a:pt x="26" y="80"/>
                    <a:pt x="26" y="80"/>
                  </a:cubicBezTo>
                  <a:lnTo>
                    <a:pt x="26" y="77"/>
                  </a:lnTo>
                  <a:close/>
                  <a:moveTo>
                    <a:pt x="28" y="84"/>
                  </a:moveTo>
                  <a:cubicBezTo>
                    <a:pt x="28" y="85"/>
                    <a:pt x="28" y="85"/>
                    <a:pt x="28" y="85"/>
                  </a:cubicBezTo>
                  <a:cubicBezTo>
                    <a:pt x="28" y="84"/>
                    <a:pt x="28" y="84"/>
                    <a:pt x="28" y="84"/>
                  </a:cubicBezTo>
                  <a:close/>
                  <a:moveTo>
                    <a:pt x="28" y="86"/>
                  </a:moveTo>
                  <a:cubicBezTo>
                    <a:pt x="29" y="87"/>
                    <a:pt x="29" y="87"/>
                    <a:pt x="29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31" y="89"/>
                    <a:pt x="31" y="89"/>
                    <a:pt x="31" y="89"/>
                  </a:cubicBezTo>
                  <a:cubicBezTo>
                    <a:pt x="31" y="89"/>
                    <a:pt x="31" y="89"/>
                    <a:pt x="31" y="89"/>
                  </a:cubicBezTo>
                  <a:cubicBezTo>
                    <a:pt x="31" y="90"/>
                    <a:pt x="29" y="91"/>
                    <a:pt x="29" y="92"/>
                  </a:cubicBezTo>
                  <a:cubicBezTo>
                    <a:pt x="28" y="92"/>
                    <a:pt x="28" y="92"/>
                    <a:pt x="28" y="93"/>
                  </a:cubicBezTo>
                  <a:cubicBezTo>
                    <a:pt x="27" y="92"/>
                    <a:pt x="27" y="91"/>
                    <a:pt x="26" y="91"/>
                  </a:cubicBezTo>
                  <a:cubicBezTo>
                    <a:pt x="27" y="90"/>
                    <a:pt x="27" y="89"/>
                    <a:pt x="28" y="88"/>
                  </a:cubicBezTo>
                  <a:cubicBezTo>
                    <a:pt x="28" y="87"/>
                    <a:pt x="28" y="87"/>
                    <a:pt x="28" y="86"/>
                  </a:cubicBezTo>
                  <a:close/>
                  <a:moveTo>
                    <a:pt x="27" y="99"/>
                  </a:moveTo>
                  <a:cubicBezTo>
                    <a:pt x="27" y="99"/>
                    <a:pt x="30" y="100"/>
                    <a:pt x="30" y="100"/>
                  </a:cubicBezTo>
                  <a:cubicBezTo>
                    <a:pt x="29" y="102"/>
                    <a:pt x="29" y="103"/>
                    <a:pt x="30" y="105"/>
                  </a:cubicBezTo>
                  <a:cubicBezTo>
                    <a:pt x="30" y="105"/>
                    <a:pt x="27" y="106"/>
                    <a:pt x="27" y="106"/>
                  </a:cubicBezTo>
                  <a:cubicBezTo>
                    <a:pt x="24" y="107"/>
                    <a:pt x="24" y="99"/>
                    <a:pt x="27" y="99"/>
                  </a:cubicBezTo>
                  <a:close/>
                  <a:moveTo>
                    <a:pt x="32" y="109"/>
                  </a:moveTo>
                  <a:cubicBezTo>
                    <a:pt x="33" y="110"/>
                    <a:pt x="34" y="111"/>
                    <a:pt x="34" y="111"/>
                  </a:cubicBezTo>
                  <a:cubicBezTo>
                    <a:pt x="35" y="112"/>
                    <a:pt x="35" y="112"/>
                    <a:pt x="36" y="113"/>
                  </a:cubicBezTo>
                  <a:cubicBezTo>
                    <a:pt x="36" y="116"/>
                    <a:pt x="36" y="116"/>
                    <a:pt x="36" y="116"/>
                  </a:cubicBezTo>
                  <a:cubicBezTo>
                    <a:pt x="33" y="116"/>
                    <a:pt x="33" y="116"/>
                    <a:pt x="33" y="116"/>
                  </a:cubicBezTo>
                  <a:cubicBezTo>
                    <a:pt x="33" y="115"/>
                    <a:pt x="31" y="114"/>
                    <a:pt x="30" y="113"/>
                  </a:cubicBezTo>
                  <a:cubicBezTo>
                    <a:pt x="30" y="112"/>
                    <a:pt x="30" y="112"/>
                    <a:pt x="29" y="112"/>
                  </a:cubicBezTo>
                  <a:cubicBezTo>
                    <a:pt x="30" y="111"/>
                    <a:pt x="31" y="110"/>
                    <a:pt x="32" y="109"/>
                  </a:cubicBezTo>
                  <a:close/>
                  <a:moveTo>
                    <a:pt x="35" y="110"/>
                  </a:moveTo>
                  <a:cubicBezTo>
                    <a:pt x="35" y="110"/>
                    <a:pt x="34" y="109"/>
                    <a:pt x="33" y="109"/>
                  </a:cubicBezTo>
                  <a:cubicBezTo>
                    <a:pt x="34" y="108"/>
                    <a:pt x="36" y="107"/>
                    <a:pt x="36" y="107"/>
                  </a:cubicBezTo>
                  <a:cubicBezTo>
                    <a:pt x="37" y="107"/>
                    <a:pt x="37" y="107"/>
                    <a:pt x="38" y="108"/>
                  </a:cubicBezTo>
                  <a:cubicBezTo>
                    <a:pt x="38" y="108"/>
                    <a:pt x="39" y="109"/>
                    <a:pt x="39" y="110"/>
                  </a:cubicBezTo>
                  <a:cubicBezTo>
                    <a:pt x="39" y="112"/>
                    <a:pt x="39" y="112"/>
                    <a:pt x="39" y="112"/>
                  </a:cubicBezTo>
                  <a:cubicBezTo>
                    <a:pt x="37" y="112"/>
                    <a:pt x="37" y="112"/>
                    <a:pt x="37" y="112"/>
                  </a:cubicBezTo>
                  <a:cubicBezTo>
                    <a:pt x="36" y="111"/>
                    <a:pt x="36" y="111"/>
                    <a:pt x="35" y="110"/>
                  </a:cubicBezTo>
                  <a:close/>
                  <a:moveTo>
                    <a:pt x="39" y="116"/>
                  </a:moveTo>
                  <a:cubicBezTo>
                    <a:pt x="39" y="119"/>
                    <a:pt x="39" y="119"/>
                    <a:pt x="39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6" y="116"/>
                    <a:pt x="36" y="116"/>
                    <a:pt x="36" y="116"/>
                  </a:cubicBezTo>
                  <a:lnTo>
                    <a:pt x="39" y="116"/>
                  </a:lnTo>
                  <a:close/>
                  <a:moveTo>
                    <a:pt x="37" y="123"/>
                  </a:moveTo>
                  <a:cubicBezTo>
                    <a:pt x="39" y="123"/>
                    <a:pt x="39" y="123"/>
                    <a:pt x="39" y="123"/>
                  </a:cubicBezTo>
                  <a:cubicBezTo>
                    <a:pt x="40" y="124"/>
                    <a:pt x="43" y="125"/>
                    <a:pt x="44" y="126"/>
                  </a:cubicBezTo>
                  <a:cubicBezTo>
                    <a:pt x="43" y="127"/>
                    <a:pt x="42" y="128"/>
                    <a:pt x="42" y="129"/>
                  </a:cubicBezTo>
                  <a:cubicBezTo>
                    <a:pt x="40" y="128"/>
                    <a:pt x="39" y="127"/>
                    <a:pt x="38" y="126"/>
                  </a:cubicBezTo>
                  <a:cubicBezTo>
                    <a:pt x="38" y="126"/>
                    <a:pt x="37" y="125"/>
                    <a:pt x="37" y="125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7" y="123"/>
                    <a:pt x="37" y="123"/>
                    <a:pt x="37" y="123"/>
                  </a:cubicBezTo>
                  <a:close/>
                  <a:moveTo>
                    <a:pt x="40" y="122"/>
                  </a:moveTo>
                  <a:cubicBezTo>
                    <a:pt x="40" y="119"/>
                    <a:pt x="40" y="119"/>
                    <a:pt x="40" y="119"/>
                  </a:cubicBezTo>
                  <a:cubicBezTo>
                    <a:pt x="42" y="119"/>
                    <a:pt x="42" y="119"/>
                    <a:pt x="42" y="119"/>
                  </a:cubicBezTo>
                  <a:cubicBezTo>
                    <a:pt x="42" y="120"/>
                    <a:pt x="43" y="120"/>
                    <a:pt x="43" y="121"/>
                  </a:cubicBezTo>
                  <a:cubicBezTo>
                    <a:pt x="44" y="122"/>
                    <a:pt x="45" y="122"/>
                    <a:pt x="46" y="123"/>
                  </a:cubicBezTo>
                  <a:cubicBezTo>
                    <a:pt x="46" y="123"/>
                    <a:pt x="45" y="124"/>
                    <a:pt x="45" y="124"/>
                  </a:cubicBezTo>
                  <a:cubicBezTo>
                    <a:pt x="45" y="124"/>
                    <a:pt x="45" y="125"/>
                    <a:pt x="45" y="125"/>
                  </a:cubicBezTo>
                  <a:cubicBezTo>
                    <a:pt x="44" y="125"/>
                    <a:pt x="44" y="125"/>
                    <a:pt x="44" y="125"/>
                  </a:cubicBezTo>
                  <a:cubicBezTo>
                    <a:pt x="44" y="124"/>
                    <a:pt x="41" y="123"/>
                    <a:pt x="40" y="122"/>
                  </a:cubicBezTo>
                  <a:close/>
                  <a:moveTo>
                    <a:pt x="44" y="120"/>
                  </a:moveTo>
                  <a:cubicBezTo>
                    <a:pt x="43" y="119"/>
                    <a:pt x="43" y="119"/>
                    <a:pt x="43" y="119"/>
                  </a:cubicBezTo>
                  <a:cubicBezTo>
                    <a:pt x="43" y="117"/>
                    <a:pt x="43" y="117"/>
                    <a:pt x="43" y="117"/>
                  </a:cubicBezTo>
                  <a:cubicBezTo>
                    <a:pt x="43" y="116"/>
                    <a:pt x="43" y="116"/>
                    <a:pt x="43" y="116"/>
                  </a:cubicBezTo>
                  <a:cubicBezTo>
                    <a:pt x="45" y="116"/>
                    <a:pt x="45" y="116"/>
                    <a:pt x="45" y="116"/>
                  </a:cubicBezTo>
                  <a:cubicBezTo>
                    <a:pt x="46" y="117"/>
                    <a:pt x="46" y="117"/>
                    <a:pt x="46" y="118"/>
                  </a:cubicBezTo>
                  <a:cubicBezTo>
                    <a:pt x="47" y="118"/>
                    <a:pt x="48" y="119"/>
                    <a:pt x="49" y="120"/>
                  </a:cubicBezTo>
                  <a:cubicBezTo>
                    <a:pt x="49" y="120"/>
                    <a:pt x="49" y="120"/>
                    <a:pt x="50" y="120"/>
                  </a:cubicBezTo>
                  <a:cubicBezTo>
                    <a:pt x="49" y="121"/>
                    <a:pt x="48" y="121"/>
                    <a:pt x="47" y="122"/>
                  </a:cubicBezTo>
                  <a:cubicBezTo>
                    <a:pt x="46" y="122"/>
                    <a:pt x="45" y="121"/>
                    <a:pt x="44" y="120"/>
                  </a:cubicBezTo>
                  <a:close/>
                  <a:moveTo>
                    <a:pt x="50" y="121"/>
                  </a:moveTo>
                  <a:cubicBezTo>
                    <a:pt x="50" y="122"/>
                    <a:pt x="50" y="123"/>
                    <a:pt x="51" y="124"/>
                  </a:cubicBezTo>
                  <a:cubicBezTo>
                    <a:pt x="50" y="124"/>
                    <a:pt x="50" y="124"/>
                    <a:pt x="50" y="124"/>
                  </a:cubicBezTo>
                  <a:cubicBezTo>
                    <a:pt x="49" y="124"/>
                    <a:pt x="48" y="123"/>
                    <a:pt x="48" y="123"/>
                  </a:cubicBezTo>
                  <a:cubicBezTo>
                    <a:pt x="49" y="122"/>
                    <a:pt x="49" y="122"/>
                    <a:pt x="50" y="121"/>
                  </a:cubicBezTo>
                  <a:close/>
                  <a:moveTo>
                    <a:pt x="73" y="101"/>
                  </a:moveTo>
                  <a:cubicBezTo>
                    <a:pt x="63" y="101"/>
                    <a:pt x="63" y="101"/>
                    <a:pt x="63" y="101"/>
                  </a:cubicBezTo>
                  <a:cubicBezTo>
                    <a:pt x="62" y="100"/>
                    <a:pt x="61" y="98"/>
                    <a:pt x="59" y="98"/>
                  </a:cubicBezTo>
                  <a:cubicBezTo>
                    <a:pt x="57" y="98"/>
                    <a:pt x="55" y="99"/>
                    <a:pt x="54" y="101"/>
                  </a:cubicBezTo>
                  <a:cubicBezTo>
                    <a:pt x="51" y="100"/>
                    <a:pt x="51" y="100"/>
                    <a:pt x="51" y="100"/>
                  </a:cubicBezTo>
                  <a:cubicBezTo>
                    <a:pt x="51" y="100"/>
                    <a:pt x="51" y="99"/>
                    <a:pt x="50" y="97"/>
                  </a:cubicBezTo>
                  <a:cubicBezTo>
                    <a:pt x="50" y="94"/>
                    <a:pt x="50" y="90"/>
                    <a:pt x="51" y="87"/>
                  </a:cubicBezTo>
                  <a:cubicBezTo>
                    <a:pt x="52" y="85"/>
                    <a:pt x="53" y="84"/>
                    <a:pt x="53" y="84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6" y="86"/>
                    <a:pt x="58" y="87"/>
                    <a:pt x="60" y="87"/>
                  </a:cubicBezTo>
                  <a:cubicBezTo>
                    <a:pt x="62" y="87"/>
                    <a:pt x="63" y="87"/>
                    <a:pt x="64" y="85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5" y="86"/>
                    <a:pt x="75" y="90"/>
                    <a:pt x="78" y="92"/>
                  </a:cubicBezTo>
                  <a:cubicBezTo>
                    <a:pt x="79" y="92"/>
                    <a:pt x="79" y="93"/>
                    <a:pt x="80" y="93"/>
                  </a:cubicBezTo>
                  <a:cubicBezTo>
                    <a:pt x="79" y="94"/>
                    <a:pt x="79" y="95"/>
                    <a:pt x="79" y="96"/>
                  </a:cubicBezTo>
                  <a:cubicBezTo>
                    <a:pt x="79" y="96"/>
                    <a:pt x="78" y="96"/>
                    <a:pt x="78" y="96"/>
                  </a:cubicBezTo>
                  <a:cubicBezTo>
                    <a:pt x="75" y="98"/>
                    <a:pt x="73" y="101"/>
                    <a:pt x="73" y="101"/>
                  </a:cubicBezTo>
                  <a:close/>
                  <a:moveTo>
                    <a:pt x="74" y="105"/>
                  </a:moveTo>
                  <a:cubicBezTo>
                    <a:pt x="80" y="104"/>
                    <a:pt x="80" y="104"/>
                    <a:pt x="80" y="104"/>
                  </a:cubicBezTo>
                  <a:cubicBezTo>
                    <a:pt x="80" y="105"/>
                    <a:pt x="80" y="105"/>
                    <a:pt x="80" y="105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74" y="106"/>
                    <a:pt x="74" y="105"/>
                    <a:pt x="74" y="105"/>
                  </a:cubicBezTo>
                  <a:close/>
                  <a:moveTo>
                    <a:pt x="80" y="106"/>
                  </a:moveTo>
                  <a:cubicBezTo>
                    <a:pt x="80" y="106"/>
                    <a:pt x="80" y="107"/>
                    <a:pt x="80" y="107"/>
                  </a:cubicBezTo>
                  <a:cubicBezTo>
                    <a:pt x="75" y="109"/>
                    <a:pt x="75" y="109"/>
                    <a:pt x="75" y="109"/>
                  </a:cubicBezTo>
                  <a:cubicBezTo>
                    <a:pt x="75" y="108"/>
                    <a:pt x="74" y="108"/>
                    <a:pt x="74" y="107"/>
                  </a:cubicBezTo>
                  <a:lnTo>
                    <a:pt x="80" y="106"/>
                  </a:lnTo>
                  <a:close/>
                  <a:moveTo>
                    <a:pt x="80" y="108"/>
                  </a:moveTo>
                  <a:cubicBezTo>
                    <a:pt x="81" y="108"/>
                    <a:pt x="81" y="109"/>
                    <a:pt x="81" y="110"/>
                  </a:cubicBezTo>
                  <a:cubicBezTo>
                    <a:pt x="80" y="110"/>
                    <a:pt x="78" y="111"/>
                    <a:pt x="77" y="111"/>
                  </a:cubicBezTo>
                  <a:cubicBezTo>
                    <a:pt x="76" y="111"/>
                    <a:pt x="76" y="110"/>
                    <a:pt x="75" y="110"/>
                  </a:cubicBezTo>
                  <a:lnTo>
                    <a:pt x="80" y="108"/>
                  </a:lnTo>
                  <a:close/>
                  <a:moveTo>
                    <a:pt x="81" y="111"/>
                  </a:moveTo>
                  <a:cubicBezTo>
                    <a:pt x="81" y="111"/>
                    <a:pt x="82" y="112"/>
                    <a:pt x="82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0" y="113"/>
                    <a:pt x="79" y="113"/>
                    <a:pt x="78" y="112"/>
                  </a:cubicBezTo>
                  <a:lnTo>
                    <a:pt x="81" y="111"/>
                  </a:lnTo>
                  <a:close/>
                  <a:moveTo>
                    <a:pt x="82" y="114"/>
                  </a:moveTo>
                  <a:cubicBezTo>
                    <a:pt x="82" y="114"/>
                    <a:pt x="82" y="114"/>
                    <a:pt x="82" y="114"/>
                  </a:cubicBezTo>
                  <a:cubicBezTo>
                    <a:pt x="82" y="114"/>
                    <a:pt x="82" y="114"/>
                    <a:pt x="81" y="114"/>
                  </a:cubicBezTo>
                  <a:lnTo>
                    <a:pt x="82" y="114"/>
                  </a:lnTo>
                  <a:close/>
                  <a:moveTo>
                    <a:pt x="82" y="101"/>
                  </a:moveTo>
                  <a:cubicBezTo>
                    <a:pt x="82" y="101"/>
                    <a:pt x="82" y="101"/>
                    <a:pt x="82" y="101"/>
                  </a:cubicBezTo>
                  <a:cubicBezTo>
                    <a:pt x="82" y="100"/>
                    <a:pt x="82" y="99"/>
                    <a:pt x="82" y="99"/>
                  </a:cubicBezTo>
                  <a:cubicBezTo>
                    <a:pt x="83" y="99"/>
                    <a:pt x="83" y="99"/>
                    <a:pt x="83" y="99"/>
                  </a:cubicBezTo>
                  <a:cubicBezTo>
                    <a:pt x="83" y="99"/>
                    <a:pt x="82" y="100"/>
                    <a:pt x="82" y="101"/>
                  </a:cubicBezTo>
                  <a:close/>
                  <a:moveTo>
                    <a:pt x="85" y="100"/>
                  </a:moveTo>
                  <a:cubicBezTo>
                    <a:pt x="87" y="99"/>
                    <a:pt x="88" y="100"/>
                    <a:pt x="90" y="103"/>
                  </a:cubicBezTo>
                  <a:cubicBezTo>
                    <a:pt x="90" y="103"/>
                    <a:pt x="83" y="104"/>
                    <a:pt x="83" y="104"/>
                  </a:cubicBezTo>
                  <a:cubicBezTo>
                    <a:pt x="83" y="104"/>
                    <a:pt x="83" y="101"/>
                    <a:pt x="85" y="100"/>
                  </a:cubicBezTo>
                  <a:close/>
                  <a:moveTo>
                    <a:pt x="90" y="105"/>
                  </a:moveTo>
                  <a:cubicBezTo>
                    <a:pt x="90" y="108"/>
                    <a:pt x="88" y="110"/>
                    <a:pt x="86" y="109"/>
                  </a:cubicBezTo>
                  <a:cubicBezTo>
                    <a:pt x="84" y="109"/>
                    <a:pt x="83" y="106"/>
                    <a:pt x="83" y="106"/>
                  </a:cubicBezTo>
                  <a:cubicBezTo>
                    <a:pt x="83" y="106"/>
                    <a:pt x="90" y="105"/>
                    <a:pt x="90" y="105"/>
                  </a:cubicBezTo>
                  <a:close/>
                  <a:moveTo>
                    <a:pt x="88" y="113"/>
                  </a:moveTo>
                  <a:cubicBezTo>
                    <a:pt x="85" y="114"/>
                    <a:pt x="85" y="114"/>
                    <a:pt x="85" y="114"/>
                  </a:cubicBezTo>
                  <a:cubicBezTo>
                    <a:pt x="85" y="113"/>
                    <a:pt x="85" y="113"/>
                    <a:pt x="85" y="112"/>
                  </a:cubicBezTo>
                  <a:cubicBezTo>
                    <a:pt x="85" y="112"/>
                    <a:pt x="86" y="112"/>
                    <a:pt x="86" y="112"/>
                  </a:cubicBezTo>
                  <a:cubicBezTo>
                    <a:pt x="87" y="112"/>
                    <a:pt x="88" y="113"/>
                    <a:pt x="88" y="113"/>
                  </a:cubicBezTo>
                  <a:close/>
                  <a:moveTo>
                    <a:pt x="85" y="111"/>
                  </a:moveTo>
                  <a:cubicBezTo>
                    <a:pt x="84" y="112"/>
                    <a:pt x="84" y="112"/>
                    <a:pt x="84" y="112"/>
                  </a:cubicBezTo>
                  <a:cubicBezTo>
                    <a:pt x="84" y="111"/>
                    <a:pt x="84" y="110"/>
                    <a:pt x="84" y="110"/>
                  </a:cubicBezTo>
                  <a:cubicBezTo>
                    <a:pt x="84" y="110"/>
                    <a:pt x="85" y="111"/>
                    <a:pt x="85" y="111"/>
                  </a:cubicBezTo>
                  <a:close/>
                  <a:moveTo>
                    <a:pt x="84" y="119"/>
                  </a:moveTo>
                  <a:cubicBezTo>
                    <a:pt x="84" y="119"/>
                    <a:pt x="84" y="119"/>
                    <a:pt x="84" y="119"/>
                  </a:cubicBezTo>
                  <a:cubicBezTo>
                    <a:pt x="84" y="119"/>
                    <a:pt x="84" y="118"/>
                    <a:pt x="84" y="118"/>
                  </a:cubicBezTo>
                  <a:cubicBezTo>
                    <a:pt x="84" y="118"/>
                    <a:pt x="84" y="118"/>
                    <a:pt x="84" y="119"/>
                  </a:cubicBezTo>
                  <a:close/>
                  <a:moveTo>
                    <a:pt x="85" y="119"/>
                  </a:moveTo>
                  <a:cubicBezTo>
                    <a:pt x="85" y="120"/>
                    <a:pt x="86" y="121"/>
                    <a:pt x="86" y="121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3" y="122"/>
                    <a:pt x="83" y="121"/>
                    <a:pt x="83" y="120"/>
                  </a:cubicBezTo>
                  <a:lnTo>
                    <a:pt x="85" y="119"/>
                  </a:lnTo>
                  <a:close/>
                  <a:moveTo>
                    <a:pt x="87" y="122"/>
                  </a:moveTo>
                  <a:cubicBezTo>
                    <a:pt x="87" y="123"/>
                    <a:pt x="87" y="123"/>
                    <a:pt x="88" y="124"/>
                  </a:cubicBezTo>
                  <a:cubicBezTo>
                    <a:pt x="83" y="126"/>
                    <a:pt x="83" y="126"/>
                    <a:pt x="83" y="126"/>
                  </a:cubicBezTo>
                  <a:cubicBezTo>
                    <a:pt x="83" y="126"/>
                    <a:pt x="83" y="125"/>
                    <a:pt x="83" y="124"/>
                  </a:cubicBezTo>
                  <a:cubicBezTo>
                    <a:pt x="84" y="124"/>
                    <a:pt x="85" y="123"/>
                    <a:pt x="87" y="122"/>
                  </a:cubicBezTo>
                  <a:close/>
                  <a:moveTo>
                    <a:pt x="87" y="118"/>
                  </a:moveTo>
                  <a:cubicBezTo>
                    <a:pt x="88" y="118"/>
                    <a:pt x="88" y="118"/>
                    <a:pt x="88" y="118"/>
                  </a:cubicBezTo>
                  <a:cubicBezTo>
                    <a:pt x="88" y="119"/>
                    <a:pt x="88" y="119"/>
                    <a:pt x="88" y="120"/>
                  </a:cubicBezTo>
                  <a:cubicBezTo>
                    <a:pt x="88" y="120"/>
                    <a:pt x="88" y="119"/>
                    <a:pt x="87" y="118"/>
                  </a:cubicBezTo>
                  <a:close/>
                  <a:moveTo>
                    <a:pt x="88" y="125"/>
                  </a:moveTo>
                  <a:cubicBezTo>
                    <a:pt x="88" y="125"/>
                    <a:pt x="88" y="125"/>
                    <a:pt x="89" y="125"/>
                  </a:cubicBezTo>
                  <a:cubicBezTo>
                    <a:pt x="84" y="129"/>
                    <a:pt x="84" y="129"/>
                    <a:pt x="84" y="129"/>
                  </a:cubicBezTo>
                  <a:cubicBezTo>
                    <a:pt x="84" y="128"/>
                    <a:pt x="83" y="128"/>
                    <a:pt x="83" y="127"/>
                  </a:cubicBezTo>
                  <a:lnTo>
                    <a:pt x="88" y="125"/>
                  </a:lnTo>
                  <a:close/>
                  <a:moveTo>
                    <a:pt x="89" y="117"/>
                  </a:moveTo>
                  <a:cubicBezTo>
                    <a:pt x="88" y="117"/>
                    <a:pt x="88" y="117"/>
                    <a:pt x="87" y="118"/>
                  </a:cubicBezTo>
                  <a:cubicBezTo>
                    <a:pt x="87" y="117"/>
                    <a:pt x="86" y="117"/>
                    <a:pt x="86" y="116"/>
                  </a:cubicBezTo>
                  <a:cubicBezTo>
                    <a:pt x="89" y="115"/>
                    <a:pt x="89" y="115"/>
                    <a:pt x="89" y="115"/>
                  </a:cubicBezTo>
                  <a:cubicBezTo>
                    <a:pt x="89" y="115"/>
                    <a:pt x="89" y="116"/>
                    <a:pt x="89" y="117"/>
                  </a:cubicBezTo>
                  <a:close/>
                  <a:moveTo>
                    <a:pt x="89" y="112"/>
                  </a:moveTo>
                  <a:cubicBezTo>
                    <a:pt x="89" y="112"/>
                    <a:pt x="89" y="110"/>
                    <a:pt x="90" y="110"/>
                  </a:cubicBezTo>
                  <a:cubicBezTo>
                    <a:pt x="91" y="110"/>
                    <a:pt x="92" y="111"/>
                    <a:pt x="92" y="111"/>
                  </a:cubicBezTo>
                  <a:lnTo>
                    <a:pt x="89" y="112"/>
                  </a:lnTo>
                  <a:close/>
                  <a:moveTo>
                    <a:pt x="86" y="83"/>
                  </a:moveTo>
                  <a:cubicBezTo>
                    <a:pt x="86" y="83"/>
                    <a:pt x="87" y="80"/>
                    <a:pt x="89" y="80"/>
                  </a:cubicBezTo>
                  <a:cubicBezTo>
                    <a:pt x="91" y="80"/>
                    <a:pt x="92" y="82"/>
                    <a:pt x="92" y="85"/>
                  </a:cubicBezTo>
                  <a:cubicBezTo>
                    <a:pt x="92" y="85"/>
                    <a:pt x="86" y="83"/>
                    <a:pt x="86" y="83"/>
                  </a:cubicBezTo>
                  <a:close/>
                  <a:moveTo>
                    <a:pt x="96" y="93"/>
                  </a:moveTo>
                  <a:cubicBezTo>
                    <a:pt x="97" y="93"/>
                    <a:pt x="97" y="93"/>
                    <a:pt x="97" y="93"/>
                  </a:cubicBezTo>
                  <a:cubicBezTo>
                    <a:pt x="97" y="93"/>
                    <a:pt x="97" y="94"/>
                    <a:pt x="97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3"/>
                    <a:pt x="96" y="93"/>
                  </a:cubicBezTo>
                  <a:close/>
                  <a:moveTo>
                    <a:pt x="96" y="92"/>
                  </a:moveTo>
                  <a:cubicBezTo>
                    <a:pt x="96" y="92"/>
                    <a:pt x="96" y="92"/>
                    <a:pt x="96" y="92"/>
                  </a:cubicBezTo>
                  <a:cubicBezTo>
                    <a:pt x="96" y="91"/>
                    <a:pt x="96" y="91"/>
                    <a:pt x="96" y="90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8" y="91"/>
                    <a:pt x="97" y="91"/>
                    <a:pt x="97" y="91"/>
                  </a:cubicBezTo>
                  <a:cubicBezTo>
                    <a:pt x="97" y="92"/>
                    <a:pt x="97" y="92"/>
                    <a:pt x="97" y="92"/>
                  </a:cubicBezTo>
                  <a:lnTo>
                    <a:pt x="96" y="92"/>
                  </a:lnTo>
                  <a:close/>
                  <a:moveTo>
                    <a:pt x="97" y="90"/>
                  </a:moveTo>
                  <a:cubicBezTo>
                    <a:pt x="97" y="89"/>
                    <a:pt x="97" y="89"/>
                    <a:pt x="97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8" y="89"/>
                    <a:pt x="98" y="90"/>
                    <a:pt x="98" y="90"/>
                  </a:cubicBezTo>
                  <a:lnTo>
                    <a:pt x="97" y="90"/>
                  </a:lnTo>
                  <a:close/>
                  <a:moveTo>
                    <a:pt x="97" y="77"/>
                  </a:moveTo>
                  <a:cubicBezTo>
                    <a:pt x="95" y="75"/>
                    <a:pt x="95" y="75"/>
                    <a:pt x="95" y="75"/>
                  </a:cubicBezTo>
                  <a:cubicBezTo>
                    <a:pt x="95" y="75"/>
                    <a:pt x="96" y="74"/>
                    <a:pt x="97" y="75"/>
                  </a:cubicBezTo>
                  <a:cubicBezTo>
                    <a:pt x="98" y="76"/>
                    <a:pt x="97" y="77"/>
                    <a:pt x="97" y="77"/>
                  </a:cubicBezTo>
                  <a:close/>
                  <a:moveTo>
                    <a:pt x="96" y="71"/>
                  </a:moveTo>
                  <a:cubicBezTo>
                    <a:pt x="95" y="70"/>
                    <a:pt x="97" y="67"/>
                    <a:pt x="97" y="67"/>
                  </a:cubicBezTo>
                  <a:cubicBezTo>
                    <a:pt x="97" y="67"/>
                    <a:pt x="101" y="73"/>
                    <a:pt x="101" y="73"/>
                  </a:cubicBezTo>
                  <a:cubicBezTo>
                    <a:pt x="98" y="73"/>
                    <a:pt x="96" y="73"/>
                    <a:pt x="96" y="71"/>
                  </a:cubicBezTo>
                  <a:close/>
                  <a:moveTo>
                    <a:pt x="100" y="61"/>
                  </a:moveTo>
                  <a:cubicBezTo>
                    <a:pt x="98" y="58"/>
                    <a:pt x="98" y="58"/>
                    <a:pt x="98" y="58"/>
                  </a:cubicBezTo>
                  <a:cubicBezTo>
                    <a:pt x="100" y="58"/>
                    <a:pt x="101" y="58"/>
                    <a:pt x="101" y="58"/>
                  </a:cubicBezTo>
                  <a:cubicBezTo>
                    <a:pt x="102" y="60"/>
                    <a:pt x="102" y="60"/>
                    <a:pt x="102" y="60"/>
                  </a:cubicBezTo>
                  <a:cubicBezTo>
                    <a:pt x="101" y="60"/>
                    <a:pt x="100" y="60"/>
                    <a:pt x="100" y="61"/>
                  </a:cubicBezTo>
                  <a:close/>
                  <a:moveTo>
                    <a:pt x="99" y="61"/>
                  </a:moveTo>
                  <a:cubicBezTo>
                    <a:pt x="98" y="62"/>
                    <a:pt x="98" y="62"/>
                    <a:pt x="97" y="62"/>
                  </a:cubicBezTo>
                  <a:cubicBezTo>
                    <a:pt x="95" y="58"/>
                    <a:pt x="95" y="58"/>
                    <a:pt x="95" y="58"/>
                  </a:cubicBezTo>
                  <a:cubicBezTo>
                    <a:pt x="96" y="58"/>
                    <a:pt x="96" y="58"/>
                    <a:pt x="97" y="58"/>
                  </a:cubicBezTo>
                  <a:cubicBezTo>
                    <a:pt x="98" y="59"/>
                    <a:pt x="98" y="60"/>
                    <a:pt x="99" y="61"/>
                  </a:cubicBezTo>
                  <a:close/>
                  <a:moveTo>
                    <a:pt x="97" y="63"/>
                  </a:moveTo>
                  <a:cubicBezTo>
                    <a:pt x="96" y="63"/>
                    <a:pt x="96" y="63"/>
                    <a:pt x="96" y="64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3" y="59"/>
                    <a:pt x="93" y="59"/>
                    <a:pt x="94" y="59"/>
                  </a:cubicBezTo>
                  <a:lnTo>
                    <a:pt x="97" y="63"/>
                  </a:lnTo>
                  <a:close/>
                  <a:moveTo>
                    <a:pt x="80" y="33"/>
                  </a:moveTo>
                  <a:cubicBezTo>
                    <a:pt x="80" y="32"/>
                    <a:pt x="80" y="31"/>
                    <a:pt x="80" y="30"/>
                  </a:cubicBezTo>
                  <a:cubicBezTo>
                    <a:pt x="80" y="30"/>
                    <a:pt x="81" y="30"/>
                    <a:pt x="82" y="30"/>
                  </a:cubicBezTo>
                  <a:cubicBezTo>
                    <a:pt x="82" y="31"/>
                    <a:pt x="82" y="33"/>
                    <a:pt x="83" y="34"/>
                  </a:cubicBezTo>
                  <a:cubicBezTo>
                    <a:pt x="81" y="33"/>
                    <a:pt x="81" y="33"/>
                    <a:pt x="80" y="33"/>
                  </a:cubicBezTo>
                  <a:close/>
                  <a:moveTo>
                    <a:pt x="81" y="35"/>
                  </a:moveTo>
                  <a:cubicBezTo>
                    <a:pt x="81" y="35"/>
                    <a:pt x="81" y="35"/>
                    <a:pt x="81" y="35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1" y="34"/>
                    <a:pt x="81" y="34"/>
                    <a:pt x="81" y="35"/>
                  </a:cubicBezTo>
                  <a:close/>
                  <a:moveTo>
                    <a:pt x="82" y="29"/>
                  </a:moveTo>
                  <a:cubicBezTo>
                    <a:pt x="81" y="29"/>
                    <a:pt x="80" y="29"/>
                    <a:pt x="80" y="29"/>
                  </a:cubicBezTo>
                  <a:cubicBezTo>
                    <a:pt x="80" y="28"/>
                    <a:pt x="80" y="27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1" y="26"/>
                    <a:pt x="82" y="26"/>
                  </a:cubicBezTo>
                  <a:cubicBezTo>
                    <a:pt x="82" y="27"/>
                    <a:pt x="82" y="28"/>
                    <a:pt x="82" y="29"/>
                  </a:cubicBezTo>
                  <a:cubicBezTo>
                    <a:pt x="82" y="29"/>
                    <a:pt x="82" y="29"/>
                    <a:pt x="82" y="29"/>
                  </a:cubicBezTo>
                  <a:close/>
                  <a:moveTo>
                    <a:pt x="82" y="25"/>
                  </a:moveTo>
                  <a:cubicBezTo>
                    <a:pt x="81" y="25"/>
                    <a:pt x="80" y="25"/>
                    <a:pt x="80" y="25"/>
                  </a:cubicBezTo>
                  <a:cubicBezTo>
                    <a:pt x="80" y="24"/>
                    <a:pt x="80" y="22"/>
                    <a:pt x="80" y="21"/>
                  </a:cubicBezTo>
                  <a:cubicBezTo>
                    <a:pt x="81" y="21"/>
                    <a:pt x="82" y="21"/>
                    <a:pt x="83" y="21"/>
                  </a:cubicBezTo>
                  <a:cubicBezTo>
                    <a:pt x="83" y="22"/>
                    <a:pt x="82" y="24"/>
                    <a:pt x="82" y="25"/>
                  </a:cubicBezTo>
                  <a:close/>
                  <a:moveTo>
                    <a:pt x="79" y="19"/>
                  </a:moveTo>
                  <a:cubicBezTo>
                    <a:pt x="79" y="18"/>
                    <a:pt x="77" y="17"/>
                    <a:pt x="75" y="16"/>
                  </a:cubicBezTo>
                  <a:cubicBezTo>
                    <a:pt x="74" y="16"/>
                    <a:pt x="74" y="16"/>
                    <a:pt x="73" y="16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4"/>
                    <a:pt x="72" y="14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74" y="13"/>
                    <a:pt x="74" y="13"/>
                    <a:pt x="75" y="13"/>
                  </a:cubicBezTo>
                  <a:cubicBezTo>
                    <a:pt x="75" y="13"/>
                    <a:pt x="76" y="13"/>
                    <a:pt x="77" y="14"/>
                  </a:cubicBezTo>
                  <a:cubicBezTo>
                    <a:pt x="78" y="15"/>
                    <a:pt x="80" y="16"/>
                    <a:pt x="80" y="17"/>
                  </a:cubicBezTo>
                  <a:cubicBezTo>
                    <a:pt x="80" y="17"/>
                    <a:pt x="80" y="18"/>
                    <a:pt x="79" y="19"/>
                  </a:cubicBezTo>
                  <a:close/>
                  <a:moveTo>
                    <a:pt x="73" y="17"/>
                  </a:moveTo>
                  <a:cubicBezTo>
                    <a:pt x="74" y="17"/>
                    <a:pt x="74" y="17"/>
                    <a:pt x="75" y="17"/>
                  </a:cubicBezTo>
                  <a:cubicBezTo>
                    <a:pt x="77" y="18"/>
                    <a:pt x="79" y="19"/>
                    <a:pt x="79" y="20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9" y="20"/>
                    <a:pt x="79" y="20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8" y="20"/>
                    <a:pt x="76" y="20"/>
                    <a:pt x="75" y="20"/>
                  </a:cubicBezTo>
                  <a:cubicBezTo>
                    <a:pt x="74" y="20"/>
                    <a:pt x="73" y="21"/>
                    <a:pt x="73" y="21"/>
                  </a:cubicBezTo>
                  <a:cubicBezTo>
                    <a:pt x="71" y="19"/>
                    <a:pt x="71" y="19"/>
                    <a:pt x="71" y="19"/>
                  </a:cubicBezTo>
                  <a:lnTo>
                    <a:pt x="73" y="17"/>
                  </a:lnTo>
                  <a:close/>
                  <a:moveTo>
                    <a:pt x="73" y="22"/>
                  </a:moveTo>
                  <a:cubicBezTo>
                    <a:pt x="73" y="22"/>
                    <a:pt x="74" y="22"/>
                    <a:pt x="75" y="21"/>
                  </a:cubicBezTo>
                  <a:cubicBezTo>
                    <a:pt x="76" y="21"/>
                    <a:pt x="78" y="21"/>
                    <a:pt x="79" y="22"/>
                  </a:cubicBezTo>
                  <a:cubicBezTo>
                    <a:pt x="79" y="23"/>
                    <a:pt x="79" y="24"/>
                    <a:pt x="79" y="25"/>
                  </a:cubicBezTo>
                  <a:cubicBezTo>
                    <a:pt x="77" y="25"/>
                    <a:pt x="75" y="25"/>
                    <a:pt x="73" y="25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71" y="23"/>
                    <a:pt x="71" y="23"/>
                    <a:pt x="71" y="23"/>
                  </a:cubicBezTo>
                  <a:lnTo>
                    <a:pt x="73" y="22"/>
                  </a:lnTo>
                  <a:close/>
                  <a:moveTo>
                    <a:pt x="71" y="14"/>
                  </a:moveTo>
                  <a:cubicBezTo>
                    <a:pt x="69" y="16"/>
                    <a:pt x="69" y="16"/>
                    <a:pt x="69" y="16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4"/>
                    <a:pt x="71" y="14"/>
                    <a:pt x="71" y="14"/>
                  </a:cubicBezTo>
                  <a:close/>
                  <a:moveTo>
                    <a:pt x="69" y="16"/>
                  </a:moveTo>
                  <a:cubicBezTo>
                    <a:pt x="71" y="19"/>
                    <a:pt x="71" y="19"/>
                    <a:pt x="71" y="19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6" y="19"/>
                    <a:pt x="66" y="19"/>
                    <a:pt x="66" y="19"/>
                  </a:cubicBezTo>
                  <a:lnTo>
                    <a:pt x="69" y="16"/>
                  </a:lnTo>
                  <a:close/>
                  <a:moveTo>
                    <a:pt x="68" y="21"/>
                  </a:moveTo>
                  <a:cubicBezTo>
                    <a:pt x="70" y="23"/>
                    <a:pt x="70" y="23"/>
                    <a:pt x="70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66" y="23"/>
                    <a:pt x="66" y="23"/>
                    <a:pt x="66" y="23"/>
                  </a:cubicBezTo>
                  <a:lnTo>
                    <a:pt x="68" y="21"/>
                  </a:lnTo>
                  <a:close/>
                  <a:moveTo>
                    <a:pt x="67" y="38"/>
                  </a:moveTo>
                  <a:cubicBezTo>
                    <a:pt x="65" y="39"/>
                    <a:pt x="65" y="39"/>
                    <a:pt x="65" y="39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4" y="39"/>
                    <a:pt x="63" y="40"/>
                    <a:pt x="63" y="40"/>
                  </a:cubicBezTo>
                  <a:cubicBezTo>
                    <a:pt x="62" y="39"/>
                    <a:pt x="62" y="38"/>
                    <a:pt x="61" y="36"/>
                  </a:cubicBezTo>
                  <a:cubicBezTo>
                    <a:pt x="61" y="36"/>
                    <a:pt x="62" y="36"/>
                    <a:pt x="62" y="36"/>
                  </a:cubicBezTo>
                  <a:cubicBezTo>
                    <a:pt x="63" y="36"/>
                    <a:pt x="63" y="36"/>
                    <a:pt x="64" y="36"/>
                  </a:cubicBezTo>
                  <a:lnTo>
                    <a:pt x="67" y="38"/>
                  </a:lnTo>
                  <a:close/>
                  <a:moveTo>
                    <a:pt x="63" y="45"/>
                  </a:moveTo>
                  <a:cubicBezTo>
                    <a:pt x="62" y="45"/>
                    <a:pt x="62" y="46"/>
                    <a:pt x="62" y="46"/>
                  </a:cubicBezTo>
                  <a:cubicBezTo>
                    <a:pt x="62" y="46"/>
                    <a:pt x="62" y="47"/>
                    <a:pt x="61" y="48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6"/>
                    <a:pt x="60" y="46"/>
                    <a:pt x="60" y="46"/>
                  </a:cubicBezTo>
                  <a:cubicBezTo>
                    <a:pt x="60" y="46"/>
                    <a:pt x="60" y="45"/>
                    <a:pt x="60" y="45"/>
                  </a:cubicBezTo>
                  <a:cubicBezTo>
                    <a:pt x="61" y="45"/>
                    <a:pt x="62" y="45"/>
                    <a:pt x="63" y="45"/>
                  </a:cubicBezTo>
                  <a:close/>
                  <a:moveTo>
                    <a:pt x="64" y="35"/>
                  </a:moveTo>
                  <a:cubicBezTo>
                    <a:pt x="64" y="35"/>
                    <a:pt x="63" y="35"/>
                    <a:pt x="62" y="35"/>
                  </a:cubicBezTo>
                  <a:cubicBezTo>
                    <a:pt x="61" y="35"/>
                    <a:pt x="61" y="35"/>
                    <a:pt x="60" y="35"/>
                  </a:cubicBezTo>
                  <a:cubicBezTo>
                    <a:pt x="60" y="34"/>
                    <a:pt x="59" y="33"/>
                    <a:pt x="59" y="32"/>
                  </a:cubicBezTo>
                  <a:cubicBezTo>
                    <a:pt x="60" y="32"/>
                    <a:pt x="61" y="32"/>
                    <a:pt x="62" y="32"/>
                  </a:cubicBezTo>
                  <a:cubicBezTo>
                    <a:pt x="63" y="32"/>
                    <a:pt x="63" y="31"/>
                    <a:pt x="64" y="31"/>
                  </a:cubicBezTo>
                  <a:cubicBezTo>
                    <a:pt x="66" y="33"/>
                    <a:pt x="66" y="33"/>
                    <a:pt x="66" y="33"/>
                  </a:cubicBezTo>
                  <a:lnTo>
                    <a:pt x="64" y="35"/>
                  </a:lnTo>
                  <a:close/>
                  <a:moveTo>
                    <a:pt x="61" y="49"/>
                  </a:move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1" y="53"/>
                    <a:pt x="61" y="53"/>
                    <a:pt x="61" y="53"/>
                  </a:cubicBezTo>
                  <a:cubicBezTo>
                    <a:pt x="61" y="53"/>
                    <a:pt x="61" y="53"/>
                    <a:pt x="61" y="53"/>
                  </a:cubicBezTo>
                  <a:cubicBezTo>
                    <a:pt x="61" y="53"/>
                    <a:pt x="61" y="53"/>
                    <a:pt x="61" y="53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9" y="51"/>
                    <a:pt x="59" y="51"/>
                    <a:pt x="59" y="51"/>
                  </a:cubicBezTo>
                  <a:lnTo>
                    <a:pt x="61" y="49"/>
                  </a:lnTo>
                  <a:close/>
                  <a:moveTo>
                    <a:pt x="60" y="54"/>
                  </a:moveTo>
                  <a:cubicBezTo>
                    <a:pt x="61" y="55"/>
                    <a:pt x="61" y="55"/>
                    <a:pt x="61" y="55"/>
                  </a:cubicBezTo>
                  <a:cubicBezTo>
                    <a:pt x="60" y="56"/>
                    <a:pt x="59" y="57"/>
                    <a:pt x="58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57"/>
                    <a:pt x="58" y="56"/>
                    <a:pt x="59" y="55"/>
                  </a:cubicBezTo>
                  <a:lnTo>
                    <a:pt x="60" y="54"/>
                  </a:lnTo>
                  <a:close/>
                  <a:moveTo>
                    <a:pt x="56" y="53"/>
                  </a:moveTo>
                  <a:cubicBezTo>
                    <a:pt x="54" y="50"/>
                    <a:pt x="54" y="50"/>
                    <a:pt x="54" y="50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58" y="51"/>
                    <a:pt x="58" y="51"/>
                    <a:pt x="58" y="51"/>
                  </a:cubicBezTo>
                  <a:lnTo>
                    <a:pt x="56" y="53"/>
                  </a:lnTo>
                  <a:close/>
                  <a:moveTo>
                    <a:pt x="52" y="48"/>
                  </a:moveTo>
                  <a:cubicBezTo>
                    <a:pt x="54" y="50"/>
                    <a:pt x="54" y="50"/>
                    <a:pt x="54" y="50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0" y="50"/>
                    <a:pt x="50" y="50"/>
                    <a:pt x="50" y="50"/>
                  </a:cubicBezTo>
                  <a:lnTo>
                    <a:pt x="52" y="48"/>
                  </a:lnTo>
                  <a:close/>
                  <a:moveTo>
                    <a:pt x="51" y="68"/>
                  </a:moveTo>
                  <a:cubicBezTo>
                    <a:pt x="50" y="68"/>
                    <a:pt x="49" y="68"/>
                    <a:pt x="48" y="68"/>
                  </a:cubicBezTo>
                  <a:cubicBezTo>
                    <a:pt x="48" y="68"/>
                    <a:pt x="48" y="68"/>
                    <a:pt x="47" y="68"/>
                  </a:cubicBezTo>
                  <a:cubicBezTo>
                    <a:pt x="47" y="67"/>
                    <a:pt x="47" y="67"/>
                    <a:pt x="47" y="66"/>
                  </a:cubicBezTo>
                  <a:cubicBezTo>
                    <a:pt x="47" y="66"/>
                    <a:pt x="47" y="65"/>
                    <a:pt x="47" y="65"/>
                  </a:cubicBezTo>
                  <a:cubicBezTo>
                    <a:pt x="47" y="65"/>
                    <a:pt x="48" y="65"/>
                    <a:pt x="49" y="65"/>
                  </a:cubicBezTo>
                  <a:cubicBezTo>
                    <a:pt x="49" y="65"/>
                    <a:pt x="49" y="65"/>
                    <a:pt x="50" y="65"/>
                  </a:cubicBezTo>
                  <a:cubicBezTo>
                    <a:pt x="50" y="66"/>
                    <a:pt x="50" y="67"/>
                    <a:pt x="51" y="68"/>
                  </a:cubicBezTo>
                  <a:close/>
                  <a:moveTo>
                    <a:pt x="49" y="46"/>
                  </a:moveTo>
                  <a:cubicBezTo>
                    <a:pt x="47" y="47"/>
                    <a:pt x="47" y="47"/>
                    <a:pt x="47" y="47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6" y="45"/>
                    <a:pt x="45" y="43"/>
                    <a:pt x="45" y="41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7" y="41"/>
                    <a:pt x="48" y="41"/>
                    <a:pt x="49" y="41"/>
                  </a:cubicBezTo>
                  <a:cubicBezTo>
                    <a:pt x="50" y="41"/>
                    <a:pt x="50" y="43"/>
                    <a:pt x="50" y="43"/>
                  </a:cubicBezTo>
                  <a:cubicBezTo>
                    <a:pt x="50" y="44"/>
                    <a:pt x="49" y="45"/>
                    <a:pt x="49" y="46"/>
                  </a:cubicBezTo>
                  <a:close/>
                  <a:moveTo>
                    <a:pt x="44" y="23"/>
                  </a:moveTo>
                  <a:cubicBezTo>
                    <a:pt x="44" y="22"/>
                    <a:pt x="45" y="22"/>
                    <a:pt x="46" y="21"/>
                  </a:cubicBezTo>
                  <a:cubicBezTo>
                    <a:pt x="47" y="22"/>
                    <a:pt x="48" y="24"/>
                    <a:pt x="48" y="25"/>
                  </a:cubicBezTo>
                  <a:cubicBezTo>
                    <a:pt x="48" y="25"/>
                    <a:pt x="47" y="25"/>
                    <a:pt x="47" y="26"/>
                  </a:cubicBezTo>
                  <a:cubicBezTo>
                    <a:pt x="46" y="25"/>
                    <a:pt x="45" y="24"/>
                    <a:pt x="44" y="23"/>
                  </a:cubicBezTo>
                  <a:close/>
                  <a:moveTo>
                    <a:pt x="44" y="29"/>
                  </a:moveTo>
                  <a:cubicBezTo>
                    <a:pt x="43" y="29"/>
                    <a:pt x="43" y="30"/>
                    <a:pt x="43" y="31"/>
                  </a:cubicBezTo>
                  <a:cubicBezTo>
                    <a:pt x="42" y="30"/>
                    <a:pt x="40" y="29"/>
                    <a:pt x="39" y="29"/>
                  </a:cubicBezTo>
                  <a:cubicBezTo>
                    <a:pt x="40" y="27"/>
                    <a:pt x="40" y="27"/>
                    <a:pt x="41" y="26"/>
                  </a:cubicBezTo>
                  <a:cubicBezTo>
                    <a:pt x="42" y="27"/>
                    <a:pt x="43" y="28"/>
                    <a:pt x="44" y="29"/>
                  </a:cubicBezTo>
                  <a:close/>
                  <a:moveTo>
                    <a:pt x="38" y="28"/>
                  </a:moveTo>
                  <a:cubicBezTo>
                    <a:pt x="37" y="28"/>
                    <a:pt x="36" y="27"/>
                    <a:pt x="35" y="27"/>
                  </a:cubicBezTo>
                  <a:cubicBezTo>
                    <a:pt x="36" y="25"/>
                    <a:pt x="36" y="24"/>
                    <a:pt x="37" y="23"/>
                  </a:cubicBezTo>
                  <a:cubicBezTo>
                    <a:pt x="38" y="24"/>
                    <a:pt x="39" y="25"/>
                    <a:pt x="40" y="25"/>
                  </a:cubicBezTo>
                  <a:cubicBezTo>
                    <a:pt x="39" y="26"/>
                    <a:pt x="39" y="27"/>
                    <a:pt x="38" y="28"/>
                  </a:cubicBezTo>
                  <a:close/>
                  <a:moveTo>
                    <a:pt x="36" y="32"/>
                  </a:moveTo>
                  <a:cubicBezTo>
                    <a:pt x="36" y="33"/>
                    <a:pt x="35" y="35"/>
                    <a:pt x="35" y="36"/>
                  </a:cubicBezTo>
                  <a:cubicBezTo>
                    <a:pt x="34" y="36"/>
                    <a:pt x="33" y="36"/>
                    <a:pt x="32" y="36"/>
                  </a:cubicBezTo>
                  <a:cubicBezTo>
                    <a:pt x="32" y="35"/>
                    <a:pt x="32" y="33"/>
                    <a:pt x="33" y="31"/>
                  </a:cubicBezTo>
                  <a:cubicBezTo>
                    <a:pt x="34" y="31"/>
                    <a:pt x="35" y="32"/>
                    <a:pt x="36" y="32"/>
                  </a:cubicBezTo>
                  <a:close/>
                  <a:moveTo>
                    <a:pt x="32" y="41"/>
                  </a:moveTo>
                  <a:cubicBezTo>
                    <a:pt x="32" y="42"/>
                    <a:pt x="32" y="43"/>
                    <a:pt x="31" y="44"/>
                  </a:cubicBezTo>
                  <a:cubicBezTo>
                    <a:pt x="31" y="45"/>
                    <a:pt x="30" y="47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7"/>
                    <a:pt x="28" y="46"/>
                    <a:pt x="28" y="45"/>
                  </a:cubicBezTo>
                  <a:cubicBezTo>
                    <a:pt x="28" y="44"/>
                    <a:pt x="29" y="43"/>
                    <a:pt x="29" y="42"/>
                  </a:cubicBezTo>
                  <a:cubicBezTo>
                    <a:pt x="30" y="42"/>
                    <a:pt x="31" y="42"/>
                    <a:pt x="32" y="41"/>
                  </a:cubicBezTo>
                  <a:close/>
                  <a:moveTo>
                    <a:pt x="31" y="36"/>
                  </a:moveTo>
                  <a:cubicBezTo>
                    <a:pt x="30" y="36"/>
                    <a:pt x="28" y="36"/>
                    <a:pt x="27" y="36"/>
                  </a:cubicBezTo>
                  <a:cubicBezTo>
                    <a:pt x="27" y="34"/>
                    <a:pt x="26" y="32"/>
                    <a:pt x="27" y="30"/>
                  </a:cubicBezTo>
                  <a:cubicBezTo>
                    <a:pt x="29" y="30"/>
                    <a:pt x="30" y="30"/>
                    <a:pt x="32" y="31"/>
                  </a:cubicBezTo>
                  <a:cubicBezTo>
                    <a:pt x="31" y="33"/>
                    <a:pt x="31" y="35"/>
                    <a:pt x="31" y="36"/>
                  </a:cubicBezTo>
                  <a:close/>
                  <a:moveTo>
                    <a:pt x="16" y="75"/>
                  </a:moveTo>
                  <a:cubicBezTo>
                    <a:pt x="16" y="74"/>
                    <a:pt x="16" y="73"/>
                    <a:pt x="16" y="72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8" y="76"/>
                    <a:pt x="18" y="77"/>
                    <a:pt x="18" y="79"/>
                  </a:cubicBezTo>
                  <a:cubicBezTo>
                    <a:pt x="17" y="79"/>
                    <a:pt x="17" y="80"/>
                    <a:pt x="16" y="81"/>
                  </a:cubicBezTo>
                  <a:cubicBezTo>
                    <a:pt x="15" y="80"/>
                    <a:pt x="15" y="79"/>
                    <a:pt x="14" y="78"/>
                  </a:cubicBezTo>
                  <a:cubicBezTo>
                    <a:pt x="14" y="77"/>
                    <a:pt x="15" y="76"/>
                    <a:pt x="16" y="75"/>
                  </a:cubicBezTo>
                  <a:close/>
                  <a:moveTo>
                    <a:pt x="18" y="90"/>
                  </a:moveTo>
                  <a:cubicBezTo>
                    <a:pt x="18" y="91"/>
                    <a:pt x="17" y="93"/>
                    <a:pt x="16" y="94"/>
                  </a:cubicBezTo>
                  <a:cubicBezTo>
                    <a:pt x="15" y="94"/>
                    <a:pt x="14" y="93"/>
                    <a:pt x="13" y="92"/>
                  </a:cubicBezTo>
                  <a:cubicBezTo>
                    <a:pt x="14" y="91"/>
                    <a:pt x="15" y="89"/>
                    <a:pt x="16" y="88"/>
                  </a:cubicBezTo>
                  <a:cubicBezTo>
                    <a:pt x="17" y="89"/>
                    <a:pt x="17" y="90"/>
                    <a:pt x="18" y="90"/>
                  </a:cubicBezTo>
                  <a:close/>
                  <a:moveTo>
                    <a:pt x="16" y="98"/>
                  </a:moveTo>
                  <a:cubicBezTo>
                    <a:pt x="18" y="99"/>
                    <a:pt x="19" y="99"/>
                    <a:pt x="20" y="99"/>
                  </a:cubicBezTo>
                  <a:cubicBezTo>
                    <a:pt x="20" y="100"/>
                    <a:pt x="20" y="101"/>
                    <a:pt x="20" y="101"/>
                  </a:cubicBezTo>
                  <a:cubicBezTo>
                    <a:pt x="19" y="101"/>
                    <a:pt x="17" y="101"/>
                    <a:pt x="15" y="101"/>
                  </a:cubicBezTo>
                  <a:cubicBezTo>
                    <a:pt x="15" y="101"/>
                    <a:pt x="16" y="100"/>
                    <a:pt x="16" y="98"/>
                  </a:cubicBezTo>
                  <a:close/>
                  <a:moveTo>
                    <a:pt x="20" y="105"/>
                  </a:moveTo>
                  <a:cubicBezTo>
                    <a:pt x="20" y="106"/>
                    <a:pt x="20" y="107"/>
                    <a:pt x="20" y="107"/>
                  </a:cubicBezTo>
                  <a:cubicBezTo>
                    <a:pt x="19" y="108"/>
                    <a:pt x="18" y="108"/>
                    <a:pt x="16" y="109"/>
                  </a:cubicBezTo>
                  <a:cubicBezTo>
                    <a:pt x="16" y="107"/>
                    <a:pt x="16" y="106"/>
                    <a:pt x="16" y="106"/>
                  </a:cubicBezTo>
                  <a:cubicBezTo>
                    <a:pt x="17" y="105"/>
                    <a:pt x="19" y="105"/>
                    <a:pt x="20" y="105"/>
                  </a:cubicBezTo>
                  <a:close/>
                  <a:moveTo>
                    <a:pt x="21" y="110"/>
                  </a:moveTo>
                  <a:cubicBezTo>
                    <a:pt x="22" y="111"/>
                    <a:pt x="22" y="112"/>
                    <a:pt x="23" y="113"/>
                  </a:cubicBezTo>
                  <a:cubicBezTo>
                    <a:pt x="22" y="114"/>
                    <a:pt x="21" y="114"/>
                    <a:pt x="20" y="115"/>
                  </a:cubicBezTo>
                  <a:cubicBezTo>
                    <a:pt x="19" y="115"/>
                    <a:pt x="18" y="113"/>
                    <a:pt x="18" y="112"/>
                  </a:cubicBezTo>
                  <a:cubicBezTo>
                    <a:pt x="19" y="111"/>
                    <a:pt x="20" y="111"/>
                    <a:pt x="21" y="110"/>
                  </a:cubicBezTo>
                  <a:close/>
                  <a:moveTo>
                    <a:pt x="20" y="85"/>
                  </a:moveTo>
                  <a:cubicBezTo>
                    <a:pt x="21" y="84"/>
                    <a:pt x="21" y="83"/>
                    <a:pt x="22" y="82"/>
                  </a:cubicBezTo>
                  <a:cubicBezTo>
                    <a:pt x="22" y="81"/>
                    <a:pt x="22" y="81"/>
                    <a:pt x="23" y="80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82"/>
                    <a:pt x="24" y="84"/>
                    <a:pt x="24" y="85"/>
                  </a:cubicBezTo>
                  <a:cubicBezTo>
                    <a:pt x="24" y="86"/>
                    <a:pt x="23" y="87"/>
                    <a:pt x="23" y="88"/>
                  </a:cubicBezTo>
                  <a:cubicBezTo>
                    <a:pt x="22" y="87"/>
                    <a:pt x="21" y="86"/>
                    <a:pt x="20" y="85"/>
                  </a:cubicBezTo>
                  <a:close/>
                  <a:moveTo>
                    <a:pt x="25" y="85"/>
                  </a:moveTo>
                  <a:cubicBezTo>
                    <a:pt x="25" y="85"/>
                    <a:pt x="25" y="84"/>
                    <a:pt x="26" y="84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5"/>
                    <a:pt x="27" y="86"/>
                    <a:pt x="27" y="88"/>
                  </a:cubicBezTo>
                  <a:cubicBezTo>
                    <a:pt x="26" y="89"/>
                    <a:pt x="26" y="89"/>
                    <a:pt x="25" y="90"/>
                  </a:cubicBezTo>
                  <a:cubicBezTo>
                    <a:pt x="25" y="90"/>
                    <a:pt x="24" y="89"/>
                    <a:pt x="24" y="88"/>
                  </a:cubicBezTo>
                  <a:cubicBezTo>
                    <a:pt x="24" y="88"/>
                    <a:pt x="25" y="86"/>
                    <a:pt x="25" y="85"/>
                  </a:cubicBezTo>
                  <a:close/>
                  <a:moveTo>
                    <a:pt x="26" y="116"/>
                  </a:moveTo>
                  <a:cubicBezTo>
                    <a:pt x="27" y="116"/>
                    <a:pt x="27" y="117"/>
                    <a:pt x="28" y="118"/>
                  </a:cubicBezTo>
                  <a:cubicBezTo>
                    <a:pt x="28" y="119"/>
                    <a:pt x="29" y="120"/>
                    <a:pt x="29" y="121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30" y="123"/>
                    <a:pt x="30" y="123"/>
                    <a:pt x="30" y="123"/>
                  </a:cubicBezTo>
                  <a:cubicBezTo>
                    <a:pt x="27" y="124"/>
                    <a:pt x="27" y="124"/>
                    <a:pt x="27" y="124"/>
                  </a:cubicBezTo>
                  <a:cubicBezTo>
                    <a:pt x="27" y="123"/>
                    <a:pt x="27" y="121"/>
                    <a:pt x="26" y="120"/>
                  </a:cubicBezTo>
                  <a:cubicBezTo>
                    <a:pt x="26" y="119"/>
                    <a:pt x="25" y="118"/>
                    <a:pt x="25" y="117"/>
                  </a:cubicBezTo>
                  <a:cubicBezTo>
                    <a:pt x="25" y="117"/>
                    <a:pt x="26" y="116"/>
                    <a:pt x="26" y="116"/>
                  </a:cubicBezTo>
                  <a:close/>
                  <a:moveTo>
                    <a:pt x="29" y="117"/>
                  </a:moveTo>
                  <a:cubicBezTo>
                    <a:pt x="28" y="116"/>
                    <a:pt x="28" y="115"/>
                    <a:pt x="27" y="115"/>
                  </a:cubicBezTo>
                  <a:cubicBezTo>
                    <a:pt x="28" y="114"/>
                    <a:pt x="28" y="113"/>
                    <a:pt x="29" y="113"/>
                  </a:cubicBezTo>
                  <a:cubicBezTo>
                    <a:pt x="29" y="113"/>
                    <a:pt x="29" y="113"/>
                    <a:pt x="29" y="113"/>
                  </a:cubicBezTo>
                  <a:cubicBezTo>
                    <a:pt x="30" y="114"/>
                    <a:pt x="31" y="116"/>
                    <a:pt x="32" y="116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29" y="119"/>
                    <a:pt x="29" y="118"/>
                    <a:pt x="29" y="117"/>
                  </a:cubicBezTo>
                  <a:close/>
                  <a:moveTo>
                    <a:pt x="33" y="123"/>
                  </a:moveTo>
                  <a:cubicBezTo>
                    <a:pt x="33" y="126"/>
                    <a:pt x="33" y="126"/>
                    <a:pt x="33" y="126"/>
                  </a:cubicBezTo>
                  <a:cubicBezTo>
                    <a:pt x="30" y="126"/>
                    <a:pt x="30" y="126"/>
                    <a:pt x="30" y="126"/>
                  </a:cubicBezTo>
                  <a:cubicBezTo>
                    <a:pt x="30" y="123"/>
                    <a:pt x="30" y="123"/>
                    <a:pt x="30" y="123"/>
                  </a:cubicBezTo>
                  <a:lnTo>
                    <a:pt x="33" y="123"/>
                  </a:lnTo>
                  <a:close/>
                  <a:moveTo>
                    <a:pt x="33" y="123"/>
                  </a:moveTo>
                  <a:cubicBezTo>
                    <a:pt x="33" y="119"/>
                    <a:pt x="33" y="119"/>
                    <a:pt x="33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lnTo>
                    <a:pt x="33" y="123"/>
                  </a:lnTo>
                  <a:close/>
                  <a:moveTo>
                    <a:pt x="36" y="126"/>
                  </a:moveTo>
                  <a:cubicBezTo>
                    <a:pt x="37" y="126"/>
                    <a:pt x="37" y="127"/>
                    <a:pt x="38" y="127"/>
                  </a:cubicBezTo>
                  <a:cubicBezTo>
                    <a:pt x="39" y="128"/>
                    <a:pt x="40" y="129"/>
                    <a:pt x="41" y="130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0" y="130"/>
                    <a:pt x="37" y="130"/>
                    <a:pt x="36" y="129"/>
                  </a:cubicBezTo>
                  <a:cubicBezTo>
                    <a:pt x="35" y="129"/>
                    <a:pt x="35" y="129"/>
                    <a:pt x="34" y="129"/>
                  </a:cubicBezTo>
                  <a:cubicBezTo>
                    <a:pt x="34" y="126"/>
                    <a:pt x="34" y="126"/>
                    <a:pt x="34" y="126"/>
                  </a:cubicBezTo>
                  <a:lnTo>
                    <a:pt x="36" y="126"/>
                  </a:lnTo>
                  <a:close/>
                  <a:moveTo>
                    <a:pt x="40" y="134"/>
                  </a:moveTo>
                  <a:cubicBezTo>
                    <a:pt x="41" y="133"/>
                    <a:pt x="41" y="132"/>
                    <a:pt x="42" y="131"/>
                  </a:cubicBezTo>
                  <a:cubicBezTo>
                    <a:pt x="42" y="131"/>
                    <a:pt x="43" y="132"/>
                    <a:pt x="43" y="133"/>
                  </a:cubicBezTo>
                  <a:cubicBezTo>
                    <a:pt x="43" y="134"/>
                    <a:pt x="42" y="134"/>
                    <a:pt x="42" y="135"/>
                  </a:cubicBezTo>
                  <a:cubicBezTo>
                    <a:pt x="41" y="135"/>
                    <a:pt x="41" y="134"/>
                    <a:pt x="40" y="134"/>
                  </a:cubicBezTo>
                  <a:close/>
                  <a:moveTo>
                    <a:pt x="41" y="136"/>
                  </a:moveTo>
                  <a:cubicBezTo>
                    <a:pt x="41" y="136"/>
                    <a:pt x="41" y="137"/>
                    <a:pt x="41" y="138"/>
                  </a:cubicBezTo>
                  <a:cubicBezTo>
                    <a:pt x="41" y="138"/>
                    <a:pt x="40" y="137"/>
                    <a:pt x="40" y="137"/>
                  </a:cubicBezTo>
                  <a:cubicBezTo>
                    <a:pt x="40" y="136"/>
                    <a:pt x="40" y="136"/>
                    <a:pt x="40" y="135"/>
                  </a:cubicBezTo>
                  <a:cubicBezTo>
                    <a:pt x="41" y="135"/>
                    <a:pt x="41" y="136"/>
                    <a:pt x="41" y="136"/>
                  </a:cubicBezTo>
                  <a:close/>
                  <a:moveTo>
                    <a:pt x="43" y="137"/>
                  </a:moveTo>
                  <a:cubicBezTo>
                    <a:pt x="43" y="137"/>
                    <a:pt x="44" y="137"/>
                    <a:pt x="45" y="137"/>
                  </a:cubicBezTo>
                  <a:cubicBezTo>
                    <a:pt x="45" y="138"/>
                    <a:pt x="45" y="139"/>
                    <a:pt x="45" y="139"/>
                  </a:cubicBezTo>
                  <a:cubicBezTo>
                    <a:pt x="44" y="139"/>
                    <a:pt x="43" y="139"/>
                    <a:pt x="42" y="138"/>
                  </a:cubicBezTo>
                  <a:cubicBezTo>
                    <a:pt x="43" y="138"/>
                    <a:pt x="43" y="137"/>
                    <a:pt x="43" y="137"/>
                  </a:cubicBezTo>
                  <a:close/>
                  <a:moveTo>
                    <a:pt x="46" y="135"/>
                  </a:moveTo>
                  <a:cubicBezTo>
                    <a:pt x="46" y="136"/>
                    <a:pt x="46" y="136"/>
                    <a:pt x="46" y="136"/>
                  </a:cubicBezTo>
                  <a:cubicBezTo>
                    <a:pt x="44" y="136"/>
                    <a:pt x="43" y="136"/>
                    <a:pt x="43" y="135"/>
                  </a:cubicBezTo>
                  <a:cubicBezTo>
                    <a:pt x="43" y="135"/>
                    <a:pt x="44" y="134"/>
                    <a:pt x="44" y="133"/>
                  </a:cubicBezTo>
                  <a:cubicBezTo>
                    <a:pt x="44" y="133"/>
                    <a:pt x="45" y="133"/>
                    <a:pt x="45" y="133"/>
                  </a:cubicBezTo>
                  <a:cubicBezTo>
                    <a:pt x="45" y="134"/>
                    <a:pt x="45" y="134"/>
                    <a:pt x="46" y="134"/>
                  </a:cubicBezTo>
                  <a:cubicBezTo>
                    <a:pt x="46" y="135"/>
                    <a:pt x="46" y="135"/>
                    <a:pt x="46" y="135"/>
                  </a:cubicBezTo>
                  <a:close/>
                  <a:moveTo>
                    <a:pt x="44" y="132"/>
                  </a:moveTo>
                  <a:cubicBezTo>
                    <a:pt x="43" y="131"/>
                    <a:pt x="43" y="130"/>
                    <a:pt x="42" y="130"/>
                  </a:cubicBezTo>
                  <a:cubicBezTo>
                    <a:pt x="43" y="129"/>
                    <a:pt x="44" y="128"/>
                    <a:pt x="44" y="127"/>
                  </a:cubicBezTo>
                  <a:cubicBezTo>
                    <a:pt x="45" y="127"/>
                    <a:pt x="45" y="128"/>
                    <a:pt x="46" y="128"/>
                  </a:cubicBezTo>
                  <a:cubicBezTo>
                    <a:pt x="46" y="130"/>
                    <a:pt x="45" y="131"/>
                    <a:pt x="44" y="132"/>
                  </a:cubicBezTo>
                  <a:close/>
                  <a:moveTo>
                    <a:pt x="45" y="126"/>
                  </a:moveTo>
                  <a:cubicBezTo>
                    <a:pt x="45" y="126"/>
                    <a:pt x="45" y="126"/>
                    <a:pt x="45" y="126"/>
                  </a:cubicBezTo>
                  <a:cubicBezTo>
                    <a:pt x="46" y="125"/>
                    <a:pt x="46" y="124"/>
                    <a:pt x="47" y="124"/>
                  </a:cubicBezTo>
                  <a:cubicBezTo>
                    <a:pt x="48" y="124"/>
                    <a:pt x="48" y="125"/>
                    <a:pt x="49" y="125"/>
                  </a:cubicBezTo>
                  <a:cubicBezTo>
                    <a:pt x="49" y="125"/>
                    <a:pt x="49" y="126"/>
                    <a:pt x="49" y="126"/>
                  </a:cubicBezTo>
                  <a:cubicBezTo>
                    <a:pt x="48" y="126"/>
                    <a:pt x="48" y="127"/>
                    <a:pt x="47" y="128"/>
                  </a:cubicBezTo>
                  <a:cubicBezTo>
                    <a:pt x="46" y="127"/>
                    <a:pt x="45" y="126"/>
                    <a:pt x="45" y="126"/>
                  </a:cubicBezTo>
                  <a:close/>
                  <a:moveTo>
                    <a:pt x="50" y="126"/>
                  </a:moveTo>
                  <a:cubicBezTo>
                    <a:pt x="50" y="126"/>
                    <a:pt x="50" y="126"/>
                    <a:pt x="50" y="126"/>
                  </a:cubicBezTo>
                  <a:cubicBezTo>
                    <a:pt x="51" y="126"/>
                    <a:pt x="51" y="127"/>
                    <a:pt x="52" y="127"/>
                  </a:cubicBezTo>
                  <a:cubicBezTo>
                    <a:pt x="52" y="127"/>
                    <a:pt x="52" y="127"/>
                    <a:pt x="52" y="128"/>
                  </a:cubicBezTo>
                  <a:cubicBezTo>
                    <a:pt x="52" y="128"/>
                    <a:pt x="52" y="128"/>
                    <a:pt x="51" y="129"/>
                  </a:cubicBezTo>
                  <a:cubicBezTo>
                    <a:pt x="51" y="129"/>
                    <a:pt x="51" y="129"/>
                    <a:pt x="51" y="130"/>
                  </a:cubicBezTo>
                  <a:cubicBezTo>
                    <a:pt x="50" y="129"/>
                    <a:pt x="49" y="129"/>
                    <a:pt x="49" y="129"/>
                  </a:cubicBezTo>
                  <a:cubicBezTo>
                    <a:pt x="49" y="128"/>
                    <a:pt x="48" y="128"/>
                    <a:pt x="48" y="128"/>
                  </a:cubicBezTo>
                  <a:cubicBezTo>
                    <a:pt x="49" y="128"/>
                    <a:pt x="49" y="127"/>
                    <a:pt x="50" y="126"/>
                  </a:cubicBezTo>
                  <a:close/>
                  <a:moveTo>
                    <a:pt x="51" y="131"/>
                  </a:moveTo>
                  <a:cubicBezTo>
                    <a:pt x="51" y="131"/>
                    <a:pt x="52" y="131"/>
                    <a:pt x="52" y="131"/>
                  </a:cubicBezTo>
                  <a:cubicBezTo>
                    <a:pt x="52" y="132"/>
                    <a:pt x="52" y="132"/>
                    <a:pt x="52" y="132"/>
                  </a:cubicBezTo>
                  <a:cubicBezTo>
                    <a:pt x="51" y="132"/>
                    <a:pt x="51" y="132"/>
                    <a:pt x="50" y="132"/>
                  </a:cubicBezTo>
                  <a:cubicBezTo>
                    <a:pt x="50" y="132"/>
                    <a:pt x="51" y="131"/>
                    <a:pt x="51" y="131"/>
                  </a:cubicBezTo>
                  <a:close/>
                  <a:moveTo>
                    <a:pt x="54" y="136"/>
                  </a:moveTo>
                  <a:cubicBezTo>
                    <a:pt x="53" y="136"/>
                    <a:pt x="53" y="136"/>
                    <a:pt x="52" y="136"/>
                  </a:cubicBezTo>
                  <a:cubicBezTo>
                    <a:pt x="52" y="136"/>
                    <a:pt x="52" y="136"/>
                    <a:pt x="52" y="135"/>
                  </a:cubicBezTo>
                  <a:cubicBezTo>
                    <a:pt x="52" y="135"/>
                    <a:pt x="52" y="134"/>
                    <a:pt x="52" y="133"/>
                  </a:cubicBezTo>
                  <a:cubicBezTo>
                    <a:pt x="53" y="133"/>
                    <a:pt x="53" y="133"/>
                    <a:pt x="53" y="133"/>
                  </a:cubicBezTo>
                  <a:cubicBezTo>
                    <a:pt x="54" y="133"/>
                    <a:pt x="54" y="133"/>
                    <a:pt x="55" y="133"/>
                  </a:cubicBezTo>
                  <a:cubicBezTo>
                    <a:pt x="55" y="134"/>
                    <a:pt x="55" y="134"/>
                    <a:pt x="55" y="134"/>
                  </a:cubicBezTo>
                  <a:cubicBezTo>
                    <a:pt x="55" y="135"/>
                    <a:pt x="55" y="136"/>
                    <a:pt x="55" y="136"/>
                  </a:cubicBezTo>
                  <a:cubicBezTo>
                    <a:pt x="55" y="136"/>
                    <a:pt x="54" y="136"/>
                    <a:pt x="54" y="136"/>
                  </a:cubicBezTo>
                  <a:close/>
                  <a:moveTo>
                    <a:pt x="60" y="142"/>
                  </a:moveTo>
                  <a:cubicBezTo>
                    <a:pt x="61" y="143"/>
                    <a:pt x="62" y="144"/>
                    <a:pt x="63" y="145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0" y="146"/>
                    <a:pt x="60" y="146"/>
                    <a:pt x="60" y="146"/>
                  </a:cubicBezTo>
                  <a:cubicBezTo>
                    <a:pt x="60" y="145"/>
                    <a:pt x="60" y="145"/>
                    <a:pt x="60" y="144"/>
                  </a:cubicBezTo>
                  <a:cubicBezTo>
                    <a:pt x="60" y="144"/>
                    <a:pt x="60" y="143"/>
                    <a:pt x="60" y="142"/>
                  </a:cubicBezTo>
                  <a:close/>
                  <a:moveTo>
                    <a:pt x="62" y="148"/>
                  </a:moveTo>
                  <a:cubicBezTo>
                    <a:pt x="64" y="149"/>
                    <a:pt x="64" y="149"/>
                    <a:pt x="64" y="149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63" y="152"/>
                    <a:pt x="62" y="152"/>
                    <a:pt x="62" y="152"/>
                  </a:cubicBezTo>
                  <a:cubicBezTo>
                    <a:pt x="60" y="150"/>
                    <a:pt x="60" y="150"/>
                    <a:pt x="60" y="150"/>
                  </a:cubicBezTo>
                  <a:lnTo>
                    <a:pt x="62" y="148"/>
                  </a:lnTo>
                  <a:close/>
                  <a:moveTo>
                    <a:pt x="85" y="130"/>
                  </a:moveTo>
                  <a:cubicBezTo>
                    <a:pt x="89" y="126"/>
                    <a:pt x="89" y="126"/>
                    <a:pt x="89" y="126"/>
                  </a:cubicBezTo>
                  <a:cubicBezTo>
                    <a:pt x="89" y="126"/>
                    <a:pt x="90" y="126"/>
                    <a:pt x="90" y="126"/>
                  </a:cubicBezTo>
                  <a:cubicBezTo>
                    <a:pt x="86" y="130"/>
                    <a:pt x="86" y="130"/>
                    <a:pt x="86" y="130"/>
                  </a:cubicBezTo>
                  <a:cubicBezTo>
                    <a:pt x="85" y="130"/>
                    <a:pt x="85" y="130"/>
                    <a:pt x="85" y="130"/>
                  </a:cubicBezTo>
                  <a:close/>
                  <a:moveTo>
                    <a:pt x="90" y="127"/>
                  </a:moveTo>
                  <a:cubicBezTo>
                    <a:pt x="91" y="128"/>
                    <a:pt x="91" y="128"/>
                    <a:pt x="92" y="129"/>
                  </a:cubicBezTo>
                  <a:cubicBezTo>
                    <a:pt x="91" y="130"/>
                    <a:pt x="90" y="131"/>
                    <a:pt x="89" y="132"/>
                  </a:cubicBezTo>
                  <a:cubicBezTo>
                    <a:pt x="88" y="132"/>
                    <a:pt x="88" y="131"/>
                    <a:pt x="87" y="131"/>
                  </a:cubicBezTo>
                  <a:lnTo>
                    <a:pt x="90" y="127"/>
                  </a:lnTo>
                  <a:close/>
                  <a:moveTo>
                    <a:pt x="92" y="129"/>
                  </a:moveTo>
                  <a:cubicBezTo>
                    <a:pt x="93" y="130"/>
                    <a:pt x="94" y="130"/>
                    <a:pt x="94" y="131"/>
                  </a:cubicBezTo>
                  <a:cubicBezTo>
                    <a:pt x="93" y="132"/>
                    <a:pt x="93" y="132"/>
                    <a:pt x="93" y="132"/>
                  </a:cubicBezTo>
                  <a:cubicBezTo>
                    <a:pt x="92" y="132"/>
                    <a:pt x="91" y="132"/>
                    <a:pt x="90" y="132"/>
                  </a:cubicBezTo>
                  <a:lnTo>
                    <a:pt x="92" y="129"/>
                  </a:lnTo>
                  <a:close/>
                  <a:moveTo>
                    <a:pt x="97" y="128"/>
                  </a:moveTo>
                  <a:cubicBezTo>
                    <a:pt x="99" y="128"/>
                    <a:pt x="99" y="128"/>
                    <a:pt x="99" y="128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7" y="130"/>
                    <a:pt x="97" y="130"/>
                    <a:pt x="96" y="129"/>
                  </a:cubicBezTo>
                  <a:cubicBezTo>
                    <a:pt x="97" y="129"/>
                    <a:pt x="97" y="128"/>
                    <a:pt x="97" y="128"/>
                  </a:cubicBezTo>
                  <a:close/>
                  <a:moveTo>
                    <a:pt x="104" y="118"/>
                  </a:moveTo>
                  <a:cubicBezTo>
                    <a:pt x="104" y="118"/>
                    <a:pt x="104" y="118"/>
                    <a:pt x="104" y="118"/>
                  </a:cubicBezTo>
                  <a:cubicBezTo>
                    <a:pt x="104" y="118"/>
                    <a:pt x="103" y="117"/>
                    <a:pt x="103" y="117"/>
                  </a:cubicBezTo>
                  <a:cubicBezTo>
                    <a:pt x="104" y="116"/>
                    <a:pt x="104" y="116"/>
                    <a:pt x="104" y="116"/>
                  </a:cubicBezTo>
                  <a:cubicBezTo>
                    <a:pt x="104" y="117"/>
                    <a:pt x="104" y="117"/>
                    <a:pt x="104" y="117"/>
                  </a:cubicBezTo>
                  <a:cubicBezTo>
                    <a:pt x="105" y="117"/>
                    <a:pt x="105" y="117"/>
                    <a:pt x="105" y="117"/>
                  </a:cubicBezTo>
                  <a:lnTo>
                    <a:pt x="104" y="118"/>
                  </a:lnTo>
                  <a:close/>
                  <a:moveTo>
                    <a:pt x="106" y="118"/>
                  </a:moveTo>
                  <a:cubicBezTo>
                    <a:pt x="106" y="118"/>
                    <a:pt x="107" y="119"/>
                    <a:pt x="107" y="119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6" y="120"/>
                    <a:pt x="106" y="119"/>
                    <a:pt x="105" y="119"/>
                  </a:cubicBezTo>
                  <a:lnTo>
                    <a:pt x="106" y="118"/>
                  </a:lnTo>
                  <a:close/>
                  <a:moveTo>
                    <a:pt x="103" y="117"/>
                  </a:moveTo>
                  <a:cubicBezTo>
                    <a:pt x="102" y="116"/>
                    <a:pt x="102" y="116"/>
                    <a:pt x="102" y="116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03" y="115"/>
                    <a:pt x="103" y="116"/>
                    <a:pt x="103" y="116"/>
                  </a:cubicBezTo>
                  <a:lnTo>
                    <a:pt x="103" y="117"/>
                  </a:lnTo>
                  <a:close/>
                  <a:moveTo>
                    <a:pt x="102" y="124"/>
                  </a:moveTo>
                  <a:cubicBezTo>
                    <a:pt x="100" y="127"/>
                    <a:pt x="100" y="127"/>
                    <a:pt x="100" y="127"/>
                  </a:cubicBezTo>
                  <a:cubicBezTo>
                    <a:pt x="100" y="127"/>
                    <a:pt x="100" y="125"/>
                    <a:pt x="100" y="124"/>
                  </a:cubicBezTo>
                  <a:cubicBezTo>
                    <a:pt x="101" y="123"/>
                    <a:pt x="102" y="124"/>
                    <a:pt x="102" y="124"/>
                  </a:cubicBezTo>
                  <a:close/>
                  <a:moveTo>
                    <a:pt x="101" y="115"/>
                  </a:moveTo>
                  <a:cubicBezTo>
                    <a:pt x="101" y="115"/>
                    <a:pt x="101" y="115"/>
                    <a:pt x="101" y="114"/>
                  </a:cubicBezTo>
                  <a:cubicBezTo>
                    <a:pt x="102" y="114"/>
                    <a:pt x="102" y="114"/>
                    <a:pt x="102" y="114"/>
                  </a:cubicBezTo>
                  <a:cubicBezTo>
                    <a:pt x="102" y="114"/>
                    <a:pt x="102" y="114"/>
                    <a:pt x="102" y="115"/>
                  </a:cubicBezTo>
                  <a:lnTo>
                    <a:pt x="101" y="115"/>
                  </a:lnTo>
                  <a:close/>
                  <a:moveTo>
                    <a:pt x="100" y="114"/>
                  </a:moveTo>
                  <a:cubicBezTo>
                    <a:pt x="100" y="113"/>
                    <a:pt x="100" y="113"/>
                    <a:pt x="99" y="112"/>
                  </a:cubicBezTo>
                  <a:cubicBezTo>
                    <a:pt x="99" y="112"/>
                    <a:pt x="99" y="112"/>
                    <a:pt x="99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1" y="112"/>
                    <a:pt x="101" y="112"/>
                    <a:pt x="101" y="113"/>
                  </a:cubicBezTo>
                  <a:cubicBezTo>
                    <a:pt x="101" y="113"/>
                    <a:pt x="101" y="113"/>
                    <a:pt x="101" y="113"/>
                  </a:cubicBezTo>
                  <a:lnTo>
                    <a:pt x="100" y="114"/>
                  </a:lnTo>
                  <a:close/>
                  <a:moveTo>
                    <a:pt x="99" y="111"/>
                  </a:moveTo>
                  <a:cubicBezTo>
                    <a:pt x="99" y="111"/>
                    <a:pt x="99" y="111"/>
                    <a:pt x="98" y="110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100" y="110"/>
                    <a:pt x="100" y="111"/>
                    <a:pt x="100" y="111"/>
                  </a:cubicBezTo>
                  <a:lnTo>
                    <a:pt x="99" y="111"/>
                  </a:lnTo>
                  <a:close/>
                  <a:moveTo>
                    <a:pt x="104" y="124"/>
                  </a:moveTo>
                  <a:cubicBezTo>
                    <a:pt x="104" y="124"/>
                    <a:pt x="104" y="124"/>
                    <a:pt x="105" y="124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99" y="131"/>
                    <a:pt x="99" y="131"/>
                    <a:pt x="98" y="131"/>
                  </a:cubicBezTo>
                  <a:lnTo>
                    <a:pt x="104" y="124"/>
                  </a:lnTo>
                  <a:close/>
                  <a:moveTo>
                    <a:pt x="103" y="133"/>
                  </a:moveTo>
                  <a:cubicBezTo>
                    <a:pt x="104" y="133"/>
                    <a:pt x="104" y="134"/>
                    <a:pt x="104" y="135"/>
                  </a:cubicBezTo>
                  <a:cubicBezTo>
                    <a:pt x="104" y="134"/>
                    <a:pt x="103" y="134"/>
                    <a:pt x="102" y="134"/>
                  </a:cubicBezTo>
                  <a:lnTo>
                    <a:pt x="103" y="133"/>
                  </a:lnTo>
                  <a:close/>
                  <a:moveTo>
                    <a:pt x="102" y="133"/>
                  </a:moveTo>
                  <a:cubicBezTo>
                    <a:pt x="101" y="133"/>
                    <a:pt x="101" y="133"/>
                    <a:pt x="100" y="132"/>
                  </a:cubicBezTo>
                  <a:cubicBezTo>
                    <a:pt x="102" y="130"/>
                    <a:pt x="102" y="130"/>
                    <a:pt x="102" y="130"/>
                  </a:cubicBezTo>
                  <a:cubicBezTo>
                    <a:pt x="102" y="130"/>
                    <a:pt x="102" y="131"/>
                    <a:pt x="103" y="132"/>
                  </a:cubicBezTo>
                  <a:cubicBezTo>
                    <a:pt x="103" y="132"/>
                    <a:pt x="102" y="133"/>
                    <a:pt x="102" y="133"/>
                  </a:cubicBezTo>
                  <a:close/>
                  <a:moveTo>
                    <a:pt x="103" y="129"/>
                  </a:moveTo>
                  <a:cubicBezTo>
                    <a:pt x="105" y="126"/>
                    <a:pt x="105" y="126"/>
                    <a:pt x="105" y="126"/>
                  </a:cubicBezTo>
                  <a:cubicBezTo>
                    <a:pt x="105" y="126"/>
                    <a:pt x="106" y="127"/>
                    <a:pt x="105" y="128"/>
                  </a:cubicBezTo>
                  <a:cubicBezTo>
                    <a:pt x="105" y="129"/>
                    <a:pt x="103" y="129"/>
                    <a:pt x="103" y="129"/>
                  </a:cubicBezTo>
                  <a:close/>
                  <a:moveTo>
                    <a:pt x="100" y="135"/>
                  </a:moveTo>
                  <a:cubicBezTo>
                    <a:pt x="100" y="136"/>
                    <a:pt x="100" y="136"/>
                    <a:pt x="100" y="136"/>
                  </a:cubicBezTo>
                  <a:cubicBezTo>
                    <a:pt x="100" y="135"/>
                    <a:pt x="100" y="135"/>
                    <a:pt x="100" y="135"/>
                  </a:cubicBezTo>
                  <a:cubicBezTo>
                    <a:pt x="100" y="135"/>
                    <a:pt x="100" y="135"/>
                    <a:pt x="100" y="135"/>
                  </a:cubicBezTo>
                  <a:close/>
                  <a:moveTo>
                    <a:pt x="101" y="136"/>
                  </a:moveTo>
                  <a:cubicBezTo>
                    <a:pt x="101" y="136"/>
                    <a:pt x="102" y="136"/>
                    <a:pt x="103" y="137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0" y="139"/>
                    <a:pt x="100" y="138"/>
                    <a:pt x="100" y="137"/>
                  </a:cubicBezTo>
                  <a:lnTo>
                    <a:pt x="101" y="136"/>
                  </a:lnTo>
                  <a:close/>
                  <a:moveTo>
                    <a:pt x="97" y="107"/>
                  </a:moveTo>
                  <a:cubicBezTo>
                    <a:pt x="97" y="106"/>
                    <a:pt x="97" y="106"/>
                    <a:pt x="97" y="106"/>
                  </a:cubicBezTo>
                  <a:cubicBezTo>
                    <a:pt x="97" y="106"/>
                    <a:pt x="96" y="105"/>
                    <a:pt x="96" y="105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97" y="105"/>
                    <a:pt x="97" y="105"/>
                    <a:pt x="98" y="105"/>
                  </a:cubicBezTo>
                  <a:cubicBezTo>
                    <a:pt x="98" y="106"/>
                    <a:pt x="98" y="106"/>
                    <a:pt x="98" y="106"/>
                  </a:cubicBezTo>
                  <a:lnTo>
                    <a:pt x="97" y="107"/>
                  </a:lnTo>
                  <a:close/>
                  <a:moveTo>
                    <a:pt x="98" y="107"/>
                  </a:moveTo>
                  <a:cubicBezTo>
                    <a:pt x="98" y="107"/>
                    <a:pt x="99" y="108"/>
                    <a:pt x="99" y="108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98" y="108"/>
                    <a:pt x="97" y="108"/>
                    <a:pt x="97" y="107"/>
                  </a:cubicBezTo>
                  <a:lnTo>
                    <a:pt x="98" y="107"/>
                  </a:lnTo>
                  <a:close/>
                  <a:moveTo>
                    <a:pt x="96" y="104"/>
                  </a:moveTo>
                  <a:cubicBezTo>
                    <a:pt x="96" y="104"/>
                    <a:pt x="96" y="103"/>
                    <a:pt x="96" y="103"/>
                  </a:cubicBezTo>
                  <a:cubicBezTo>
                    <a:pt x="97" y="103"/>
                    <a:pt x="97" y="103"/>
                    <a:pt x="97" y="103"/>
                  </a:cubicBezTo>
                  <a:cubicBezTo>
                    <a:pt x="97" y="103"/>
                    <a:pt x="97" y="104"/>
                    <a:pt x="97" y="104"/>
                  </a:cubicBezTo>
                  <a:lnTo>
                    <a:pt x="96" y="104"/>
                  </a:lnTo>
                  <a:close/>
                  <a:moveTo>
                    <a:pt x="96" y="102"/>
                  </a:moveTo>
                  <a:cubicBezTo>
                    <a:pt x="96" y="102"/>
                    <a:pt x="96" y="102"/>
                    <a:pt x="96" y="101"/>
                  </a:cubicBezTo>
                  <a:cubicBezTo>
                    <a:pt x="97" y="101"/>
                    <a:pt x="97" y="101"/>
                    <a:pt x="97" y="101"/>
                  </a:cubicBezTo>
                  <a:cubicBezTo>
                    <a:pt x="97" y="101"/>
                    <a:pt x="97" y="102"/>
                    <a:pt x="97" y="102"/>
                  </a:cubicBezTo>
                  <a:lnTo>
                    <a:pt x="96" y="102"/>
                  </a:lnTo>
                  <a:close/>
                  <a:moveTo>
                    <a:pt x="97" y="98"/>
                  </a:moveTo>
                  <a:cubicBezTo>
                    <a:pt x="96" y="98"/>
                    <a:pt x="96" y="98"/>
                    <a:pt x="96" y="98"/>
                  </a:cubicBezTo>
                  <a:cubicBezTo>
                    <a:pt x="96" y="97"/>
                    <a:pt x="96" y="97"/>
                    <a:pt x="96" y="96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97" y="97"/>
                    <a:pt x="97" y="97"/>
                    <a:pt x="97" y="98"/>
                  </a:cubicBezTo>
                  <a:close/>
                  <a:moveTo>
                    <a:pt x="97" y="99"/>
                  </a:moveTo>
                  <a:cubicBezTo>
                    <a:pt x="97" y="99"/>
                    <a:pt x="97" y="99"/>
                    <a:pt x="97" y="100"/>
                  </a:cubicBezTo>
                  <a:cubicBezTo>
                    <a:pt x="97" y="100"/>
                    <a:pt x="97" y="100"/>
                    <a:pt x="97" y="100"/>
                  </a:cubicBezTo>
                  <a:cubicBezTo>
                    <a:pt x="96" y="101"/>
                    <a:pt x="96" y="101"/>
                    <a:pt x="96" y="101"/>
                  </a:cubicBezTo>
                  <a:cubicBezTo>
                    <a:pt x="96" y="100"/>
                    <a:pt x="96" y="100"/>
                    <a:pt x="96" y="99"/>
                  </a:cubicBezTo>
                  <a:cubicBezTo>
                    <a:pt x="96" y="99"/>
                    <a:pt x="96" y="99"/>
                    <a:pt x="96" y="99"/>
                  </a:cubicBezTo>
                  <a:lnTo>
                    <a:pt x="97" y="99"/>
                  </a:lnTo>
                  <a:close/>
                  <a:moveTo>
                    <a:pt x="118" y="70"/>
                  </a:moveTo>
                  <a:cubicBezTo>
                    <a:pt x="118" y="70"/>
                    <a:pt x="119" y="70"/>
                    <a:pt x="119" y="70"/>
                  </a:cubicBezTo>
                  <a:cubicBezTo>
                    <a:pt x="119" y="71"/>
                    <a:pt x="119" y="71"/>
                    <a:pt x="119" y="71"/>
                  </a:cubicBezTo>
                  <a:cubicBezTo>
                    <a:pt x="119" y="71"/>
                    <a:pt x="118" y="71"/>
                    <a:pt x="118" y="71"/>
                  </a:cubicBezTo>
                  <a:lnTo>
                    <a:pt x="118" y="70"/>
                  </a:lnTo>
                  <a:close/>
                  <a:moveTo>
                    <a:pt x="120" y="70"/>
                  </a:moveTo>
                  <a:cubicBezTo>
                    <a:pt x="120" y="70"/>
                    <a:pt x="120" y="70"/>
                    <a:pt x="121" y="70"/>
                  </a:cubicBezTo>
                  <a:cubicBezTo>
                    <a:pt x="121" y="71"/>
                    <a:pt x="121" y="71"/>
                    <a:pt x="121" y="71"/>
                  </a:cubicBezTo>
                  <a:cubicBezTo>
                    <a:pt x="121" y="71"/>
                    <a:pt x="120" y="71"/>
                    <a:pt x="120" y="71"/>
                  </a:cubicBezTo>
                  <a:lnTo>
                    <a:pt x="120" y="70"/>
                  </a:lnTo>
                  <a:close/>
                  <a:moveTo>
                    <a:pt x="122" y="70"/>
                  </a:moveTo>
                  <a:cubicBezTo>
                    <a:pt x="122" y="70"/>
                    <a:pt x="123" y="70"/>
                    <a:pt x="123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1"/>
                    <a:pt x="123" y="71"/>
                    <a:pt x="123" y="71"/>
                  </a:cubicBezTo>
                  <a:cubicBezTo>
                    <a:pt x="123" y="71"/>
                    <a:pt x="123" y="71"/>
                    <a:pt x="122" y="71"/>
                  </a:cubicBezTo>
                  <a:cubicBezTo>
                    <a:pt x="122" y="71"/>
                    <a:pt x="122" y="71"/>
                    <a:pt x="122" y="71"/>
                  </a:cubicBezTo>
                  <a:lnTo>
                    <a:pt x="122" y="70"/>
                  </a:lnTo>
                  <a:close/>
                  <a:moveTo>
                    <a:pt x="126" y="70"/>
                  </a:moveTo>
                  <a:cubicBezTo>
                    <a:pt x="126" y="71"/>
                    <a:pt x="126" y="71"/>
                    <a:pt x="126" y="71"/>
                  </a:cubicBezTo>
                  <a:cubicBezTo>
                    <a:pt x="125" y="71"/>
                    <a:pt x="125" y="71"/>
                    <a:pt x="124" y="71"/>
                  </a:cubicBezTo>
                  <a:cubicBezTo>
                    <a:pt x="124" y="70"/>
                    <a:pt x="124" y="70"/>
                    <a:pt x="124" y="70"/>
                  </a:cubicBezTo>
                  <a:cubicBezTo>
                    <a:pt x="125" y="70"/>
                    <a:pt x="125" y="70"/>
                    <a:pt x="126" y="70"/>
                  </a:cubicBezTo>
                  <a:close/>
                  <a:moveTo>
                    <a:pt x="124" y="63"/>
                  </a:moveTo>
                  <a:cubicBezTo>
                    <a:pt x="124" y="62"/>
                    <a:pt x="126" y="61"/>
                    <a:pt x="126" y="61"/>
                  </a:cubicBezTo>
                  <a:cubicBezTo>
                    <a:pt x="126" y="64"/>
                    <a:pt x="126" y="64"/>
                    <a:pt x="126" y="64"/>
                  </a:cubicBezTo>
                  <a:cubicBezTo>
                    <a:pt x="126" y="64"/>
                    <a:pt x="125" y="64"/>
                    <a:pt x="124" y="63"/>
                  </a:cubicBezTo>
                  <a:close/>
                  <a:moveTo>
                    <a:pt x="128" y="70"/>
                  </a:moveTo>
                  <a:cubicBezTo>
                    <a:pt x="128" y="70"/>
                    <a:pt x="129" y="70"/>
                    <a:pt x="129" y="70"/>
                  </a:cubicBezTo>
                  <a:cubicBezTo>
                    <a:pt x="129" y="71"/>
                    <a:pt x="129" y="71"/>
                    <a:pt x="129" y="71"/>
                  </a:cubicBezTo>
                  <a:cubicBezTo>
                    <a:pt x="129" y="71"/>
                    <a:pt x="128" y="71"/>
                    <a:pt x="128" y="71"/>
                  </a:cubicBezTo>
                  <a:lnTo>
                    <a:pt x="128" y="70"/>
                  </a:lnTo>
                  <a:close/>
                  <a:moveTo>
                    <a:pt x="130" y="71"/>
                  </a:moveTo>
                  <a:cubicBezTo>
                    <a:pt x="130" y="70"/>
                    <a:pt x="130" y="70"/>
                    <a:pt x="130" y="70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1" y="70"/>
                    <a:pt x="132" y="71"/>
                    <a:pt x="132" y="71"/>
                  </a:cubicBezTo>
                  <a:cubicBezTo>
                    <a:pt x="132" y="72"/>
                    <a:pt x="132" y="72"/>
                    <a:pt x="132" y="72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31" y="72"/>
                    <a:pt x="130" y="71"/>
                    <a:pt x="130" y="71"/>
                  </a:cubicBezTo>
                  <a:close/>
                  <a:moveTo>
                    <a:pt x="158" y="22"/>
                  </a:moveTo>
                  <a:cubicBezTo>
                    <a:pt x="158" y="22"/>
                    <a:pt x="158" y="22"/>
                    <a:pt x="158" y="22"/>
                  </a:cubicBezTo>
                  <a:cubicBezTo>
                    <a:pt x="158" y="23"/>
                    <a:pt x="158" y="24"/>
                    <a:pt x="158" y="25"/>
                  </a:cubicBezTo>
                  <a:cubicBezTo>
                    <a:pt x="157" y="25"/>
                    <a:pt x="157" y="25"/>
                    <a:pt x="155" y="25"/>
                  </a:cubicBezTo>
                  <a:cubicBezTo>
                    <a:pt x="155" y="25"/>
                    <a:pt x="155" y="25"/>
                    <a:pt x="155" y="25"/>
                  </a:cubicBezTo>
                  <a:cubicBezTo>
                    <a:pt x="155" y="24"/>
                    <a:pt x="155" y="23"/>
                    <a:pt x="155" y="23"/>
                  </a:cubicBezTo>
                  <a:cubicBezTo>
                    <a:pt x="157" y="22"/>
                    <a:pt x="157" y="22"/>
                    <a:pt x="158" y="22"/>
                  </a:cubicBezTo>
                  <a:close/>
                  <a:moveTo>
                    <a:pt x="155" y="21"/>
                  </a:moveTo>
                  <a:cubicBezTo>
                    <a:pt x="155" y="20"/>
                    <a:pt x="155" y="19"/>
                    <a:pt x="155" y="18"/>
                  </a:cubicBezTo>
                  <a:cubicBezTo>
                    <a:pt x="156" y="17"/>
                    <a:pt x="156" y="17"/>
                    <a:pt x="157" y="17"/>
                  </a:cubicBezTo>
                  <a:cubicBezTo>
                    <a:pt x="157" y="19"/>
                    <a:pt x="157" y="20"/>
                    <a:pt x="158" y="21"/>
                  </a:cubicBezTo>
                  <a:cubicBezTo>
                    <a:pt x="157" y="21"/>
                    <a:pt x="156" y="21"/>
                    <a:pt x="155" y="21"/>
                  </a:cubicBezTo>
                  <a:close/>
                  <a:moveTo>
                    <a:pt x="188" y="37"/>
                  </a:moveTo>
                  <a:cubicBezTo>
                    <a:pt x="188" y="38"/>
                    <a:pt x="188" y="38"/>
                    <a:pt x="188" y="39"/>
                  </a:cubicBezTo>
                  <a:cubicBezTo>
                    <a:pt x="187" y="41"/>
                    <a:pt x="187" y="41"/>
                    <a:pt x="187" y="41"/>
                  </a:cubicBezTo>
                  <a:cubicBezTo>
                    <a:pt x="185" y="39"/>
                    <a:pt x="185" y="39"/>
                    <a:pt x="185" y="39"/>
                  </a:cubicBezTo>
                  <a:cubicBezTo>
                    <a:pt x="184" y="39"/>
                    <a:pt x="184" y="38"/>
                    <a:pt x="184" y="37"/>
                  </a:cubicBezTo>
                  <a:cubicBezTo>
                    <a:pt x="184" y="37"/>
                    <a:pt x="184" y="36"/>
                    <a:pt x="184" y="36"/>
                  </a:cubicBezTo>
                  <a:cubicBezTo>
                    <a:pt x="185" y="35"/>
                    <a:pt x="186" y="35"/>
                    <a:pt x="188" y="34"/>
                  </a:cubicBezTo>
                  <a:cubicBezTo>
                    <a:pt x="188" y="35"/>
                    <a:pt x="188" y="36"/>
                    <a:pt x="188" y="37"/>
                  </a:cubicBezTo>
                  <a:close/>
                  <a:moveTo>
                    <a:pt x="210" y="34"/>
                  </a:moveTo>
                  <a:cubicBezTo>
                    <a:pt x="210" y="35"/>
                    <a:pt x="210" y="36"/>
                    <a:pt x="211" y="37"/>
                  </a:cubicBezTo>
                  <a:cubicBezTo>
                    <a:pt x="211" y="38"/>
                    <a:pt x="211" y="39"/>
                    <a:pt x="212" y="40"/>
                  </a:cubicBezTo>
                  <a:cubicBezTo>
                    <a:pt x="211" y="41"/>
                    <a:pt x="211" y="41"/>
                    <a:pt x="211" y="41"/>
                  </a:cubicBezTo>
                  <a:cubicBezTo>
                    <a:pt x="208" y="38"/>
                    <a:pt x="208" y="38"/>
                    <a:pt x="208" y="38"/>
                  </a:cubicBezTo>
                  <a:cubicBezTo>
                    <a:pt x="208" y="39"/>
                    <a:pt x="208" y="39"/>
                    <a:pt x="208" y="39"/>
                  </a:cubicBezTo>
                  <a:cubicBezTo>
                    <a:pt x="208" y="38"/>
                    <a:pt x="207" y="37"/>
                    <a:pt x="207" y="36"/>
                  </a:cubicBezTo>
                  <a:cubicBezTo>
                    <a:pt x="207" y="35"/>
                    <a:pt x="206" y="35"/>
                    <a:pt x="206" y="34"/>
                  </a:cubicBezTo>
                  <a:cubicBezTo>
                    <a:pt x="207" y="34"/>
                    <a:pt x="208" y="34"/>
                    <a:pt x="210" y="34"/>
                  </a:cubicBezTo>
                  <a:close/>
                  <a:moveTo>
                    <a:pt x="206" y="23"/>
                  </a:moveTo>
                  <a:cubicBezTo>
                    <a:pt x="208" y="22"/>
                    <a:pt x="209" y="22"/>
                    <a:pt x="211" y="21"/>
                  </a:cubicBezTo>
                  <a:cubicBezTo>
                    <a:pt x="211" y="24"/>
                    <a:pt x="211" y="26"/>
                    <a:pt x="211" y="27"/>
                  </a:cubicBezTo>
                  <a:cubicBezTo>
                    <a:pt x="210" y="28"/>
                    <a:pt x="208" y="28"/>
                    <a:pt x="207" y="28"/>
                  </a:cubicBezTo>
                  <a:cubicBezTo>
                    <a:pt x="207" y="27"/>
                    <a:pt x="207" y="25"/>
                    <a:pt x="206" y="23"/>
                  </a:cubicBezTo>
                  <a:close/>
                  <a:moveTo>
                    <a:pt x="215" y="42"/>
                  </a:moveTo>
                  <a:cubicBezTo>
                    <a:pt x="215" y="42"/>
                    <a:pt x="215" y="42"/>
                    <a:pt x="215" y="42"/>
                  </a:cubicBezTo>
                  <a:cubicBezTo>
                    <a:pt x="217" y="44"/>
                    <a:pt x="217" y="44"/>
                    <a:pt x="217" y="44"/>
                  </a:cubicBezTo>
                  <a:cubicBezTo>
                    <a:pt x="216" y="46"/>
                    <a:pt x="216" y="46"/>
                    <a:pt x="216" y="46"/>
                  </a:cubicBezTo>
                  <a:cubicBezTo>
                    <a:pt x="215" y="46"/>
                    <a:pt x="215" y="46"/>
                    <a:pt x="215" y="46"/>
                  </a:cubicBezTo>
                  <a:cubicBezTo>
                    <a:pt x="213" y="44"/>
                    <a:pt x="213" y="44"/>
                    <a:pt x="213" y="44"/>
                  </a:cubicBezTo>
                  <a:cubicBezTo>
                    <a:pt x="215" y="42"/>
                    <a:pt x="215" y="42"/>
                    <a:pt x="215" y="42"/>
                  </a:cubicBezTo>
                  <a:cubicBezTo>
                    <a:pt x="215" y="42"/>
                    <a:pt x="215" y="42"/>
                    <a:pt x="215" y="42"/>
                  </a:cubicBezTo>
                  <a:close/>
                  <a:moveTo>
                    <a:pt x="213" y="49"/>
                  </a:moveTo>
                  <a:cubicBezTo>
                    <a:pt x="213" y="49"/>
                    <a:pt x="213" y="49"/>
                    <a:pt x="213" y="49"/>
                  </a:cubicBezTo>
                  <a:cubicBezTo>
                    <a:pt x="213" y="49"/>
                    <a:pt x="213" y="49"/>
                    <a:pt x="213" y="49"/>
                  </a:cubicBezTo>
                  <a:cubicBezTo>
                    <a:pt x="213" y="49"/>
                    <a:pt x="213" y="48"/>
                    <a:pt x="213" y="48"/>
                  </a:cubicBezTo>
                  <a:cubicBezTo>
                    <a:pt x="213" y="48"/>
                    <a:pt x="213" y="48"/>
                    <a:pt x="213" y="48"/>
                  </a:cubicBezTo>
                  <a:cubicBezTo>
                    <a:pt x="213" y="48"/>
                    <a:pt x="214" y="48"/>
                    <a:pt x="214" y="47"/>
                  </a:cubicBezTo>
                  <a:cubicBezTo>
                    <a:pt x="215" y="47"/>
                    <a:pt x="215" y="47"/>
                    <a:pt x="215" y="47"/>
                  </a:cubicBezTo>
                  <a:cubicBezTo>
                    <a:pt x="217" y="49"/>
                    <a:pt x="217" y="49"/>
                    <a:pt x="217" y="49"/>
                  </a:cubicBezTo>
                  <a:cubicBezTo>
                    <a:pt x="216" y="52"/>
                    <a:pt x="215" y="51"/>
                    <a:pt x="218" y="52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9" y="55"/>
                    <a:pt x="219" y="55"/>
                    <a:pt x="218" y="55"/>
                  </a:cubicBezTo>
                  <a:cubicBezTo>
                    <a:pt x="218" y="56"/>
                    <a:pt x="217" y="56"/>
                    <a:pt x="217" y="56"/>
                  </a:cubicBezTo>
                  <a:cubicBezTo>
                    <a:pt x="217" y="56"/>
                    <a:pt x="217" y="56"/>
                    <a:pt x="217" y="56"/>
                  </a:cubicBezTo>
                  <a:cubicBezTo>
                    <a:pt x="217" y="56"/>
                    <a:pt x="217" y="56"/>
                    <a:pt x="217" y="55"/>
                  </a:cubicBezTo>
                  <a:cubicBezTo>
                    <a:pt x="217" y="55"/>
                    <a:pt x="217" y="55"/>
                    <a:pt x="217" y="55"/>
                  </a:cubicBezTo>
                  <a:cubicBezTo>
                    <a:pt x="216" y="55"/>
                    <a:pt x="216" y="55"/>
                    <a:pt x="216" y="55"/>
                  </a:cubicBezTo>
                  <a:cubicBezTo>
                    <a:pt x="214" y="55"/>
                    <a:pt x="209" y="57"/>
                    <a:pt x="207" y="57"/>
                  </a:cubicBezTo>
                  <a:cubicBezTo>
                    <a:pt x="207" y="57"/>
                    <a:pt x="207" y="56"/>
                    <a:pt x="207" y="56"/>
                  </a:cubicBezTo>
                  <a:cubicBezTo>
                    <a:pt x="207" y="56"/>
                    <a:pt x="207" y="56"/>
                    <a:pt x="207" y="56"/>
                  </a:cubicBezTo>
                  <a:cubicBezTo>
                    <a:pt x="207" y="56"/>
                    <a:pt x="207" y="56"/>
                    <a:pt x="207" y="56"/>
                  </a:cubicBezTo>
                  <a:cubicBezTo>
                    <a:pt x="207" y="56"/>
                    <a:pt x="207" y="56"/>
                    <a:pt x="207" y="56"/>
                  </a:cubicBezTo>
                  <a:cubicBezTo>
                    <a:pt x="207" y="56"/>
                    <a:pt x="207" y="56"/>
                    <a:pt x="207" y="56"/>
                  </a:cubicBezTo>
                  <a:cubicBezTo>
                    <a:pt x="207" y="56"/>
                    <a:pt x="207" y="56"/>
                    <a:pt x="207" y="55"/>
                  </a:cubicBezTo>
                  <a:cubicBezTo>
                    <a:pt x="208" y="54"/>
                    <a:pt x="212" y="51"/>
                    <a:pt x="213" y="49"/>
                  </a:cubicBezTo>
                  <a:close/>
                  <a:moveTo>
                    <a:pt x="220" y="42"/>
                  </a:moveTo>
                  <a:cubicBezTo>
                    <a:pt x="220" y="42"/>
                    <a:pt x="220" y="42"/>
                    <a:pt x="220" y="42"/>
                  </a:cubicBezTo>
                  <a:cubicBezTo>
                    <a:pt x="220" y="42"/>
                    <a:pt x="220" y="42"/>
                    <a:pt x="220" y="42"/>
                  </a:cubicBezTo>
                  <a:cubicBezTo>
                    <a:pt x="221" y="43"/>
                    <a:pt x="221" y="43"/>
                    <a:pt x="221" y="43"/>
                  </a:cubicBezTo>
                  <a:cubicBezTo>
                    <a:pt x="221" y="45"/>
                    <a:pt x="221" y="45"/>
                    <a:pt x="221" y="45"/>
                  </a:cubicBezTo>
                  <a:cubicBezTo>
                    <a:pt x="220" y="46"/>
                    <a:pt x="220" y="46"/>
                    <a:pt x="220" y="46"/>
                  </a:cubicBezTo>
                  <a:cubicBezTo>
                    <a:pt x="218" y="44"/>
                    <a:pt x="218" y="44"/>
                    <a:pt x="218" y="44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21" y="43"/>
                    <a:pt x="221" y="43"/>
                    <a:pt x="221" y="43"/>
                  </a:cubicBezTo>
                  <a:lnTo>
                    <a:pt x="220" y="42"/>
                  </a:lnTo>
                  <a:close/>
                  <a:moveTo>
                    <a:pt x="224" y="45"/>
                  </a:moveTo>
                  <a:cubicBezTo>
                    <a:pt x="223" y="48"/>
                    <a:pt x="223" y="48"/>
                    <a:pt x="223" y="48"/>
                  </a:cubicBezTo>
                  <a:cubicBezTo>
                    <a:pt x="223" y="48"/>
                    <a:pt x="223" y="48"/>
                    <a:pt x="223" y="48"/>
                  </a:cubicBezTo>
                  <a:cubicBezTo>
                    <a:pt x="223" y="48"/>
                    <a:pt x="223" y="48"/>
                    <a:pt x="223" y="48"/>
                  </a:cubicBezTo>
                  <a:cubicBezTo>
                    <a:pt x="223" y="48"/>
                    <a:pt x="223" y="48"/>
                    <a:pt x="223" y="48"/>
                  </a:cubicBezTo>
                  <a:cubicBezTo>
                    <a:pt x="223" y="48"/>
                    <a:pt x="223" y="48"/>
                    <a:pt x="223" y="48"/>
                  </a:cubicBezTo>
                  <a:cubicBezTo>
                    <a:pt x="223" y="48"/>
                    <a:pt x="223" y="48"/>
                    <a:pt x="223" y="48"/>
                  </a:cubicBezTo>
                  <a:cubicBezTo>
                    <a:pt x="223" y="48"/>
                    <a:pt x="223" y="48"/>
                    <a:pt x="223" y="48"/>
                  </a:cubicBezTo>
                  <a:cubicBezTo>
                    <a:pt x="226" y="49"/>
                    <a:pt x="226" y="49"/>
                    <a:pt x="226" y="49"/>
                  </a:cubicBezTo>
                  <a:cubicBezTo>
                    <a:pt x="223" y="50"/>
                    <a:pt x="222" y="52"/>
                    <a:pt x="218" y="51"/>
                  </a:cubicBezTo>
                  <a:cubicBezTo>
                    <a:pt x="219" y="47"/>
                    <a:pt x="222" y="47"/>
                    <a:pt x="224" y="45"/>
                  </a:cubicBezTo>
                  <a:close/>
                  <a:moveTo>
                    <a:pt x="225" y="83"/>
                  </a:moveTo>
                  <a:cubicBezTo>
                    <a:pt x="225" y="82"/>
                    <a:pt x="224" y="81"/>
                    <a:pt x="224" y="80"/>
                  </a:cubicBezTo>
                  <a:cubicBezTo>
                    <a:pt x="225" y="79"/>
                    <a:pt x="225" y="79"/>
                    <a:pt x="227" y="78"/>
                  </a:cubicBezTo>
                  <a:cubicBezTo>
                    <a:pt x="227" y="78"/>
                    <a:pt x="228" y="79"/>
                    <a:pt x="229" y="81"/>
                  </a:cubicBezTo>
                  <a:cubicBezTo>
                    <a:pt x="227" y="81"/>
                    <a:pt x="226" y="82"/>
                    <a:pt x="225" y="83"/>
                  </a:cubicBezTo>
                  <a:close/>
                  <a:moveTo>
                    <a:pt x="230" y="84"/>
                  </a:moveTo>
                  <a:cubicBezTo>
                    <a:pt x="231" y="86"/>
                    <a:pt x="231" y="87"/>
                    <a:pt x="231" y="87"/>
                  </a:cubicBezTo>
                  <a:cubicBezTo>
                    <a:pt x="229" y="87"/>
                    <a:pt x="228" y="88"/>
                    <a:pt x="227" y="88"/>
                  </a:cubicBezTo>
                  <a:cubicBezTo>
                    <a:pt x="227" y="87"/>
                    <a:pt x="226" y="86"/>
                    <a:pt x="226" y="86"/>
                  </a:cubicBezTo>
                  <a:cubicBezTo>
                    <a:pt x="227" y="85"/>
                    <a:pt x="229" y="85"/>
                    <a:pt x="230" y="84"/>
                  </a:cubicBezTo>
                  <a:close/>
                  <a:moveTo>
                    <a:pt x="219" y="107"/>
                  </a:moveTo>
                  <a:cubicBezTo>
                    <a:pt x="216" y="107"/>
                    <a:pt x="216" y="107"/>
                    <a:pt x="216" y="107"/>
                  </a:cubicBezTo>
                  <a:cubicBezTo>
                    <a:pt x="216" y="105"/>
                    <a:pt x="216" y="105"/>
                    <a:pt x="216" y="105"/>
                  </a:cubicBezTo>
                  <a:cubicBezTo>
                    <a:pt x="216" y="104"/>
                    <a:pt x="216" y="104"/>
                    <a:pt x="216" y="104"/>
                  </a:cubicBezTo>
                  <a:cubicBezTo>
                    <a:pt x="216" y="104"/>
                    <a:pt x="218" y="102"/>
                    <a:pt x="218" y="101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20" y="101"/>
                    <a:pt x="220" y="102"/>
                    <a:pt x="221" y="102"/>
                  </a:cubicBezTo>
                  <a:cubicBezTo>
                    <a:pt x="220" y="103"/>
                    <a:pt x="220" y="104"/>
                    <a:pt x="219" y="105"/>
                  </a:cubicBezTo>
                  <a:cubicBezTo>
                    <a:pt x="219" y="106"/>
                    <a:pt x="219" y="106"/>
                    <a:pt x="219" y="107"/>
                  </a:cubicBezTo>
                  <a:close/>
                  <a:moveTo>
                    <a:pt x="219" y="111"/>
                  </a:moveTo>
                  <a:cubicBezTo>
                    <a:pt x="219" y="114"/>
                    <a:pt x="219" y="114"/>
                    <a:pt x="219" y="114"/>
                  </a:cubicBezTo>
                  <a:cubicBezTo>
                    <a:pt x="216" y="114"/>
                    <a:pt x="216" y="114"/>
                    <a:pt x="216" y="114"/>
                  </a:cubicBezTo>
                  <a:cubicBezTo>
                    <a:pt x="216" y="111"/>
                    <a:pt x="216" y="111"/>
                    <a:pt x="216" y="111"/>
                  </a:cubicBezTo>
                  <a:lnTo>
                    <a:pt x="219" y="111"/>
                  </a:lnTo>
                  <a:close/>
                  <a:moveTo>
                    <a:pt x="197" y="108"/>
                  </a:moveTo>
                  <a:cubicBezTo>
                    <a:pt x="196" y="110"/>
                    <a:pt x="195" y="111"/>
                    <a:pt x="195" y="111"/>
                  </a:cubicBezTo>
                  <a:cubicBezTo>
                    <a:pt x="192" y="111"/>
                    <a:pt x="192" y="111"/>
                    <a:pt x="192" y="111"/>
                  </a:cubicBezTo>
                  <a:cubicBezTo>
                    <a:pt x="192" y="109"/>
                    <a:pt x="190" y="108"/>
                    <a:pt x="188" y="108"/>
                  </a:cubicBezTo>
                  <a:cubicBezTo>
                    <a:pt x="186" y="108"/>
                    <a:pt x="184" y="109"/>
                    <a:pt x="184" y="110"/>
                  </a:cubicBezTo>
                  <a:cubicBezTo>
                    <a:pt x="173" y="109"/>
                    <a:pt x="173" y="109"/>
                    <a:pt x="173" y="109"/>
                  </a:cubicBezTo>
                  <a:cubicBezTo>
                    <a:pt x="173" y="109"/>
                    <a:pt x="172" y="106"/>
                    <a:pt x="170" y="103"/>
                  </a:cubicBezTo>
                  <a:cubicBezTo>
                    <a:pt x="169" y="103"/>
                    <a:pt x="169" y="103"/>
                    <a:pt x="168" y="102"/>
                  </a:cubicBezTo>
                  <a:cubicBezTo>
                    <a:pt x="168" y="101"/>
                    <a:pt x="168" y="101"/>
                    <a:pt x="168" y="100"/>
                  </a:cubicBezTo>
                  <a:cubicBezTo>
                    <a:pt x="169" y="99"/>
                    <a:pt x="169" y="99"/>
                    <a:pt x="170" y="99"/>
                  </a:cubicBezTo>
                  <a:cubicBezTo>
                    <a:pt x="173" y="97"/>
                    <a:pt x="174" y="94"/>
                    <a:pt x="174" y="94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6" y="96"/>
                    <a:pt x="187" y="97"/>
                    <a:pt x="189" y="97"/>
                  </a:cubicBezTo>
                  <a:cubicBezTo>
                    <a:pt x="191" y="97"/>
                    <a:pt x="193" y="96"/>
                    <a:pt x="194" y="95"/>
                  </a:cubicBezTo>
                  <a:cubicBezTo>
                    <a:pt x="196" y="95"/>
                    <a:pt x="196" y="95"/>
                    <a:pt x="196" y="95"/>
                  </a:cubicBezTo>
                  <a:cubicBezTo>
                    <a:pt x="196" y="95"/>
                    <a:pt x="197" y="96"/>
                    <a:pt x="198" y="98"/>
                  </a:cubicBezTo>
                  <a:cubicBezTo>
                    <a:pt x="198" y="101"/>
                    <a:pt x="197" y="105"/>
                    <a:pt x="197" y="108"/>
                  </a:cubicBezTo>
                  <a:close/>
                  <a:moveTo>
                    <a:pt x="197" y="123"/>
                  </a:moveTo>
                  <a:cubicBezTo>
                    <a:pt x="197" y="123"/>
                    <a:pt x="197" y="123"/>
                    <a:pt x="196" y="123"/>
                  </a:cubicBezTo>
                  <a:cubicBezTo>
                    <a:pt x="197" y="123"/>
                    <a:pt x="197" y="122"/>
                    <a:pt x="197" y="122"/>
                  </a:cubicBezTo>
                  <a:cubicBezTo>
                    <a:pt x="197" y="122"/>
                    <a:pt x="197" y="123"/>
                    <a:pt x="197" y="123"/>
                  </a:cubicBezTo>
                  <a:close/>
                  <a:moveTo>
                    <a:pt x="158" y="115"/>
                  </a:moveTo>
                  <a:cubicBezTo>
                    <a:pt x="156" y="115"/>
                    <a:pt x="156" y="113"/>
                    <a:pt x="155" y="110"/>
                  </a:cubicBezTo>
                  <a:cubicBezTo>
                    <a:pt x="155" y="110"/>
                    <a:pt x="162" y="112"/>
                    <a:pt x="162" y="112"/>
                  </a:cubicBezTo>
                  <a:cubicBezTo>
                    <a:pt x="162" y="112"/>
                    <a:pt x="160" y="115"/>
                    <a:pt x="158" y="115"/>
                  </a:cubicBezTo>
                  <a:close/>
                  <a:moveTo>
                    <a:pt x="161" y="116"/>
                  </a:moveTo>
                  <a:cubicBezTo>
                    <a:pt x="161" y="116"/>
                    <a:pt x="161" y="117"/>
                    <a:pt x="160" y="118"/>
                  </a:cubicBezTo>
                  <a:cubicBezTo>
                    <a:pt x="159" y="117"/>
                    <a:pt x="159" y="117"/>
                    <a:pt x="159" y="117"/>
                  </a:cubicBezTo>
                  <a:cubicBezTo>
                    <a:pt x="160" y="116"/>
                    <a:pt x="161" y="116"/>
                    <a:pt x="161" y="116"/>
                  </a:cubicBezTo>
                  <a:close/>
                  <a:moveTo>
                    <a:pt x="158" y="122"/>
                  </a:moveTo>
                  <a:cubicBezTo>
                    <a:pt x="150" y="117"/>
                    <a:pt x="150" y="117"/>
                    <a:pt x="150" y="117"/>
                  </a:cubicBezTo>
                  <a:cubicBezTo>
                    <a:pt x="151" y="116"/>
                    <a:pt x="151" y="116"/>
                    <a:pt x="151" y="116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58" y="121"/>
                    <a:pt x="158" y="121"/>
                    <a:pt x="158" y="122"/>
                  </a:cubicBezTo>
                  <a:close/>
                  <a:moveTo>
                    <a:pt x="159" y="126"/>
                  </a:moveTo>
                  <a:cubicBezTo>
                    <a:pt x="158" y="125"/>
                    <a:pt x="158" y="125"/>
                    <a:pt x="158" y="125"/>
                  </a:cubicBezTo>
                  <a:cubicBezTo>
                    <a:pt x="158" y="125"/>
                    <a:pt x="158" y="125"/>
                    <a:pt x="158" y="125"/>
                  </a:cubicBezTo>
                  <a:cubicBezTo>
                    <a:pt x="158" y="125"/>
                    <a:pt x="159" y="126"/>
                    <a:pt x="159" y="126"/>
                  </a:cubicBezTo>
                  <a:close/>
                  <a:moveTo>
                    <a:pt x="154" y="123"/>
                  </a:moveTo>
                  <a:cubicBezTo>
                    <a:pt x="154" y="122"/>
                    <a:pt x="154" y="121"/>
                    <a:pt x="154" y="121"/>
                  </a:cubicBezTo>
                  <a:cubicBezTo>
                    <a:pt x="157" y="123"/>
                    <a:pt x="157" y="123"/>
                    <a:pt x="157" y="123"/>
                  </a:cubicBezTo>
                  <a:cubicBezTo>
                    <a:pt x="157" y="123"/>
                    <a:pt x="156" y="124"/>
                    <a:pt x="156" y="124"/>
                  </a:cubicBezTo>
                  <a:cubicBezTo>
                    <a:pt x="155" y="124"/>
                    <a:pt x="155" y="123"/>
                    <a:pt x="154" y="123"/>
                  </a:cubicBezTo>
                  <a:close/>
                  <a:moveTo>
                    <a:pt x="155" y="125"/>
                  </a:moveTo>
                  <a:cubicBezTo>
                    <a:pt x="155" y="125"/>
                    <a:pt x="154" y="126"/>
                    <a:pt x="154" y="126"/>
                  </a:cubicBezTo>
                  <a:cubicBezTo>
                    <a:pt x="154" y="126"/>
                    <a:pt x="154" y="126"/>
                    <a:pt x="154" y="126"/>
                  </a:cubicBezTo>
                  <a:cubicBezTo>
                    <a:pt x="154" y="126"/>
                    <a:pt x="154" y="125"/>
                    <a:pt x="154" y="124"/>
                  </a:cubicBezTo>
                  <a:lnTo>
                    <a:pt x="155" y="125"/>
                  </a:lnTo>
                  <a:close/>
                  <a:moveTo>
                    <a:pt x="145" y="133"/>
                  </a:moveTo>
                  <a:cubicBezTo>
                    <a:pt x="144" y="132"/>
                    <a:pt x="144" y="132"/>
                    <a:pt x="144" y="132"/>
                  </a:cubicBezTo>
                  <a:cubicBezTo>
                    <a:pt x="145" y="132"/>
                    <a:pt x="146" y="132"/>
                    <a:pt x="147" y="132"/>
                  </a:cubicBezTo>
                  <a:cubicBezTo>
                    <a:pt x="147" y="132"/>
                    <a:pt x="147" y="132"/>
                    <a:pt x="147" y="132"/>
                  </a:cubicBezTo>
                  <a:cubicBezTo>
                    <a:pt x="146" y="133"/>
                    <a:pt x="146" y="133"/>
                    <a:pt x="145" y="133"/>
                  </a:cubicBezTo>
                  <a:close/>
                  <a:moveTo>
                    <a:pt x="145" y="137"/>
                  </a:moveTo>
                  <a:cubicBezTo>
                    <a:pt x="145" y="137"/>
                    <a:pt x="145" y="136"/>
                    <a:pt x="145" y="136"/>
                  </a:cubicBezTo>
                  <a:cubicBezTo>
                    <a:pt x="145" y="136"/>
                    <a:pt x="145" y="136"/>
                    <a:pt x="145" y="136"/>
                  </a:cubicBezTo>
                  <a:lnTo>
                    <a:pt x="145" y="137"/>
                  </a:lnTo>
                  <a:close/>
                  <a:moveTo>
                    <a:pt x="141" y="128"/>
                  </a:moveTo>
                  <a:cubicBezTo>
                    <a:pt x="142" y="129"/>
                    <a:pt x="141" y="130"/>
                    <a:pt x="141" y="130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39" y="127"/>
                    <a:pt x="140" y="127"/>
                    <a:pt x="141" y="128"/>
                  </a:cubicBezTo>
                  <a:close/>
                  <a:moveTo>
                    <a:pt x="140" y="119"/>
                  </a:moveTo>
                  <a:cubicBezTo>
                    <a:pt x="140" y="119"/>
                    <a:pt x="140" y="119"/>
                    <a:pt x="141" y="119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41" y="120"/>
                    <a:pt x="141" y="120"/>
                    <a:pt x="141" y="120"/>
                  </a:cubicBezTo>
                  <a:lnTo>
                    <a:pt x="140" y="119"/>
                  </a:lnTo>
                  <a:close/>
                  <a:moveTo>
                    <a:pt x="143" y="132"/>
                  </a:moveTo>
                  <a:cubicBezTo>
                    <a:pt x="143" y="132"/>
                    <a:pt x="144" y="133"/>
                    <a:pt x="144" y="134"/>
                  </a:cubicBezTo>
                  <a:cubicBezTo>
                    <a:pt x="144" y="134"/>
                    <a:pt x="143" y="134"/>
                    <a:pt x="143" y="135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1" y="132"/>
                    <a:pt x="142" y="132"/>
                    <a:pt x="143" y="132"/>
                  </a:cubicBezTo>
                  <a:close/>
                  <a:moveTo>
                    <a:pt x="145" y="116"/>
                  </a:moveTo>
                  <a:cubicBezTo>
                    <a:pt x="145" y="117"/>
                    <a:pt x="145" y="117"/>
                    <a:pt x="145" y="117"/>
                  </a:cubicBezTo>
                  <a:cubicBezTo>
                    <a:pt x="144" y="117"/>
                    <a:pt x="144" y="117"/>
                    <a:pt x="143" y="118"/>
                  </a:cubicBezTo>
                  <a:cubicBezTo>
                    <a:pt x="143" y="117"/>
                    <a:pt x="143" y="117"/>
                    <a:pt x="143" y="117"/>
                  </a:cubicBezTo>
                  <a:cubicBezTo>
                    <a:pt x="143" y="117"/>
                    <a:pt x="143" y="117"/>
                    <a:pt x="143" y="116"/>
                  </a:cubicBezTo>
                  <a:cubicBezTo>
                    <a:pt x="143" y="116"/>
                    <a:pt x="144" y="116"/>
                    <a:pt x="144" y="116"/>
                  </a:cubicBezTo>
                  <a:lnTo>
                    <a:pt x="145" y="116"/>
                  </a:lnTo>
                  <a:close/>
                  <a:moveTo>
                    <a:pt x="144" y="115"/>
                  </a:moveTo>
                  <a:cubicBezTo>
                    <a:pt x="145" y="115"/>
                    <a:pt x="145" y="114"/>
                    <a:pt x="145" y="114"/>
                  </a:cubicBezTo>
                  <a:cubicBezTo>
                    <a:pt x="146" y="115"/>
                    <a:pt x="146" y="115"/>
                    <a:pt x="146" y="115"/>
                  </a:cubicBezTo>
                  <a:cubicBezTo>
                    <a:pt x="146" y="115"/>
                    <a:pt x="146" y="115"/>
                    <a:pt x="145" y="116"/>
                  </a:cubicBezTo>
                  <a:lnTo>
                    <a:pt x="144" y="115"/>
                  </a:lnTo>
                  <a:close/>
                  <a:moveTo>
                    <a:pt x="143" y="118"/>
                  </a:moveTo>
                  <a:cubicBezTo>
                    <a:pt x="143" y="119"/>
                    <a:pt x="142" y="119"/>
                    <a:pt x="142" y="119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2" y="118"/>
                    <a:pt x="142" y="118"/>
                    <a:pt x="142" y="117"/>
                  </a:cubicBezTo>
                  <a:lnTo>
                    <a:pt x="143" y="118"/>
                  </a:lnTo>
                  <a:close/>
                  <a:moveTo>
                    <a:pt x="144" y="124"/>
                  </a:moveTo>
                  <a:cubicBezTo>
                    <a:pt x="144" y="124"/>
                    <a:pt x="149" y="129"/>
                    <a:pt x="149" y="129"/>
                  </a:cubicBezTo>
                  <a:cubicBezTo>
                    <a:pt x="149" y="130"/>
                    <a:pt x="146" y="131"/>
                    <a:pt x="145" y="130"/>
                  </a:cubicBezTo>
                  <a:cubicBezTo>
                    <a:pt x="143" y="129"/>
                    <a:pt x="143" y="127"/>
                    <a:pt x="144" y="124"/>
                  </a:cubicBezTo>
                  <a:close/>
                  <a:moveTo>
                    <a:pt x="148" y="135"/>
                  </a:moveTo>
                  <a:cubicBezTo>
                    <a:pt x="149" y="137"/>
                    <a:pt x="149" y="137"/>
                    <a:pt x="149" y="137"/>
                  </a:cubicBezTo>
                  <a:cubicBezTo>
                    <a:pt x="148" y="137"/>
                    <a:pt x="147" y="137"/>
                    <a:pt x="146" y="137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47" y="135"/>
                    <a:pt x="147" y="135"/>
                    <a:pt x="148" y="135"/>
                  </a:cubicBezTo>
                  <a:close/>
                  <a:moveTo>
                    <a:pt x="149" y="134"/>
                  </a:moveTo>
                  <a:cubicBezTo>
                    <a:pt x="149" y="134"/>
                    <a:pt x="150" y="133"/>
                    <a:pt x="150" y="133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52" y="137"/>
                    <a:pt x="151" y="137"/>
                    <a:pt x="150" y="137"/>
                  </a:cubicBezTo>
                  <a:cubicBezTo>
                    <a:pt x="150" y="137"/>
                    <a:pt x="149" y="135"/>
                    <a:pt x="149" y="134"/>
                  </a:cubicBezTo>
                  <a:close/>
                  <a:moveTo>
                    <a:pt x="151" y="128"/>
                  </a:moveTo>
                  <a:cubicBezTo>
                    <a:pt x="151" y="128"/>
                    <a:pt x="146" y="123"/>
                    <a:pt x="146" y="123"/>
                  </a:cubicBezTo>
                  <a:cubicBezTo>
                    <a:pt x="149" y="122"/>
                    <a:pt x="152" y="122"/>
                    <a:pt x="152" y="124"/>
                  </a:cubicBezTo>
                  <a:cubicBezTo>
                    <a:pt x="153" y="126"/>
                    <a:pt x="151" y="128"/>
                    <a:pt x="151" y="128"/>
                  </a:cubicBezTo>
                  <a:close/>
                  <a:moveTo>
                    <a:pt x="151" y="120"/>
                  </a:moveTo>
                  <a:cubicBezTo>
                    <a:pt x="150" y="119"/>
                    <a:pt x="150" y="118"/>
                    <a:pt x="150" y="118"/>
                  </a:cubicBezTo>
                  <a:cubicBezTo>
                    <a:pt x="153" y="120"/>
                    <a:pt x="153" y="120"/>
                    <a:pt x="153" y="120"/>
                  </a:cubicBezTo>
                  <a:cubicBezTo>
                    <a:pt x="153" y="120"/>
                    <a:pt x="151" y="121"/>
                    <a:pt x="151" y="120"/>
                  </a:cubicBezTo>
                  <a:close/>
                  <a:moveTo>
                    <a:pt x="148" y="110"/>
                  </a:moveTo>
                  <a:cubicBezTo>
                    <a:pt x="148" y="110"/>
                    <a:pt x="148" y="110"/>
                    <a:pt x="148" y="109"/>
                  </a:cubicBezTo>
                  <a:cubicBezTo>
                    <a:pt x="148" y="109"/>
                    <a:pt x="148" y="109"/>
                    <a:pt x="149" y="109"/>
                  </a:cubicBezTo>
                  <a:cubicBezTo>
                    <a:pt x="150" y="109"/>
                    <a:pt x="150" y="109"/>
                    <a:pt x="150" y="109"/>
                  </a:cubicBezTo>
                  <a:cubicBezTo>
                    <a:pt x="149" y="110"/>
                    <a:pt x="149" y="110"/>
                    <a:pt x="149" y="111"/>
                  </a:cubicBezTo>
                  <a:cubicBezTo>
                    <a:pt x="149" y="111"/>
                    <a:pt x="149" y="111"/>
                    <a:pt x="149" y="111"/>
                  </a:cubicBezTo>
                  <a:lnTo>
                    <a:pt x="148" y="110"/>
                  </a:lnTo>
                  <a:close/>
                  <a:moveTo>
                    <a:pt x="148" y="111"/>
                  </a:moveTo>
                  <a:cubicBezTo>
                    <a:pt x="148" y="112"/>
                    <a:pt x="148" y="112"/>
                    <a:pt x="147" y="113"/>
                  </a:cubicBezTo>
                  <a:cubicBezTo>
                    <a:pt x="147" y="112"/>
                    <a:pt x="147" y="112"/>
                    <a:pt x="147" y="112"/>
                  </a:cubicBezTo>
                  <a:cubicBezTo>
                    <a:pt x="147" y="112"/>
                    <a:pt x="147" y="111"/>
                    <a:pt x="147" y="111"/>
                  </a:cubicBezTo>
                  <a:lnTo>
                    <a:pt x="148" y="111"/>
                  </a:lnTo>
                  <a:close/>
                  <a:moveTo>
                    <a:pt x="149" y="108"/>
                  </a:moveTo>
                  <a:cubicBezTo>
                    <a:pt x="149" y="108"/>
                    <a:pt x="149" y="107"/>
                    <a:pt x="149" y="107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0" y="108"/>
                    <a:pt x="150" y="108"/>
                    <a:pt x="150" y="108"/>
                  </a:cubicBezTo>
                  <a:lnTo>
                    <a:pt x="149" y="108"/>
                  </a:lnTo>
                  <a:close/>
                  <a:moveTo>
                    <a:pt x="152" y="103"/>
                  </a:moveTo>
                  <a:cubicBezTo>
                    <a:pt x="152" y="103"/>
                    <a:pt x="152" y="103"/>
                    <a:pt x="152" y="103"/>
                  </a:cubicBezTo>
                  <a:cubicBezTo>
                    <a:pt x="151" y="104"/>
                    <a:pt x="151" y="105"/>
                    <a:pt x="151" y="105"/>
                  </a:cubicBezTo>
                  <a:cubicBezTo>
                    <a:pt x="150" y="105"/>
                    <a:pt x="150" y="105"/>
                    <a:pt x="150" y="105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4"/>
                    <a:pt x="150" y="103"/>
                    <a:pt x="150" y="103"/>
                  </a:cubicBezTo>
                  <a:lnTo>
                    <a:pt x="152" y="103"/>
                  </a:lnTo>
                  <a:close/>
                  <a:moveTo>
                    <a:pt x="151" y="102"/>
                  </a:moveTo>
                  <a:cubicBezTo>
                    <a:pt x="151" y="102"/>
                    <a:pt x="151" y="101"/>
                    <a:pt x="151" y="101"/>
                  </a:cubicBezTo>
                  <a:cubicBezTo>
                    <a:pt x="152" y="101"/>
                    <a:pt x="152" y="101"/>
                    <a:pt x="152" y="101"/>
                  </a:cubicBezTo>
                  <a:cubicBezTo>
                    <a:pt x="152" y="101"/>
                    <a:pt x="152" y="102"/>
                    <a:pt x="152" y="102"/>
                  </a:cubicBezTo>
                  <a:lnTo>
                    <a:pt x="151" y="102"/>
                  </a:lnTo>
                  <a:close/>
                  <a:moveTo>
                    <a:pt x="151" y="106"/>
                  </a:moveTo>
                  <a:cubicBezTo>
                    <a:pt x="151" y="106"/>
                    <a:pt x="151" y="106"/>
                    <a:pt x="151" y="107"/>
                  </a:cubicBezTo>
                  <a:cubicBezTo>
                    <a:pt x="150" y="106"/>
                    <a:pt x="150" y="106"/>
                    <a:pt x="150" y="106"/>
                  </a:cubicBezTo>
                  <a:cubicBezTo>
                    <a:pt x="150" y="106"/>
                    <a:pt x="150" y="106"/>
                    <a:pt x="150" y="105"/>
                  </a:cubicBezTo>
                  <a:lnTo>
                    <a:pt x="151" y="106"/>
                  </a:lnTo>
                  <a:close/>
                  <a:moveTo>
                    <a:pt x="153" y="115"/>
                  </a:moveTo>
                  <a:cubicBezTo>
                    <a:pt x="153" y="115"/>
                    <a:pt x="153" y="114"/>
                    <a:pt x="154" y="115"/>
                  </a:cubicBezTo>
                  <a:cubicBezTo>
                    <a:pt x="155" y="115"/>
                    <a:pt x="155" y="117"/>
                    <a:pt x="155" y="117"/>
                  </a:cubicBezTo>
                  <a:lnTo>
                    <a:pt x="153" y="115"/>
                  </a:lnTo>
                  <a:close/>
                  <a:moveTo>
                    <a:pt x="143" y="77"/>
                  </a:moveTo>
                  <a:cubicBezTo>
                    <a:pt x="143" y="77"/>
                    <a:pt x="143" y="77"/>
                    <a:pt x="143" y="77"/>
                  </a:cubicBezTo>
                  <a:cubicBezTo>
                    <a:pt x="144" y="77"/>
                    <a:pt x="144" y="78"/>
                    <a:pt x="145" y="78"/>
                  </a:cubicBezTo>
                  <a:cubicBezTo>
                    <a:pt x="144" y="79"/>
                    <a:pt x="144" y="79"/>
                    <a:pt x="144" y="79"/>
                  </a:cubicBezTo>
                  <a:cubicBezTo>
                    <a:pt x="144" y="79"/>
                    <a:pt x="143" y="79"/>
                    <a:pt x="143" y="78"/>
                  </a:cubicBezTo>
                  <a:cubicBezTo>
                    <a:pt x="143" y="78"/>
                    <a:pt x="143" y="78"/>
                    <a:pt x="142" y="78"/>
                  </a:cubicBezTo>
                  <a:lnTo>
                    <a:pt x="143" y="77"/>
                  </a:lnTo>
                  <a:close/>
                  <a:moveTo>
                    <a:pt x="142" y="77"/>
                  </a:moveTo>
                  <a:cubicBezTo>
                    <a:pt x="141" y="77"/>
                    <a:pt x="141" y="77"/>
                    <a:pt x="141" y="76"/>
                  </a:cubicBezTo>
                  <a:cubicBezTo>
                    <a:pt x="141" y="76"/>
                    <a:pt x="141" y="76"/>
                    <a:pt x="141" y="76"/>
                  </a:cubicBezTo>
                  <a:cubicBezTo>
                    <a:pt x="142" y="76"/>
                    <a:pt x="142" y="76"/>
                    <a:pt x="143" y="76"/>
                  </a:cubicBezTo>
                  <a:lnTo>
                    <a:pt x="142" y="77"/>
                  </a:lnTo>
                  <a:close/>
                  <a:moveTo>
                    <a:pt x="144" y="63"/>
                  </a:moveTo>
                  <a:cubicBezTo>
                    <a:pt x="144" y="62"/>
                    <a:pt x="144" y="61"/>
                    <a:pt x="143" y="61"/>
                  </a:cubicBezTo>
                  <a:cubicBezTo>
                    <a:pt x="144" y="61"/>
                    <a:pt x="145" y="61"/>
                    <a:pt x="145" y="62"/>
                  </a:cubicBezTo>
                  <a:lnTo>
                    <a:pt x="144" y="63"/>
                  </a:lnTo>
                  <a:close/>
                  <a:moveTo>
                    <a:pt x="146" y="62"/>
                  </a:moveTo>
                  <a:cubicBezTo>
                    <a:pt x="147" y="62"/>
                    <a:pt x="147" y="63"/>
                    <a:pt x="147" y="63"/>
                  </a:cubicBezTo>
                  <a:cubicBezTo>
                    <a:pt x="146" y="65"/>
                    <a:pt x="146" y="65"/>
                    <a:pt x="146" y="65"/>
                  </a:cubicBezTo>
                  <a:cubicBezTo>
                    <a:pt x="146" y="65"/>
                    <a:pt x="145" y="65"/>
                    <a:pt x="145" y="64"/>
                  </a:cubicBezTo>
                  <a:cubicBezTo>
                    <a:pt x="145" y="63"/>
                    <a:pt x="146" y="63"/>
                    <a:pt x="146" y="62"/>
                  </a:cubicBezTo>
                  <a:close/>
                  <a:moveTo>
                    <a:pt x="145" y="67"/>
                  </a:moveTo>
                  <a:cubicBezTo>
                    <a:pt x="143" y="69"/>
                    <a:pt x="143" y="69"/>
                    <a:pt x="143" y="69"/>
                  </a:cubicBezTo>
                  <a:cubicBezTo>
                    <a:pt x="143" y="69"/>
                    <a:pt x="142" y="68"/>
                    <a:pt x="142" y="67"/>
                  </a:cubicBezTo>
                  <a:cubicBezTo>
                    <a:pt x="143" y="66"/>
                    <a:pt x="145" y="67"/>
                    <a:pt x="145" y="67"/>
                  </a:cubicBezTo>
                  <a:close/>
                  <a:moveTo>
                    <a:pt x="148" y="64"/>
                  </a:moveTo>
                  <a:cubicBezTo>
                    <a:pt x="149" y="64"/>
                    <a:pt x="149" y="64"/>
                    <a:pt x="149" y="64"/>
                  </a:cubicBezTo>
                  <a:cubicBezTo>
                    <a:pt x="144" y="71"/>
                    <a:pt x="144" y="71"/>
                    <a:pt x="144" y="71"/>
                  </a:cubicBezTo>
                  <a:cubicBezTo>
                    <a:pt x="144" y="71"/>
                    <a:pt x="143" y="71"/>
                    <a:pt x="143" y="71"/>
                  </a:cubicBezTo>
                  <a:lnTo>
                    <a:pt x="148" y="64"/>
                  </a:lnTo>
                  <a:close/>
                  <a:moveTo>
                    <a:pt x="148" y="60"/>
                  </a:moveTo>
                  <a:cubicBezTo>
                    <a:pt x="148" y="60"/>
                    <a:pt x="148" y="60"/>
                    <a:pt x="148" y="60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8" y="60"/>
                    <a:pt x="148" y="60"/>
                    <a:pt x="148" y="60"/>
                  </a:cubicBezTo>
                  <a:close/>
                  <a:moveTo>
                    <a:pt x="147" y="71"/>
                  </a:moveTo>
                  <a:cubicBezTo>
                    <a:pt x="147" y="72"/>
                    <a:pt x="146" y="71"/>
                    <a:pt x="146" y="71"/>
                  </a:cubicBezTo>
                  <a:cubicBezTo>
                    <a:pt x="147" y="69"/>
                    <a:pt x="147" y="69"/>
                    <a:pt x="147" y="69"/>
                  </a:cubicBezTo>
                  <a:cubicBezTo>
                    <a:pt x="147" y="69"/>
                    <a:pt x="148" y="70"/>
                    <a:pt x="147" y="71"/>
                  </a:cubicBezTo>
                  <a:close/>
                  <a:moveTo>
                    <a:pt x="145" y="79"/>
                  </a:moveTo>
                  <a:cubicBezTo>
                    <a:pt x="145" y="79"/>
                    <a:pt x="146" y="79"/>
                    <a:pt x="146" y="79"/>
                  </a:cubicBezTo>
                  <a:cubicBezTo>
                    <a:pt x="145" y="80"/>
                    <a:pt x="145" y="80"/>
                    <a:pt x="145" y="80"/>
                  </a:cubicBezTo>
                  <a:cubicBezTo>
                    <a:pt x="145" y="80"/>
                    <a:pt x="144" y="80"/>
                    <a:pt x="144" y="79"/>
                  </a:cubicBezTo>
                  <a:lnTo>
                    <a:pt x="145" y="79"/>
                  </a:lnTo>
                  <a:close/>
                  <a:moveTo>
                    <a:pt x="146" y="80"/>
                  </a:moveTo>
                  <a:cubicBezTo>
                    <a:pt x="147" y="80"/>
                    <a:pt x="147" y="81"/>
                    <a:pt x="147" y="81"/>
                  </a:cubicBezTo>
                  <a:cubicBezTo>
                    <a:pt x="146" y="82"/>
                    <a:pt x="146" y="82"/>
                    <a:pt x="146" y="82"/>
                  </a:cubicBezTo>
                  <a:cubicBezTo>
                    <a:pt x="146" y="81"/>
                    <a:pt x="146" y="81"/>
                    <a:pt x="146" y="81"/>
                  </a:cubicBezTo>
                  <a:lnTo>
                    <a:pt x="146" y="80"/>
                  </a:lnTo>
                  <a:close/>
                  <a:moveTo>
                    <a:pt x="147" y="81"/>
                  </a:moveTo>
                  <a:cubicBezTo>
                    <a:pt x="148" y="82"/>
                    <a:pt x="148" y="82"/>
                    <a:pt x="148" y="83"/>
                  </a:cubicBezTo>
                  <a:cubicBezTo>
                    <a:pt x="148" y="83"/>
                    <a:pt x="148" y="83"/>
                    <a:pt x="148" y="83"/>
                  </a:cubicBezTo>
                  <a:cubicBezTo>
                    <a:pt x="147" y="84"/>
                    <a:pt x="147" y="84"/>
                    <a:pt x="147" y="84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7" y="83"/>
                    <a:pt x="147" y="82"/>
                    <a:pt x="147" y="82"/>
                  </a:cubicBezTo>
                  <a:lnTo>
                    <a:pt x="147" y="81"/>
                  </a:lnTo>
                  <a:close/>
                  <a:moveTo>
                    <a:pt x="149" y="84"/>
                  </a:moveTo>
                  <a:cubicBezTo>
                    <a:pt x="149" y="84"/>
                    <a:pt x="149" y="85"/>
                    <a:pt x="149" y="85"/>
                  </a:cubicBezTo>
                  <a:cubicBezTo>
                    <a:pt x="148" y="86"/>
                    <a:pt x="148" y="86"/>
                    <a:pt x="148" y="86"/>
                  </a:cubicBezTo>
                  <a:cubicBezTo>
                    <a:pt x="148" y="85"/>
                    <a:pt x="148" y="85"/>
                    <a:pt x="148" y="84"/>
                  </a:cubicBezTo>
                  <a:lnTo>
                    <a:pt x="149" y="84"/>
                  </a:lnTo>
                  <a:close/>
                  <a:moveTo>
                    <a:pt x="148" y="67"/>
                  </a:moveTo>
                  <a:cubicBezTo>
                    <a:pt x="150" y="65"/>
                    <a:pt x="150" y="65"/>
                    <a:pt x="150" y="65"/>
                  </a:cubicBezTo>
                  <a:cubicBezTo>
                    <a:pt x="151" y="65"/>
                    <a:pt x="151" y="66"/>
                    <a:pt x="151" y="66"/>
                  </a:cubicBezTo>
                  <a:cubicBezTo>
                    <a:pt x="151" y="67"/>
                    <a:pt x="151" y="67"/>
                    <a:pt x="150" y="68"/>
                  </a:cubicBezTo>
                  <a:cubicBezTo>
                    <a:pt x="149" y="67"/>
                    <a:pt x="148" y="67"/>
                    <a:pt x="148" y="67"/>
                  </a:cubicBezTo>
                  <a:close/>
                  <a:moveTo>
                    <a:pt x="154" y="68"/>
                  </a:moveTo>
                  <a:cubicBezTo>
                    <a:pt x="154" y="68"/>
                    <a:pt x="154" y="68"/>
                    <a:pt x="154" y="68"/>
                  </a:cubicBezTo>
                  <a:cubicBezTo>
                    <a:pt x="153" y="68"/>
                    <a:pt x="152" y="68"/>
                    <a:pt x="151" y="68"/>
                  </a:cubicBezTo>
                  <a:cubicBezTo>
                    <a:pt x="152" y="67"/>
                    <a:pt x="152" y="67"/>
                    <a:pt x="152" y="67"/>
                  </a:cubicBezTo>
                  <a:cubicBezTo>
                    <a:pt x="153" y="67"/>
                    <a:pt x="153" y="68"/>
                    <a:pt x="154" y="68"/>
                  </a:cubicBezTo>
                  <a:close/>
                  <a:moveTo>
                    <a:pt x="152" y="64"/>
                  </a:moveTo>
                  <a:cubicBezTo>
                    <a:pt x="153" y="63"/>
                    <a:pt x="153" y="63"/>
                    <a:pt x="153" y="63"/>
                  </a:cubicBezTo>
                  <a:cubicBezTo>
                    <a:pt x="153" y="64"/>
                    <a:pt x="153" y="64"/>
                    <a:pt x="153" y="64"/>
                  </a:cubicBezTo>
                  <a:cubicBezTo>
                    <a:pt x="153" y="64"/>
                    <a:pt x="153" y="64"/>
                    <a:pt x="152" y="64"/>
                  </a:cubicBezTo>
                  <a:close/>
                  <a:moveTo>
                    <a:pt x="167" y="70"/>
                  </a:moveTo>
                  <a:cubicBezTo>
                    <a:pt x="176" y="66"/>
                    <a:pt x="176" y="66"/>
                    <a:pt x="176" y="66"/>
                  </a:cubicBezTo>
                  <a:cubicBezTo>
                    <a:pt x="178" y="67"/>
                    <a:pt x="180" y="67"/>
                    <a:pt x="181" y="66"/>
                  </a:cubicBezTo>
                  <a:cubicBezTo>
                    <a:pt x="183" y="65"/>
                    <a:pt x="184" y="64"/>
                    <a:pt x="185" y="62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87" y="61"/>
                    <a:pt x="188" y="62"/>
                    <a:pt x="190" y="63"/>
                  </a:cubicBezTo>
                  <a:cubicBezTo>
                    <a:pt x="190" y="64"/>
                    <a:pt x="191" y="66"/>
                    <a:pt x="191" y="67"/>
                  </a:cubicBezTo>
                  <a:cubicBezTo>
                    <a:pt x="192" y="68"/>
                    <a:pt x="193" y="69"/>
                    <a:pt x="193" y="71"/>
                  </a:cubicBezTo>
                  <a:cubicBezTo>
                    <a:pt x="193" y="73"/>
                    <a:pt x="193" y="74"/>
                    <a:pt x="193" y="74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9" y="74"/>
                    <a:pt x="187" y="74"/>
                    <a:pt x="185" y="75"/>
                  </a:cubicBezTo>
                  <a:cubicBezTo>
                    <a:pt x="184" y="76"/>
                    <a:pt x="182" y="77"/>
                    <a:pt x="182" y="79"/>
                  </a:cubicBezTo>
                  <a:cubicBezTo>
                    <a:pt x="173" y="83"/>
                    <a:pt x="173" y="83"/>
                    <a:pt x="173" y="83"/>
                  </a:cubicBezTo>
                  <a:cubicBezTo>
                    <a:pt x="173" y="83"/>
                    <a:pt x="170" y="81"/>
                    <a:pt x="167" y="80"/>
                  </a:cubicBezTo>
                  <a:cubicBezTo>
                    <a:pt x="166" y="80"/>
                    <a:pt x="165" y="80"/>
                    <a:pt x="165" y="80"/>
                  </a:cubicBezTo>
                  <a:cubicBezTo>
                    <a:pt x="165" y="80"/>
                    <a:pt x="165" y="79"/>
                    <a:pt x="165" y="79"/>
                  </a:cubicBezTo>
                  <a:cubicBezTo>
                    <a:pt x="164" y="79"/>
                    <a:pt x="164" y="79"/>
                    <a:pt x="164" y="78"/>
                  </a:cubicBezTo>
                  <a:cubicBezTo>
                    <a:pt x="165" y="78"/>
                    <a:pt x="165" y="77"/>
                    <a:pt x="165" y="77"/>
                  </a:cubicBezTo>
                  <a:cubicBezTo>
                    <a:pt x="167" y="74"/>
                    <a:pt x="167" y="70"/>
                    <a:pt x="167" y="70"/>
                  </a:cubicBezTo>
                  <a:close/>
                  <a:moveTo>
                    <a:pt x="190" y="53"/>
                  </a:moveTo>
                  <a:cubicBezTo>
                    <a:pt x="189" y="53"/>
                    <a:pt x="188" y="53"/>
                    <a:pt x="188" y="53"/>
                  </a:cubicBezTo>
                  <a:cubicBezTo>
                    <a:pt x="187" y="53"/>
                    <a:pt x="187" y="52"/>
                    <a:pt x="186" y="52"/>
                  </a:cubicBezTo>
                  <a:cubicBezTo>
                    <a:pt x="186" y="51"/>
                    <a:pt x="187" y="50"/>
                    <a:pt x="186" y="50"/>
                  </a:cubicBezTo>
                  <a:cubicBezTo>
                    <a:pt x="186" y="49"/>
                    <a:pt x="186" y="49"/>
                    <a:pt x="186" y="48"/>
                  </a:cubicBezTo>
                  <a:cubicBezTo>
                    <a:pt x="187" y="47"/>
                    <a:pt x="187" y="47"/>
                    <a:pt x="187" y="47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90" y="48"/>
                    <a:pt x="190" y="48"/>
                    <a:pt x="190" y="48"/>
                  </a:cubicBezTo>
                  <a:cubicBezTo>
                    <a:pt x="190" y="48"/>
                    <a:pt x="190" y="49"/>
                    <a:pt x="190" y="49"/>
                  </a:cubicBezTo>
                  <a:cubicBezTo>
                    <a:pt x="190" y="51"/>
                    <a:pt x="190" y="52"/>
                    <a:pt x="190" y="53"/>
                  </a:cubicBezTo>
                  <a:close/>
                  <a:moveTo>
                    <a:pt x="190" y="57"/>
                  </a:moveTo>
                  <a:cubicBezTo>
                    <a:pt x="189" y="56"/>
                    <a:pt x="189" y="55"/>
                    <a:pt x="188" y="55"/>
                  </a:cubicBezTo>
                  <a:cubicBezTo>
                    <a:pt x="189" y="54"/>
                    <a:pt x="189" y="54"/>
                    <a:pt x="190" y="54"/>
                  </a:cubicBezTo>
                  <a:cubicBezTo>
                    <a:pt x="190" y="55"/>
                    <a:pt x="190" y="56"/>
                    <a:pt x="190" y="57"/>
                  </a:cubicBezTo>
                  <a:close/>
                  <a:moveTo>
                    <a:pt x="209" y="48"/>
                  </a:moveTo>
                  <a:cubicBezTo>
                    <a:pt x="210" y="46"/>
                    <a:pt x="210" y="46"/>
                    <a:pt x="210" y="46"/>
                  </a:cubicBezTo>
                  <a:cubicBezTo>
                    <a:pt x="212" y="48"/>
                    <a:pt x="212" y="48"/>
                    <a:pt x="212" y="48"/>
                  </a:cubicBezTo>
                  <a:cubicBezTo>
                    <a:pt x="212" y="48"/>
                    <a:pt x="212" y="48"/>
                    <a:pt x="212" y="49"/>
                  </a:cubicBezTo>
                  <a:cubicBezTo>
                    <a:pt x="211" y="50"/>
                    <a:pt x="207" y="54"/>
                    <a:pt x="206" y="55"/>
                  </a:cubicBezTo>
                  <a:cubicBezTo>
                    <a:pt x="205" y="55"/>
                    <a:pt x="205" y="55"/>
                    <a:pt x="205" y="54"/>
                  </a:cubicBezTo>
                  <a:cubicBezTo>
                    <a:pt x="206" y="54"/>
                    <a:pt x="207" y="52"/>
                    <a:pt x="207" y="51"/>
                  </a:cubicBezTo>
                  <a:cubicBezTo>
                    <a:pt x="208" y="50"/>
                    <a:pt x="209" y="49"/>
                    <a:pt x="209" y="48"/>
                  </a:cubicBezTo>
                  <a:cubicBezTo>
                    <a:pt x="209" y="48"/>
                    <a:pt x="209" y="48"/>
                    <a:pt x="209" y="48"/>
                  </a:cubicBezTo>
                  <a:close/>
                  <a:moveTo>
                    <a:pt x="223" y="55"/>
                  </a:moveTo>
                  <a:cubicBezTo>
                    <a:pt x="223" y="58"/>
                    <a:pt x="223" y="58"/>
                    <a:pt x="223" y="58"/>
                  </a:cubicBezTo>
                  <a:cubicBezTo>
                    <a:pt x="221" y="59"/>
                    <a:pt x="221" y="59"/>
                    <a:pt x="221" y="59"/>
                  </a:cubicBezTo>
                  <a:cubicBezTo>
                    <a:pt x="220" y="56"/>
                    <a:pt x="220" y="56"/>
                    <a:pt x="220" y="56"/>
                  </a:cubicBezTo>
                  <a:cubicBezTo>
                    <a:pt x="220" y="56"/>
                    <a:pt x="220" y="56"/>
                    <a:pt x="220" y="55"/>
                  </a:cubicBezTo>
                  <a:lnTo>
                    <a:pt x="223" y="55"/>
                  </a:lnTo>
                  <a:close/>
                  <a:moveTo>
                    <a:pt x="223" y="52"/>
                  </a:moveTo>
                  <a:cubicBezTo>
                    <a:pt x="224" y="52"/>
                    <a:pt x="224" y="52"/>
                    <a:pt x="224" y="52"/>
                  </a:cubicBezTo>
                  <a:cubicBezTo>
                    <a:pt x="226" y="53"/>
                    <a:pt x="226" y="53"/>
                    <a:pt x="226" y="53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23" y="55"/>
                    <a:pt x="223" y="55"/>
                    <a:pt x="223" y="55"/>
                  </a:cubicBezTo>
                  <a:lnTo>
                    <a:pt x="223" y="52"/>
                  </a:lnTo>
                  <a:close/>
                  <a:moveTo>
                    <a:pt x="220" y="59"/>
                  </a:moveTo>
                  <a:cubicBezTo>
                    <a:pt x="221" y="62"/>
                    <a:pt x="221" y="62"/>
                    <a:pt x="221" y="62"/>
                  </a:cubicBezTo>
                  <a:cubicBezTo>
                    <a:pt x="218" y="63"/>
                    <a:pt x="218" y="63"/>
                    <a:pt x="218" y="63"/>
                  </a:cubicBezTo>
                  <a:cubicBezTo>
                    <a:pt x="218" y="59"/>
                    <a:pt x="218" y="59"/>
                    <a:pt x="218" y="59"/>
                  </a:cubicBezTo>
                  <a:lnTo>
                    <a:pt x="220" y="59"/>
                  </a:lnTo>
                  <a:close/>
                  <a:moveTo>
                    <a:pt x="174" y="86"/>
                  </a:moveTo>
                  <a:cubicBezTo>
                    <a:pt x="183" y="82"/>
                    <a:pt x="183" y="82"/>
                    <a:pt x="183" y="82"/>
                  </a:cubicBezTo>
                  <a:cubicBezTo>
                    <a:pt x="185" y="83"/>
                    <a:pt x="187" y="83"/>
                    <a:pt x="189" y="82"/>
                  </a:cubicBezTo>
                  <a:cubicBezTo>
                    <a:pt x="190" y="81"/>
                    <a:pt x="191" y="80"/>
                    <a:pt x="192" y="78"/>
                  </a:cubicBezTo>
                  <a:cubicBezTo>
                    <a:pt x="194" y="77"/>
                    <a:pt x="194" y="77"/>
                    <a:pt x="194" y="77"/>
                  </a:cubicBezTo>
                  <a:cubicBezTo>
                    <a:pt x="194" y="77"/>
                    <a:pt x="195" y="77"/>
                    <a:pt x="195" y="77"/>
                  </a:cubicBezTo>
                  <a:cubicBezTo>
                    <a:pt x="197" y="82"/>
                    <a:pt x="197" y="86"/>
                    <a:pt x="198" y="91"/>
                  </a:cubicBezTo>
                  <a:cubicBezTo>
                    <a:pt x="197" y="91"/>
                    <a:pt x="197" y="92"/>
                    <a:pt x="197" y="92"/>
                  </a:cubicBezTo>
                  <a:cubicBezTo>
                    <a:pt x="194" y="91"/>
                    <a:pt x="194" y="91"/>
                    <a:pt x="194" y="91"/>
                  </a:cubicBezTo>
                  <a:cubicBezTo>
                    <a:pt x="193" y="90"/>
                    <a:pt x="192" y="89"/>
                    <a:pt x="190" y="89"/>
                  </a:cubicBezTo>
                  <a:cubicBezTo>
                    <a:pt x="188" y="89"/>
                    <a:pt x="186" y="90"/>
                    <a:pt x="185" y="91"/>
                  </a:cubicBezTo>
                  <a:cubicBezTo>
                    <a:pt x="175" y="91"/>
                    <a:pt x="175" y="91"/>
                    <a:pt x="175" y="91"/>
                  </a:cubicBezTo>
                  <a:cubicBezTo>
                    <a:pt x="175" y="88"/>
                    <a:pt x="175" y="88"/>
                    <a:pt x="174" y="86"/>
                  </a:cubicBezTo>
                  <a:close/>
                  <a:moveTo>
                    <a:pt x="194" y="64"/>
                  </a:moveTo>
                  <a:cubicBezTo>
                    <a:pt x="194" y="64"/>
                    <a:pt x="194" y="64"/>
                    <a:pt x="194" y="64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4"/>
                    <a:pt x="194" y="64"/>
                    <a:pt x="194" y="64"/>
                  </a:cubicBezTo>
                  <a:close/>
                  <a:moveTo>
                    <a:pt x="197" y="61"/>
                  </a:moveTo>
                  <a:cubicBezTo>
                    <a:pt x="197" y="61"/>
                    <a:pt x="197" y="61"/>
                    <a:pt x="197" y="61"/>
                  </a:cubicBezTo>
                  <a:cubicBezTo>
                    <a:pt x="197" y="61"/>
                    <a:pt x="197" y="61"/>
                    <a:pt x="197" y="61"/>
                  </a:cubicBezTo>
                  <a:cubicBezTo>
                    <a:pt x="197" y="61"/>
                    <a:pt x="196" y="61"/>
                    <a:pt x="194" y="61"/>
                  </a:cubicBezTo>
                  <a:cubicBezTo>
                    <a:pt x="195" y="60"/>
                    <a:pt x="195" y="59"/>
                    <a:pt x="195" y="59"/>
                  </a:cubicBezTo>
                  <a:cubicBezTo>
                    <a:pt x="195" y="58"/>
                    <a:pt x="195" y="58"/>
                    <a:pt x="195" y="58"/>
                  </a:cubicBezTo>
                  <a:cubicBezTo>
                    <a:pt x="196" y="58"/>
                    <a:pt x="198" y="58"/>
                    <a:pt x="199" y="58"/>
                  </a:cubicBezTo>
                  <a:cubicBezTo>
                    <a:pt x="199" y="58"/>
                    <a:pt x="199" y="58"/>
                    <a:pt x="199" y="58"/>
                  </a:cubicBezTo>
                  <a:cubicBezTo>
                    <a:pt x="199" y="59"/>
                    <a:pt x="199" y="60"/>
                    <a:pt x="199" y="60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199" y="61"/>
                    <a:pt x="200" y="61"/>
                    <a:pt x="200" y="61"/>
                  </a:cubicBezTo>
                  <a:cubicBezTo>
                    <a:pt x="201" y="61"/>
                    <a:pt x="201" y="61"/>
                    <a:pt x="201" y="61"/>
                  </a:cubicBezTo>
                  <a:cubicBezTo>
                    <a:pt x="200" y="62"/>
                    <a:pt x="199" y="64"/>
                    <a:pt x="198" y="65"/>
                  </a:cubicBezTo>
                  <a:cubicBezTo>
                    <a:pt x="198" y="65"/>
                    <a:pt x="198" y="64"/>
                    <a:pt x="197" y="64"/>
                  </a:cubicBezTo>
                  <a:cubicBezTo>
                    <a:pt x="197" y="64"/>
                    <a:pt x="196" y="64"/>
                    <a:pt x="196" y="63"/>
                  </a:cubicBezTo>
                  <a:cubicBezTo>
                    <a:pt x="197" y="62"/>
                    <a:pt x="197" y="62"/>
                    <a:pt x="197" y="61"/>
                  </a:cubicBezTo>
                  <a:cubicBezTo>
                    <a:pt x="197" y="61"/>
                    <a:pt x="197" y="61"/>
                    <a:pt x="197" y="61"/>
                  </a:cubicBezTo>
                  <a:close/>
                  <a:moveTo>
                    <a:pt x="195" y="47"/>
                  </a:moveTo>
                  <a:cubicBezTo>
                    <a:pt x="196" y="46"/>
                    <a:pt x="196" y="46"/>
                    <a:pt x="196" y="46"/>
                  </a:cubicBezTo>
                  <a:cubicBezTo>
                    <a:pt x="196" y="46"/>
                    <a:pt x="197" y="46"/>
                    <a:pt x="197" y="46"/>
                  </a:cubicBezTo>
                  <a:cubicBezTo>
                    <a:pt x="198" y="47"/>
                    <a:pt x="198" y="47"/>
                    <a:pt x="198" y="47"/>
                  </a:cubicBezTo>
                  <a:cubicBezTo>
                    <a:pt x="198" y="48"/>
                    <a:pt x="198" y="48"/>
                    <a:pt x="199" y="49"/>
                  </a:cubicBezTo>
                  <a:cubicBezTo>
                    <a:pt x="199" y="50"/>
                    <a:pt x="199" y="52"/>
                    <a:pt x="198" y="53"/>
                  </a:cubicBezTo>
                  <a:cubicBezTo>
                    <a:pt x="197" y="53"/>
                    <a:pt x="196" y="53"/>
                    <a:pt x="195" y="53"/>
                  </a:cubicBezTo>
                  <a:cubicBezTo>
                    <a:pt x="195" y="52"/>
                    <a:pt x="195" y="49"/>
                    <a:pt x="195" y="47"/>
                  </a:cubicBezTo>
                  <a:close/>
                  <a:moveTo>
                    <a:pt x="195" y="54"/>
                  </a:moveTo>
                  <a:cubicBezTo>
                    <a:pt x="196" y="54"/>
                    <a:pt x="198" y="54"/>
                    <a:pt x="199" y="54"/>
                  </a:cubicBezTo>
                  <a:cubicBezTo>
                    <a:pt x="199" y="55"/>
                    <a:pt x="199" y="56"/>
                    <a:pt x="199" y="57"/>
                  </a:cubicBezTo>
                  <a:cubicBezTo>
                    <a:pt x="198" y="57"/>
                    <a:pt x="196" y="57"/>
                    <a:pt x="195" y="57"/>
                  </a:cubicBezTo>
                  <a:cubicBezTo>
                    <a:pt x="195" y="55"/>
                    <a:pt x="195" y="55"/>
                    <a:pt x="195" y="54"/>
                  </a:cubicBezTo>
                  <a:close/>
                  <a:moveTo>
                    <a:pt x="197" y="45"/>
                  </a:moveTo>
                  <a:cubicBezTo>
                    <a:pt x="197" y="45"/>
                    <a:pt x="197" y="45"/>
                    <a:pt x="197" y="45"/>
                  </a:cubicBezTo>
                  <a:cubicBezTo>
                    <a:pt x="194" y="43"/>
                    <a:pt x="194" y="43"/>
                    <a:pt x="194" y="43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99" y="43"/>
                    <a:pt x="199" y="43"/>
                    <a:pt x="199" y="43"/>
                  </a:cubicBezTo>
                  <a:lnTo>
                    <a:pt x="197" y="45"/>
                  </a:lnTo>
                  <a:close/>
                  <a:moveTo>
                    <a:pt x="200" y="49"/>
                  </a:moveTo>
                  <a:cubicBezTo>
                    <a:pt x="200" y="48"/>
                    <a:pt x="199" y="48"/>
                    <a:pt x="199" y="47"/>
                  </a:cubicBezTo>
                  <a:cubicBezTo>
                    <a:pt x="201" y="45"/>
                    <a:pt x="201" y="45"/>
                    <a:pt x="201" y="45"/>
                  </a:cubicBezTo>
                  <a:cubicBezTo>
                    <a:pt x="203" y="47"/>
                    <a:pt x="203" y="47"/>
                    <a:pt x="203" y="47"/>
                  </a:cubicBezTo>
                  <a:cubicBezTo>
                    <a:pt x="203" y="48"/>
                    <a:pt x="203" y="48"/>
                    <a:pt x="203" y="49"/>
                  </a:cubicBezTo>
                  <a:cubicBezTo>
                    <a:pt x="202" y="51"/>
                    <a:pt x="201" y="53"/>
                    <a:pt x="200" y="53"/>
                  </a:cubicBezTo>
                  <a:cubicBezTo>
                    <a:pt x="200" y="53"/>
                    <a:pt x="200" y="53"/>
                    <a:pt x="200" y="53"/>
                  </a:cubicBezTo>
                  <a:cubicBezTo>
                    <a:pt x="200" y="53"/>
                    <a:pt x="200" y="53"/>
                    <a:pt x="199" y="53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200" y="52"/>
                    <a:pt x="200" y="50"/>
                    <a:pt x="200" y="49"/>
                  </a:cubicBezTo>
                  <a:close/>
                  <a:moveTo>
                    <a:pt x="213" y="71"/>
                  </a:moveTo>
                  <a:cubicBezTo>
                    <a:pt x="213" y="74"/>
                    <a:pt x="213" y="74"/>
                    <a:pt x="213" y="74"/>
                  </a:cubicBezTo>
                  <a:cubicBezTo>
                    <a:pt x="210" y="74"/>
                    <a:pt x="210" y="74"/>
                    <a:pt x="210" y="74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10" y="71"/>
                    <a:pt x="210" y="71"/>
                    <a:pt x="210" y="71"/>
                  </a:cubicBezTo>
                  <a:lnTo>
                    <a:pt x="213" y="71"/>
                  </a:lnTo>
                  <a:close/>
                  <a:moveTo>
                    <a:pt x="213" y="67"/>
                  </a:moveTo>
                  <a:cubicBezTo>
                    <a:pt x="215" y="67"/>
                    <a:pt x="215" y="67"/>
                    <a:pt x="215" y="67"/>
                  </a:cubicBezTo>
                  <a:cubicBezTo>
                    <a:pt x="216" y="70"/>
                    <a:pt x="216" y="70"/>
                    <a:pt x="216" y="70"/>
                  </a:cubicBezTo>
                  <a:cubicBezTo>
                    <a:pt x="213" y="71"/>
                    <a:pt x="213" y="71"/>
                    <a:pt x="213" y="71"/>
                  </a:cubicBezTo>
                  <a:lnTo>
                    <a:pt x="213" y="67"/>
                  </a:lnTo>
                  <a:close/>
                  <a:moveTo>
                    <a:pt x="207" y="98"/>
                  </a:moveTo>
                  <a:cubicBezTo>
                    <a:pt x="205" y="98"/>
                    <a:pt x="205" y="98"/>
                    <a:pt x="205" y="98"/>
                  </a:cubicBezTo>
                  <a:cubicBezTo>
                    <a:pt x="204" y="96"/>
                    <a:pt x="204" y="96"/>
                    <a:pt x="204" y="96"/>
                  </a:cubicBezTo>
                  <a:cubicBezTo>
                    <a:pt x="204" y="96"/>
                    <a:pt x="204" y="96"/>
                    <a:pt x="204" y="96"/>
                  </a:cubicBezTo>
                  <a:cubicBezTo>
                    <a:pt x="205" y="95"/>
                    <a:pt x="205" y="95"/>
                    <a:pt x="205" y="94"/>
                  </a:cubicBezTo>
                  <a:cubicBezTo>
                    <a:pt x="207" y="95"/>
                    <a:pt x="208" y="95"/>
                    <a:pt x="209" y="95"/>
                  </a:cubicBezTo>
                  <a:cubicBezTo>
                    <a:pt x="209" y="95"/>
                    <a:pt x="209" y="96"/>
                    <a:pt x="209" y="96"/>
                  </a:cubicBezTo>
                  <a:cubicBezTo>
                    <a:pt x="208" y="96"/>
                    <a:pt x="208" y="97"/>
                    <a:pt x="207" y="98"/>
                  </a:cubicBezTo>
                  <a:close/>
                  <a:moveTo>
                    <a:pt x="208" y="101"/>
                  </a:moveTo>
                  <a:cubicBezTo>
                    <a:pt x="209" y="105"/>
                    <a:pt x="209" y="105"/>
                    <a:pt x="209" y="105"/>
                  </a:cubicBezTo>
                  <a:cubicBezTo>
                    <a:pt x="206" y="105"/>
                    <a:pt x="206" y="105"/>
                    <a:pt x="206" y="105"/>
                  </a:cubicBezTo>
                  <a:cubicBezTo>
                    <a:pt x="206" y="105"/>
                    <a:pt x="206" y="105"/>
                    <a:pt x="206" y="105"/>
                  </a:cubicBezTo>
                  <a:cubicBezTo>
                    <a:pt x="205" y="102"/>
                    <a:pt x="205" y="102"/>
                    <a:pt x="205" y="102"/>
                  </a:cubicBezTo>
                  <a:lnTo>
                    <a:pt x="208" y="101"/>
                  </a:lnTo>
                  <a:close/>
                  <a:moveTo>
                    <a:pt x="197" y="69"/>
                  </a:moveTo>
                  <a:cubicBezTo>
                    <a:pt x="197" y="68"/>
                    <a:pt x="197" y="68"/>
                    <a:pt x="197" y="68"/>
                  </a:cubicBezTo>
                  <a:cubicBezTo>
                    <a:pt x="198" y="68"/>
                    <a:pt x="198" y="67"/>
                    <a:pt x="199" y="66"/>
                  </a:cubicBezTo>
                  <a:cubicBezTo>
                    <a:pt x="200" y="67"/>
                    <a:pt x="200" y="67"/>
                    <a:pt x="201" y="68"/>
                  </a:cubicBezTo>
                  <a:cubicBezTo>
                    <a:pt x="201" y="68"/>
                    <a:pt x="201" y="68"/>
                    <a:pt x="201" y="68"/>
                  </a:cubicBezTo>
                  <a:cubicBezTo>
                    <a:pt x="200" y="69"/>
                    <a:pt x="200" y="69"/>
                    <a:pt x="199" y="70"/>
                  </a:cubicBezTo>
                  <a:cubicBezTo>
                    <a:pt x="198" y="70"/>
                    <a:pt x="198" y="69"/>
                    <a:pt x="197" y="69"/>
                  </a:cubicBezTo>
                  <a:close/>
                  <a:moveTo>
                    <a:pt x="198" y="71"/>
                  </a:moveTo>
                  <a:cubicBezTo>
                    <a:pt x="198" y="71"/>
                    <a:pt x="197" y="72"/>
                    <a:pt x="197" y="72"/>
                  </a:cubicBezTo>
                  <a:cubicBezTo>
                    <a:pt x="197" y="71"/>
                    <a:pt x="197" y="70"/>
                    <a:pt x="196" y="69"/>
                  </a:cubicBezTo>
                  <a:cubicBezTo>
                    <a:pt x="197" y="70"/>
                    <a:pt x="198" y="71"/>
                    <a:pt x="198" y="71"/>
                  </a:cubicBezTo>
                  <a:close/>
                  <a:moveTo>
                    <a:pt x="202" y="62"/>
                  </a:moveTo>
                  <a:cubicBezTo>
                    <a:pt x="202" y="63"/>
                    <a:pt x="203" y="63"/>
                    <a:pt x="203" y="64"/>
                  </a:cubicBezTo>
                  <a:cubicBezTo>
                    <a:pt x="203" y="65"/>
                    <a:pt x="202" y="66"/>
                    <a:pt x="201" y="67"/>
                  </a:cubicBezTo>
                  <a:cubicBezTo>
                    <a:pt x="201" y="67"/>
                    <a:pt x="200" y="66"/>
                    <a:pt x="199" y="65"/>
                  </a:cubicBezTo>
                  <a:cubicBezTo>
                    <a:pt x="200" y="64"/>
                    <a:pt x="201" y="63"/>
                    <a:pt x="202" y="62"/>
                  </a:cubicBezTo>
                  <a:close/>
                  <a:moveTo>
                    <a:pt x="201" y="60"/>
                  </a:moveTo>
                  <a:cubicBezTo>
                    <a:pt x="201" y="60"/>
                    <a:pt x="200" y="60"/>
                    <a:pt x="200" y="60"/>
                  </a:cubicBezTo>
                  <a:cubicBezTo>
                    <a:pt x="200" y="59"/>
                    <a:pt x="200" y="59"/>
                    <a:pt x="200" y="58"/>
                  </a:cubicBezTo>
                  <a:cubicBezTo>
                    <a:pt x="200" y="58"/>
                    <a:pt x="200" y="58"/>
                    <a:pt x="200" y="58"/>
                  </a:cubicBezTo>
                  <a:cubicBezTo>
                    <a:pt x="201" y="58"/>
                    <a:pt x="202" y="58"/>
                    <a:pt x="203" y="58"/>
                  </a:cubicBezTo>
                  <a:cubicBezTo>
                    <a:pt x="202" y="59"/>
                    <a:pt x="202" y="60"/>
                    <a:pt x="201" y="61"/>
                  </a:cubicBezTo>
                  <a:cubicBezTo>
                    <a:pt x="201" y="60"/>
                    <a:pt x="201" y="60"/>
                    <a:pt x="201" y="60"/>
                  </a:cubicBezTo>
                  <a:close/>
                  <a:moveTo>
                    <a:pt x="202" y="94"/>
                  </a:moveTo>
                  <a:cubicBezTo>
                    <a:pt x="202" y="93"/>
                    <a:pt x="202" y="93"/>
                    <a:pt x="202" y="93"/>
                  </a:cubicBezTo>
                  <a:cubicBezTo>
                    <a:pt x="202" y="94"/>
                    <a:pt x="203" y="94"/>
                    <a:pt x="204" y="94"/>
                  </a:cubicBezTo>
                  <a:cubicBezTo>
                    <a:pt x="204" y="95"/>
                    <a:pt x="204" y="95"/>
                    <a:pt x="203" y="96"/>
                  </a:cubicBezTo>
                  <a:cubicBezTo>
                    <a:pt x="203" y="96"/>
                    <a:pt x="203" y="96"/>
                    <a:pt x="203" y="96"/>
                  </a:cubicBezTo>
                  <a:cubicBezTo>
                    <a:pt x="201" y="96"/>
                    <a:pt x="201" y="96"/>
                    <a:pt x="201" y="96"/>
                  </a:cubicBezTo>
                  <a:cubicBezTo>
                    <a:pt x="201" y="96"/>
                    <a:pt x="201" y="95"/>
                    <a:pt x="201" y="95"/>
                  </a:cubicBezTo>
                  <a:cubicBezTo>
                    <a:pt x="201" y="94"/>
                    <a:pt x="201" y="94"/>
                    <a:pt x="202" y="94"/>
                  </a:cubicBezTo>
                  <a:close/>
                  <a:moveTo>
                    <a:pt x="201" y="89"/>
                  </a:moveTo>
                  <a:cubicBezTo>
                    <a:pt x="201" y="89"/>
                    <a:pt x="201" y="88"/>
                    <a:pt x="201" y="87"/>
                  </a:cubicBezTo>
                  <a:cubicBezTo>
                    <a:pt x="202" y="88"/>
                    <a:pt x="202" y="88"/>
                    <a:pt x="202" y="88"/>
                  </a:cubicBezTo>
                  <a:cubicBezTo>
                    <a:pt x="203" y="88"/>
                    <a:pt x="203" y="88"/>
                    <a:pt x="203" y="88"/>
                  </a:cubicBezTo>
                  <a:cubicBezTo>
                    <a:pt x="203" y="88"/>
                    <a:pt x="204" y="89"/>
                    <a:pt x="204" y="89"/>
                  </a:cubicBezTo>
                  <a:cubicBezTo>
                    <a:pt x="203" y="89"/>
                    <a:pt x="202" y="90"/>
                    <a:pt x="201" y="90"/>
                  </a:cubicBezTo>
                  <a:cubicBezTo>
                    <a:pt x="201" y="90"/>
                    <a:pt x="201" y="90"/>
                    <a:pt x="201" y="90"/>
                  </a:cubicBezTo>
                  <a:cubicBezTo>
                    <a:pt x="201" y="90"/>
                    <a:pt x="201" y="90"/>
                    <a:pt x="201" y="89"/>
                  </a:cubicBezTo>
                  <a:close/>
                  <a:moveTo>
                    <a:pt x="204" y="87"/>
                  </a:moveTo>
                  <a:cubicBezTo>
                    <a:pt x="203" y="87"/>
                    <a:pt x="203" y="87"/>
                    <a:pt x="203" y="87"/>
                  </a:cubicBezTo>
                  <a:cubicBezTo>
                    <a:pt x="204" y="85"/>
                    <a:pt x="204" y="85"/>
                    <a:pt x="204" y="85"/>
                  </a:cubicBezTo>
                  <a:cubicBezTo>
                    <a:pt x="206" y="85"/>
                    <a:pt x="206" y="85"/>
                    <a:pt x="206" y="85"/>
                  </a:cubicBezTo>
                  <a:cubicBezTo>
                    <a:pt x="207" y="85"/>
                    <a:pt x="207" y="86"/>
                    <a:pt x="208" y="87"/>
                  </a:cubicBezTo>
                  <a:cubicBezTo>
                    <a:pt x="208" y="87"/>
                    <a:pt x="208" y="87"/>
                    <a:pt x="209" y="87"/>
                  </a:cubicBezTo>
                  <a:cubicBezTo>
                    <a:pt x="207" y="88"/>
                    <a:pt x="206" y="88"/>
                    <a:pt x="205" y="89"/>
                  </a:cubicBezTo>
                  <a:cubicBezTo>
                    <a:pt x="205" y="88"/>
                    <a:pt x="204" y="88"/>
                    <a:pt x="204" y="87"/>
                  </a:cubicBezTo>
                  <a:close/>
                  <a:moveTo>
                    <a:pt x="204" y="81"/>
                  </a:moveTo>
                  <a:cubicBezTo>
                    <a:pt x="204" y="78"/>
                    <a:pt x="204" y="78"/>
                    <a:pt x="204" y="78"/>
                  </a:cubicBezTo>
                  <a:cubicBezTo>
                    <a:pt x="204" y="78"/>
                    <a:pt x="204" y="78"/>
                    <a:pt x="204" y="78"/>
                  </a:cubicBezTo>
                  <a:cubicBezTo>
                    <a:pt x="207" y="78"/>
                    <a:pt x="207" y="78"/>
                    <a:pt x="207" y="78"/>
                  </a:cubicBezTo>
                  <a:cubicBezTo>
                    <a:pt x="207" y="81"/>
                    <a:pt x="207" y="81"/>
                    <a:pt x="207" y="81"/>
                  </a:cubicBezTo>
                  <a:lnTo>
                    <a:pt x="204" y="81"/>
                  </a:lnTo>
                  <a:close/>
                  <a:moveTo>
                    <a:pt x="209" y="71"/>
                  </a:moveTo>
                  <a:cubicBezTo>
                    <a:pt x="207" y="71"/>
                    <a:pt x="207" y="71"/>
                    <a:pt x="207" y="71"/>
                  </a:cubicBezTo>
                  <a:cubicBezTo>
                    <a:pt x="206" y="70"/>
                    <a:pt x="203" y="68"/>
                    <a:pt x="202" y="68"/>
                  </a:cubicBezTo>
                  <a:cubicBezTo>
                    <a:pt x="203" y="67"/>
                    <a:pt x="204" y="66"/>
                    <a:pt x="204" y="65"/>
                  </a:cubicBezTo>
                  <a:cubicBezTo>
                    <a:pt x="205" y="65"/>
                    <a:pt x="207" y="66"/>
                    <a:pt x="208" y="67"/>
                  </a:cubicBezTo>
                  <a:cubicBezTo>
                    <a:pt x="208" y="68"/>
                    <a:pt x="209" y="68"/>
                    <a:pt x="209" y="69"/>
                  </a:cubicBezTo>
                  <a:cubicBezTo>
                    <a:pt x="209" y="71"/>
                    <a:pt x="209" y="71"/>
                    <a:pt x="209" y="71"/>
                  </a:cubicBezTo>
                  <a:cubicBezTo>
                    <a:pt x="209" y="71"/>
                    <a:pt x="209" y="71"/>
                    <a:pt x="209" y="71"/>
                  </a:cubicBezTo>
                  <a:close/>
                  <a:moveTo>
                    <a:pt x="210" y="74"/>
                  </a:moveTo>
                  <a:cubicBezTo>
                    <a:pt x="210" y="78"/>
                    <a:pt x="210" y="78"/>
                    <a:pt x="210" y="78"/>
                  </a:cubicBezTo>
                  <a:cubicBezTo>
                    <a:pt x="207" y="78"/>
                    <a:pt x="207" y="78"/>
                    <a:pt x="207" y="78"/>
                  </a:cubicBezTo>
                  <a:cubicBezTo>
                    <a:pt x="207" y="75"/>
                    <a:pt x="207" y="75"/>
                    <a:pt x="207" y="75"/>
                  </a:cubicBezTo>
                  <a:lnTo>
                    <a:pt x="210" y="74"/>
                  </a:lnTo>
                  <a:close/>
                  <a:moveTo>
                    <a:pt x="201" y="69"/>
                  </a:moveTo>
                  <a:cubicBezTo>
                    <a:pt x="201" y="69"/>
                    <a:pt x="201" y="69"/>
                    <a:pt x="201" y="69"/>
                  </a:cubicBezTo>
                  <a:cubicBezTo>
                    <a:pt x="202" y="69"/>
                    <a:pt x="202" y="69"/>
                    <a:pt x="202" y="69"/>
                  </a:cubicBezTo>
                  <a:cubicBezTo>
                    <a:pt x="202" y="69"/>
                    <a:pt x="205" y="71"/>
                    <a:pt x="206" y="72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4" y="74"/>
                    <a:pt x="204" y="74"/>
                    <a:pt x="204" y="74"/>
                  </a:cubicBezTo>
                  <a:cubicBezTo>
                    <a:pt x="204" y="74"/>
                    <a:pt x="203" y="73"/>
                    <a:pt x="203" y="73"/>
                  </a:cubicBezTo>
                  <a:cubicBezTo>
                    <a:pt x="202" y="72"/>
                    <a:pt x="201" y="71"/>
                    <a:pt x="200" y="71"/>
                  </a:cubicBezTo>
                  <a:cubicBezTo>
                    <a:pt x="200" y="70"/>
                    <a:pt x="200" y="70"/>
                    <a:pt x="201" y="69"/>
                  </a:cubicBezTo>
                  <a:close/>
                  <a:moveTo>
                    <a:pt x="203" y="84"/>
                  </a:move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1"/>
                    <a:pt x="200" y="81"/>
                    <a:pt x="200" y="81"/>
                  </a:cubicBezTo>
                  <a:cubicBezTo>
                    <a:pt x="204" y="81"/>
                    <a:pt x="204" y="81"/>
                    <a:pt x="204" y="81"/>
                  </a:cubicBezTo>
                  <a:lnTo>
                    <a:pt x="203" y="84"/>
                  </a:lnTo>
                  <a:close/>
                  <a:moveTo>
                    <a:pt x="201" y="104"/>
                  </a:moveTo>
                  <a:cubicBezTo>
                    <a:pt x="202" y="103"/>
                    <a:pt x="202" y="103"/>
                    <a:pt x="202" y="103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202" y="106"/>
                    <a:pt x="201" y="106"/>
                    <a:pt x="201" y="107"/>
                  </a:cubicBezTo>
                  <a:cubicBezTo>
                    <a:pt x="201" y="107"/>
                    <a:pt x="201" y="107"/>
                    <a:pt x="200" y="107"/>
                  </a:cubicBezTo>
                  <a:cubicBezTo>
                    <a:pt x="201" y="106"/>
                    <a:pt x="201" y="105"/>
                    <a:pt x="201" y="104"/>
                  </a:cubicBezTo>
                  <a:close/>
                  <a:moveTo>
                    <a:pt x="202" y="102"/>
                  </a:moveTo>
                  <a:cubicBezTo>
                    <a:pt x="201" y="100"/>
                    <a:pt x="201" y="100"/>
                    <a:pt x="201" y="100"/>
                  </a:cubicBezTo>
                  <a:cubicBezTo>
                    <a:pt x="204" y="99"/>
                    <a:pt x="204" y="99"/>
                    <a:pt x="204" y="99"/>
                  </a:cubicBezTo>
                  <a:cubicBezTo>
                    <a:pt x="205" y="102"/>
                    <a:pt x="205" y="102"/>
                    <a:pt x="205" y="102"/>
                  </a:cubicBezTo>
                  <a:lnTo>
                    <a:pt x="202" y="102"/>
                  </a:lnTo>
                  <a:close/>
                  <a:moveTo>
                    <a:pt x="209" y="86"/>
                  </a:moveTo>
                  <a:cubicBezTo>
                    <a:pt x="208" y="85"/>
                    <a:pt x="208" y="85"/>
                    <a:pt x="207" y="84"/>
                  </a:cubicBezTo>
                  <a:cubicBezTo>
                    <a:pt x="207" y="81"/>
                    <a:pt x="207" y="81"/>
                    <a:pt x="207" y="81"/>
                  </a:cubicBezTo>
                  <a:cubicBezTo>
                    <a:pt x="210" y="81"/>
                    <a:pt x="210" y="81"/>
                    <a:pt x="210" y="81"/>
                  </a:cubicBezTo>
                  <a:cubicBezTo>
                    <a:pt x="210" y="82"/>
                    <a:pt x="211" y="83"/>
                    <a:pt x="211" y="83"/>
                  </a:cubicBezTo>
                  <a:cubicBezTo>
                    <a:pt x="212" y="84"/>
                    <a:pt x="212" y="84"/>
                    <a:pt x="213" y="85"/>
                  </a:cubicBezTo>
                  <a:cubicBezTo>
                    <a:pt x="212" y="86"/>
                    <a:pt x="211" y="86"/>
                    <a:pt x="210" y="87"/>
                  </a:cubicBezTo>
                  <a:cubicBezTo>
                    <a:pt x="210" y="87"/>
                    <a:pt x="209" y="86"/>
                    <a:pt x="209" y="86"/>
                  </a:cubicBezTo>
                  <a:close/>
                  <a:moveTo>
                    <a:pt x="210" y="68"/>
                  </a:moveTo>
                  <a:cubicBezTo>
                    <a:pt x="209" y="67"/>
                    <a:pt x="209" y="67"/>
                    <a:pt x="208" y="66"/>
                  </a:cubicBezTo>
                  <a:cubicBezTo>
                    <a:pt x="207" y="65"/>
                    <a:pt x="206" y="64"/>
                    <a:pt x="205" y="64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64"/>
                    <a:pt x="205" y="63"/>
                    <a:pt x="205" y="63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6" y="63"/>
                    <a:pt x="208" y="63"/>
                    <a:pt x="210" y="64"/>
                  </a:cubicBezTo>
                  <a:cubicBezTo>
                    <a:pt x="211" y="64"/>
                    <a:pt x="211" y="64"/>
                    <a:pt x="211" y="65"/>
                  </a:cubicBezTo>
                  <a:cubicBezTo>
                    <a:pt x="212" y="67"/>
                    <a:pt x="212" y="67"/>
                    <a:pt x="212" y="67"/>
                  </a:cubicBezTo>
                  <a:lnTo>
                    <a:pt x="210" y="68"/>
                  </a:lnTo>
                  <a:close/>
                  <a:moveTo>
                    <a:pt x="204" y="63"/>
                  </a:moveTo>
                  <a:cubicBezTo>
                    <a:pt x="204" y="62"/>
                    <a:pt x="203" y="62"/>
                    <a:pt x="202" y="61"/>
                  </a:cubicBezTo>
                  <a:cubicBezTo>
                    <a:pt x="203" y="60"/>
                    <a:pt x="203" y="59"/>
                    <a:pt x="204" y="59"/>
                  </a:cubicBezTo>
                  <a:cubicBezTo>
                    <a:pt x="204" y="59"/>
                    <a:pt x="205" y="59"/>
                    <a:pt x="205" y="60"/>
                  </a:cubicBezTo>
                  <a:cubicBezTo>
                    <a:pt x="205" y="61"/>
                    <a:pt x="204" y="62"/>
                    <a:pt x="204" y="63"/>
                  </a:cubicBezTo>
                  <a:close/>
                  <a:moveTo>
                    <a:pt x="203" y="57"/>
                  </a:moveTo>
                  <a:cubicBezTo>
                    <a:pt x="202" y="57"/>
                    <a:pt x="201" y="57"/>
                    <a:pt x="200" y="57"/>
                  </a:cubicBezTo>
                  <a:cubicBezTo>
                    <a:pt x="200" y="56"/>
                    <a:pt x="200" y="55"/>
                    <a:pt x="200" y="55"/>
                  </a:cubicBezTo>
                  <a:cubicBezTo>
                    <a:pt x="201" y="55"/>
                    <a:pt x="202" y="55"/>
                    <a:pt x="203" y="55"/>
                  </a:cubicBezTo>
                  <a:cubicBezTo>
                    <a:pt x="203" y="56"/>
                    <a:pt x="203" y="57"/>
                    <a:pt x="203" y="57"/>
                  </a:cubicBezTo>
                  <a:close/>
                  <a:moveTo>
                    <a:pt x="197" y="65"/>
                  </a:moveTo>
                  <a:cubicBezTo>
                    <a:pt x="197" y="65"/>
                    <a:pt x="198" y="66"/>
                    <a:pt x="198" y="66"/>
                  </a:cubicBezTo>
                  <a:cubicBezTo>
                    <a:pt x="197" y="66"/>
                    <a:pt x="197" y="67"/>
                    <a:pt x="196" y="68"/>
                  </a:cubicBezTo>
                  <a:cubicBezTo>
                    <a:pt x="196" y="68"/>
                    <a:pt x="196" y="68"/>
                    <a:pt x="196" y="68"/>
                  </a:cubicBezTo>
                  <a:cubicBezTo>
                    <a:pt x="196" y="68"/>
                    <a:pt x="196" y="68"/>
                    <a:pt x="196" y="68"/>
                  </a:cubicBezTo>
                  <a:cubicBezTo>
                    <a:pt x="195" y="67"/>
                    <a:pt x="195" y="66"/>
                    <a:pt x="195" y="65"/>
                  </a:cubicBezTo>
                  <a:cubicBezTo>
                    <a:pt x="194" y="65"/>
                    <a:pt x="194" y="65"/>
                    <a:pt x="194" y="65"/>
                  </a:cubicBezTo>
                  <a:cubicBezTo>
                    <a:pt x="194" y="65"/>
                    <a:pt x="195" y="65"/>
                    <a:pt x="195" y="65"/>
                  </a:cubicBezTo>
                  <a:cubicBezTo>
                    <a:pt x="195" y="65"/>
                    <a:pt x="195" y="65"/>
                    <a:pt x="195" y="64"/>
                  </a:cubicBezTo>
                  <a:cubicBezTo>
                    <a:pt x="196" y="65"/>
                    <a:pt x="196" y="65"/>
                    <a:pt x="197" y="65"/>
                  </a:cubicBezTo>
                  <a:close/>
                  <a:moveTo>
                    <a:pt x="197" y="73"/>
                  </a:moveTo>
                  <a:cubicBezTo>
                    <a:pt x="198" y="73"/>
                    <a:pt x="199" y="72"/>
                    <a:pt x="199" y="72"/>
                  </a:cubicBezTo>
                  <a:cubicBezTo>
                    <a:pt x="200" y="72"/>
                    <a:pt x="201" y="73"/>
                    <a:pt x="202" y="74"/>
                  </a:cubicBezTo>
                  <a:cubicBezTo>
                    <a:pt x="203" y="74"/>
                    <a:pt x="203" y="75"/>
                    <a:pt x="203" y="75"/>
                  </a:cubicBezTo>
                  <a:cubicBezTo>
                    <a:pt x="203" y="77"/>
                    <a:pt x="203" y="77"/>
                    <a:pt x="203" y="77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1" y="77"/>
                    <a:pt x="201" y="77"/>
                    <a:pt x="201" y="77"/>
                  </a:cubicBezTo>
                  <a:cubicBezTo>
                    <a:pt x="201" y="77"/>
                    <a:pt x="200" y="77"/>
                    <a:pt x="200" y="76"/>
                  </a:cubicBezTo>
                  <a:cubicBezTo>
                    <a:pt x="199" y="76"/>
                    <a:pt x="199" y="75"/>
                    <a:pt x="198" y="75"/>
                  </a:cubicBezTo>
                  <a:cubicBezTo>
                    <a:pt x="198" y="74"/>
                    <a:pt x="198" y="74"/>
                    <a:pt x="197" y="73"/>
                  </a:cubicBezTo>
                  <a:close/>
                  <a:moveTo>
                    <a:pt x="199" y="77"/>
                  </a:moveTo>
                  <a:cubicBezTo>
                    <a:pt x="199" y="77"/>
                    <a:pt x="200" y="78"/>
                    <a:pt x="200" y="78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199" y="80"/>
                    <a:pt x="199" y="80"/>
                    <a:pt x="199" y="80"/>
                  </a:cubicBezTo>
                  <a:cubicBezTo>
                    <a:pt x="199" y="79"/>
                    <a:pt x="199" y="78"/>
                    <a:pt x="199" y="77"/>
                  </a:cubicBezTo>
                  <a:cubicBezTo>
                    <a:pt x="199" y="77"/>
                    <a:pt x="199" y="77"/>
                    <a:pt x="199" y="77"/>
                  </a:cubicBezTo>
                  <a:close/>
                  <a:moveTo>
                    <a:pt x="200" y="112"/>
                  </a:moveTo>
                  <a:cubicBezTo>
                    <a:pt x="200" y="112"/>
                    <a:pt x="200" y="113"/>
                    <a:pt x="201" y="113"/>
                  </a:cubicBezTo>
                  <a:cubicBezTo>
                    <a:pt x="201" y="113"/>
                    <a:pt x="200" y="114"/>
                    <a:pt x="199" y="115"/>
                  </a:cubicBezTo>
                  <a:cubicBezTo>
                    <a:pt x="199" y="115"/>
                    <a:pt x="199" y="115"/>
                    <a:pt x="199" y="115"/>
                  </a:cubicBezTo>
                  <a:cubicBezTo>
                    <a:pt x="199" y="114"/>
                    <a:pt x="199" y="113"/>
                    <a:pt x="200" y="112"/>
                  </a:cubicBezTo>
                  <a:close/>
                  <a:moveTo>
                    <a:pt x="200" y="111"/>
                  </a:moveTo>
                  <a:cubicBezTo>
                    <a:pt x="200" y="110"/>
                    <a:pt x="200" y="109"/>
                    <a:pt x="200" y="109"/>
                  </a:cubicBezTo>
                  <a:cubicBezTo>
                    <a:pt x="201" y="108"/>
                    <a:pt x="201" y="108"/>
                    <a:pt x="202" y="107"/>
                  </a:cubicBezTo>
                  <a:cubicBezTo>
                    <a:pt x="202" y="107"/>
                    <a:pt x="203" y="106"/>
                    <a:pt x="203" y="106"/>
                  </a:cubicBezTo>
                  <a:cubicBezTo>
                    <a:pt x="205" y="106"/>
                    <a:pt x="205" y="106"/>
                    <a:pt x="205" y="106"/>
                  </a:cubicBezTo>
                  <a:cubicBezTo>
                    <a:pt x="205" y="106"/>
                    <a:pt x="205" y="106"/>
                    <a:pt x="205" y="106"/>
                  </a:cubicBezTo>
                  <a:cubicBezTo>
                    <a:pt x="206" y="108"/>
                    <a:pt x="206" y="108"/>
                    <a:pt x="206" y="108"/>
                  </a:cubicBezTo>
                  <a:cubicBezTo>
                    <a:pt x="205" y="108"/>
                    <a:pt x="205" y="109"/>
                    <a:pt x="205" y="109"/>
                  </a:cubicBezTo>
                  <a:cubicBezTo>
                    <a:pt x="204" y="110"/>
                    <a:pt x="202" y="112"/>
                    <a:pt x="202" y="112"/>
                  </a:cubicBezTo>
                  <a:cubicBezTo>
                    <a:pt x="201" y="112"/>
                    <a:pt x="200" y="111"/>
                    <a:pt x="200" y="111"/>
                  </a:cubicBezTo>
                  <a:close/>
                  <a:moveTo>
                    <a:pt x="206" y="110"/>
                  </a:moveTo>
                  <a:cubicBezTo>
                    <a:pt x="206" y="109"/>
                    <a:pt x="206" y="109"/>
                    <a:pt x="207" y="109"/>
                  </a:cubicBezTo>
                  <a:cubicBezTo>
                    <a:pt x="209" y="108"/>
                    <a:pt x="209" y="108"/>
                    <a:pt x="209" y="108"/>
                  </a:cubicBezTo>
                  <a:cubicBezTo>
                    <a:pt x="209" y="111"/>
                    <a:pt x="209" y="111"/>
                    <a:pt x="209" y="111"/>
                  </a:cubicBezTo>
                  <a:cubicBezTo>
                    <a:pt x="208" y="112"/>
                    <a:pt x="205" y="114"/>
                    <a:pt x="205" y="114"/>
                  </a:cubicBezTo>
                  <a:cubicBezTo>
                    <a:pt x="204" y="114"/>
                    <a:pt x="204" y="114"/>
                    <a:pt x="204" y="114"/>
                  </a:cubicBezTo>
                  <a:cubicBezTo>
                    <a:pt x="204" y="114"/>
                    <a:pt x="204" y="114"/>
                    <a:pt x="204" y="114"/>
                  </a:cubicBezTo>
                  <a:cubicBezTo>
                    <a:pt x="203" y="113"/>
                    <a:pt x="203" y="113"/>
                    <a:pt x="203" y="113"/>
                  </a:cubicBezTo>
                  <a:cubicBezTo>
                    <a:pt x="203" y="112"/>
                    <a:pt x="205" y="111"/>
                    <a:pt x="206" y="110"/>
                  </a:cubicBezTo>
                  <a:close/>
                  <a:moveTo>
                    <a:pt x="209" y="105"/>
                  </a:moveTo>
                  <a:cubicBezTo>
                    <a:pt x="212" y="104"/>
                    <a:pt x="212" y="104"/>
                    <a:pt x="212" y="104"/>
                  </a:cubicBezTo>
                  <a:cubicBezTo>
                    <a:pt x="212" y="107"/>
                    <a:pt x="212" y="107"/>
                    <a:pt x="212" y="107"/>
                  </a:cubicBezTo>
                  <a:cubicBezTo>
                    <a:pt x="209" y="108"/>
                    <a:pt x="209" y="108"/>
                    <a:pt x="209" y="108"/>
                  </a:cubicBezTo>
                  <a:lnTo>
                    <a:pt x="209" y="105"/>
                  </a:lnTo>
                  <a:close/>
                  <a:moveTo>
                    <a:pt x="209" y="101"/>
                  </a:moveTo>
                  <a:cubicBezTo>
                    <a:pt x="208" y="99"/>
                    <a:pt x="208" y="99"/>
                    <a:pt x="208" y="99"/>
                  </a:cubicBezTo>
                  <a:cubicBezTo>
                    <a:pt x="208" y="98"/>
                    <a:pt x="209" y="97"/>
                    <a:pt x="210" y="96"/>
                  </a:cubicBezTo>
                  <a:cubicBezTo>
                    <a:pt x="210" y="96"/>
                    <a:pt x="210" y="96"/>
                    <a:pt x="211" y="95"/>
                  </a:cubicBezTo>
                  <a:cubicBezTo>
                    <a:pt x="212" y="96"/>
                    <a:pt x="213" y="96"/>
                    <a:pt x="214" y="97"/>
                  </a:cubicBezTo>
                  <a:cubicBezTo>
                    <a:pt x="213" y="98"/>
                    <a:pt x="213" y="98"/>
                    <a:pt x="212" y="99"/>
                  </a:cubicBezTo>
                  <a:cubicBezTo>
                    <a:pt x="212" y="99"/>
                    <a:pt x="211" y="100"/>
                    <a:pt x="211" y="101"/>
                  </a:cubicBezTo>
                  <a:lnTo>
                    <a:pt x="209" y="101"/>
                  </a:lnTo>
                  <a:close/>
                  <a:moveTo>
                    <a:pt x="211" y="92"/>
                  </a:moveTo>
                  <a:cubicBezTo>
                    <a:pt x="212" y="91"/>
                    <a:pt x="212" y="90"/>
                    <a:pt x="211" y="90"/>
                  </a:cubicBezTo>
                  <a:cubicBezTo>
                    <a:pt x="215" y="89"/>
                    <a:pt x="215" y="89"/>
                    <a:pt x="215" y="89"/>
                  </a:cubicBezTo>
                  <a:cubicBezTo>
                    <a:pt x="215" y="89"/>
                    <a:pt x="215" y="89"/>
                    <a:pt x="216" y="89"/>
                  </a:cubicBezTo>
                  <a:cubicBezTo>
                    <a:pt x="216" y="90"/>
                    <a:pt x="216" y="91"/>
                    <a:pt x="216" y="92"/>
                  </a:cubicBezTo>
                  <a:cubicBezTo>
                    <a:pt x="215" y="93"/>
                    <a:pt x="215" y="93"/>
                    <a:pt x="215" y="93"/>
                  </a:cubicBezTo>
                  <a:cubicBezTo>
                    <a:pt x="214" y="93"/>
                    <a:pt x="213" y="92"/>
                    <a:pt x="211" y="92"/>
                  </a:cubicBezTo>
                  <a:close/>
                  <a:moveTo>
                    <a:pt x="214" y="84"/>
                  </a:moveTo>
                  <a:cubicBezTo>
                    <a:pt x="213" y="83"/>
                    <a:pt x="212" y="83"/>
                    <a:pt x="212" y="82"/>
                  </a:cubicBezTo>
                  <a:cubicBezTo>
                    <a:pt x="211" y="82"/>
                    <a:pt x="211" y="81"/>
                    <a:pt x="210" y="81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13" y="78"/>
                    <a:pt x="213" y="78"/>
                    <a:pt x="213" y="78"/>
                  </a:cubicBezTo>
                  <a:cubicBezTo>
                    <a:pt x="214" y="78"/>
                    <a:pt x="215" y="80"/>
                    <a:pt x="216" y="81"/>
                  </a:cubicBezTo>
                  <a:cubicBezTo>
                    <a:pt x="217" y="81"/>
                    <a:pt x="217" y="81"/>
                    <a:pt x="217" y="81"/>
                  </a:cubicBezTo>
                  <a:cubicBezTo>
                    <a:pt x="216" y="82"/>
                    <a:pt x="215" y="83"/>
                    <a:pt x="214" y="84"/>
                  </a:cubicBezTo>
                  <a:close/>
                  <a:moveTo>
                    <a:pt x="214" y="77"/>
                  </a:moveTo>
                  <a:cubicBezTo>
                    <a:pt x="214" y="77"/>
                    <a:pt x="214" y="77"/>
                    <a:pt x="214" y="77"/>
                  </a:cubicBezTo>
                  <a:cubicBezTo>
                    <a:pt x="214" y="74"/>
                    <a:pt x="214" y="74"/>
                    <a:pt x="214" y="74"/>
                  </a:cubicBezTo>
                  <a:cubicBezTo>
                    <a:pt x="216" y="74"/>
                    <a:pt x="216" y="74"/>
                    <a:pt x="216" y="74"/>
                  </a:cubicBezTo>
                  <a:cubicBezTo>
                    <a:pt x="217" y="74"/>
                    <a:pt x="217" y="75"/>
                    <a:pt x="217" y="76"/>
                  </a:cubicBezTo>
                  <a:cubicBezTo>
                    <a:pt x="218" y="77"/>
                    <a:pt x="219" y="78"/>
                    <a:pt x="219" y="78"/>
                  </a:cubicBezTo>
                  <a:cubicBezTo>
                    <a:pt x="219" y="79"/>
                    <a:pt x="218" y="80"/>
                    <a:pt x="218" y="80"/>
                  </a:cubicBezTo>
                  <a:cubicBezTo>
                    <a:pt x="217" y="80"/>
                    <a:pt x="217" y="80"/>
                    <a:pt x="217" y="80"/>
                  </a:cubicBezTo>
                  <a:cubicBezTo>
                    <a:pt x="216" y="79"/>
                    <a:pt x="215" y="78"/>
                    <a:pt x="214" y="77"/>
                  </a:cubicBezTo>
                  <a:close/>
                  <a:moveTo>
                    <a:pt x="218" y="75"/>
                  </a:moveTo>
                  <a:cubicBezTo>
                    <a:pt x="218" y="74"/>
                    <a:pt x="217" y="73"/>
                    <a:pt x="217" y="72"/>
                  </a:cubicBezTo>
                  <a:cubicBezTo>
                    <a:pt x="217" y="72"/>
                    <a:pt x="217" y="72"/>
                    <a:pt x="217" y="72"/>
                  </a:cubicBezTo>
                  <a:cubicBezTo>
                    <a:pt x="216" y="70"/>
                    <a:pt x="216" y="70"/>
                    <a:pt x="216" y="70"/>
                  </a:cubicBezTo>
                  <a:cubicBezTo>
                    <a:pt x="219" y="70"/>
                    <a:pt x="219" y="70"/>
                    <a:pt x="219" y="70"/>
                  </a:cubicBezTo>
                  <a:cubicBezTo>
                    <a:pt x="219" y="71"/>
                    <a:pt x="219" y="72"/>
                    <a:pt x="220" y="73"/>
                  </a:cubicBezTo>
                  <a:cubicBezTo>
                    <a:pt x="220" y="74"/>
                    <a:pt x="221" y="75"/>
                    <a:pt x="222" y="76"/>
                  </a:cubicBezTo>
                  <a:cubicBezTo>
                    <a:pt x="221" y="76"/>
                    <a:pt x="221" y="77"/>
                    <a:pt x="220" y="78"/>
                  </a:cubicBezTo>
                  <a:cubicBezTo>
                    <a:pt x="219" y="77"/>
                    <a:pt x="219" y="76"/>
                    <a:pt x="218" y="75"/>
                  </a:cubicBezTo>
                  <a:close/>
                  <a:moveTo>
                    <a:pt x="218" y="63"/>
                  </a:moveTo>
                  <a:cubicBezTo>
                    <a:pt x="218" y="66"/>
                    <a:pt x="218" y="66"/>
                    <a:pt x="218" y="66"/>
                  </a:cubicBezTo>
                  <a:cubicBezTo>
                    <a:pt x="216" y="67"/>
                    <a:pt x="216" y="67"/>
                    <a:pt x="216" y="67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5" y="64"/>
                    <a:pt x="215" y="63"/>
                    <a:pt x="215" y="63"/>
                  </a:cubicBezTo>
                  <a:lnTo>
                    <a:pt x="218" y="63"/>
                  </a:lnTo>
                  <a:close/>
                  <a:moveTo>
                    <a:pt x="214" y="60"/>
                  </a:moveTo>
                  <a:cubicBezTo>
                    <a:pt x="214" y="60"/>
                    <a:pt x="214" y="60"/>
                    <a:pt x="214" y="59"/>
                  </a:cubicBezTo>
                  <a:cubicBezTo>
                    <a:pt x="214" y="59"/>
                    <a:pt x="212" y="59"/>
                    <a:pt x="211" y="59"/>
                  </a:cubicBezTo>
                  <a:cubicBezTo>
                    <a:pt x="210" y="58"/>
                    <a:pt x="208" y="59"/>
                    <a:pt x="207" y="59"/>
                  </a:cubicBezTo>
                  <a:cubicBezTo>
                    <a:pt x="207" y="59"/>
                    <a:pt x="207" y="58"/>
                    <a:pt x="207" y="58"/>
                  </a:cubicBezTo>
                  <a:cubicBezTo>
                    <a:pt x="209" y="58"/>
                    <a:pt x="214" y="56"/>
                    <a:pt x="216" y="56"/>
                  </a:cubicBezTo>
                  <a:cubicBezTo>
                    <a:pt x="216" y="57"/>
                    <a:pt x="216" y="57"/>
                    <a:pt x="217" y="57"/>
                  </a:cubicBezTo>
                  <a:cubicBezTo>
                    <a:pt x="217" y="59"/>
                    <a:pt x="217" y="59"/>
                    <a:pt x="217" y="59"/>
                  </a:cubicBezTo>
                  <a:lnTo>
                    <a:pt x="214" y="60"/>
                  </a:lnTo>
                  <a:close/>
                  <a:moveTo>
                    <a:pt x="211" y="60"/>
                  </a:moveTo>
                  <a:cubicBezTo>
                    <a:pt x="212" y="60"/>
                    <a:pt x="213" y="60"/>
                    <a:pt x="213" y="60"/>
                  </a:cubicBezTo>
                  <a:cubicBezTo>
                    <a:pt x="214" y="60"/>
                    <a:pt x="214" y="61"/>
                    <a:pt x="214" y="61"/>
                  </a:cubicBezTo>
                  <a:cubicBezTo>
                    <a:pt x="214" y="63"/>
                    <a:pt x="214" y="63"/>
                    <a:pt x="214" y="63"/>
                  </a:cubicBezTo>
                  <a:cubicBezTo>
                    <a:pt x="214" y="63"/>
                    <a:pt x="214" y="63"/>
                    <a:pt x="214" y="63"/>
                  </a:cubicBezTo>
                  <a:cubicBezTo>
                    <a:pt x="212" y="64"/>
                    <a:pt x="212" y="64"/>
                    <a:pt x="212" y="64"/>
                  </a:cubicBezTo>
                  <a:cubicBezTo>
                    <a:pt x="212" y="64"/>
                    <a:pt x="211" y="63"/>
                    <a:pt x="211" y="63"/>
                  </a:cubicBezTo>
                  <a:cubicBezTo>
                    <a:pt x="209" y="62"/>
                    <a:pt x="207" y="62"/>
                    <a:pt x="206" y="62"/>
                  </a:cubicBezTo>
                  <a:cubicBezTo>
                    <a:pt x="206" y="61"/>
                    <a:pt x="206" y="61"/>
                    <a:pt x="207" y="60"/>
                  </a:cubicBezTo>
                  <a:cubicBezTo>
                    <a:pt x="208" y="60"/>
                    <a:pt x="209" y="60"/>
                    <a:pt x="211" y="60"/>
                  </a:cubicBezTo>
                  <a:close/>
                  <a:moveTo>
                    <a:pt x="206" y="59"/>
                  </a:moveTo>
                  <a:cubicBezTo>
                    <a:pt x="205" y="58"/>
                    <a:pt x="204" y="58"/>
                    <a:pt x="204" y="58"/>
                  </a:cubicBezTo>
                  <a:cubicBezTo>
                    <a:pt x="204" y="57"/>
                    <a:pt x="204" y="56"/>
                    <a:pt x="204" y="56"/>
                  </a:cubicBezTo>
                  <a:cubicBezTo>
                    <a:pt x="205" y="56"/>
                    <a:pt x="205" y="56"/>
                    <a:pt x="206" y="57"/>
                  </a:cubicBezTo>
                  <a:cubicBezTo>
                    <a:pt x="206" y="57"/>
                    <a:pt x="206" y="58"/>
                    <a:pt x="206" y="59"/>
                  </a:cubicBezTo>
                  <a:close/>
                  <a:moveTo>
                    <a:pt x="204" y="47"/>
                  </a:moveTo>
                  <a:cubicBezTo>
                    <a:pt x="205" y="46"/>
                    <a:pt x="205" y="46"/>
                    <a:pt x="205" y="46"/>
                  </a:cubicBezTo>
                  <a:cubicBezTo>
                    <a:pt x="205" y="46"/>
                    <a:pt x="206" y="46"/>
                    <a:pt x="206" y="46"/>
                  </a:cubicBezTo>
                  <a:cubicBezTo>
                    <a:pt x="207" y="48"/>
                    <a:pt x="207" y="48"/>
                    <a:pt x="207" y="48"/>
                  </a:cubicBezTo>
                  <a:cubicBezTo>
                    <a:pt x="207" y="48"/>
                    <a:pt x="207" y="48"/>
                    <a:pt x="208" y="48"/>
                  </a:cubicBezTo>
                  <a:cubicBezTo>
                    <a:pt x="208" y="49"/>
                    <a:pt x="207" y="50"/>
                    <a:pt x="207" y="51"/>
                  </a:cubicBezTo>
                  <a:cubicBezTo>
                    <a:pt x="206" y="52"/>
                    <a:pt x="204" y="53"/>
                    <a:pt x="204" y="54"/>
                  </a:cubicBezTo>
                  <a:cubicBezTo>
                    <a:pt x="203" y="54"/>
                    <a:pt x="202" y="54"/>
                    <a:pt x="201" y="53"/>
                  </a:cubicBezTo>
                  <a:cubicBezTo>
                    <a:pt x="202" y="53"/>
                    <a:pt x="203" y="51"/>
                    <a:pt x="204" y="49"/>
                  </a:cubicBezTo>
                  <a:cubicBezTo>
                    <a:pt x="204" y="48"/>
                    <a:pt x="204" y="48"/>
                    <a:pt x="204" y="47"/>
                  </a:cubicBezTo>
                  <a:close/>
                  <a:moveTo>
                    <a:pt x="204" y="43"/>
                  </a:moveTo>
                  <a:cubicBezTo>
                    <a:pt x="206" y="41"/>
                    <a:pt x="206" y="41"/>
                    <a:pt x="206" y="41"/>
                  </a:cubicBezTo>
                  <a:cubicBezTo>
                    <a:pt x="208" y="43"/>
                    <a:pt x="208" y="43"/>
                    <a:pt x="208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45"/>
                    <a:pt x="206" y="45"/>
                    <a:pt x="206" y="45"/>
                  </a:cubicBezTo>
                  <a:lnTo>
                    <a:pt x="204" y="43"/>
                  </a:lnTo>
                  <a:close/>
                  <a:moveTo>
                    <a:pt x="201" y="45"/>
                  </a:moveTo>
                  <a:cubicBezTo>
                    <a:pt x="199" y="43"/>
                    <a:pt x="199" y="43"/>
                    <a:pt x="199" y="43"/>
                  </a:cubicBezTo>
                  <a:cubicBezTo>
                    <a:pt x="201" y="40"/>
                    <a:pt x="201" y="40"/>
                    <a:pt x="201" y="40"/>
                  </a:cubicBezTo>
                  <a:cubicBezTo>
                    <a:pt x="203" y="43"/>
                    <a:pt x="203" y="43"/>
                    <a:pt x="203" y="43"/>
                  </a:cubicBezTo>
                  <a:lnTo>
                    <a:pt x="201" y="45"/>
                  </a:lnTo>
                  <a:close/>
                  <a:moveTo>
                    <a:pt x="201" y="40"/>
                  </a:moveTo>
                  <a:cubicBezTo>
                    <a:pt x="199" y="38"/>
                    <a:pt x="199" y="38"/>
                    <a:pt x="199" y="38"/>
                  </a:cubicBezTo>
                  <a:cubicBezTo>
                    <a:pt x="199" y="37"/>
                    <a:pt x="199" y="37"/>
                    <a:pt x="199" y="36"/>
                  </a:cubicBezTo>
                  <a:cubicBezTo>
                    <a:pt x="198" y="35"/>
                    <a:pt x="198" y="34"/>
                    <a:pt x="198" y="34"/>
                  </a:cubicBezTo>
                  <a:cubicBezTo>
                    <a:pt x="199" y="34"/>
                    <a:pt x="199" y="34"/>
                    <a:pt x="200" y="34"/>
                  </a:cubicBezTo>
                  <a:cubicBezTo>
                    <a:pt x="200" y="34"/>
                    <a:pt x="201" y="36"/>
                    <a:pt x="201" y="37"/>
                  </a:cubicBezTo>
                  <a:cubicBezTo>
                    <a:pt x="202" y="37"/>
                    <a:pt x="202" y="38"/>
                    <a:pt x="203" y="39"/>
                  </a:cubicBezTo>
                  <a:lnTo>
                    <a:pt x="201" y="40"/>
                  </a:lnTo>
                  <a:close/>
                  <a:moveTo>
                    <a:pt x="198" y="38"/>
                  </a:moveTo>
                  <a:cubicBezTo>
                    <a:pt x="197" y="40"/>
                    <a:pt x="197" y="40"/>
                    <a:pt x="197" y="40"/>
                  </a:cubicBezTo>
                  <a:cubicBezTo>
                    <a:pt x="194" y="38"/>
                    <a:pt x="194" y="38"/>
                    <a:pt x="194" y="38"/>
                  </a:cubicBezTo>
                  <a:cubicBezTo>
                    <a:pt x="194" y="37"/>
                    <a:pt x="194" y="36"/>
                    <a:pt x="194" y="35"/>
                  </a:cubicBezTo>
                  <a:cubicBezTo>
                    <a:pt x="194" y="34"/>
                    <a:pt x="194" y="34"/>
                    <a:pt x="194" y="34"/>
                  </a:cubicBezTo>
                  <a:cubicBezTo>
                    <a:pt x="195" y="34"/>
                    <a:pt x="196" y="34"/>
                    <a:pt x="197" y="34"/>
                  </a:cubicBezTo>
                  <a:cubicBezTo>
                    <a:pt x="197" y="35"/>
                    <a:pt x="197" y="36"/>
                    <a:pt x="197" y="37"/>
                  </a:cubicBezTo>
                  <a:cubicBezTo>
                    <a:pt x="198" y="37"/>
                    <a:pt x="198" y="38"/>
                    <a:pt x="198" y="38"/>
                  </a:cubicBezTo>
                  <a:close/>
                  <a:moveTo>
                    <a:pt x="196" y="62"/>
                  </a:moveTo>
                  <a:cubicBezTo>
                    <a:pt x="195" y="62"/>
                    <a:pt x="195" y="63"/>
                    <a:pt x="195" y="63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5" y="62"/>
                    <a:pt x="195" y="62"/>
                    <a:pt x="196" y="62"/>
                  </a:cubicBezTo>
                  <a:close/>
                  <a:moveTo>
                    <a:pt x="191" y="54"/>
                  </a:moveTo>
                  <a:cubicBezTo>
                    <a:pt x="192" y="54"/>
                    <a:pt x="193" y="54"/>
                    <a:pt x="194" y="54"/>
                  </a:cubicBezTo>
                  <a:cubicBezTo>
                    <a:pt x="194" y="54"/>
                    <a:pt x="194" y="54"/>
                    <a:pt x="194" y="54"/>
                  </a:cubicBezTo>
                  <a:cubicBezTo>
                    <a:pt x="194" y="55"/>
                    <a:pt x="194" y="55"/>
                    <a:pt x="194" y="57"/>
                  </a:cubicBezTo>
                  <a:cubicBezTo>
                    <a:pt x="193" y="57"/>
                    <a:pt x="192" y="57"/>
                    <a:pt x="191" y="57"/>
                  </a:cubicBezTo>
                  <a:cubicBezTo>
                    <a:pt x="191" y="57"/>
                    <a:pt x="191" y="57"/>
                    <a:pt x="191" y="57"/>
                  </a:cubicBezTo>
                  <a:cubicBezTo>
                    <a:pt x="191" y="56"/>
                    <a:pt x="191" y="55"/>
                    <a:pt x="191" y="54"/>
                  </a:cubicBezTo>
                  <a:close/>
                  <a:moveTo>
                    <a:pt x="193" y="53"/>
                  </a:moveTo>
                  <a:cubicBezTo>
                    <a:pt x="193" y="53"/>
                    <a:pt x="193" y="53"/>
                    <a:pt x="193" y="53"/>
                  </a:cubicBezTo>
                  <a:cubicBezTo>
                    <a:pt x="193" y="53"/>
                    <a:pt x="193" y="53"/>
                    <a:pt x="193" y="53"/>
                  </a:cubicBezTo>
                  <a:cubicBezTo>
                    <a:pt x="192" y="53"/>
                    <a:pt x="191" y="53"/>
                    <a:pt x="191" y="53"/>
                  </a:cubicBezTo>
                  <a:cubicBezTo>
                    <a:pt x="191" y="52"/>
                    <a:pt x="191" y="51"/>
                    <a:pt x="191" y="49"/>
                  </a:cubicBezTo>
                  <a:cubicBezTo>
                    <a:pt x="191" y="48"/>
                    <a:pt x="191" y="48"/>
                    <a:pt x="191" y="47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94" y="47"/>
                    <a:pt x="194" y="47"/>
                    <a:pt x="194" y="47"/>
                  </a:cubicBezTo>
                  <a:cubicBezTo>
                    <a:pt x="194" y="49"/>
                    <a:pt x="194" y="52"/>
                    <a:pt x="193" y="53"/>
                  </a:cubicBezTo>
                  <a:close/>
                  <a:moveTo>
                    <a:pt x="191" y="58"/>
                  </a:moveTo>
                  <a:cubicBezTo>
                    <a:pt x="192" y="58"/>
                    <a:pt x="193" y="58"/>
                    <a:pt x="194" y="58"/>
                  </a:cubicBezTo>
                  <a:cubicBezTo>
                    <a:pt x="194" y="58"/>
                    <a:pt x="194" y="58"/>
                    <a:pt x="194" y="59"/>
                  </a:cubicBezTo>
                  <a:cubicBezTo>
                    <a:pt x="194" y="59"/>
                    <a:pt x="193" y="60"/>
                    <a:pt x="193" y="61"/>
                  </a:cubicBezTo>
                  <a:cubicBezTo>
                    <a:pt x="193" y="61"/>
                    <a:pt x="193" y="61"/>
                    <a:pt x="192" y="61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2" y="60"/>
                    <a:pt x="191" y="59"/>
                    <a:pt x="191" y="58"/>
                  </a:cubicBezTo>
                  <a:cubicBezTo>
                    <a:pt x="191" y="58"/>
                    <a:pt x="191" y="58"/>
                    <a:pt x="191" y="58"/>
                  </a:cubicBezTo>
                  <a:cubicBezTo>
                    <a:pt x="191" y="58"/>
                    <a:pt x="191" y="58"/>
                    <a:pt x="191" y="58"/>
                  </a:cubicBezTo>
                  <a:close/>
                  <a:moveTo>
                    <a:pt x="193" y="62"/>
                  </a:move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lose/>
                  <a:moveTo>
                    <a:pt x="168" y="97"/>
                  </a:moveTo>
                  <a:cubicBezTo>
                    <a:pt x="168" y="96"/>
                    <a:pt x="168" y="95"/>
                    <a:pt x="168" y="95"/>
                  </a:cubicBezTo>
                  <a:cubicBezTo>
                    <a:pt x="172" y="95"/>
                    <a:pt x="172" y="95"/>
                    <a:pt x="172" y="95"/>
                  </a:cubicBezTo>
                  <a:cubicBezTo>
                    <a:pt x="171" y="96"/>
                    <a:pt x="170" y="96"/>
                    <a:pt x="170" y="97"/>
                  </a:cubicBezTo>
                  <a:lnTo>
                    <a:pt x="168" y="97"/>
                  </a:lnTo>
                  <a:close/>
                  <a:moveTo>
                    <a:pt x="169" y="98"/>
                  </a:moveTo>
                  <a:cubicBezTo>
                    <a:pt x="169" y="98"/>
                    <a:pt x="169" y="98"/>
                    <a:pt x="168" y="98"/>
                  </a:cubicBezTo>
                  <a:cubicBezTo>
                    <a:pt x="168" y="98"/>
                    <a:pt x="168" y="98"/>
                    <a:pt x="168" y="98"/>
                  </a:cubicBezTo>
                  <a:lnTo>
                    <a:pt x="169" y="98"/>
                  </a:lnTo>
                  <a:close/>
                  <a:moveTo>
                    <a:pt x="168" y="94"/>
                  </a:moveTo>
                  <a:cubicBezTo>
                    <a:pt x="168" y="93"/>
                    <a:pt x="168" y="92"/>
                    <a:pt x="168" y="92"/>
                  </a:cubicBezTo>
                  <a:cubicBezTo>
                    <a:pt x="173" y="91"/>
                    <a:pt x="173" y="91"/>
                    <a:pt x="173" y="91"/>
                  </a:cubicBezTo>
                  <a:cubicBezTo>
                    <a:pt x="173" y="92"/>
                    <a:pt x="173" y="93"/>
                    <a:pt x="172" y="94"/>
                  </a:cubicBezTo>
                  <a:cubicBezTo>
                    <a:pt x="171" y="94"/>
                    <a:pt x="170" y="94"/>
                    <a:pt x="168" y="94"/>
                  </a:cubicBezTo>
                  <a:close/>
                  <a:moveTo>
                    <a:pt x="163" y="104"/>
                  </a:moveTo>
                  <a:cubicBezTo>
                    <a:pt x="163" y="103"/>
                    <a:pt x="162" y="102"/>
                    <a:pt x="162" y="102"/>
                  </a:cubicBezTo>
                  <a:cubicBezTo>
                    <a:pt x="165" y="102"/>
                    <a:pt x="165" y="102"/>
                    <a:pt x="165" y="102"/>
                  </a:cubicBezTo>
                  <a:cubicBezTo>
                    <a:pt x="165" y="103"/>
                    <a:pt x="165" y="104"/>
                    <a:pt x="165" y="104"/>
                  </a:cubicBezTo>
                  <a:cubicBezTo>
                    <a:pt x="165" y="104"/>
                    <a:pt x="164" y="104"/>
                    <a:pt x="163" y="104"/>
                  </a:cubicBezTo>
                  <a:close/>
                  <a:moveTo>
                    <a:pt x="165" y="105"/>
                  </a:moveTo>
                  <a:cubicBezTo>
                    <a:pt x="165" y="106"/>
                    <a:pt x="165" y="106"/>
                    <a:pt x="165" y="107"/>
                  </a:cubicBezTo>
                  <a:cubicBezTo>
                    <a:pt x="164" y="106"/>
                    <a:pt x="164" y="106"/>
                    <a:pt x="164" y="105"/>
                  </a:cubicBezTo>
                  <a:lnTo>
                    <a:pt x="165" y="105"/>
                  </a:lnTo>
                  <a:close/>
                  <a:moveTo>
                    <a:pt x="162" y="106"/>
                  </a:moveTo>
                  <a:cubicBezTo>
                    <a:pt x="163" y="107"/>
                    <a:pt x="163" y="110"/>
                    <a:pt x="163" y="110"/>
                  </a:cubicBezTo>
                  <a:cubicBezTo>
                    <a:pt x="163" y="110"/>
                    <a:pt x="156" y="108"/>
                    <a:pt x="156" y="108"/>
                  </a:cubicBezTo>
                  <a:cubicBezTo>
                    <a:pt x="158" y="106"/>
                    <a:pt x="160" y="105"/>
                    <a:pt x="162" y="106"/>
                  </a:cubicBezTo>
                  <a:close/>
                  <a:moveTo>
                    <a:pt x="158" y="102"/>
                  </a:moveTo>
                  <a:cubicBezTo>
                    <a:pt x="161" y="102"/>
                    <a:pt x="161" y="102"/>
                    <a:pt x="161" y="102"/>
                  </a:cubicBezTo>
                  <a:cubicBezTo>
                    <a:pt x="161" y="102"/>
                    <a:pt x="160" y="104"/>
                    <a:pt x="159" y="104"/>
                  </a:cubicBezTo>
                  <a:cubicBezTo>
                    <a:pt x="158" y="103"/>
                    <a:pt x="158" y="102"/>
                    <a:pt x="158" y="102"/>
                  </a:cubicBezTo>
                  <a:close/>
                  <a:moveTo>
                    <a:pt x="157" y="101"/>
                  </a:moveTo>
                  <a:cubicBezTo>
                    <a:pt x="157" y="100"/>
                    <a:pt x="157" y="100"/>
                    <a:pt x="157" y="100"/>
                  </a:cubicBezTo>
                  <a:cubicBezTo>
                    <a:pt x="166" y="100"/>
                    <a:pt x="166" y="100"/>
                    <a:pt x="166" y="100"/>
                  </a:cubicBezTo>
                  <a:cubicBezTo>
                    <a:pt x="166" y="101"/>
                    <a:pt x="166" y="101"/>
                    <a:pt x="166" y="101"/>
                  </a:cubicBezTo>
                  <a:lnTo>
                    <a:pt x="157" y="101"/>
                  </a:lnTo>
                  <a:close/>
                  <a:moveTo>
                    <a:pt x="163" y="84"/>
                  </a:moveTo>
                  <a:cubicBezTo>
                    <a:pt x="164" y="84"/>
                    <a:pt x="164" y="85"/>
                    <a:pt x="164" y="86"/>
                  </a:cubicBezTo>
                  <a:cubicBezTo>
                    <a:pt x="164" y="85"/>
                    <a:pt x="163" y="85"/>
                    <a:pt x="162" y="84"/>
                  </a:cubicBezTo>
                  <a:lnTo>
                    <a:pt x="163" y="84"/>
                  </a:lnTo>
                  <a:close/>
                  <a:moveTo>
                    <a:pt x="163" y="77"/>
                  </a:moveTo>
                  <a:cubicBezTo>
                    <a:pt x="164" y="76"/>
                    <a:pt x="164" y="76"/>
                    <a:pt x="164" y="76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3" y="77"/>
                    <a:pt x="163" y="77"/>
                    <a:pt x="163" y="77"/>
                  </a:cubicBezTo>
                  <a:close/>
                  <a:moveTo>
                    <a:pt x="163" y="76"/>
                  </a:moveTo>
                  <a:cubicBezTo>
                    <a:pt x="163" y="75"/>
                    <a:pt x="162" y="75"/>
                    <a:pt x="162" y="74"/>
                  </a:cubicBezTo>
                  <a:cubicBezTo>
                    <a:pt x="165" y="72"/>
                    <a:pt x="165" y="72"/>
                    <a:pt x="165" y="72"/>
                  </a:cubicBezTo>
                  <a:cubicBezTo>
                    <a:pt x="165" y="74"/>
                    <a:pt x="165" y="75"/>
                    <a:pt x="164" y="75"/>
                  </a:cubicBezTo>
                  <a:lnTo>
                    <a:pt x="163" y="76"/>
                  </a:lnTo>
                  <a:close/>
                  <a:moveTo>
                    <a:pt x="163" y="83"/>
                  </a:moveTo>
                  <a:cubicBezTo>
                    <a:pt x="163" y="83"/>
                    <a:pt x="162" y="83"/>
                    <a:pt x="162" y="84"/>
                  </a:cubicBezTo>
                  <a:cubicBezTo>
                    <a:pt x="161" y="83"/>
                    <a:pt x="160" y="83"/>
                    <a:pt x="160" y="83"/>
                  </a:cubicBezTo>
                  <a:cubicBezTo>
                    <a:pt x="163" y="81"/>
                    <a:pt x="163" y="81"/>
                    <a:pt x="163" y="81"/>
                  </a:cubicBezTo>
                  <a:cubicBezTo>
                    <a:pt x="163" y="82"/>
                    <a:pt x="163" y="82"/>
                    <a:pt x="163" y="83"/>
                  </a:cubicBezTo>
                  <a:close/>
                  <a:moveTo>
                    <a:pt x="161" y="86"/>
                  </a:moveTo>
                  <a:cubicBezTo>
                    <a:pt x="163" y="86"/>
                    <a:pt x="164" y="89"/>
                    <a:pt x="164" y="89"/>
                  </a:cubicBezTo>
                  <a:cubicBezTo>
                    <a:pt x="164" y="89"/>
                    <a:pt x="157" y="90"/>
                    <a:pt x="157" y="90"/>
                  </a:cubicBezTo>
                  <a:cubicBezTo>
                    <a:pt x="158" y="87"/>
                    <a:pt x="159" y="86"/>
                    <a:pt x="161" y="86"/>
                  </a:cubicBezTo>
                  <a:close/>
                  <a:moveTo>
                    <a:pt x="158" y="93"/>
                  </a:moveTo>
                  <a:cubicBezTo>
                    <a:pt x="158" y="93"/>
                    <a:pt x="165" y="91"/>
                    <a:pt x="165" y="91"/>
                  </a:cubicBezTo>
                  <a:cubicBezTo>
                    <a:pt x="165" y="91"/>
                    <a:pt x="165" y="94"/>
                    <a:pt x="163" y="95"/>
                  </a:cubicBezTo>
                  <a:cubicBezTo>
                    <a:pt x="161" y="96"/>
                    <a:pt x="159" y="95"/>
                    <a:pt x="158" y="93"/>
                  </a:cubicBezTo>
                  <a:close/>
                  <a:moveTo>
                    <a:pt x="161" y="99"/>
                  </a:moveTo>
                  <a:cubicBezTo>
                    <a:pt x="158" y="99"/>
                    <a:pt x="158" y="99"/>
                    <a:pt x="158" y="99"/>
                  </a:cubicBezTo>
                  <a:cubicBezTo>
                    <a:pt x="158" y="99"/>
                    <a:pt x="158" y="97"/>
                    <a:pt x="159" y="97"/>
                  </a:cubicBezTo>
                  <a:cubicBezTo>
                    <a:pt x="160" y="97"/>
                    <a:pt x="161" y="99"/>
                    <a:pt x="161" y="99"/>
                  </a:cubicBezTo>
                  <a:close/>
                  <a:moveTo>
                    <a:pt x="163" y="99"/>
                  </a:moveTo>
                  <a:cubicBezTo>
                    <a:pt x="163" y="99"/>
                    <a:pt x="163" y="98"/>
                    <a:pt x="164" y="97"/>
                  </a:cubicBezTo>
                  <a:cubicBezTo>
                    <a:pt x="164" y="97"/>
                    <a:pt x="165" y="97"/>
                    <a:pt x="166" y="98"/>
                  </a:cubicBezTo>
                  <a:cubicBezTo>
                    <a:pt x="166" y="98"/>
                    <a:pt x="166" y="99"/>
                    <a:pt x="166" y="99"/>
                  </a:cubicBezTo>
                  <a:lnTo>
                    <a:pt x="163" y="99"/>
                  </a:lnTo>
                  <a:close/>
                  <a:moveTo>
                    <a:pt x="165" y="96"/>
                  </a:moveTo>
                  <a:cubicBezTo>
                    <a:pt x="165" y="96"/>
                    <a:pt x="165" y="95"/>
                    <a:pt x="166" y="94"/>
                  </a:cubicBezTo>
                  <a:cubicBezTo>
                    <a:pt x="166" y="94"/>
                    <a:pt x="166" y="94"/>
                    <a:pt x="166" y="94"/>
                  </a:cubicBezTo>
                  <a:cubicBezTo>
                    <a:pt x="166" y="95"/>
                    <a:pt x="166" y="96"/>
                    <a:pt x="166" y="97"/>
                  </a:cubicBezTo>
                  <a:lnTo>
                    <a:pt x="165" y="96"/>
                  </a:lnTo>
                  <a:close/>
                  <a:moveTo>
                    <a:pt x="166" y="82"/>
                  </a:moveTo>
                  <a:cubicBezTo>
                    <a:pt x="166" y="81"/>
                    <a:pt x="165" y="81"/>
                    <a:pt x="165" y="81"/>
                  </a:cubicBezTo>
                  <a:cubicBezTo>
                    <a:pt x="166" y="81"/>
                    <a:pt x="166" y="81"/>
                    <a:pt x="166" y="81"/>
                  </a:cubicBezTo>
                  <a:lnTo>
                    <a:pt x="166" y="82"/>
                  </a:lnTo>
                  <a:close/>
                  <a:moveTo>
                    <a:pt x="167" y="82"/>
                  </a:moveTo>
                  <a:cubicBezTo>
                    <a:pt x="168" y="82"/>
                    <a:pt x="169" y="83"/>
                    <a:pt x="170" y="83"/>
                  </a:cubicBezTo>
                  <a:cubicBezTo>
                    <a:pt x="167" y="85"/>
                    <a:pt x="167" y="85"/>
                    <a:pt x="167" y="85"/>
                  </a:cubicBezTo>
                  <a:cubicBezTo>
                    <a:pt x="166" y="84"/>
                    <a:pt x="166" y="83"/>
                    <a:pt x="166" y="82"/>
                  </a:cubicBezTo>
                  <a:lnTo>
                    <a:pt x="167" y="82"/>
                  </a:lnTo>
                  <a:close/>
                  <a:moveTo>
                    <a:pt x="167" y="87"/>
                  </a:moveTo>
                  <a:cubicBezTo>
                    <a:pt x="167" y="87"/>
                    <a:pt x="167" y="86"/>
                    <a:pt x="167" y="86"/>
                  </a:cubicBezTo>
                  <a:cubicBezTo>
                    <a:pt x="168" y="85"/>
                    <a:pt x="170" y="84"/>
                    <a:pt x="171" y="84"/>
                  </a:cubicBezTo>
                  <a:cubicBezTo>
                    <a:pt x="171" y="84"/>
                    <a:pt x="172" y="85"/>
                    <a:pt x="172" y="86"/>
                  </a:cubicBezTo>
                  <a:lnTo>
                    <a:pt x="167" y="87"/>
                  </a:lnTo>
                  <a:close/>
                  <a:moveTo>
                    <a:pt x="173" y="87"/>
                  </a:moveTo>
                  <a:cubicBezTo>
                    <a:pt x="173" y="87"/>
                    <a:pt x="173" y="87"/>
                    <a:pt x="174" y="88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8" y="89"/>
                    <a:pt x="168" y="89"/>
                    <a:pt x="168" y="88"/>
                  </a:cubicBezTo>
                  <a:lnTo>
                    <a:pt x="173" y="87"/>
                  </a:lnTo>
                  <a:close/>
                  <a:moveTo>
                    <a:pt x="167" y="108"/>
                  </a:moveTo>
                  <a:cubicBezTo>
                    <a:pt x="168" y="109"/>
                    <a:pt x="170" y="109"/>
                    <a:pt x="171" y="109"/>
                  </a:cubicBezTo>
                  <a:cubicBezTo>
                    <a:pt x="171" y="110"/>
                    <a:pt x="171" y="110"/>
                    <a:pt x="172" y="111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0"/>
                    <a:pt x="167" y="109"/>
                    <a:pt x="167" y="108"/>
                  </a:cubicBezTo>
                  <a:close/>
                  <a:moveTo>
                    <a:pt x="167" y="107"/>
                  </a:moveTo>
                  <a:cubicBezTo>
                    <a:pt x="167" y="107"/>
                    <a:pt x="168" y="106"/>
                    <a:pt x="168" y="105"/>
                  </a:cubicBezTo>
                  <a:cubicBezTo>
                    <a:pt x="169" y="105"/>
                    <a:pt x="169" y="105"/>
                    <a:pt x="169" y="105"/>
                  </a:cubicBezTo>
                  <a:cubicBezTo>
                    <a:pt x="170" y="106"/>
                    <a:pt x="170" y="107"/>
                    <a:pt x="171" y="108"/>
                  </a:cubicBezTo>
                  <a:lnTo>
                    <a:pt x="167" y="107"/>
                  </a:lnTo>
                  <a:close/>
                  <a:moveTo>
                    <a:pt x="168" y="104"/>
                  </a:moveTo>
                  <a:cubicBezTo>
                    <a:pt x="168" y="104"/>
                    <a:pt x="168" y="104"/>
                    <a:pt x="168" y="104"/>
                  </a:cubicBezTo>
                  <a:cubicBezTo>
                    <a:pt x="168" y="104"/>
                    <a:pt x="168" y="104"/>
                    <a:pt x="168" y="104"/>
                  </a:cubicBezTo>
                  <a:close/>
                  <a:moveTo>
                    <a:pt x="168" y="91"/>
                  </a:moveTo>
                  <a:cubicBezTo>
                    <a:pt x="168" y="91"/>
                    <a:pt x="168" y="90"/>
                    <a:pt x="168" y="90"/>
                  </a:cubicBezTo>
                  <a:cubicBezTo>
                    <a:pt x="174" y="89"/>
                    <a:pt x="174" y="89"/>
                    <a:pt x="174" y="89"/>
                  </a:cubicBezTo>
                  <a:cubicBezTo>
                    <a:pt x="174" y="90"/>
                    <a:pt x="174" y="90"/>
                    <a:pt x="174" y="90"/>
                  </a:cubicBezTo>
                  <a:lnTo>
                    <a:pt x="168" y="91"/>
                  </a:lnTo>
                  <a:close/>
                  <a:moveTo>
                    <a:pt x="161" y="73"/>
                  </a:moveTo>
                  <a:cubicBezTo>
                    <a:pt x="161" y="73"/>
                    <a:pt x="160" y="72"/>
                    <a:pt x="160" y="71"/>
                  </a:cubicBezTo>
                  <a:cubicBezTo>
                    <a:pt x="165" y="69"/>
                    <a:pt x="165" y="69"/>
                    <a:pt x="165" y="69"/>
                  </a:cubicBezTo>
                  <a:cubicBezTo>
                    <a:pt x="165" y="70"/>
                    <a:pt x="165" y="71"/>
                    <a:pt x="165" y="71"/>
                  </a:cubicBezTo>
                  <a:cubicBezTo>
                    <a:pt x="164" y="72"/>
                    <a:pt x="162" y="72"/>
                    <a:pt x="161" y="73"/>
                  </a:cubicBezTo>
                  <a:close/>
                  <a:moveTo>
                    <a:pt x="161" y="78"/>
                  </a:moveTo>
                  <a:cubicBezTo>
                    <a:pt x="161" y="78"/>
                    <a:pt x="161" y="79"/>
                    <a:pt x="162" y="79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59" y="80"/>
                    <a:pt x="159" y="79"/>
                    <a:pt x="159" y="78"/>
                  </a:cubicBezTo>
                  <a:cubicBezTo>
                    <a:pt x="160" y="78"/>
                    <a:pt x="160" y="78"/>
                    <a:pt x="161" y="78"/>
                  </a:cubicBezTo>
                  <a:close/>
                  <a:moveTo>
                    <a:pt x="159" y="77"/>
                  </a:moveTo>
                  <a:cubicBezTo>
                    <a:pt x="159" y="77"/>
                    <a:pt x="159" y="76"/>
                    <a:pt x="159" y="75"/>
                  </a:cubicBezTo>
                  <a:cubicBezTo>
                    <a:pt x="160" y="76"/>
                    <a:pt x="160" y="76"/>
                    <a:pt x="160" y="77"/>
                  </a:cubicBezTo>
                  <a:lnTo>
                    <a:pt x="159" y="77"/>
                  </a:lnTo>
                  <a:close/>
                  <a:moveTo>
                    <a:pt x="160" y="71"/>
                  </a:moveTo>
                  <a:cubicBezTo>
                    <a:pt x="159" y="71"/>
                    <a:pt x="159" y="70"/>
                    <a:pt x="159" y="70"/>
                  </a:cubicBezTo>
                  <a:cubicBezTo>
                    <a:pt x="164" y="67"/>
                    <a:pt x="164" y="67"/>
                    <a:pt x="164" y="67"/>
                  </a:cubicBezTo>
                  <a:cubicBezTo>
                    <a:pt x="164" y="67"/>
                    <a:pt x="164" y="67"/>
                    <a:pt x="164" y="68"/>
                  </a:cubicBezTo>
                  <a:lnTo>
                    <a:pt x="160" y="71"/>
                  </a:lnTo>
                  <a:close/>
                  <a:moveTo>
                    <a:pt x="158" y="69"/>
                  </a:moveTo>
                  <a:cubicBezTo>
                    <a:pt x="158" y="69"/>
                    <a:pt x="158" y="69"/>
                    <a:pt x="158" y="69"/>
                  </a:cubicBezTo>
                  <a:cubicBezTo>
                    <a:pt x="162" y="65"/>
                    <a:pt x="162" y="65"/>
                    <a:pt x="162" y="65"/>
                  </a:cubicBezTo>
                  <a:cubicBezTo>
                    <a:pt x="162" y="65"/>
                    <a:pt x="163" y="65"/>
                    <a:pt x="163" y="66"/>
                  </a:cubicBezTo>
                  <a:lnTo>
                    <a:pt x="158" y="69"/>
                  </a:lnTo>
                  <a:close/>
                  <a:moveTo>
                    <a:pt x="157" y="68"/>
                  </a:moveTo>
                  <a:cubicBezTo>
                    <a:pt x="157" y="68"/>
                    <a:pt x="156" y="67"/>
                    <a:pt x="156" y="67"/>
                  </a:cubicBezTo>
                  <a:cubicBezTo>
                    <a:pt x="157" y="66"/>
                    <a:pt x="158" y="64"/>
                    <a:pt x="159" y="64"/>
                  </a:cubicBezTo>
                  <a:cubicBezTo>
                    <a:pt x="159" y="64"/>
                    <a:pt x="160" y="64"/>
                    <a:pt x="161" y="64"/>
                  </a:cubicBezTo>
                  <a:lnTo>
                    <a:pt x="157" y="68"/>
                  </a:lnTo>
                  <a:close/>
                  <a:moveTo>
                    <a:pt x="155" y="66"/>
                  </a:moveTo>
                  <a:cubicBezTo>
                    <a:pt x="155" y="65"/>
                    <a:pt x="154" y="65"/>
                    <a:pt x="154" y="64"/>
                  </a:cubicBezTo>
                  <a:cubicBezTo>
                    <a:pt x="154" y="63"/>
                    <a:pt x="154" y="63"/>
                    <a:pt x="154" y="63"/>
                  </a:cubicBezTo>
                  <a:cubicBezTo>
                    <a:pt x="155" y="63"/>
                    <a:pt x="156" y="63"/>
                    <a:pt x="157" y="63"/>
                  </a:cubicBezTo>
                  <a:lnTo>
                    <a:pt x="155" y="66"/>
                  </a:lnTo>
                  <a:close/>
                  <a:moveTo>
                    <a:pt x="151" y="70"/>
                  </a:moveTo>
                  <a:cubicBezTo>
                    <a:pt x="153" y="69"/>
                    <a:pt x="155" y="71"/>
                    <a:pt x="155" y="71"/>
                  </a:cubicBezTo>
                  <a:cubicBezTo>
                    <a:pt x="155" y="71"/>
                    <a:pt x="150" y="75"/>
                    <a:pt x="150" y="75"/>
                  </a:cubicBezTo>
                  <a:cubicBezTo>
                    <a:pt x="149" y="72"/>
                    <a:pt x="149" y="70"/>
                    <a:pt x="151" y="70"/>
                  </a:cubicBezTo>
                  <a:close/>
                  <a:moveTo>
                    <a:pt x="157" y="73"/>
                  </a:moveTo>
                  <a:cubicBezTo>
                    <a:pt x="157" y="73"/>
                    <a:pt x="158" y="75"/>
                    <a:pt x="157" y="77"/>
                  </a:cubicBezTo>
                  <a:cubicBezTo>
                    <a:pt x="156" y="79"/>
                    <a:pt x="154" y="79"/>
                    <a:pt x="151" y="77"/>
                  </a:cubicBezTo>
                  <a:cubicBezTo>
                    <a:pt x="151" y="77"/>
                    <a:pt x="157" y="73"/>
                    <a:pt x="157" y="73"/>
                  </a:cubicBezTo>
                  <a:close/>
                  <a:moveTo>
                    <a:pt x="157" y="81"/>
                  </a:moveTo>
                  <a:cubicBezTo>
                    <a:pt x="154" y="82"/>
                    <a:pt x="154" y="82"/>
                    <a:pt x="154" y="82"/>
                  </a:cubicBezTo>
                  <a:cubicBezTo>
                    <a:pt x="154" y="82"/>
                    <a:pt x="154" y="81"/>
                    <a:pt x="155" y="80"/>
                  </a:cubicBezTo>
                  <a:cubicBezTo>
                    <a:pt x="156" y="80"/>
                    <a:pt x="157" y="81"/>
                    <a:pt x="157" y="81"/>
                  </a:cubicBezTo>
                  <a:close/>
                  <a:moveTo>
                    <a:pt x="162" y="80"/>
                  </a:moveTo>
                  <a:cubicBezTo>
                    <a:pt x="162" y="80"/>
                    <a:pt x="162" y="80"/>
                    <a:pt x="162" y="80"/>
                  </a:cubicBezTo>
                  <a:cubicBezTo>
                    <a:pt x="162" y="80"/>
                    <a:pt x="162" y="80"/>
                    <a:pt x="162" y="80"/>
                  </a:cubicBezTo>
                  <a:cubicBezTo>
                    <a:pt x="154" y="84"/>
                    <a:pt x="154" y="84"/>
                    <a:pt x="154" y="84"/>
                  </a:cubicBezTo>
                  <a:cubicBezTo>
                    <a:pt x="154" y="84"/>
                    <a:pt x="154" y="84"/>
                    <a:pt x="154" y="84"/>
                  </a:cubicBezTo>
                  <a:cubicBezTo>
                    <a:pt x="154" y="84"/>
                    <a:pt x="154" y="84"/>
                    <a:pt x="154" y="84"/>
                  </a:cubicBezTo>
                  <a:lnTo>
                    <a:pt x="162" y="80"/>
                  </a:lnTo>
                  <a:close/>
                  <a:moveTo>
                    <a:pt x="159" y="83"/>
                  </a:moveTo>
                  <a:cubicBezTo>
                    <a:pt x="159" y="83"/>
                    <a:pt x="158" y="85"/>
                    <a:pt x="157" y="85"/>
                  </a:cubicBezTo>
                  <a:cubicBezTo>
                    <a:pt x="156" y="86"/>
                    <a:pt x="156" y="85"/>
                    <a:pt x="156" y="85"/>
                  </a:cubicBezTo>
                  <a:lnTo>
                    <a:pt x="159" y="83"/>
                  </a:lnTo>
                  <a:close/>
                  <a:moveTo>
                    <a:pt x="162" y="120"/>
                  </a:moveTo>
                  <a:cubicBezTo>
                    <a:pt x="163" y="120"/>
                    <a:pt x="163" y="120"/>
                    <a:pt x="163" y="120"/>
                  </a:cubicBezTo>
                  <a:cubicBezTo>
                    <a:pt x="162" y="120"/>
                    <a:pt x="162" y="120"/>
                    <a:pt x="162" y="120"/>
                  </a:cubicBezTo>
                  <a:cubicBezTo>
                    <a:pt x="162" y="120"/>
                    <a:pt x="162" y="120"/>
                    <a:pt x="162" y="120"/>
                  </a:cubicBezTo>
                  <a:close/>
                  <a:moveTo>
                    <a:pt x="163" y="119"/>
                  </a:moveTo>
                  <a:cubicBezTo>
                    <a:pt x="163" y="118"/>
                    <a:pt x="163" y="118"/>
                    <a:pt x="164" y="117"/>
                  </a:cubicBezTo>
                  <a:cubicBezTo>
                    <a:pt x="166" y="119"/>
                    <a:pt x="166" y="119"/>
                    <a:pt x="166" y="119"/>
                  </a:cubicBezTo>
                  <a:cubicBezTo>
                    <a:pt x="165" y="119"/>
                    <a:pt x="164" y="120"/>
                    <a:pt x="164" y="120"/>
                  </a:cubicBezTo>
                  <a:lnTo>
                    <a:pt x="163" y="119"/>
                  </a:lnTo>
                  <a:close/>
                  <a:moveTo>
                    <a:pt x="164" y="116"/>
                  </a:moveTo>
                  <a:cubicBezTo>
                    <a:pt x="164" y="116"/>
                    <a:pt x="165" y="115"/>
                    <a:pt x="165" y="114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69" y="117"/>
                    <a:pt x="168" y="118"/>
                    <a:pt x="167" y="118"/>
                  </a:cubicBezTo>
                  <a:cubicBezTo>
                    <a:pt x="167" y="118"/>
                    <a:pt x="165" y="117"/>
                    <a:pt x="164" y="116"/>
                  </a:cubicBezTo>
                  <a:close/>
                  <a:moveTo>
                    <a:pt x="165" y="114"/>
                  </a:moveTo>
                  <a:cubicBezTo>
                    <a:pt x="165" y="113"/>
                    <a:pt x="165" y="113"/>
                    <a:pt x="166" y="113"/>
                  </a:cubicBezTo>
                  <a:cubicBezTo>
                    <a:pt x="166" y="113"/>
                    <a:pt x="166" y="113"/>
                    <a:pt x="166" y="113"/>
                  </a:cubicBezTo>
                  <a:cubicBezTo>
                    <a:pt x="171" y="115"/>
                    <a:pt x="171" y="115"/>
                    <a:pt x="171" y="115"/>
                  </a:cubicBezTo>
                  <a:cubicBezTo>
                    <a:pt x="171" y="115"/>
                    <a:pt x="170" y="116"/>
                    <a:pt x="170" y="116"/>
                  </a:cubicBezTo>
                  <a:lnTo>
                    <a:pt x="165" y="114"/>
                  </a:lnTo>
                  <a:close/>
                  <a:moveTo>
                    <a:pt x="166" y="112"/>
                  </a:moveTo>
                  <a:cubicBezTo>
                    <a:pt x="166" y="112"/>
                    <a:pt x="166" y="111"/>
                    <a:pt x="166" y="111"/>
                  </a:cubicBezTo>
                  <a:cubicBezTo>
                    <a:pt x="172" y="112"/>
                    <a:pt x="172" y="112"/>
                    <a:pt x="172" y="112"/>
                  </a:cubicBezTo>
                  <a:cubicBezTo>
                    <a:pt x="172" y="113"/>
                    <a:pt x="172" y="113"/>
                    <a:pt x="171" y="114"/>
                  </a:cubicBezTo>
                  <a:lnTo>
                    <a:pt x="166" y="112"/>
                  </a:lnTo>
                  <a:close/>
                  <a:moveTo>
                    <a:pt x="197" y="120"/>
                  </a:moveTo>
                  <a:cubicBezTo>
                    <a:pt x="198" y="120"/>
                    <a:pt x="198" y="120"/>
                    <a:pt x="198" y="120"/>
                  </a:cubicBezTo>
                  <a:cubicBezTo>
                    <a:pt x="198" y="120"/>
                    <a:pt x="197" y="121"/>
                    <a:pt x="197" y="121"/>
                  </a:cubicBezTo>
                  <a:cubicBezTo>
                    <a:pt x="197" y="120"/>
                    <a:pt x="197" y="120"/>
                    <a:pt x="197" y="120"/>
                  </a:cubicBezTo>
                  <a:close/>
                  <a:moveTo>
                    <a:pt x="198" y="119"/>
                  </a:moveTo>
                  <a:cubicBezTo>
                    <a:pt x="198" y="118"/>
                    <a:pt x="198" y="117"/>
                    <a:pt x="199" y="116"/>
                  </a:cubicBezTo>
                  <a:cubicBezTo>
                    <a:pt x="199" y="116"/>
                    <a:pt x="199" y="116"/>
                    <a:pt x="199" y="116"/>
                  </a:cubicBezTo>
                  <a:cubicBezTo>
                    <a:pt x="199" y="116"/>
                    <a:pt x="199" y="116"/>
                    <a:pt x="200" y="116"/>
                  </a:cubicBezTo>
                  <a:cubicBezTo>
                    <a:pt x="200" y="117"/>
                    <a:pt x="201" y="117"/>
                    <a:pt x="201" y="118"/>
                  </a:cubicBezTo>
                  <a:cubicBezTo>
                    <a:pt x="201" y="118"/>
                    <a:pt x="201" y="118"/>
                    <a:pt x="200" y="119"/>
                  </a:cubicBezTo>
                  <a:cubicBezTo>
                    <a:pt x="200" y="119"/>
                    <a:pt x="199" y="119"/>
                    <a:pt x="199" y="120"/>
                  </a:cubicBezTo>
                  <a:cubicBezTo>
                    <a:pt x="199" y="120"/>
                    <a:pt x="198" y="119"/>
                    <a:pt x="198" y="119"/>
                  </a:cubicBezTo>
                  <a:cubicBezTo>
                    <a:pt x="198" y="119"/>
                    <a:pt x="198" y="119"/>
                    <a:pt x="198" y="119"/>
                  </a:cubicBezTo>
                  <a:close/>
                  <a:moveTo>
                    <a:pt x="200" y="116"/>
                  </a:moveTo>
                  <a:cubicBezTo>
                    <a:pt x="200" y="116"/>
                    <a:pt x="200" y="115"/>
                    <a:pt x="200" y="115"/>
                  </a:cubicBezTo>
                  <a:cubicBezTo>
                    <a:pt x="201" y="115"/>
                    <a:pt x="201" y="114"/>
                    <a:pt x="202" y="114"/>
                  </a:cubicBezTo>
                  <a:cubicBezTo>
                    <a:pt x="203" y="114"/>
                    <a:pt x="203" y="115"/>
                    <a:pt x="204" y="116"/>
                  </a:cubicBezTo>
                  <a:cubicBezTo>
                    <a:pt x="204" y="116"/>
                    <a:pt x="204" y="116"/>
                    <a:pt x="204" y="116"/>
                  </a:cubicBezTo>
                  <a:cubicBezTo>
                    <a:pt x="204" y="116"/>
                    <a:pt x="203" y="117"/>
                    <a:pt x="202" y="117"/>
                  </a:cubicBezTo>
                  <a:cubicBezTo>
                    <a:pt x="202" y="117"/>
                    <a:pt x="201" y="116"/>
                    <a:pt x="200" y="116"/>
                  </a:cubicBezTo>
                  <a:close/>
                  <a:moveTo>
                    <a:pt x="205" y="116"/>
                  </a:moveTo>
                  <a:cubicBezTo>
                    <a:pt x="206" y="117"/>
                    <a:pt x="206" y="118"/>
                    <a:pt x="207" y="119"/>
                  </a:cubicBezTo>
                  <a:cubicBezTo>
                    <a:pt x="207" y="120"/>
                    <a:pt x="206" y="120"/>
                    <a:pt x="206" y="121"/>
                  </a:cubicBezTo>
                  <a:cubicBezTo>
                    <a:pt x="205" y="120"/>
                    <a:pt x="204" y="119"/>
                    <a:pt x="203" y="118"/>
                  </a:cubicBezTo>
                  <a:cubicBezTo>
                    <a:pt x="204" y="117"/>
                    <a:pt x="204" y="117"/>
                    <a:pt x="205" y="116"/>
                  </a:cubicBezTo>
                  <a:close/>
                  <a:moveTo>
                    <a:pt x="205" y="115"/>
                  </a:moveTo>
                  <a:cubicBezTo>
                    <a:pt x="206" y="114"/>
                    <a:pt x="209" y="113"/>
                    <a:pt x="210" y="111"/>
                  </a:cubicBezTo>
                  <a:cubicBezTo>
                    <a:pt x="212" y="111"/>
                    <a:pt x="212" y="111"/>
                    <a:pt x="212" y="111"/>
                  </a:cubicBezTo>
                  <a:cubicBezTo>
                    <a:pt x="212" y="111"/>
                    <a:pt x="212" y="111"/>
                    <a:pt x="212" y="111"/>
                  </a:cubicBezTo>
                  <a:cubicBezTo>
                    <a:pt x="212" y="113"/>
                    <a:pt x="212" y="113"/>
                    <a:pt x="212" y="113"/>
                  </a:cubicBezTo>
                  <a:cubicBezTo>
                    <a:pt x="212" y="114"/>
                    <a:pt x="211" y="115"/>
                    <a:pt x="211" y="115"/>
                  </a:cubicBezTo>
                  <a:cubicBezTo>
                    <a:pt x="210" y="116"/>
                    <a:pt x="209" y="117"/>
                    <a:pt x="208" y="118"/>
                  </a:cubicBezTo>
                  <a:cubicBezTo>
                    <a:pt x="207" y="117"/>
                    <a:pt x="206" y="116"/>
                    <a:pt x="205" y="115"/>
                  </a:cubicBezTo>
                  <a:close/>
                  <a:moveTo>
                    <a:pt x="208" y="119"/>
                  </a:moveTo>
                  <a:cubicBezTo>
                    <a:pt x="210" y="118"/>
                    <a:pt x="211" y="117"/>
                    <a:pt x="212" y="116"/>
                  </a:cubicBezTo>
                  <a:cubicBezTo>
                    <a:pt x="212" y="115"/>
                    <a:pt x="212" y="115"/>
                    <a:pt x="213" y="114"/>
                  </a:cubicBezTo>
                  <a:cubicBezTo>
                    <a:pt x="215" y="114"/>
                    <a:pt x="215" y="114"/>
                    <a:pt x="215" y="114"/>
                  </a:cubicBezTo>
                  <a:cubicBezTo>
                    <a:pt x="215" y="117"/>
                    <a:pt x="215" y="117"/>
                    <a:pt x="215" y="117"/>
                  </a:cubicBezTo>
                  <a:cubicBezTo>
                    <a:pt x="215" y="117"/>
                    <a:pt x="214" y="117"/>
                    <a:pt x="214" y="118"/>
                  </a:cubicBezTo>
                  <a:cubicBezTo>
                    <a:pt x="212" y="119"/>
                    <a:pt x="210" y="119"/>
                    <a:pt x="209" y="119"/>
                  </a:cubicBezTo>
                  <a:cubicBezTo>
                    <a:pt x="209" y="119"/>
                    <a:pt x="209" y="119"/>
                    <a:pt x="209" y="119"/>
                  </a:cubicBezTo>
                  <a:cubicBezTo>
                    <a:pt x="209" y="119"/>
                    <a:pt x="209" y="119"/>
                    <a:pt x="208" y="119"/>
                  </a:cubicBezTo>
                  <a:close/>
                  <a:moveTo>
                    <a:pt x="213" y="111"/>
                  </a:moveTo>
                  <a:cubicBezTo>
                    <a:pt x="213" y="111"/>
                    <a:pt x="213" y="111"/>
                    <a:pt x="213" y="110"/>
                  </a:cubicBezTo>
                  <a:cubicBezTo>
                    <a:pt x="212" y="108"/>
                    <a:pt x="212" y="108"/>
                    <a:pt x="212" y="108"/>
                  </a:cubicBezTo>
                  <a:cubicBezTo>
                    <a:pt x="216" y="107"/>
                    <a:pt x="216" y="107"/>
                    <a:pt x="216" y="107"/>
                  </a:cubicBezTo>
                  <a:cubicBezTo>
                    <a:pt x="216" y="111"/>
                    <a:pt x="216" y="111"/>
                    <a:pt x="216" y="111"/>
                  </a:cubicBezTo>
                  <a:lnTo>
                    <a:pt x="213" y="111"/>
                  </a:lnTo>
                  <a:close/>
                  <a:moveTo>
                    <a:pt x="215" y="104"/>
                  </a:moveTo>
                  <a:cubicBezTo>
                    <a:pt x="212" y="104"/>
                    <a:pt x="212" y="104"/>
                    <a:pt x="212" y="104"/>
                  </a:cubicBezTo>
                  <a:cubicBezTo>
                    <a:pt x="212" y="101"/>
                    <a:pt x="212" y="101"/>
                    <a:pt x="212" y="101"/>
                  </a:cubicBezTo>
                  <a:cubicBezTo>
                    <a:pt x="212" y="101"/>
                    <a:pt x="213" y="100"/>
                    <a:pt x="213" y="100"/>
                  </a:cubicBezTo>
                  <a:cubicBezTo>
                    <a:pt x="214" y="99"/>
                    <a:pt x="214" y="98"/>
                    <a:pt x="215" y="98"/>
                  </a:cubicBezTo>
                  <a:cubicBezTo>
                    <a:pt x="216" y="98"/>
                    <a:pt x="217" y="99"/>
                    <a:pt x="218" y="100"/>
                  </a:cubicBezTo>
                  <a:cubicBezTo>
                    <a:pt x="218" y="100"/>
                    <a:pt x="218" y="100"/>
                    <a:pt x="218" y="101"/>
                  </a:cubicBezTo>
                  <a:cubicBezTo>
                    <a:pt x="217" y="102"/>
                    <a:pt x="216" y="103"/>
                    <a:pt x="215" y="104"/>
                  </a:cubicBezTo>
                  <a:close/>
                  <a:moveTo>
                    <a:pt x="220" y="94"/>
                  </a:moveTo>
                  <a:cubicBezTo>
                    <a:pt x="220" y="94"/>
                    <a:pt x="217" y="93"/>
                    <a:pt x="217" y="93"/>
                  </a:cubicBezTo>
                  <a:cubicBezTo>
                    <a:pt x="217" y="91"/>
                    <a:pt x="217" y="90"/>
                    <a:pt x="216" y="88"/>
                  </a:cubicBezTo>
                  <a:cubicBezTo>
                    <a:pt x="216" y="88"/>
                    <a:pt x="220" y="87"/>
                    <a:pt x="220" y="87"/>
                  </a:cubicBezTo>
                  <a:cubicBezTo>
                    <a:pt x="222" y="87"/>
                    <a:pt x="223" y="94"/>
                    <a:pt x="220" y="94"/>
                  </a:cubicBezTo>
                  <a:close/>
                  <a:moveTo>
                    <a:pt x="221" y="72"/>
                  </a:moveTo>
                  <a:cubicBezTo>
                    <a:pt x="220" y="71"/>
                    <a:pt x="220" y="70"/>
                    <a:pt x="220" y="69"/>
                  </a:cubicBezTo>
                  <a:cubicBezTo>
                    <a:pt x="220" y="69"/>
                    <a:pt x="220" y="69"/>
                    <a:pt x="220" y="69"/>
                  </a:cubicBezTo>
                  <a:cubicBezTo>
                    <a:pt x="220" y="69"/>
                    <a:pt x="220" y="69"/>
                    <a:pt x="220" y="69"/>
                  </a:cubicBezTo>
                  <a:cubicBezTo>
                    <a:pt x="220" y="68"/>
                    <a:pt x="220" y="68"/>
                    <a:pt x="220" y="68"/>
                  </a:cubicBezTo>
                  <a:cubicBezTo>
                    <a:pt x="219" y="68"/>
                    <a:pt x="219" y="68"/>
                    <a:pt x="219" y="68"/>
                  </a:cubicBezTo>
                  <a:cubicBezTo>
                    <a:pt x="219" y="66"/>
                    <a:pt x="219" y="66"/>
                    <a:pt x="219" y="66"/>
                  </a:cubicBezTo>
                  <a:cubicBezTo>
                    <a:pt x="221" y="66"/>
                    <a:pt x="221" y="66"/>
                    <a:pt x="221" y="66"/>
                  </a:cubicBezTo>
                  <a:cubicBezTo>
                    <a:pt x="222" y="67"/>
                    <a:pt x="222" y="68"/>
                    <a:pt x="223" y="69"/>
                  </a:cubicBezTo>
                  <a:cubicBezTo>
                    <a:pt x="223" y="70"/>
                    <a:pt x="224" y="71"/>
                    <a:pt x="225" y="72"/>
                  </a:cubicBezTo>
                  <a:cubicBezTo>
                    <a:pt x="224" y="73"/>
                    <a:pt x="223" y="74"/>
                    <a:pt x="222" y="75"/>
                  </a:cubicBezTo>
                  <a:cubicBezTo>
                    <a:pt x="222" y="74"/>
                    <a:pt x="221" y="73"/>
                    <a:pt x="221" y="72"/>
                  </a:cubicBezTo>
                  <a:close/>
                  <a:moveTo>
                    <a:pt x="225" y="71"/>
                  </a:moveTo>
                  <a:cubicBezTo>
                    <a:pt x="225" y="70"/>
                    <a:pt x="224" y="69"/>
                    <a:pt x="224" y="69"/>
                  </a:cubicBezTo>
                  <a:cubicBezTo>
                    <a:pt x="223" y="67"/>
                    <a:pt x="223" y="66"/>
                    <a:pt x="222" y="65"/>
                  </a:cubicBezTo>
                  <a:cubicBezTo>
                    <a:pt x="222" y="65"/>
                    <a:pt x="222" y="65"/>
                    <a:pt x="222" y="65"/>
                  </a:cubicBezTo>
                  <a:cubicBezTo>
                    <a:pt x="222" y="65"/>
                    <a:pt x="222" y="65"/>
                    <a:pt x="222" y="65"/>
                  </a:cubicBezTo>
                  <a:cubicBezTo>
                    <a:pt x="222" y="65"/>
                    <a:pt x="222" y="65"/>
                    <a:pt x="222" y="64"/>
                  </a:cubicBezTo>
                  <a:cubicBezTo>
                    <a:pt x="222" y="62"/>
                    <a:pt x="222" y="62"/>
                    <a:pt x="222" y="62"/>
                  </a:cubicBezTo>
                  <a:cubicBezTo>
                    <a:pt x="224" y="62"/>
                    <a:pt x="224" y="62"/>
                    <a:pt x="224" y="62"/>
                  </a:cubicBezTo>
                  <a:cubicBezTo>
                    <a:pt x="224" y="62"/>
                    <a:pt x="224" y="62"/>
                    <a:pt x="224" y="62"/>
                  </a:cubicBezTo>
                  <a:cubicBezTo>
                    <a:pt x="225" y="63"/>
                    <a:pt x="225" y="65"/>
                    <a:pt x="226" y="66"/>
                  </a:cubicBezTo>
                  <a:cubicBezTo>
                    <a:pt x="226" y="67"/>
                    <a:pt x="227" y="68"/>
                    <a:pt x="227" y="68"/>
                  </a:cubicBezTo>
                  <a:cubicBezTo>
                    <a:pt x="227" y="69"/>
                    <a:pt x="226" y="70"/>
                    <a:pt x="225" y="71"/>
                  </a:cubicBezTo>
                  <a:close/>
                  <a:moveTo>
                    <a:pt x="227" y="65"/>
                  </a:moveTo>
                  <a:cubicBezTo>
                    <a:pt x="226" y="64"/>
                    <a:pt x="226" y="63"/>
                    <a:pt x="225" y="61"/>
                  </a:cubicBezTo>
                  <a:cubicBezTo>
                    <a:pt x="225" y="61"/>
                    <a:pt x="225" y="61"/>
                    <a:pt x="225" y="61"/>
                  </a:cubicBezTo>
                  <a:cubicBezTo>
                    <a:pt x="225" y="61"/>
                    <a:pt x="225" y="61"/>
                    <a:pt x="225" y="61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7" y="58"/>
                    <a:pt x="227" y="58"/>
                    <a:pt x="227" y="58"/>
                  </a:cubicBezTo>
                  <a:cubicBezTo>
                    <a:pt x="227" y="59"/>
                    <a:pt x="228" y="60"/>
                    <a:pt x="228" y="61"/>
                  </a:cubicBezTo>
                  <a:cubicBezTo>
                    <a:pt x="229" y="62"/>
                    <a:pt x="230" y="63"/>
                    <a:pt x="230" y="64"/>
                  </a:cubicBezTo>
                  <a:cubicBezTo>
                    <a:pt x="230" y="65"/>
                    <a:pt x="229" y="66"/>
                    <a:pt x="228" y="67"/>
                  </a:cubicBezTo>
                  <a:cubicBezTo>
                    <a:pt x="228" y="67"/>
                    <a:pt x="227" y="66"/>
                    <a:pt x="227" y="65"/>
                  </a:cubicBezTo>
                  <a:close/>
                  <a:moveTo>
                    <a:pt x="211" y="46"/>
                  </a:moveTo>
                  <a:cubicBezTo>
                    <a:pt x="208" y="43"/>
                    <a:pt x="208" y="43"/>
                    <a:pt x="208" y="43"/>
                  </a:cubicBezTo>
                  <a:cubicBezTo>
                    <a:pt x="211" y="41"/>
                    <a:pt x="211" y="41"/>
                    <a:pt x="211" y="41"/>
                  </a:cubicBezTo>
                  <a:cubicBezTo>
                    <a:pt x="213" y="44"/>
                    <a:pt x="213" y="44"/>
                    <a:pt x="213" y="44"/>
                  </a:cubicBezTo>
                  <a:lnTo>
                    <a:pt x="211" y="46"/>
                  </a:lnTo>
                  <a:close/>
                  <a:moveTo>
                    <a:pt x="207" y="39"/>
                  </a:moveTo>
                  <a:cubicBezTo>
                    <a:pt x="206" y="40"/>
                    <a:pt x="206" y="40"/>
                    <a:pt x="206" y="40"/>
                  </a:cubicBezTo>
                  <a:cubicBezTo>
                    <a:pt x="204" y="38"/>
                    <a:pt x="204" y="38"/>
                    <a:pt x="204" y="38"/>
                  </a:cubicBezTo>
                  <a:cubicBezTo>
                    <a:pt x="204" y="38"/>
                    <a:pt x="204" y="38"/>
                    <a:pt x="204" y="38"/>
                  </a:cubicBezTo>
                  <a:cubicBezTo>
                    <a:pt x="203" y="38"/>
                    <a:pt x="203" y="37"/>
                    <a:pt x="202" y="36"/>
                  </a:cubicBezTo>
                  <a:cubicBezTo>
                    <a:pt x="202" y="35"/>
                    <a:pt x="202" y="34"/>
                    <a:pt x="201" y="34"/>
                  </a:cubicBezTo>
                  <a:cubicBezTo>
                    <a:pt x="203" y="34"/>
                    <a:pt x="204" y="34"/>
                    <a:pt x="205" y="34"/>
                  </a:cubicBezTo>
                  <a:cubicBezTo>
                    <a:pt x="205" y="35"/>
                    <a:pt x="206" y="36"/>
                    <a:pt x="206" y="37"/>
                  </a:cubicBezTo>
                  <a:cubicBezTo>
                    <a:pt x="206" y="38"/>
                    <a:pt x="207" y="38"/>
                    <a:pt x="207" y="39"/>
                  </a:cubicBezTo>
                  <a:close/>
                  <a:moveTo>
                    <a:pt x="203" y="28"/>
                  </a:moveTo>
                  <a:cubicBezTo>
                    <a:pt x="203" y="27"/>
                    <a:pt x="202" y="26"/>
                    <a:pt x="202" y="24"/>
                  </a:cubicBezTo>
                  <a:cubicBezTo>
                    <a:pt x="203" y="24"/>
                    <a:pt x="204" y="24"/>
                    <a:pt x="205" y="23"/>
                  </a:cubicBezTo>
                  <a:cubicBezTo>
                    <a:pt x="206" y="25"/>
                    <a:pt x="206" y="27"/>
                    <a:pt x="206" y="28"/>
                  </a:cubicBezTo>
                  <a:cubicBezTo>
                    <a:pt x="205" y="28"/>
                    <a:pt x="204" y="28"/>
                    <a:pt x="203" y="28"/>
                  </a:cubicBezTo>
                  <a:close/>
                  <a:moveTo>
                    <a:pt x="202" y="29"/>
                  </a:moveTo>
                  <a:cubicBezTo>
                    <a:pt x="200" y="29"/>
                    <a:pt x="199" y="29"/>
                    <a:pt x="198" y="29"/>
                  </a:cubicBezTo>
                  <a:cubicBezTo>
                    <a:pt x="198" y="28"/>
                    <a:pt x="197" y="27"/>
                    <a:pt x="197" y="26"/>
                  </a:cubicBezTo>
                  <a:cubicBezTo>
                    <a:pt x="198" y="26"/>
                    <a:pt x="199" y="25"/>
                    <a:pt x="201" y="25"/>
                  </a:cubicBezTo>
                  <a:cubicBezTo>
                    <a:pt x="201" y="26"/>
                    <a:pt x="201" y="28"/>
                    <a:pt x="202" y="29"/>
                  </a:cubicBezTo>
                  <a:close/>
                  <a:moveTo>
                    <a:pt x="195" y="24"/>
                  </a:moveTo>
                  <a:cubicBezTo>
                    <a:pt x="195" y="23"/>
                    <a:pt x="194" y="22"/>
                    <a:pt x="194" y="22"/>
                  </a:cubicBezTo>
                  <a:cubicBezTo>
                    <a:pt x="195" y="21"/>
                    <a:pt x="196" y="20"/>
                    <a:pt x="197" y="19"/>
                  </a:cubicBezTo>
                  <a:cubicBezTo>
                    <a:pt x="197" y="19"/>
                    <a:pt x="198" y="20"/>
                    <a:pt x="199" y="21"/>
                  </a:cubicBezTo>
                  <a:cubicBezTo>
                    <a:pt x="197" y="22"/>
                    <a:pt x="196" y="23"/>
                    <a:pt x="195" y="24"/>
                  </a:cubicBezTo>
                  <a:close/>
                  <a:moveTo>
                    <a:pt x="194" y="43"/>
                  </a:moveTo>
                  <a:cubicBezTo>
                    <a:pt x="192" y="45"/>
                    <a:pt x="192" y="45"/>
                    <a:pt x="192" y="45"/>
                  </a:cubicBezTo>
                  <a:cubicBezTo>
                    <a:pt x="190" y="43"/>
                    <a:pt x="190" y="43"/>
                    <a:pt x="190" y="43"/>
                  </a:cubicBezTo>
                  <a:cubicBezTo>
                    <a:pt x="192" y="41"/>
                    <a:pt x="192" y="41"/>
                    <a:pt x="192" y="41"/>
                  </a:cubicBezTo>
                  <a:lnTo>
                    <a:pt x="194" y="43"/>
                  </a:lnTo>
                  <a:close/>
                  <a:moveTo>
                    <a:pt x="192" y="40"/>
                  </a:moveTo>
                  <a:cubicBezTo>
                    <a:pt x="189" y="39"/>
                    <a:pt x="189" y="39"/>
                    <a:pt x="189" y="39"/>
                  </a:cubicBezTo>
                  <a:cubicBezTo>
                    <a:pt x="189" y="38"/>
                    <a:pt x="189" y="37"/>
                    <a:pt x="189" y="37"/>
                  </a:cubicBezTo>
                  <a:cubicBezTo>
                    <a:pt x="189" y="36"/>
                    <a:pt x="189" y="35"/>
                    <a:pt x="189" y="34"/>
                  </a:cubicBezTo>
                  <a:cubicBezTo>
                    <a:pt x="190" y="34"/>
                    <a:pt x="192" y="34"/>
                    <a:pt x="193" y="34"/>
                  </a:cubicBezTo>
                  <a:cubicBezTo>
                    <a:pt x="193" y="34"/>
                    <a:pt x="193" y="34"/>
                    <a:pt x="193" y="35"/>
                  </a:cubicBezTo>
                  <a:cubicBezTo>
                    <a:pt x="193" y="36"/>
                    <a:pt x="193" y="37"/>
                    <a:pt x="193" y="38"/>
                  </a:cubicBezTo>
                  <a:lnTo>
                    <a:pt x="192" y="40"/>
                  </a:lnTo>
                  <a:close/>
                  <a:moveTo>
                    <a:pt x="189" y="43"/>
                  </a:moveTo>
                  <a:cubicBezTo>
                    <a:pt x="188" y="45"/>
                    <a:pt x="188" y="45"/>
                    <a:pt x="188" y="45"/>
                  </a:cubicBezTo>
                  <a:cubicBezTo>
                    <a:pt x="188" y="45"/>
                    <a:pt x="188" y="45"/>
                    <a:pt x="188" y="45"/>
                  </a:cubicBezTo>
                  <a:cubicBezTo>
                    <a:pt x="185" y="44"/>
                    <a:pt x="185" y="44"/>
                    <a:pt x="185" y="44"/>
                  </a:cubicBezTo>
                  <a:cubicBezTo>
                    <a:pt x="187" y="41"/>
                    <a:pt x="187" y="41"/>
                    <a:pt x="187" y="41"/>
                  </a:cubicBezTo>
                  <a:lnTo>
                    <a:pt x="189" y="43"/>
                  </a:lnTo>
                  <a:close/>
                  <a:moveTo>
                    <a:pt x="185" y="50"/>
                  </a:moveTo>
                  <a:cubicBezTo>
                    <a:pt x="185" y="49"/>
                    <a:pt x="184" y="49"/>
                    <a:pt x="183" y="48"/>
                  </a:cubicBezTo>
                  <a:cubicBezTo>
                    <a:pt x="184" y="47"/>
                    <a:pt x="184" y="47"/>
                    <a:pt x="184" y="47"/>
                  </a:cubicBezTo>
                  <a:cubicBezTo>
                    <a:pt x="185" y="48"/>
                    <a:pt x="185" y="48"/>
                    <a:pt x="185" y="48"/>
                  </a:cubicBezTo>
                  <a:cubicBezTo>
                    <a:pt x="185" y="49"/>
                    <a:pt x="185" y="49"/>
                    <a:pt x="185" y="50"/>
                  </a:cubicBezTo>
                  <a:cubicBezTo>
                    <a:pt x="185" y="50"/>
                    <a:pt x="185" y="50"/>
                    <a:pt x="185" y="50"/>
                  </a:cubicBezTo>
                  <a:close/>
                  <a:moveTo>
                    <a:pt x="185" y="44"/>
                  </a:moveTo>
                  <a:cubicBezTo>
                    <a:pt x="183" y="46"/>
                    <a:pt x="183" y="46"/>
                    <a:pt x="183" y="46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3" y="42"/>
                    <a:pt x="183" y="42"/>
                    <a:pt x="183" y="42"/>
                  </a:cubicBezTo>
                  <a:lnTo>
                    <a:pt x="185" y="44"/>
                  </a:lnTo>
                  <a:close/>
                  <a:moveTo>
                    <a:pt x="186" y="57"/>
                  </a:moveTo>
                  <a:cubicBezTo>
                    <a:pt x="186" y="58"/>
                    <a:pt x="186" y="58"/>
                    <a:pt x="185" y="58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2" y="58"/>
                    <a:pt x="180" y="58"/>
                    <a:pt x="178" y="59"/>
                  </a:cubicBezTo>
                  <a:cubicBezTo>
                    <a:pt x="176" y="60"/>
                    <a:pt x="175" y="62"/>
                    <a:pt x="175" y="63"/>
                  </a:cubicBezTo>
                  <a:cubicBezTo>
                    <a:pt x="166" y="68"/>
                    <a:pt x="166" y="68"/>
                    <a:pt x="166" y="68"/>
                  </a:cubicBezTo>
                  <a:cubicBezTo>
                    <a:pt x="165" y="65"/>
                    <a:pt x="164" y="65"/>
                    <a:pt x="162" y="64"/>
                  </a:cubicBezTo>
                  <a:cubicBezTo>
                    <a:pt x="169" y="56"/>
                    <a:pt x="169" y="56"/>
                    <a:pt x="169" y="56"/>
                  </a:cubicBezTo>
                  <a:cubicBezTo>
                    <a:pt x="170" y="56"/>
                    <a:pt x="172" y="55"/>
                    <a:pt x="174" y="54"/>
                  </a:cubicBezTo>
                  <a:cubicBezTo>
                    <a:pt x="175" y="52"/>
                    <a:pt x="175" y="50"/>
                    <a:pt x="174" y="49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6" y="46"/>
                    <a:pt x="177" y="46"/>
                    <a:pt x="177" y="46"/>
                  </a:cubicBezTo>
                  <a:cubicBezTo>
                    <a:pt x="181" y="50"/>
                    <a:pt x="183" y="53"/>
                    <a:pt x="186" y="57"/>
                  </a:cubicBezTo>
                  <a:close/>
                  <a:moveTo>
                    <a:pt x="168" y="34"/>
                  </a:moveTo>
                  <a:cubicBezTo>
                    <a:pt x="167" y="32"/>
                    <a:pt x="167" y="32"/>
                    <a:pt x="167" y="32"/>
                  </a:cubicBezTo>
                  <a:cubicBezTo>
                    <a:pt x="169" y="30"/>
                    <a:pt x="169" y="30"/>
                    <a:pt x="169" y="30"/>
                  </a:cubicBezTo>
                  <a:cubicBezTo>
                    <a:pt x="171" y="32"/>
                    <a:pt x="171" y="32"/>
                    <a:pt x="171" y="32"/>
                  </a:cubicBezTo>
                  <a:lnTo>
                    <a:pt x="168" y="34"/>
                  </a:lnTo>
                  <a:close/>
                  <a:moveTo>
                    <a:pt x="169" y="35"/>
                  </a:moveTo>
                  <a:cubicBezTo>
                    <a:pt x="168" y="34"/>
                    <a:pt x="168" y="34"/>
                    <a:pt x="168" y="34"/>
                  </a:cubicBezTo>
                  <a:cubicBezTo>
                    <a:pt x="168" y="34"/>
                    <a:pt x="168" y="34"/>
                    <a:pt x="168" y="34"/>
                  </a:cubicBezTo>
                  <a:lnTo>
                    <a:pt x="169" y="35"/>
                  </a:lnTo>
                  <a:close/>
                  <a:moveTo>
                    <a:pt x="169" y="30"/>
                  </a:moveTo>
                  <a:cubicBezTo>
                    <a:pt x="167" y="28"/>
                    <a:pt x="167" y="28"/>
                    <a:pt x="167" y="28"/>
                  </a:cubicBezTo>
                  <a:cubicBezTo>
                    <a:pt x="167" y="27"/>
                    <a:pt x="167" y="27"/>
                    <a:pt x="167" y="27"/>
                  </a:cubicBezTo>
                  <a:cubicBezTo>
                    <a:pt x="169" y="25"/>
                    <a:pt x="169" y="25"/>
                    <a:pt x="169" y="25"/>
                  </a:cubicBezTo>
                  <a:cubicBezTo>
                    <a:pt x="171" y="28"/>
                    <a:pt x="171" y="28"/>
                    <a:pt x="171" y="28"/>
                  </a:cubicBezTo>
                  <a:lnTo>
                    <a:pt x="169" y="30"/>
                  </a:lnTo>
                  <a:close/>
                  <a:moveTo>
                    <a:pt x="173" y="35"/>
                  </a:moveTo>
                  <a:cubicBezTo>
                    <a:pt x="173" y="35"/>
                    <a:pt x="173" y="35"/>
                    <a:pt x="173" y="35"/>
                  </a:cubicBezTo>
                  <a:cubicBezTo>
                    <a:pt x="174" y="35"/>
                    <a:pt x="174" y="35"/>
                    <a:pt x="175" y="35"/>
                  </a:cubicBezTo>
                  <a:cubicBezTo>
                    <a:pt x="174" y="37"/>
                    <a:pt x="174" y="37"/>
                    <a:pt x="174" y="38"/>
                  </a:cubicBezTo>
                  <a:cubicBezTo>
                    <a:pt x="174" y="38"/>
                    <a:pt x="174" y="38"/>
                    <a:pt x="174" y="38"/>
                  </a:cubicBezTo>
                  <a:cubicBezTo>
                    <a:pt x="173" y="38"/>
                    <a:pt x="173" y="38"/>
                    <a:pt x="173" y="38"/>
                  </a:cubicBezTo>
                  <a:cubicBezTo>
                    <a:pt x="172" y="37"/>
                    <a:pt x="172" y="37"/>
                    <a:pt x="171" y="37"/>
                  </a:cubicBezTo>
                  <a:lnTo>
                    <a:pt x="173" y="35"/>
                  </a:lnTo>
                  <a:close/>
                  <a:moveTo>
                    <a:pt x="176" y="40"/>
                  </a:moveTo>
                  <a:cubicBezTo>
                    <a:pt x="177" y="40"/>
                    <a:pt x="178" y="40"/>
                    <a:pt x="179" y="39"/>
                  </a:cubicBezTo>
                  <a:cubicBezTo>
                    <a:pt x="179" y="39"/>
                    <a:pt x="179" y="40"/>
                    <a:pt x="179" y="41"/>
                  </a:cubicBezTo>
                  <a:cubicBezTo>
                    <a:pt x="179" y="41"/>
                    <a:pt x="179" y="41"/>
                    <a:pt x="179" y="41"/>
                  </a:cubicBezTo>
                  <a:cubicBezTo>
                    <a:pt x="178" y="42"/>
                    <a:pt x="178" y="42"/>
                    <a:pt x="178" y="42"/>
                  </a:cubicBezTo>
                  <a:cubicBezTo>
                    <a:pt x="178" y="42"/>
                    <a:pt x="177" y="41"/>
                    <a:pt x="177" y="41"/>
                  </a:cubicBezTo>
                  <a:cubicBezTo>
                    <a:pt x="176" y="41"/>
                    <a:pt x="176" y="40"/>
                    <a:pt x="176" y="40"/>
                  </a:cubicBezTo>
                  <a:cubicBezTo>
                    <a:pt x="176" y="40"/>
                    <a:pt x="176" y="40"/>
                    <a:pt x="176" y="40"/>
                  </a:cubicBezTo>
                  <a:close/>
                  <a:moveTo>
                    <a:pt x="179" y="25"/>
                  </a:moveTo>
                  <a:cubicBezTo>
                    <a:pt x="178" y="25"/>
                    <a:pt x="177" y="25"/>
                    <a:pt x="176" y="25"/>
                  </a:cubicBezTo>
                  <a:cubicBezTo>
                    <a:pt x="175" y="25"/>
                    <a:pt x="175" y="25"/>
                    <a:pt x="174" y="25"/>
                  </a:cubicBezTo>
                  <a:cubicBezTo>
                    <a:pt x="172" y="23"/>
                    <a:pt x="172" y="23"/>
                    <a:pt x="172" y="23"/>
                  </a:cubicBezTo>
                  <a:cubicBezTo>
                    <a:pt x="174" y="21"/>
                    <a:pt x="174" y="21"/>
                    <a:pt x="174" y="21"/>
                  </a:cubicBezTo>
                  <a:cubicBezTo>
                    <a:pt x="175" y="21"/>
                    <a:pt x="177" y="21"/>
                    <a:pt x="178" y="21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79" y="22"/>
                    <a:pt x="179" y="24"/>
                    <a:pt x="179" y="25"/>
                  </a:cubicBezTo>
                  <a:close/>
                  <a:moveTo>
                    <a:pt x="174" y="26"/>
                  </a:moveTo>
                  <a:cubicBezTo>
                    <a:pt x="175" y="26"/>
                    <a:pt x="175" y="26"/>
                    <a:pt x="176" y="26"/>
                  </a:cubicBezTo>
                  <a:cubicBezTo>
                    <a:pt x="177" y="26"/>
                    <a:pt x="178" y="26"/>
                    <a:pt x="179" y="26"/>
                  </a:cubicBezTo>
                  <a:cubicBezTo>
                    <a:pt x="179" y="28"/>
                    <a:pt x="178" y="29"/>
                    <a:pt x="178" y="30"/>
                  </a:cubicBezTo>
                  <a:cubicBezTo>
                    <a:pt x="177" y="30"/>
                    <a:pt x="177" y="30"/>
                    <a:pt x="176" y="30"/>
                  </a:cubicBezTo>
                  <a:cubicBezTo>
                    <a:pt x="175" y="30"/>
                    <a:pt x="174" y="30"/>
                    <a:pt x="174" y="30"/>
                  </a:cubicBezTo>
                  <a:cubicBezTo>
                    <a:pt x="172" y="28"/>
                    <a:pt x="172" y="28"/>
                    <a:pt x="172" y="28"/>
                  </a:cubicBezTo>
                  <a:lnTo>
                    <a:pt x="174" y="26"/>
                  </a:lnTo>
                  <a:close/>
                  <a:moveTo>
                    <a:pt x="174" y="31"/>
                  </a:moveTo>
                  <a:cubicBezTo>
                    <a:pt x="175" y="31"/>
                    <a:pt x="175" y="31"/>
                    <a:pt x="176" y="31"/>
                  </a:cubicBezTo>
                  <a:cubicBezTo>
                    <a:pt x="177" y="31"/>
                    <a:pt x="177" y="31"/>
                    <a:pt x="177" y="31"/>
                  </a:cubicBezTo>
                  <a:cubicBezTo>
                    <a:pt x="176" y="32"/>
                    <a:pt x="176" y="33"/>
                    <a:pt x="175" y="34"/>
                  </a:cubicBezTo>
                  <a:cubicBezTo>
                    <a:pt x="175" y="34"/>
                    <a:pt x="174" y="34"/>
                    <a:pt x="173" y="34"/>
                  </a:cubicBezTo>
                  <a:cubicBezTo>
                    <a:pt x="173" y="34"/>
                    <a:pt x="173" y="34"/>
                    <a:pt x="173" y="34"/>
                  </a:cubicBezTo>
                  <a:cubicBezTo>
                    <a:pt x="172" y="33"/>
                    <a:pt x="172" y="33"/>
                    <a:pt x="172" y="33"/>
                  </a:cubicBezTo>
                  <a:lnTo>
                    <a:pt x="174" y="31"/>
                  </a:lnTo>
                  <a:close/>
                  <a:moveTo>
                    <a:pt x="169" y="25"/>
                  </a:moveTo>
                  <a:cubicBezTo>
                    <a:pt x="167" y="23"/>
                    <a:pt x="167" y="23"/>
                    <a:pt x="167" y="23"/>
                  </a:cubicBezTo>
                  <a:cubicBezTo>
                    <a:pt x="169" y="21"/>
                    <a:pt x="169" y="21"/>
                    <a:pt x="169" y="21"/>
                  </a:cubicBezTo>
                  <a:cubicBezTo>
                    <a:pt x="172" y="23"/>
                    <a:pt x="172" y="23"/>
                    <a:pt x="172" y="23"/>
                  </a:cubicBezTo>
                  <a:lnTo>
                    <a:pt x="169" y="25"/>
                  </a:lnTo>
                  <a:close/>
                  <a:moveTo>
                    <a:pt x="169" y="21"/>
                  </a:moveTo>
                  <a:cubicBezTo>
                    <a:pt x="167" y="19"/>
                    <a:pt x="167" y="19"/>
                    <a:pt x="167" y="19"/>
                  </a:cubicBezTo>
                  <a:cubicBezTo>
                    <a:pt x="167" y="19"/>
                    <a:pt x="167" y="19"/>
                    <a:pt x="167" y="18"/>
                  </a:cubicBezTo>
                  <a:cubicBezTo>
                    <a:pt x="169" y="16"/>
                    <a:pt x="169" y="16"/>
                    <a:pt x="169" y="16"/>
                  </a:cubicBezTo>
                  <a:cubicBezTo>
                    <a:pt x="171" y="18"/>
                    <a:pt x="171" y="18"/>
                    <a:pt x="171" y="18"/>
                  </a:cubicBezTo>
                  <a:lnTo>
                    <a:pt x="169" y="21"/>
                  </a:lnTo>
                  <a:close/>
                  <a:moveTo>
                    <a:pt x="169" y="16"/>
                  </a:moveTo>
                  <a:cubicBezTo>
                    <a:pt x="166" y="14"/>
                    <a:pt x="166" y="14"/>
                    <a:pt x="166" y="14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71" y="14"/>
                    <a:pt x="171" y="14"/>
                    <a:pt x="171" y="14"/>
                  </a:cubicBezTo>
                  <a:lnTo>
                    <a:pt x="169" y="16"/>
                  </a:lnTo>
                  <a:close/>
                  <a:moveTo>
                    <a:pt x="167" y="23"/>
                  </a:moveTo>
                  <a:cubicBezTo>
                    <a:pt x="165" y="25"/>
                    <a:pt x="165" y="25"/>
                    <a:pt x="165" y="25"/>
                  </a:cubicBezTo>
                  <a:cubicBezTo>
                    <a:pt x="164" y="25"/>
                    <a:pt x="164" y="25"/>
                    <a:pt x="163" y="25"/>
                  </a:cubicBezTo>
                  <a:cubicBezTo>
                    <a:pt x="162" y="25"/>
                    <a:pt x="160" y="25"/>
                    <a:pt x="159" y="25"/>
                  </a:cubicBezTo>
                  <a:cubicBezTo>
                    <a:pt x="159" y="25"/>
                    <a:pt x="159" y="24"/>
                    <a:pt x="159" y="23"/>
                  </a:cubicBezTo>
                  <a:cubicBezTo>
                    <a:pt x="159" y="23"/>
                    <a:pt x="159" y="23"/>
                    <a:pt x="159" y="23"/>
                  </a:cubicBezTo>
                  <a:cubicBezTo>
                    <a:pt x="159" y="23"/>
                    <a:pt x="159" y="23"/>
                    <a:pt x="159" y="23"/>
                  </a:cubicBezTo>
                  <a:cubicBezTo>
                    <a:pt x="160" y="22"/>
                    <a:pt x="163" y="21"/>
                    <a:pt x="165" y="21"/>
                  </a:cubicBezTo>
                  <a:lnTo>
                    <a:pt x="167" y="23"/>
                  </a:lnTo>
                  <a:close/>
                  <a:moveTo>
                    <a:pt x="165" y="29"/>
                  </a:moveTo>
                  <a:cubicBezTo>
                    <a:pt x="164" y="29"/>
                    <a:pt x="164" y="29"/>
                    <a:pt x="163" y="29"/>
                  </a:cubicBezTo>
                  <a:cubicBezTo>
                    <a:pt x="162" y="29"/>
                    <a:pt x="161" y="29"/>
                    <a:pt x="160" y="30"/>
                  </a:cubicBezTo>
                  <a:cubicBezTo>
                    <a:pt x="160" y="29"/>
                    <a:pt x="159" y="29"/>
                    <a:pt x="159" y="29"/>
                  </a:cubicBezTo>
                  <a:cubicBezTo>
                    <a:pt x="159" y="28"/>
                    <a:pt x="159" y="27"/>
                    <a:pt x="159" y="26"/>
                  </a:cubicBezTo>
                  <a:cubicBezTo>
                    <a:pt x="160" y="26"/>
                    <a:pt x="162" y="26"/>
                    <a:pt x="163" y="26"/>
                  </a:cubicBezTo>
                  <a:cubicBezTo>
                    <a:pt x="164" y="26"/>
                    <a:pt x="164" y="26"/>
                    <a:pt x="165" y="26"/>
                  </a:cubicBezTo>
                  <a:cubicBezTo>
                    <a:pt x="166" y="27"/>
                    <a:pt x="166" y="27"/>
                    <a:pt x="166" y="27"/>
                  </a:cubicBezTo>
                  <a:cubicBezTo>
                    <a:pt x="166" y="28"/>
                    <a:pt x="166" y="28"/>
                    <a:pt x="166" y="28"/>
                  </a:cubicBezTo>
                  <a:lnTo>
                    <a:pt x="165" y="29"/>
                  </a:lnTo>
                  <a:close/>
                  <a:moveTo>
                    <a:pt x="166" y="32"/>
                  </a:moveTo>
                  <a:cubicBezTo>
                    <a:pt x="165" y="32"/>
                    <a:pt x="165" y="32"/>
                    <a:pt x="165" y="32"/>
                  </a:cubicBezTo>
                  <a:cubicBezTo>
                    <a:pt x="164" y="32"/>
                    <a:pt x="163" y="31"/>
                    <a:pt x="161" y="30"/>
                  </a:cubicBezTo>
                  <a:cubicBezTo>
                    <a:pt x="162" y="30"/>
                    <a:pt x="162" y="30"/>
                    <a:pt x="163" y="30"/>
                  </a:cubicBezTo>
                  <a:cubicBezTo>
                    <a:pt x="164" y="30"/>
                    <a:pt x="164" y="30"/>
                    <a:pt x="165" y="30"/>
                  </a:cubicBezTo>
                  <a:lnTo>
                    <a:pt x="166" y="32"/>
                  </a:lnTo>
                  <a:close/>
                  <a:moveTo>
                    <a:pt x="166" y="19"/>
                  </a:moveTo>
                  <a:cubicBezTo>
                    <a:pt x="165" y="20"/>
                    <a:pt x="165" y="20"/>
                    <a:pt x="165" y="20"/>
                  </a:cubicBezTo>
                  <a:cubicBezTo>
                    <a:pt x="163" y="20"/>
                    <a:pt x="160" y="21"/>
                    <a:pt x="159" y="21"/>
                  </a:cubicBezTo>
                  <a:cubicBezTo>
                    <a:pt x="159" y="20"/>
                    <a:pt x="159" y="19"/>
                    <a:pt x="158" y="18"/>
                  </a:cubicBezTo>
                  <a:cubicBezTo>
                    <a:pt x="160" y="17"/>
                    <a:pt x="161" y="17"/>
                    <a:pt x="162" y="17"/>
                  </a:cubicBezTo>
                  <a:cubicBezTo>
                    <a:pt x="163" y="17"/>
                    <a:pt x="164" y="17"/>
                    <a:pt x="165" y="17"/>
                  </a:cubicBezTo>
                  <a:cubicBezTo>
                    <a:pt x="166" y="19"/>
                    <a:pt x="166" y="19"/>
                    <a:pt x="166" y="19"/>
                  </a:cubicBezTo>
                  <a:cubicBezTo>
                    <a:pt x="166" y="19"/>
                    <a:pt x="166" y="19"/>
                    <a:pt x="166" y="19"/>
                  </a:cubicBezTo>
                  <a:close/>
                  <a:moveTo>
                    <a:pt x="164" y="16"/>
                  </a:moveTo>
                  <a:cubicBezTo>
                    <a:pt x="164" y="16"/>
                    <a:pt x="163" y="16"/>
                    <a:pt x="162" y="16"/>
                  </a:cubicBezTo>
                  <a:cubicBezTo>
                    <a:pt x="161" y="16"/>
                    <a:pt x="159" y="16"/>
                    <a:pt x="158" y="17"/>
                  </a:cubicBezTo>
                  <a:cubicBezTo>
                    <a:pt x="158" y="17"/>
                    <a:pt x="158" y="17"/>
                    <a:pt x="158" y="17"/>
                  </a:cubicBezTo>
                  <a:cubicBezTo>
                    <a:pt x="158" y="17"/>
                    <a:pt x="158" y="16"/>
                    <a:pt x="158" y="16"/>
                  </a:cubicBezTo>
                  <a:cubicBezTo>
                    <a:pt x="158" y="16"/>
                    <a:pt x="158" y="16"/>
                    <a:pt x="158" y="16"/>
                  </a:cubicBezTo>
                  <a:cubicBezTo>
                    <a:pt x="159" y="15"/>
                    <a:pt x="160" y="14"/>
                    <a:pt x="162" y="13"/>
                  </a:cubicBezTo>
                  <a:cubicBezTo>
                    <a:pt x="163" y="13"/>
                    <a:pt x="163" y="13"/>
                    <a:pt x="164" y="13"/>
                  </a:cubicBezTo>
                  <a:cubicBezTo>
                    <a:pt x="166" y="14"/>
                    <a:pt x="166" y="14"/>
                    <a:pt x="166" y="14"/>
                  </a:cubicBezTo>
                  <a:lnTo>
                    <a:pt x="164" y="16"/>
                  </a:lnTo>
                  <a:close/>
                  <a:moveTo>
                    <a:pt x="156" y="27"/>
                  </a:moveTo>
                  <a:cubicBezTo>
                    <a:pt x="157" y="26"/>
                    <a:pt x="158" y="26"/>
                    <a:pt x="158" y="26"/>
                  </a:cubicBezTo>
                  <a:cubicBezTo>
                    <a:pt x="158" y="27"/>
                    <a:pt x="158" y="28"/>
                    <a:pt x="158" y="29"/>
                  </a:cubicBezTo>
                  <a:cubicBezTo>
                    <a:pt x="157" y="28"/>
                    <a:pt x="156" y="28"/>
                    <a:pt x="155" y="28"/>
                  </a:cubicBezTo>
                  <a:cubicBezTo>
                    <a:pt x="155" y="27"/>
                    <a:pt x="155" y="27"/>
                    <a:pt x="156" y="27"/>
                  </a:cubicBezTo>
                  <a:close/>
                  <a:moveTo>
                    <a:pt x="158" y="42"/>
                  </a:moveTo>
                  <a:cubicBezTo>
                    <a:pt x="159" y="41"/>
                    <a:pt x="160" y="39"/>
                    <a:pt x="159" y="37"/>
                  </a:cubicBezTo>
                  <a:cubicBezTo>
                    <a:pt x="160" y="35"/>
                    <a:pt x="160" y="35"/>
                    <a:pt x="160" y="35"/>
                  </a:cubicBezTo>
                  <a:cubicBezTo>
                    <a:pt x="160" y="35"/>
                    <a:pt x="162" y="35"/>
                    <a:pt x="164" y="35"/>
                  </a:cubicBezTo>
                  <a:cubicBezTo>
                    <a:pt x="167" y="37"/>
                    <a:pt x="169" y="39"/>
                    <a:pt x="172" y="42"/>
                  </a:cubicBezTo>
                  <a:cubicBezTo>
                    <a:pt x="173" y="43"/>
                    <a:pt x="174" y="45"/>
                    <a:pt x="174" y="45"/>
                  </a:cubicBezTo>
                  <a:cubicBezTo>
                    <a:pt x="172" y="47"/>
                    <a:pt x="172" y="47"/>
                    <a:pt x="172" y="47"/>
                  </a:cubicBezTo>
                  <a:cubicBezTo>
                    <a:pt x="170" y="46"/>
                    <a:pt x="168" y="47"/>
                    <a:pt x="167" y="49"/>
                  </a:cubicBezTo>
                  <a:cubicBezTo>
                    <a:pt x="166" y="50"/>
                    <a:pt x="166" y="52"/>
                    <a:pt x="166" y="54"/>
                  </a:cubicBezTo>
                  <a:cubicBezTo>
                    <a:pt x="160" y="62"/>
                    <a:pt x="160" y="62"/>
                    <a:pt x="160" y="62"/>
                  </a:cubicBezTo>
                  <a:cubicBezTo>
                    <a:pt x="160" y="62"/>
                    <a:pt x="156" y="61"/>
                    <a:pt x="153" y="62"/>
                  </a:cubicBezTo>
                  <a:cubicBezTo>
                    <a:pt x="153" y="62"/>
                    <a:pt x="152" y="62"/>
                    <a:pt x="151" y="63"/>
                  </a:cubicBezTo>
                  <a:cubicBezTo>
                    <a:pt x="151" y="62"/>
                    <a:pt x="150" y="62"/>
                    <a:pt x="149" y="61"/>
                  </a:cubicBezTo>
                  <a:cubicBezTo>
                    <a:pt x="149" y="61"/>
                    <a:pt x="149" y="60"/>
                    <a:pt x="150" y="59"/>
                  </a:cubicBezTo>
                  <a:cubicBezTo>
                    <a:pt x="150" y="56"/>
                    <a:pt x="148" y="53"/>
                    <a:pt x="148" y="53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55" y="45"/>
                    <a:pt x="157" y="44"/>
                    <a:pt x="158" y="42"/>
                  </a:cubicBezTo>
                  <a:close/>
                  <a:moveTo>
                    <a:pt x="148" y="59"/>
                  </a:moveTo>
                  <a:cubicBezTo>
                    <a:pt x="147" y="60"/>
                    <a:pt x="147" y="60"/>
                    <a:pt x="147" y="60"/>
                  </a:cubicBezTo>
                  <a:cubicBezTo>
                    <a:pt x="146" y="59"/>
                    <a:pt x="146" y="59"/>
                    <a:pt x="145" y="59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47" y="57"/>
                    <a:pt x="148" y="58"/>
                    <a:pt x="148" y="59"/>
                  </a:cubicBezTo>
                  <a:close/>
                  <a:moveTo>
                    <a:pt x="144" y="58"/>
                  </a:moveTo>
                  <a:cubicBezTo>
                    <a:pt x="143" y="58"/>
                    <a:pt x="143" y="57"/>
                    <a:pt x="142" y="57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45" y="53"/>
                    <a:pt x="146" y="54"/>
                    <a:pt x="146" y="55"/>
                  </a:cubicBezTo>
                  <a:cubicBezTo>
                    <a:pt x="146" y="56"/>
                    <a:pt x="145" y="57"/>
                    <a:pt x="144" y="58"/>
                  </a:cubicBezTo>
                  <a:close/>
                  <a:moveTo>
                    <a:pt x="141" y="57"/>
                  </a:moveTo>
                  <a:cubicBezTo>
                    <a:pt x="141" y="57"/>
                    <a:pt x="141" y="57"/>
                    <a:pt x="141" y="57"/>
                  </a:cubicBezTo>
                  <a:cubicBezTo>
                    <a:pt x="143" y="51"/>
                    <a:pt x="143" y="51"/>
                    <a:pt x="143" y="51"/>
                  </a:cubicBezTo>
                  <a:cubicBezTo>
                    <a:pt x="143" y="51"/>
                    <a:pt x="144" y="52"/>
                    <a:pt x="144" y="52"/>
                  </a:cubicBezTo>
                  <a:lnTo>
                    <a:pt x="141" y="57"/>
                  </a:lnTo>
                  <a:close/>
                  <a:moveTo>
                    <a:pt x="143" y="63"/>
                  </a:moveTo>
                  <a:cubicBezTo>
                    <a:pt x="143" y="65"/>
                    <a:pt x="141" y="66"/>
                    <a:pt x="137" y="66"/>
                  </a:cubicBezTo>
                  <a:cubicBezTo>
                    <a:pt x="137" y="66"/>
                    <a:pt x="140" y="60"/>
                    <a:pt x="140" y="60"/>
                  </a:cubicBezTo>
                  <a:cubicBezTo>
                    <a:pt x="140" y="60"/>
                    <a:pt x="143" y="62"/>
                    <a:pt x="143" y="63"/>
                  </a:cubicBezTo>
                  <a:close/>
                  <a:moveTo>
                    <a:pt x="140" y="74"/>
                  </a:moveTo>
                  <a:cubicBezTo>
                    <a:pt x="139" y="75"/>
                    <a:pt x="139" y="75"/>
                    <a:pt x="139" y="75"/>
                  </a:cubicBezTo>
                  <a:cubicBezTo>
                    <a:pt x="139" y="75"/>
                    <a:pt x="138" y="75"/>
                    <a:pt x="138" y="74"/>
                  </a:cubicBezTo>
                  <a:cubicBezTo>
                    <a:pt x="139" y="73"/>
                    <a:pt x="139" y="73"/>
                    <a:pt x="139" y="73"/>
                  </a:cubicBezTo>
                  <a:cubicBezTo>
                    <a:pt x="139" y="74"/>
                    <a:pt x="139" y="74"/>
                    <a:pt x="140" y="74"/>
                  </a:cubicBezTo>
                  <a:close/>
                  <a:moveTo>
                    <a:pt x="138" y="73"/>
                  </a:moveTo>
                  <a:cubicBezTo>
                    <a:pt x="137" y="74"/>
                    <a:pt x="137" y="74"/>
                    <a:pt x="137" y="74"/>
                  </a:cubicBezTo>
                  <a:cubicBezTo>
                    <a:pt x="137" y="74"/>
                    <a:pt x="137" y="74"/>
                    <a:pt x="136" y="73"/>
                  </a:cubicBezTo>
                  <a:cubicBezTo>
                    <a:pt x="136" y="73"/>
                    <a:pt x="136" y="73"/>
                    <a:pt x="136" y="73"/>
                  </a:cubicBezTo>
                  <a:cubicBezTo>
                    <a:pt x="136" y="72"/>
                    <a:pt x="136" y="72"/>
                    <a:pt x="136" y="72"/>
                  </a:cubicBezTo>
                  <a:cubicBezTo>
                    <a:pt x="137" y="72"/>
                    <a:pt x="137" y="73"/>
                    <a:pt x="138" y="73"/>
                  </a:cubicBezTo>
                  <a:close/>
                  <a:moveTo>
                    <a:pt x="135" y="66"/>
                  </a:moveTo>
                  <a:cubicBezTo>
                    <a:pt x="133" y="64"/>
                    <a:pt x="132" y="62"/>
                    <a:pt x="133" y="60"/>
                  </a:cubicBezTo>
                  <a:cubicBezTo>
                    <a:pt x="135" y="59"/>
                    <a:pt x="138" y="59"/>
                    <a:pt x="138" y="59"/>
                  </a:cubicBezTo>
                  <a:cubicBezTo>
                    <a:pt x="138" y="59"/>
                    <a:pt x="135" y="66"/>
                    <a:pt x="135" y="66"/>
                  </a:cubicBezTo>
                  <a:close/>
                  <a:moveTo>
                    <a:pt x="135" y="71"/>
                  </a:moveTo>
                  <a:cubicBezTo>
                    <a:pt x="135" y="71"/>
                    <a:pt x="135" y="72"/>
                    <a:pt x="136" y="7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35" y="73"/>
                    <a:pt x="134" y="73"/>
                    <a:pt x="134" y="72"/>
                  </a:cubicBezTo>
                  <a:lnTo>
                    <a:pt x="135" y="71"/>
                  </a:lnTo>
                  <a:close/>
                  <a:moveTo>
                    <a:pt x="151" y="89"/>
                  </a:moveTo>
                  <a:cubicBezTo>
                    <a:pt x="151" y="89"/>
                    <a:pt x="151" y="89"/>
                    <a:pt x="151" y="89"/>
                  </a:cubicBezTo>
                  <a:cubicBezTo>
                    <a:pt x="151" y="89"/>
                    <a:pt x="151" y="90"/>
                    <a:pt x="152" y="90"/>
                  </a:cubicBezTo>
                  <a:cubicBezTo>
                    <a:pt x="150" y="91"/>
                    <a:pt x="150" y="91"/>
                    <a:pt x="150" y="91"/>
                  </a:cubicBezTo>
                  <a:cubicBezTo>
                    <a:pt x="150" y="90"/>
                    <a:pt x="150" y="90"/>
                    <a:pt x="150" y="90"/>
                  </a:cubicBezTo>
                  <a:cubicBezTo>
                    <a:pt x="150" y="90"/>
                    <a:pt x="150" y="89"/>
                    <a:pt x="150" y="89"/>
                  </a:cubicBezTo>
                  <a:lnTo>
                    <a:pt x="151" y="89"/>
                  </a:lnTo>
                  <a:close/>
                  <a:moveTo>
                    <a:pt x="150" y="88"/>
                  </a:moveTo>
                  <a:cubicBezTo>
                    <a:pt x="149" y="88"/>
                    <a:pt x="149" y="88"/>
                    <a:pt x="149" y="87"/>
                  </a:cubicBezTo>
                  <a:cubicBezTo>
                    <a:pt x="150" y="87"/>
                    <a:pt x="150" y="87"/>
                    <a:pt x="150" y="87"/>
                  </a:cubicBezTo>
                  <a:cubicBezTo>
                    <a:pt x="150" y="87"/>
                    <a:pt x="150" y="87"/>
                    <a:pt x="151" y="88"/>
                  </a:cubicBezTo>
                  <a:lnTo>
                    <a:pt x="150" y="88"/>
                  </a:lnTo>
                  <a:close/>
                  <a:moveTo>
                    <a:pt x="152" y="91"/>
                  </a:moveTo>
                  <a:cubicBezTo>
                    <a:pt x="152" y="92"/>
                    <a:pt x="152" y="92"/>
                    <a:pt x="152" y="92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51" y="92"/>
                    <a:pt x="151" y="91"/>
                  </a:cubicBezTo>
                  <a:lnTo>
                    <a:pt x="152" y="91"/>
                  </a:lnTo>
                  <a:close/>
                  <a:moveTo>
                    <a:pt x="152" y="93"/>
                  </a:moveTo>
                  <a:cubicBezTo>
                    <a:pt x="152" y="93"/>
                    <a:pt x="152" y="94"/>
                    <a:pt x="152" y="94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51" y="94"/>
                    <a:pt x="151" y="94"/>
                    <a:pt x="151" y="93"/>
                  </a:cubicBezTo>
                  <a:lnTo>
                    <a:pt x="152" y="93"/>
                  </a:lnTo>
                  <a:close/>
                  <a:moveTo>
                    <a:pt x="151" y="97"/>
                  </a:moveTo>
                  <a:cubicBezTo>
                    <a:pt x="152" y="97"/>
                    <a:pt x="152" y="97"/>
                    <a:pt x="152" y="97"/>
                  </a:cubicBezTo>
                  <a:cubicBezTo>
                    <a:pt x="152" y="98"/>
                    <a:pt x="152" y="98"/>
                    <a:pt x="152" y="99"/>
                  </a:cubicBezTo>
                  <a:cubicBezTo>
                    <a:pt x="151" y="99"/>
                    <a:pt x="151" y="99"/>
                    <a:pt x="151" y="99"/>
                  </a:cubicBezTo>
                  <a:cubicBezTo>
                    <a:pt x="151" y="98"/>
                    <a:pt x="151" y="98"/>
                    <a:pt x="151" y="97"/>
                  </a:cubicBezTo>
                  <a:close/>
                  <a:moveTo>
                    <a:pt x="151" y="97"/>
                  </a:moveTo>
                  <a:cubicBezTo>
                    <a:pt x="151" y="96"/>
                    <a:pt x="151" y="96"/>
                    <a:pt x="151" y="96"/>
                  </a:cubicBezTo>
                  <a:cubicBezTo>
                    <a:pt x="151" y="95"/>
                    <a:pt x="151" y="95"/>
                    <a:pt x="151" y="95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2" y="95"/>
                    <a:pt x="152" y="96"/>
                    <a:pt x="152" y="96"/>
                  </a:cubicBezTo>
                  <a:cubicBezTo>
                    <a:pt x="152" y="97"/>
                    <a:pt x="152" y="97"/>
                    <a:pt x="152" y="97"/>
                  </a:cubicBezTo>
                  <a:lnTo>
                    <a:pt x="151" y="97"/>
                  </a:lnTo>
                  <a:close/>
                  <a:moveTo>
                    <a:pt x="151" y="132"/>
                  </a:moveTo>
                  <a:cubicBezTo>
                    <a:pt x="151" y="132"/>
                    <a:pt x="152" y="132"/>
                    <a:pt x="152" y="132"/>
                  </a:cubicBezTo>
                  <a:cubicBezTo>
                    <a:pt x="155" y="136"/>
                    <a:pt x="155" y="136"/>
                    <a:pt x="155" y="136"/>
                  </a:cubicBezTo>
                  <a:cubicBezTo>
                    <a:pt x="155" y="136"/>
                    <a:pt x="154" y="136"/>
                    <a:pt x="154" y="137"/>
                  </a:cubicBezTo>
                  <a:lnTo>
                    <a:pt x="151" y="132"/>
                  </a:lnTo>
                  <a:close/>
                  <a:moveTo>
                    <a:pt x="153" y="131"/>
                  </a:moveTo>
                  <a:cubicBezTo>
                    <a:pt x="153" y="131"/>
                    <a:pt x="153" y="131"/>
                    <a:pt x="153" y="131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57" y="135"/>
                    <a:pt x="157" y="135"/>
                    <a:pt x="156" y="135"/>
                  </a:cubicBezTo>
                  <a:lnTo>
                    <a:pt x="153" y="131"/>
                  </a:lnTo>
                  <a:close/>
                  <a:moveTo>
                    <a:pt x="154" y="130"/>
                  </a:moveTo>
                  <a:cubicBezTo>
                    <a:pt x="154" y="130"/>
                    <a:pt x="155" y="129"/>
                    <a:pt x="155" y="129"/>
                  </a:cubicBezTo>
                  <a:cubicBezTo>
                    <a:pt x="156" y="129"/>
                    <a:pt x="158" y="130"/>
                    <a:pt x="158" y="131"/>
                  </a:cubicBezTo>
                  <a:cubicBezTo>
                    <a:pt x="158" y="132"/>
                    <a:pt x="158" y="132"/>
                    <a:pt x="158" y="133"/>
                  </a:cubicBezTo>
                  <a:lnTo>
                    <a:pt x="154" y="130"/>
                  </a:lnTo>
                  <a:close/>
                  <a:moveTo>
                    <a:pt x="156" y="128"/>
                  </a:moveTo>
                  <a:cubicBezTo>
                    <a:pt x="157" y="127"/>
                    <a:pt x="157" y="127"/>
                    <a:pt x="158" y="12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159" y="128"/>
                    <a:pt x="159" y="129"/>
                    <a:pt x="159" y="130"/>
                  </a:cubicBezTo>
                  <a:lnTo>
                    <a:pt x="156" y="128"/>
                  </a:lnTo>
                  <a:close/>
                  <a:moveTo>
                    <a:pt x="156" y="118"/>
                  </a:moveTo>
                  <a:cubicBezTo>
                    <a:pt x="156" y="118"/>
                    <a:pt x="157" y="118"/>
                    <a:pt x="158" y="117"/>
                  </a:cubicBezTo>
                  <a:cubicBezTo>
                    <a:pt x="159" y="118"/>
                    <a:pt x="159" y="118"/>
                    <a:pt x="160" y="118"/>
                  </a:cubicBezTo>
                  <a:cubicBezTo>
                    <a:pt x="160" y="119"/>
                    <a:pt x="159" y="119"/>
                    <a:pt x="159" y="120"/>
                  </a:cubicBezTo>
                  <a:lnTo>
                    <a:pt x="156" y="118"/>
                  </a:lnTo>
                  <a:close/>
                  <a:moveTo>
                    <a:pt x="189" y="144"/>
                  </a:moveTo>
                  <a:cubicBezTo>
                    <a:pt x="187" y="141"/>
                    <a:pt x="187" y="141"/>
                    <a:pt x="187" y="141"/>
                  </a:cubicBezTo>
                  <a:cubicBezTo>
                    <a:pt x="189" y="139"/>
                    <a:pt x="189" y="139"/>
                    <a:pt x="189" y="139"/>
                  </a:cubicBezTo>
                  <a:cubicBezTo>
                    <a:pt x="191" y="142"/>
                    <a:pt x="191" y="142"/>
                    <a:pt x="191" y="142"/>
                  </a:cubicBezTo>
                  <a:lnTo>
                    <a:pt x="189" y="144"/>
                  </a:lnTo>
                  <a:close/>
                  <a:moveTo>
                    <a:pt x="189" y="138"/>
                  </a:moveTo>
                  <a:cubicBezTo>
                    <a:pt x="190" y="137"/>
                    <a:pt x="190" y="136"/>
                    <a:pt x="191" y="135"/>
                  </a:cubicBezTo>
                  <a:cubicBezTo>
                    <a:pt x="191" y="135"/>
                    <a:pt x="191" y="135"/>
                    <a:pt x="191" y="136"/>
                  </a:cubicBezTo>
                  <a:cubicBezTo>
                    <a:pt x="191" y="136"/>
                    <a:pt x="191" y="137"/>
                    <a:pt x="191" y="137"/>
                  </a:cubicBezTo>
                  <a:cubicBezTo>
                    <a:pt x="190" y="139"/>
                    <a:pt x="190" y="139"/>
                    <a:pt x="190" y="139"/>
                  </a:cubicBezTo>
                  <a:lnTo>
                    <a:pt x="189" y="138"/>
                  </a:lnTo>
                  <a:close/>
                  <a:moveTo>
                    <a:pt x="191" y="128"/>
                  </a:moveTo>
                  <a:cubicBezTo>
                    <a:pt x="190" y="128"/>
                    <a:pt x="190" y="128"/>
                    <a:pt x="189" y="128"/>
                  </a:cubicBezTo>
                  <a:cubicBezTo>
                    <a:pt x="187" y="127"/>
                    <a:pt x="187" y="127"/>
                    <a:pt x="187" y="127"/>
                  </a:cubicBezTo>
                  <a:cubicBezTo>
                    <a:pt x="187" y="125"/>
                    <a:pt x="186" y="124"/>
                    <a:pt x="185" y="123"/>
                  </a:cubicBezTo>
                  <a:cubicBezTo>
                    <a:pt x="183" y="122"/>
                    <a:pt x="181" y="121"/>
                    <a:pt x="180" y="122"/>
                  </a:cubicBezTo>
                  <a:cubicBezTo>
                    <a:pt x="171" y="117"/>
                    <a:pt x="171" y="117"/>
                    <a:pt x="171" y="117"/>
                  </a:cubicBezTo>
                  <a:cubicBezTo>
                    <a:pt x="172" y="115"/>
                    <a:pt x="173" y="114"/>
                    <a:pt x="173" y="112"/>
                  </a:cubicBezTo>
                  <a:cubicBezTo>
                    <a:pt x="183" y="113"/>
                    <a:pt x="183" y="113"/>
                    <a:pt x="183" y="113"/>
                  </a:cubicBezTo>
                  <a:cubicBezTo>
                    <a:pt x="184" y="115"/>
                    <a:pt x="185" y="116"/>
                    <a:pt x="187" y="116"/>
                  </a:cubicBezTo>
                  <a:cubicBezTo>
                    <a:pt x="189" y="116"/>
                    <a:pt x="191" y="115"/>
                    <a:pt x="192" y="114"/>
                  </a:cubicBezTo>
                  <a:cubicBezTo>
                    <a:pt x="194" y="114"/>
                    <a:pt x="194" y="114"/>
                    <a:pt x="194" y="114"/>
                  </a:cubicBezTo>
                  <a:cubicBezTo>
                    <a:pt x="195" y="114"/>
                    <a:pt x="195" y="115"/>
                    <a:pt x="195" y="115"/>
                  </a:cubicBezTo>
                  <a:cubicBezTo>
                    <a:pt x="195" y="118"/>
                    <a:pt x="194" y="120"/>
                    <a:pt x="193" y="123"/>
                  </a:cubicBezTo>
                  <a:cubicBezTo>
                    <a:pt x="192" y="125"/>
                    <a:pt x="191" y="126"/>
                    <a:pt x="191" y="128"/>
                  </a:cubicBezTo>
                  <a:close/>
                  <a:moveTo>
                    <a:pt x="195" y="131"/>
                  </a:moveTo>
                  <a:cubicBezTo>
                    <a:pt x="194" y="131"/>
                    <a:pt x="194" y="131"/>
                    <a:pt x="193" y="131"/>
                  </a:cubicBezTo>
                  <a:cubicBezTo>
                    <a:pt x="194" y="130"/>
                    <a:pt x="194" y="129"/>
                    <a:pt x="194" y="128"/>
                  </a:cubicBezTo>
                  <a:cubicBezTo>
                    <a:pt x="195" y="128"/>
                    <a:pt x="195" y="128"/>
                    <a:pt x="195" y="128"/>
                  </a:cubicBezTo>
                  <a:cubicBezTo>
                    <a:pt x="195" y="129"/>
                    <a:pt x="195" y="130"/>
                    <a:pt x="195" y="131"/>
                  </a:cubicBezTo>
                  <a:close/>
                  <a:moveTo>
                    <a:pt x="195" y="127"/>
                  </a:moveTo>
                  <a:cubicBezTo>
                    <a:pt x="195" y="127"/>
                    <a:pt x="195" y="126"/>
                    <a:pt x="195" y="126"/>
                  </a:cubicBezTo>
                  <a:cubicBezTo>
                    <a:pt x="195" y="125"/>
                    <a:pt x="196" y="125"/>
                    <a:pt x="196" y="124"/>
                  </a:cubicBezTo>
                  <a:cubicBezTo>
                    <a:pt x="196" y="124"/>
                    <a:pt x="196" y="124"/>
                    <a:pt x="197" y="124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4"/>
                    <a:pt x="198" y="125"/>
                    <a:pt x="198" y="126"/>
                  </a:cubicBezTo>
                  <a:cubicBezTo>
                    <a:pt x="198" y="126"/>
                    <a:pt x="198" y="126"/>
                    <a:pt x="198" y="127"/>
                  </a:cubicBezTo>
                  <a:cubicBezTo>
                    <a:pt x="198" y="127"/>
                    <a:pt x="197" y="127"/>
                    <a:pt x="196" y="127"/>
                  </a:cubicBezTo>
                  <a:cubicBezTo>
                    <a:pt x="196" y="127"/>
                    <a:pt x="196" y="127"/>
                    <a:pt x="195" y="127"/>
                  </a:cubicBezTo>
                  <a:close/>
                  <a:moveTo>
                    <a:pt x="198" y="123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2"/>
                    <a:pt x="198" y="121"/>
                    <a:pt x="199" y="121"/>
                  </a:cubicBezTo>
                  <a:cubicBezTo>
                    <a:pt x="199" y="122"/>
                    <a:pt x="199" y="122"/>
                    <a:pt x="200" y="122"/>
                  </a:cubicBezTo>
                  <a:cubicBezTo>
                    <a:pt x="199" y="122"/>
                    <a:pt x="199" y="123"/>
                    <a:pt x="198" y="123"/>
                  </a:cubicBezTo>
                  <a:close/>
                  <a:moveTo>
                    <a:pt x="205" y="123"/>
                  </a:moveTo>
                  <a:cubicBezTo>
                    <a:pt x="205" y="123"/>
                    <a:pt x="205" y="123"/>
                    <a:pt x="205" y="123"/>
                  </a:cubicBezTo>
                  <a:cubicBezTo>
                    <a:pt x="206" y="123"/>
                    <a:pt x="207" y="124"/>
                    <a:pt x="207" y="125"/>
                  </a:cubicBezTo>
                  <a:cubicBezTo>
                    <a:pt x="207" y="125"/>
                    <a:pt x="206" y="125"/>
                    <a:pt x="205" y="125"/>
                  </a:cubicBezTo>
                  <a:cubicBezTo>
                    <a:pt x="205" y="125"/>
                    <a:pt x="205" y="125"/>
                    <a:pt x="204" y="125"/>
                  </a:cubicBezTo>
                  <a:cubicBezTo>
                    <a:pt x="204" y="125"/>
                    <a:pt x="204" y="124"/>
                    <a:pt x="204" y="124"/>
                  </a:cubicBezTo>
                  <a:cubicBezTo>
                    <a:pt x="205" y="123"/>
                    <a:pt x="205" y="123"/>
                    <a:pt x="205" y="123"/>
                  </a:cubicBezTo>
                  <a:close/>
                  <a:moveTo>
                    <a:pt x="208" y="126"/>
                  </a:moveTo>
                  <a:cubicBezTo>
                    <a:pt x="208" y="126"/>
                    <a:pt x="208" y="127"/>
                    <a:pt x="208" y="127"/>
                  </a:cubicBezTo>
                  <a:cubicBezTo>
                    <a:pt x="207" y="128"/>
                    <a:pt x="206" y="128"/>
                    <a:pt x="205" y="129"/>
                  </a:cubicBezTo>
                  <a:cubicBezTo>
                    <a:pt x="205" y="128"/>
                    <a:pt x="205" y="127"/>
                    <a:pt x="205" y="126"/>
                  </a:cubicBezTo>
                  <a:cubicBezTo>
                    <a:pt x="206" y="126"/>
                    <a:pt x="207" y="126"/>
                    <a:pt x="208" y="126"/>
                  </a:cubicBezTo>
                  <a:close/>
                  <a:moveTo>
                    <a:pt x="206" y="122"/>
                  </a:moveTo>
                  <a:cubicBezTo>
                    <a:pt x="207" y="121"/>
                    <a:pt x="207" y="121"/>
                    <a:pt x="208" y="120"/>
                  </a:cubicBezTo>
                  <a:cubicBezTo>
                    <a:pt x="208" y="121"/>
                    <a:pt x="209" y="122"/>
                    <a:pt x="209" y="123"/>
                  </a:cubicBezTo>
                  <a:cubicBezTo>
                    <a:pt x="209" y="123"/>
                    <a:pt x="208" y="124"/>
                    <a:pt x="208" y="124"/>
                  </a:cubicBezTo>
                  <a:cubicBezTo>
                    <a:pt x="208" y="124"/>
                    <a:pt x="207" y="123"/>
                    <a:pt x="206" y="122"/>
                  </a:cubicBezTo>
                  <a:close/>
                  <a:moveTo>
                    <a:pt x="210" y="124"/>
                  </a:moveTo>
                  <a:cubicBezTo>
                    <a:pt x="210" y="125"/>
                    <a:pt x="210" y="125"/>
                    <a:pt x="211" y="126"/>
                  </a:cubicBezTo>
                  <a:cubicBezTo>
                    <a:pt x="210" y="126"/>
                    <a:pt x="209" y="127"/>
                    <a:pt x="209" y="127"/>
                  </a:cubicBezTo>
                  <a:cubicBezTo>
                    <a:pt x="209" y="126"/>
                    <a:pt x="209" y="125"/>
                    <a:pt x="209" y="125"/>
                  </a:cubicBezTo>
                  <a:cubicBezTo>
                    <a:pt x="209" y="125"/>
                    <a:pt x="209" y="124"/>
                    <a:pt x="210" y="124"/>
                  </a:cubicBezTo>
                  <a:close/>
                  <a:moveTo>
                    <a:pt x="210" y="120"/>
                  </a:moveTo>
                  <a:cubicBezTo>
                    <a:pt x="211" y="120"/>
                    <a:pt x="213" y="120"/>
                    <a:pt x="214" y="119"/>
                  </a:cubicBezTo>
                  <a:cubicBezTo>
                    <a:pt x="215" y="118"/>
                    <a:pt x="216" y="118"/>
                    <a:pt x="216" y="118"/>
                  </a:cubicBezTo>
                  <a:cubicBezTo>
                    <a:pt x="217" y="118"/>
                    <a:pt x="217" y="118"/>
                    <a:pt x="217" y="118"/>
                  </a:cubicBezTo>
                  <a:cubicBezTo>
                    <a:pt x="218" y="118"/>
                    <a:pt x="218" y="118"/>
                    <a:pt x="218" y="118"/>
                  </a:cubicBezTo>
                  <a:cubicBezTo>
                    <a:pt x="218" y="120"/>
                    <a:pt x="218" y="120"/>
                    <a:pt x="218" y="120"/>
                  </a:cubicBezTo>
                  <a:cubicBezTo>
                    <a:pt x="218" y="120"/>
                    <a:pt x="218" y="121"/>
                    <a:pt x="217" y="121"/>
                  </a:cubicBezTo>
                  <a:cubicBezTo>
                    <a:pt x="217" y="121"/>
                    <a:pt x="216" y="122"/>
                    <a:pt x="215" y="122"/>
                  </a:cubicBezTo>
                  <a:cubicBezTo>
                    <a:pt x="214" y="122"/>
                    <a:pt x="212" y="122"/>
                    <a:pt x="211" y="122"/>
                  </a:cubicBezTo>
                  <a:cubicBezTo>
                    <a:pt x="210" y="122"/>
                    <a:pt x="210" y="121"/>
                    <a:pt x="210" y="120"/>
                  </a:cubicBezTo>
                  <a:close/>
                  <a:moveTo>
                    <a:pt x="215" y="123"/>
                  </a:moveTo>
                  <a:cubicBezTo>
                    <a:pt x="217" y="123"/>
                    <a:pt x="218" y="122"/>
                    <a:pt x="218" y="122"/>
                  </a:cubicBezTo>
                  <a:cubicBezTo>
                    <a:pt x="218" y="121"/>
                    <a:pt x="219" y="121"/>
                    <a:pt x="219" y="121"/>
                  </a:cubicBezTo>
                  <a:cubicBezTo>
                    <a:pt x="221" y="121"/>
                    <a:pt x="221" y="121"/>
                    <a:pt x="221" y="121"/>
                  </a:cubicBezTo>
                  <a:cubicBezTo>
                    <a:pt x="221" y="124"/>
                    <a:pt x="221" y="124"/>
                    <a:pt x="221" y="124"/>
                  </a:cubicBezTo>
                  <a:cubicBezTo>
                    <a:pt x="221" y="124"/>
                    <a:pt x="221" y="124"/>
                    <a:pt x="221" y="124"/>
                  </a:cubicBezTo>
                  <a:cubicBezTo>
                    <a:pt x="219" y="125"/>
                    <a:pt x="213" y="124"/>
                    <a:pt x="212" y="124"/>
                  </a:cubicBezTo>
                  <a:cubicBezTo>
                    <a:pt x="212" y="124"/>
                    <a:pt x="211" y="124"/>
                    <a:pt x="211" y="123"/>
                  </a:cubicBezTo>
                  <a:cubicBezTo>
                    <a:pt x="212" y="123"/>
                    <a:pt x="214" y="123"/>
                    <a:pt x="215" y="123"/>
                  </a:cubicBezTo>
                  <a:close/>
                  <a:moveTo>
                    <a:pt x="219" y="118"/>
                  </a:moveTo>
                  <a:cubicBezTo>
                    <a:pt x="219" y="118"/>
                    <a:pt x="219" y="117"/>
                    <a:pt x="219" y="117"/>
                  </a:cubicBezTo>
                  <a:cubicBezTo>
                    <a:pt x="219" y="114"/>
                    <a:pt x="219" y="114"/>
                    <a:pt x="219" y="114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22" y="118"/>
                    <a:pt x="222" y="118"/>
                    <a:pt x="222" y="118"/>
                  </a:cubicBezTo>
                  <a:lnTo>
                    <a:pt x="219" y="118"/>
                  </a:lnTo>
                  <a:close/>
                  <a:moveTo>
                    <a:pt x="221" y="111"/>
                  </a:moveTo>
                  <a:cubicBezTo>
                    <a:pt x="219" y="111"/>
                    <a:pt x="219" y="111"/>
                    <a:pt x="219" y="111"/>
                  </a:cubicBezTo>
                  <a:cubicBezTo>
                    <a:pt x="219" y="109"/>
                    <a:pt x="219" y="109"/>
                    <a:pt x="219" y="109"/>
                  </a:cubicBezTo>
                  <a:cubicBezTo>
                    <a:pt x="220" y="108"/>
                    <a:pt x="220" y="107"/>
                    <a:pt x="220" y="106"/>
                  </a:cubicBezTo>
                  <a:cubicBezTo>
                    <a:pt x="221" y="105"/>
                    <a:pt x="221" y="104"/>
                    <a:pt x="222" y="103"/>
                  </a:cubicBezTo>
                  <a:cubicBezTo>
                    <a:pt x="222" y="104"/>
                    <a:pt x="223" y="104"/>
                    <a:pt x="223" y="105"/>
                  </a:cubicBezTo>
                  <a:cubicBezTo>
                    <a:pt x="223" y="105"/>
                    <a:pt x="223" y="107"/>
                    <a:pt x="222" y="108"/>
                  </a:cubicBezTo>
                  <a:cubicBezTo>
                    <a:pt x="222" y="109"/>
                    <a:pt x="222" y="110"/>
                    <a:pt x="221" y="111"/>
                  </a:cubicBezTo>
                  <a:close/>
                  <a:moveTo>
                    <a:pt x="222" y="111"/>
                  </a:moveTo>
                  <a:cubicBezTo>
                    <a:pt x="223" y="110"/>
                    <a:pt x="223" y="109"/>
                    <a:pt x="223" y="108"/>
                  </a:cubicBezTo>
                  <a:cubicBezTo>
                    <a:pt x="224" y="107"/>
                    <a:pt x="224" y="106"/>
                    <a:pt x="224" y="105"/>
                  </a:cubicBezTo>
                  <a:cubicBezTo>
                    <a:pt x="225" y="106"/>
                    <a:pt x="226" y="107"/>
                    <a:pt x="227" y="108"/>
                  </a:cubicBezTo>
                  <a:cubicBezTo>
                    <a:pt x="226" y="109"/>
                    <a:pt x="226" y="110"/>
                    <a:pt x="226" y="111"/>
                  </a:cubicBezTo>
                  <a:cubicBezTo>
                    <a:pt x="225" y="112"/>
                    <a:pt x="225" y="113"/>
                    <a:pt x="225" y="114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22" y="111"/>
                    <a:pt x="222" y="111"/>
                    <a:pt x="222" y="111"/>
                  </a:cubicBezTo>
                  <a:close/>
                  <a:moveTo>
                    <a:pt x="225" y="100"/>
                  </a:moveTo>
                  <a:cubicBezTo>
                    <a:pt x="225" y="99"/>
                    <a:pt x="226" y="98"/>
                    <a:pt x="226" y="97"/>
                  </a:cubicBezTo>
                  <a:cubicBezTo>
                    <a:pt x="227" y="97"/>
                    <a:pt x="228" y="98"/>
                    <a:pt x="230" y="98"/>
                  </a:cubicBezTo>
                  <a:cubicBezTo>
                    <a:pt x="229" y="100"/>
                    <a:pt x="229" y="101"/>
                    <a:pt x="228" y="102"/>
                  </a:cubicBezTo>
                  <a:cubicBezTo>
                    <a:pt x="227" y="101"/>
                    <a:pt x="226" y="100"/>
                    <a:pt x="225" y="100"/>
                  </a:cubicBezTo>
                  <a:close/>
                  <a:moveTo>
                    <a:pt x="227" y="94"/>
                  </a:moveTo>
                  <a:cubicBezTo>
                    <a:pt x="227" y="93"/>
                    <a:pt x="227" y="92"/>
                    <a:pt x="227" y="92"/>
                  </a:cubicBezTo>
                  <a:cubicBezTo>
                    <a:pt x="228" y="92"/>
                    <a:pt x="230" y="92"/>
                    <a:pt x="231" y="92"/>
                  </a:cubicBezTo>
                  <a:cubicBezTo>
                    <a:pt x="231" y="92"/>
                    <a:pt x="231" y="93"/>
                    <a:pt x="231" y="95"/>
                  </a:cubicBezTo>
                  <a:cubicBezTo>
                    <a:pt x="229" y="94"/>
                    <a:pt x="228" y="94"/>
                    <a:pt x="227" y="94"/>
                  </a:cubicBezTo>
                  <a:close/>
                  <a:moveTo>
                    <a:pt x="230" y="80"/>
                  </a:moveTo>
                  <a:cubicBezTo>
                    <a:pt x="229" y="79"/>
                    <a:pt x="228" y="78"/>
                    <a:pt x="227" y="77"/>
                  </a:cubicBezTo>
                  <a:cubicBezTo>
                    <a:pt x="228" y="76"/>
                    <a:pt x="229" y="75"/>
                    <a:pt x="230" y="75"/>
                  </a:cubicBezTo>
                  <a:cubicBezTo>
                    <a:pt x="231" y="75"/>
                    <a:pt x="232" y="76"/>
                    <a:pt x="233" y="78"/>
                  </a:cubicBezTo>
                  <a:cubicBezTo>
                    <a:pt x="232" y="79"/>
                    <a:pt x="231" y="80"/>
                    <a:pt x="230" y="80"/>
                  </a:cubicBezTo>
                  <a:close/>
                  <a:moveTo>
                    <a:pt x="235" y="82"/>
                  </a:moveTo>
                  <a:cubicBezTo>
                    <a:pt x="235" y="84"/>
                    <a:pt x="235" y="86"/>
                    <a:pt x="235" y="87"/>
                  </a:cubicBezTo>
                  <a:cubicBezTo>
                    <a:pt x="234" y="87"/>
                    <a:pt x="233" y="87"/>
                    <a:pt x="232" y="87"/>
                  </a:cubicBezTo>
                  <a:cubicBezTo>
                    <a:pt x="232" y="86"/>
                    <a:pt x="232" y="85"/>
                    <a:pt x="231" y="84"/>
                  </a:cubicBezTo>
                  <a:cubicBezTo>
                    <a:pt x="232" y="83"/>
                    <a:pt x="233" y="83"/>
                    <a:pt x="235" y="82"/>
                  </a:cubicBezTo>
                  <a:close/>
                  <a:moveTo>
                    <a:pt x="234" y="78"/>
                  </a:moveTo>
                  <a:cubicBezTo>
                    <a:pt x="233" y="76"/>
                    <a:pt x="231" y="75"/>
                    <a:pt x="230" y="74"/>
                  </a:cubicBezTo>
                  <a:cubicBezTo>
                    <a:pt x="231" y="73"/>
                    <a:pt x="232" y="72"/>
                    <a:pt x="234" y="71"/>
                  </a:cubicBezTo>
                  <a:cubicBezTo>
                    <a:pt x="235" y="72"/>
                    <a:pt x="236" y="73"/>
                    <a:pt x="238" y="75"/>
                  </a:cubicBezTo>
                  <a:cubicBezTo>
                    <a:pt x="236" y="76"/>
                    <a:pt x="235" y="77"/>
                    <a:pt x="234" y="78"/>
                  </a:cubicBezTo>
                  <a:close/>
                  <a:moveTo>
                    <a:pt x="229" y="47"/>
                  </a:moveTo>
                  <a:cubicBezTo>
                    <a:pt x="229" y="48"/>
                    <a:pt x="229" y="49"/>
                    <a:pt x="229" y="49"/>
                  </a:cubicBezTo>
                  <a:cubicBezTo>
                    <a:pt x="230" y="53"/>
                    <a:pt x="232" y="58"/>
                    <a:pt x="233" y="60"/>
                  </a:cubicBezTo>
                  <a:cubicBezTo>
                    <a:pt x="233" y="61"/>
                    <a:pt x="232" y="62"/>
                    <a:pt x="231" y="63"/>
                  </a:cubicBezTo>
                  <a:cubicBezTo>
                    <a:pt x="230" y="62"/>
                    <a:pt x="230" y="62"/>
                    <a:pt x="229" y="61"/>
                  </a:cubicBezTo>
                  <a:cubicBezTo>
                    <a:pt x="228" y="59"/>
                    <a:pt x="228" y="57"/>
                    <a:pt x="227" y="55"/>
                  </a:cubicBezTo>
                  <a:cubicBezTo>
                    <a:pt x="227" y="54"/>
                    <a:pt x="227" y="54"/>
                    <a:pt x="227" y="54"/>
                  </a:cubicBezTo>
                  <a:cubicBezTo>
                    <a:pt x="227" y="52"/>
                    <a:pt x="227" y="52"/>
                    <a:pt x="227" y="52"/>
                  </a:cubicBezTo>
                  <a:cubicBezTo>
                    <a:pt x="228" y="52"/>
                    <a:pt x="228" y="52"/>
                    <a:pt x="228" y="52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28" y="47"/>
                    <a:pt x="228" y="47"/>
                    <a:pt x="228" y="47"/>
                  </a:cubicBezTo>
                  <a:lnTo>
                    <a:pt x="229" y="47"/>
                  </a:lnTo>
                  <a:close/>
                  <a:moveTo>
                    <a:pt x="225" y="35"/>
                  </a:moveTo>
                  <a:cubicBezTo>
                    <a:pt x="225" y="36"/>
                    <a:pt x="225" y="37"/>
                    <a:pt x="226" y="39"/>
                  </a:cubicBezTo>
                  <a:cubicBezTo>
                    <a:pt x="226" y="41"/>
                    <a:pt x="227" y="42"/>
                    <a:pt x="227" y="44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7" y="44"/>
                    <a:pt x="227" y="44"/>
                    <a:pt x="226" y="43"/>
                  </a:cubicBezTo>
                  <a:cubicBezTo>
                    <a:pt x="224" y="41"/>
                    <a:pt x="222" y="37"/>
                    <a:pt x="221" y="35"/>
                  </a:cubicBezTo>
                  <a:cubicBezTo>
                    <a:pt x="223" y="35"/>
                    <a:pt x="224" y="35"/>
                    <a:pt x="225" y="35"/>
                  </a:cubicBezTo>
                  <a:close/>
                  <a:moveTo>
                    <a:pt x="225" y="44"/>
                  </a:moveTo>
                  <a:cubicBezTo>
                    <a:pt x="226" y="44"/>
                    <a:pt x="226" y="44"/>
                    <a:pt x="226" y="45"/>
                  </a:cubicBezTo>
                  <a:cubicBezTo>
                    <a:pt x="225" y="44"/>
                    <a:pt x="225" y="44"/>
                    <a:pt x="225" y="44"/>
                  </a:cubicBezTo>
                  <a:cubicBezTo>
                    <a:pt x="225" y="44"/>
                    <a:pt x="225" y="44"/>
                    <a:pt x="225" y="44"/>
                  </a:cubicBezTo>
                  <a:cubicBezTo>
                    <a:pt x="222" y="42"/>
                    <a:pt x="222" y="42"/>
                    <a:pt x="222" y="42"/>
                  </a:cubicBezTo>
                  <a:cubicBezTo>
                    <a:pt x="222" y="42"/>
                    <a:pt x="222" y="42"/>
                    <a:pt x="222" y="42"/>
                  </a:cubicBezTo>
                  <a:cubicBezTo>
                    <a:pt x="221" y="41"/>
                    <a:pt x="221" y="41"/>
                    <a:pt x="221" y="41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7" y="38"/>
                    <a:pt x="217" y="38"/>
                    <a:pt x="217" y="37"/>
                  </a:cubicBezTo>
                  <a:cubicBezTo>
                    <a:pt x="216" y="36"/>
                    <a:pt x="216" y="35"/>
                    <a:pt x="216" y="34"/>
                  </a:cubicBezTo>
                  <a:cubicBezTo>
                    <a:pt x="217" y="34"/>
                    <a:pt x="219" y="34"/>
                    <a:pt x="220" y="34"/>
                  </a:cubicBezTo>
                  <a:cubicBezTo>
                    <a:pt x="221" y="37"/>
                    <a:pt x="223" y="42"/>
                    <a:pt x="225" y="44"/>
                  </a:cubicBezTo>
                  <a:close/>
                  <a:moveTo>
                    <a:pt x="217" y="20"/>
                  </a:moveTo>
                  <a:cubicBezTo>
                    <a:pt x="218" y="20"/>
                    <a:pt x="219" y="19"/>
                    <a:pt x="219" y="19"/>
                  </a:cubicBezTo>
                  <a:cubicBezTo>
                    <a:pt x="220" y="22"/>
                    <a:pt x="220" y="25"/>
                    <a:pt x="220" y="26"/>
                  </a:cubicBezTo>
                  <a:cubicBezTo>
                    <a:pt x="219" y="27"/>
                    <a:pt x="218" y="27"/>
                    <a:pt x="216" y="27"/>
                  </a:cubicBezTo>
                  <a:cubicBezTo>
                    <a:pt x="216" y="25"/>
                    <a:pt x="216" y="23"/>
                    <a:pt x="216" y="20"/>
                  </a:cubicBezTo>
                  <a:cubicBezTo>
                    <a:pt x="216" y="20"/>
                    <a:pt x="216" y="20"/>
                    <a:pt x="217" y="20"/>
                  </a:cubicBezTo>
                  <a:close/>
                  <a:moveTo>
                    <a:pt x="217" y="39"/>
                  </a:moveTo>
                  <a:cubicBezTo>
                    <a:pt x="215" y="41"/>
                    <a:pt x="215" y="41"/>
                    <a:pt x="215" y="41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2" y="38"/>
                    <a:pt x="212" y="37"/>
                    <a:pt x="212" y="36"/>
                  </a:cubicBezTo>
                  <a:cubicBezTo>
                    <a:pt x="211" y="35"/>
                    <a:pt x="211" y="35"/>
                    <a:pt x="211" y="34"/>
                  </a:cubicBezTo>
                  <a:cubicBezTo>
                    <a:pt x="212" y="34"/>
                    <a:pt x="214" y="34"/>
                    <a:pt x="215" y="34"/>
                  </a:cubicBezTo>
                  <a:cubicBezTo>
                    <a:pt x="215" y="35"/>
                    <a:pt x="215" y="36"/>
                    <a:pt x="216" y="38"/>
                  </a:cubicBezTo>
                  <a:cubicBezTo>
                    <a:pt x="216" y="38"/>
                    <a:pt x="216" y="39"/>
                    <a:pt x="217" y="39"/>
                  </a:cubicBezTo>
                  <a:close/>
                  <a:moveTo>
                    <a:pt x="215" y="20"/>
                  </a:moveTo>
                  <a:cubicBezTo>
                    <a:pt x="215" y="23"/>
                    <a:pt x="215" y="25"/>
                    <a:pt x="215" y="27"/>
                  </a:cubicBezTo>
                  <a:cubicBezTo>
                    <a:pt x="215" y="27"/>
                    <a:pt x="214" y="27"/>
                    <a:pt x="213" y="27"/>
                  </a:cubicBezTo>
                  <a:cubicBezTo>
                    <a:pt x="212" y="27"/>
                    <a:pt x="212" y="27"/>
                    <a:pt x="212" y="27"/>
                  </a:cubicBezTo>
                  <a:cubicBezTo>
                    <a:pt x="212" y="26"/>
                    <a:pt x="212" y="24"/>
                    <a:pt x="212" y="21"/>
                  </a:cubicBezTo>
                  <a:cubicBezTo>
                    <a:pt x="213" y="21"/>
                    <a:pt x="214" y="21"/>
                    <a:pt x="215" y="20"/>
                  </a:cubicBezTo>
                  <a:close/>
                  <a:moveTo>
                    <a:pt x="208" y="10"/>
                  </a:moveTo>
                  <a:cubicBezTo>
                    <a:pt x="209" y="11"/>
                    <a:pt x="211" y="12"/>
                    <a:pt x="212" y="14"/>
                  </a:cubicBezTo>
                  <a:cubicBezTo>
                    <a:pt x="211" y="15"/>
                    <a:pt x="210" y="15"/>
                    <a:pt x="209" y="16"/>
                  </a:cubicBezTo>
                  <a:cubicBezTo>
                    <a:pt x="208" y="14"/>
                    <a:pt x="206" y="13"/>
                    <a:pt x="206" y="12"/>
                  </a:cubicBezTo>
                  <a:cubicBezTo>
                    <a:pt x="206" y="11"/>
                    <a:pt x="207" y="10"/>
                    <a:pt x="208" y="10"/>
                  </a:cubicBezTo>
                  <a:close/>
                  <a:moveTo>
                    <a:pt x="205" y="12"/>
                  </a:moveTo>
                  <a:cubicBezTo>
                    <a:pt x="205" y="13"/>
                    <a:pt x="207" y="14"/>
                    <a:pt x="208" y="16"/>
                  </a:cubicBezTo>
                  <a:cubicBezTo>
                    <a:pt x="208" y="17"/>
                    <a:pt x="208" y="17"/>
                    <a:pt x="208" y="17"/>
                  </a:cubicBezTo>
                  <a:cubicBezTo>
                    <a:pt x="206" y="17"/>
                    <a:pt x="205" y="18"/>
                    <a:pt x="204" y="19"/>
                  </a:cubicBezTo>
                  <a:cubicBezTo>
                    <a:pt x="203" y="17"/>
                    <a:pt x="202" y="16"/>
                    <a:pt x="201" y="15"/>
                  </a:cubicBezTo>
                  <a:cubicBezTo>
                    <a:pt x="202" y="14"/>
                    <a:pt x="204" y="13"/>
                    <a:pt x="205" y="12"/>
                  </a:cubicBezTo>
                  <a:close/>
                  <a:moveTo>
                    <a:pt x="203" y="19"/>
                  </a:moveTo>
                  <a:cubicBezTo>
                    <a:pt x="202" y="20"/>
                    <a:pt x="201" y="20"/>
                    <a:pt x="200" y="21"/>
                  </a:cubicBezTo>
                  <a:cubicBezTo>
                    <a:pt x="199" y="20"/>
                    <a:pt x="198" y="19"/>
                    <a:pt x="198" y="18"/>
                  </a:cubicBezTo>
                  <a:cubicBezTo>
                    <a:pt x="199" y="17"/>
                    <a:pt x="200" y="17"/>
                    <a:pt x="200" y="16"/>
                  </a:cubicBezTo>
                  <a:cubicBezTo>
                    <a:pt x="201" y="17"/>
                    <a:pt x="202" y="18"/>
                    <a:pt x="203" y="19"/>
                  </a:cubicBezTo>
                  <a:close/>
                  <a:moveTo>
                    <a:pt x="195" y="5"/>
                  </a:moveTo>
                  <a:cubicBezTo>
                    <a:pt x="196" y="5"/>
                    <a:pt x="196" y="5"/>
                    <a:pt x="196" y="5"/>
                  </a:cubicBezTo>
                  <a:cubicBezTo>
                    <a:pt x="198" y="6"/>
                    <a:pt x="199" y="7"/>
                    <a:pt x="200" y="8"/>
                  </a:cubicBezTo>
                  <a:cubicBezTo>
                    <a:pt x="199" y="9"/>
                    <a:pt x="198" y="10"/>
                    <a:pt x="197" y="12"/>
                  </a:cubicBezTo>
                  <a:cubicBezTo>
                    <a:pt x="197" y="11"/>
                    <a:pt x="195" y="10"/>
                    <a:pt x="194" y="9"/>
                  </a:cubicBezTo>
                  <a:cubicBezTo>
                    <a:pt x="194" y="8"/>
                    <a:pt x="195" y="7"/>
                    <a:pt x="195" y="5"/>
                  </a:cubicBezTo>
                  <a:close/>
                  <a:moveTo>
                    <a:pt x="193" y="10"/>
                  </a:moveTo>
                  <a:cubicBezTo>
                    <a:pt x="195" y="11"/>
                    <a:pt x="196" y="12"/>
                    <a:pt x="197" y="12"/>
                  </a:cubicBezTo>
                  <a:cubicBezTo>
                    <a:pt x="196" y="13"/>
                    <a:pt x="195" y="14"/>
                    <a:pt x="194" y="15"/>
                  </a:cubicBezTo>
                  <a:cubicBezTo>
                    <a:pt x="194" y="15"/>
                    <a:pt x="193" y="14"/>
                    <a:pt x="192" y="13"/>
                  </a:cubicBezTo>
                  <a:cubicBezTo>
                    <a:pt x="192" y="12"/>
                    <a:pt x="193" y="11"/>
                    <a:pt x="193" y="10"/>
                  </a:cubicBezTo>
                  <a:close/>
                  <a:moveTo>
                    <a:pt x="191" y="14"/>
                  </a:moveTo>
                  <a:cubicBezTo>
                    <a:pt x="192" y="15"/>
                    <a:pt x="193" y="16"/>
                    <a:pt x="194" y="16"/>
                  </a:cubicBezTo>
                  <a:cubicBezTo>
                    <a:pt x="193" y="17"/>
                    <a:pt x="192" y="18"/>
                    <a:pt x="191" y="19"/>
                  </a:cubicBezTo>
                  <a:cubicBezTo>
                    <a:pt x="190" y="19"/>
                    <a:pt x="190" y="18"/>
                    <a:pt x="189" y="18"/>
                  </a:cubicBezTo>
                  <a:cubicBezTo>
                    <a:pt x="190" y="17"/>
                    <a:pt x="190" y="16"/>
                    <a:pt x="191" y="14"/>
                  </a:cubicBezTo>
                  <a:close/>
                  <a:moveTo>
                    <a:pt x="184" y="2"/>
                  </a:moveTo>
                  <a:cubicBezTo>
                    <a:pt x="186" y="2"/>
                    <a:pt x="188" y="2"/>
                    <a:pt x="190" y="3"/>
                  </a:cubicBezTo>
                  <a:cubicBezTo>
                    <a:pt x="190" y="4"/>
                    <a:pt x="190" y="6"/>
                    <a:pt x="189" y="7"/>
                  </a:cubicBezTo>
                  <a:cubicBezTo>
                    <a:pt x="187" y="7"/>
                    <a:pt x="185" y="6"/>
                    <a:pt x="184" y="7"/>
                  </a:cubicBezTo>
                  <a:cubicBezTo>
                    <a:pt x="184" y="5"/>
                    <a:pt x="184" y="4"/>
                    <a:pt x="184" y="2"/>
                  </a:cubicBezTo>
                  <a:close/>
                  <a:moveTo>
                    <a:pt x="184" y="8"/>
                  </a:moveTo>
                  <a:cubicBezTo>
                    <a:pt x="185" y="8"/>
                    <a:pt x="187" y="8"/>
                    <a:pt x="189" y="8"/>
                  </a:cubicBezTo>
                  <a:cubicBezTo>
                    <a:pt x="189" y="9"/>
                    <a:pt x="188" y="11"/>
                    <a:pt x="188" y="12"/>
                  </a:cubicBezTo>
                  <a:cubicBezTo>
                    <a:pt x="186" y="11"/>
                    <a:pt x="185" y="11"/>
                    <a:pt x="184" y="11"/>
                  </a:cubicBezTo>
                  <a:cubicBezTo>
                    <a:pt x="184" y="10"/>
                    <a:pt x="184" y="9"/>
                    <a:pt x="184" y="8"/>
                  </a:cubicBezTo>
                  <a:close/>
                  <a:moveTo>
                    <a:pt x="184" y="12"/>
                  </a:moveTo>
                  <a:cubicBezTo>
                    <a:pt x="185" y="12"/>
                    <a:pt x="186" y="12"/>
                    <a:pt x="188" y="13"/>
                  </a:cubicBezTo>
                  <a:cubicBezTo>
                    <a:pt x="187" y="14"/>
                    <a:pt x="187" y="16"/>
                    <a:pt x="186" y="17"/>
                  </a:cubicBezTo>
                  <a:cubicBezTo>
                    <a:pt x="185" y="16"/>
                    <a:pt x="184" y="16"/>
                    <a:pt x="184" y="16"/>
                  </a:cubicBezTo>
                  <a:cubicBezTo>
                    <a:pt x="184" y="15"/>
                    <a:pt x="184" y="13"/>
                    <a:pt x="184" y="12"/>
                  </a:cubicBezTo>
                  <a:close/>
                  <a:moveTo>
                    <a:pt x="185" y="23"/>
                  </a:moveTo>
                  <a:cubicBezTo>
                    <a:pt x="187" y="21"/>
                    <a:pt x="192" y="26"/>
                    <a:pt x="190" y="28"/>
                  </a:cubicBezTo>
                  <a:cubicBezTo>
                    <a:pt x="190" y="28"/>
                    <a:pt x="187" y="30"/>
                    <a:pt x="187" y="30"/>
                  </a:cubicBezTo>
                  <a:cubicBezTo>
                    <a:pt x="186" y="28"/>
                    <a:pt x="185" y="27"/>
                    <a:pt x="183" y="26"/>
                  </a:cubicBezTo>
                  <a:cubicBezTo>
                    <a:pt x="183" y="26"/>
                    <a:pt x="185" y="23"/>
                    <a:pt x="185" y="23"/>
                  </a:cubicBezTo>
                  <a:close/>
                  <a:moveTo>
                    <a:pt x="183" y="28"/>
                  </a:moveTo>
                  <a:cubicBezTo>
                    <a:pt x="183" y="28"/>
                    <a:pt x="183" y="28"/>
                    <a:pt x="184" y="28"/>
                  </a:cubicBezTo>
                  <a:cubicBezTo>
                    <a:pt x="184" y="28"/>
                    <a:pt x="185" y="29"/>
                    <a:pt x="186" y="30"/>
                  </a:cubicBezTo>
                  <a:cubicBezTo>
                    <a:pt x="186" y="30"/>
                    <a:pt x="186" y="31"/>
                    <a:pt x="186" y="31"/>
                  </a:cubicBezTo>
                  <a:cubicBezTo>
                    <a:pt x="185" y="31"/>
                    <a:pt x="184" y="32"/>
                    <a:pt x="183" y="33"/>
                  </a:cubicBezTo>
                  <a:cubicBezTo>
                    <a:pt x="182" y="32"/>
                    <a:pt x="182" y="31"/>
                    <a:pt x="181" y="31"/>
                  </a:cubicBezTo>
                  <a:lnTo>
                    <a:pt x="183" y="28"/>
                  </a:lnTo>
                  <a:close/>
                  <a:moveTo>
                    <a:pt x="180" y="38"/>
                  </a:moveTo>
                  <a:cubicBezTo>
                    <a:pt x="181" y="38"/>
                    <a:pt x="182" y="37"/>
                    <a:pt x="183" y="36"/>
                  </a:cubicBezTo>
                  <a:cubicBezTo>
                    <a:pt x="183" y="37"/>
                    <a:pt x="183" y="37"/>
                    <a:pt x="183" y="37"/>
                  </a:cubicBezTo>
                  <a:cubicBezTo>
                    <a:pt x="183" y="38"/>
                    <a:pt x="183" y="39"/>
                    <a:pt x="184" y="40"/>
                  </a:cubicBezTo>
                  <a:cubicBezTo>
                    <a:pt x="182" y="42"/>
                    <a:pt x="182" y="42"/>
                    <a:pt x="182" y="42"/>
                  </a:cubicBezTo>
                  <a:cubicBezTo>
                    <a:pt x="180" y="41"/>
                    <a:pt x="180" y="41"/>
                    <a:pt x="180" y="41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80" y="40"/>
                    <a:pt x="180" y="39"/>
                    <a:pt x="180" y="38"/>
                  </a:cubicBezTo>
                  <a:close/>
                  <a:moveTo>
                    <a:pt x="179" y="20"/>
                  </a:moveTo>
                  <a:cubicBezTo>
                    <a:pt x="179" y="20"/>
                    <a:pt x="179" y="20"/>
                    <a:pt x="178" y="20"/>
                  </a:cubicBezTo>
                  <a:cubicBezTo>
                    <a:pt x="177" y="20"/>
                    <a:pt x="175" y="20"/>
                    <a:pt x="174" y="20"/>
                  </a:cubicBezTo>
                  <a:cubicBezTo>
                    <a:pt x="174" y="20"/>
                    <a:pt x="174" y="20"/>
                    <a:pt x="174" y="20"/>
                  </a:cubicBezTo>
                  <a:cubicBezTo>
                    <a:pt x="172" y="18"/>
                    <a:pt x="172" y="18"/>
                    <a:pt x="172" y="18"/>
                  </a:cubicBezTo>
                  <a:cubicBezTo>
                    <a:pt x="174" y="16"/>
                    <a:pt x="174" y="16"/>
                    <a:pt x="174" y="16"/>
                  </a:cubicBezTo>
                  <a:cubicBezTo>
                    <a:pt x="174" y="16"/>
                    <a:pt x="175" y="17"/>
                    <a:pt x="176" y="17"/>
                  </a:cubicBezTo>
                  <a:cubicBezTo>
                    <a:pt x="177" y="17"/>
                    <a:pt x="178" y="17"/>
                    <a:pt x="179" y="18"/>
                  </a:cubicBezTo>
                  <a:cubicBezTo>
                    <a:pt x="179" y="18"/>
                    <a:pt x="179" y="19"/>
                    <a:pt x="179" y="20"/>
                  </a:cubicBezTo>
                  <a:close/>
                  <a:moveTo>
                    <a:pt x="179" y="16"/>
                  </a:moveTo>
                  <a:cubicBezTo>
                    <a:pt x="178" y="16"/>
                    <a:pt x="177" y="16"/>
                    <a:pt x="176" y="16"/>
                  </a:cubicBezTo>
                  <a:cubicBezTo>
                    <a:pt x="175" y="15"/>
                    <a:pt x="174" y="15"/>
                    <a:pt x="173" y="15"/>
                  </a:cubicBezTo>
                  <a:cubicBezTo>
                    <a:pt x="173" y="15"/>
                    <a:pt x="173" y="15"/>
                    <a:pt x="173" y="15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72" y="12"/>
                    <a:pt x="172" y="12"/>
                    <a:pt x="172" y="12"/>
                  </a:cubicBezTo>
                  <a:cubicBezTo>
                    <a:pt x="173" y="12"/>
                    <a:pt x="175" y="13"/>
                    <a:pt x="176" y="13"/>
                  </a:cubicBezTo>
                  <a:cubicBezTo>
                    <a:pt x="177" y="13"/>
                    <a:pt x="178" y="14"/>
                    <a:pt x="179" y="14"/>
                  </a:cubicBezTo>
                  <a:cubicBezTo>
                    <a:pt x="179" y="15"/>
                    <a:pt x="179" y="16"/>
                    <a:pt x="179" y="16"/>
                  </a:cubicBezTo>
                  <a:close/>
                  <a:moveTo>
                    <a:pt x="179" y="13"/>
                  </a:moveTo>
                  <a:cubicBezTo>
                    <a:pt x="178" y="13"/>
                    <a:pt x="177" y="12"/>
                    <a:pt x="176" y="12"/>
                  </a:cubicBezTo>
                  <a:cubicBezTo>
                    <a:pt x="175" y="12"/>
                    <a:pt x="174" y="11"/>
                    <a:pt x="173" y="11"/>
                  </a:cubicBezTo>
                  <a:cubicBezTo>
                    <a:pt x="172" y="10"/>
                    <a:pt x="172" y="10"/>
                    <a:pt x="172" y="10"/>
                  </a:cubicBezTo>
                  <a:cubicBezTo>
                    <a:pt x="172" y="10"/>
                    <a:pt x="172" y="10"/>
                    <a:pt x="172" y="10"/>
                  </a:cubicBezTo>
                  <a:cubicBezTo>
                    <a:pt x="172" y="10"/>
                    <a:pt x="172" y="10"/>
                    <a:pt x="172" y="10"/>
                  </a:cubicBezTo>
                  <a:cubicBezTo>
                    <a:pt x="172" y="10"/>
                    <a:pt x="172" y="10"/>
                    <a:pt x="172" y="10"/>
                  </a:cubicBezTo>
                  <a:cubicBezTo>
                    <a:pt x="170" y="9"/>
                    <a:pt x="170" y="9"/>
                    <a:pt x="170" y="9"/>
                  </a:cubicBezTo>
                  <a:cubicBezTo>
                    <a:pt x="172" y="7"/>
                    <a:pt x="172" y="7"/>
                    <a:pt x="172" y="7"/>
                  </a:cubicBezTo>
                  <a:cubicBezTo>
                    <a:pt x="173" y="8"/>
                    <a:pt x="174" y="8"/>
                    <a:pt x="175" y="8"/>
                  </a:cubicBezTo>
                  <a:cubicBezTo>
                    <a:pt x="176" y="9"/>
                    <a:pt x="177" y="9"/>
                    <a:pt x="178" y="9"/>
                  </a:cubicBezTo>
                  <a:cubicBezTo>
                    <a:pt x="179" y="10"/>
                    <a:pt x="179" y="12"/>
                    <a:pt x="179" y="13"/>
                  </a:cubicBezTo>
                  <a:close/>
                  <a:moveTo>
                    <a:pt x="171" y="2"/>
                  </a:moveTo>
                  <a:cubicBezTo>
                    <a:pt x="171" y="2"/>
                    <a:pt x="171" y="2"/>
                    <a:pt x="171" y="2"/>
                  </a:cubicBezTo>
                  <a:cubicBezTo>
                    <a:pt x="172" y="3"/>
                    <a:pt x="174" y="4"/>
                    <a:pt x="175" y="4"/>
                  </a:cubicBezTo>
                  <a:cubicBezTo>
                    <a:pt x="176" y="4"/>
                    <a:pt x="177" y="5"/>
                    <a:pt x="178" y="5"/>
                  </a:cubicBezTo>
                  <a:cubicBezTo>
                    <a:pt x="178" y="6"/>
                    <a:pt x="178" y="7"/>
                    <a:pt x="178" y="8"/>
                  </a:cubicBezTo>
                  <a:cubicBezTo>
                    <a:pt x="177" y="8"/>
                    <a:pt x="176" y="8"/>
                    <a:pt x="176" y="7"/>
                  </a:cubicBezTo>
                  <a:cubicBezTo>
                    <a:pt x="174" y="7"/>
                    <a:pt x="173" y="6"/>
                    <a:pt x="172" y="6"/>
                  </a:cubicBezTo>
                  <a:cubicBezTo>
                    <a:pt x="172" y="6"/>
                    <a:pt x="172" y="6"/>
                    <a:pt x="172" y="6"/>
                  </a:cubicBezTo>
                  <a:cubicBezTo>
                    <a:pt x="172" y="6"/>
                    <a:pt x="172" y="6"/>
                    <a:pt x="172" y="6"/>
                  </a:cubicBezTo>
                  <a:cubicBezTo>
                    <a:pt x="171" y="6"/>
                    <a:pt x="171" y="6"/>
                    <a:pt x="171" y="6"/>
                  </a:cubicBezTo>
                  <a:cubicBezTo>
                    <a:pt x="169" y="4"/>
                    <a:pt x="169" y="4"/>
                    <a:pt x="169" y="4"/>
                  </a:cubicBezTo>
                  <a:lnTo>
                    <a:pt x="171" y="2"/>
                  </a:lnTo>
                  <a:close/>
                  <a:moveTo>
                    <a:pt x="167" y="7"/>
                  </a:moveTo>
                  <a:cubicBezTo>
                    <a:pt x="170" y="9"/>
                    <a:pt x="170" y="9"/>
                    <a:pt x="170" y="9"/>
                  </a:cubicBezTo>
                  <a:cubicBezTo>
                    <a:pt x="168" y="11"/>
                    <a:pt x="168" y="11"/>
                    <a:pt x="168" y="11"/>
                  </a:cubicBezTo>
                  <a:cubicBezTo>
                    <a:pt x="166" y="10"/>
                    <a:pt x="166" y="10"/>
                    <a:pt x="166" y="10"/>
                  </a:cubicBezTo>
                  <a:cubicBezTo>
                    <a:pt x="166" y="10"/>
                    <a:pt x="166" y="9"/>
                    <a:pt x="166" y="9"/>
                  </a:cubicBezTo>
                  <a:lnTo>
                    <a:pt x="167" y="7"/>
                  </a:lnTo>
                  <a:close/>
                  <a:moveTo>
                    <a:pt x="160" y="10"/>
                  </a:moveTo>
                  <a:cubicBezTo>
                    <a:pt x="161" y="9"/>
                    <a:pt x="162" y="8"/>
                    <a:pt x="162" y="8"/>
                  </a:cubicBezTo>
                  <a:cubicBezTo>
                    <a:pt x="162" y="8"/>
                    <a:pt x="163" y="8"/>
                    <a:pt x="163" y="8"/>
                  </a:cubicBezTo>
                  <a:cubicBezTo>
                    <a:pt x="165" y="10"/>
                    <a:pt x="165" y="10"/>
                    <a:pt x="165" y="10"/>
                  </a:cubicBezTo>
                  <a:cubicBezTo>
                    <a:pt x="165" y="10"/>
                    <a:pt x="165" y="10"/>
                    <a:pt x="164" y="10"/>
                  </a:cubicBezTo>
                  <a:cubicBezTo>
                    <a:pt x="164" y="12"/>
                    <a:pt x="164" y="12"/>
                    <a:pt x="164" y="12"/>
                  </a:cubicBezTo>
                  <a:cubicBezTo>
                    <a:pt x="163" y="12"/>
                    <a:pt x="163" y="12"/>
                    <a:pt x="162" y="12"/>
                  </a:cubicBezTo>
                  <a:cubicBezTo>
                    <a:pt x="160" y="13"/>
                    <a:pt x="159" y="14"/>
                    <a:pt x="158" y="15"/>
                  </a:cubicBezTo>
                  <a:cubicBezTo>
                    <a:pt x="157" y="14"/>
                    <a:pt x="157" y="13"/>
                    <a:pt x="157" y="13"/>
                  </a:cubicBezTo>
                  <a:cubicBezTo>
                    <a:pt x="157" y="12"/>
                    <a:pt x="159" y="11"/>
                    <a:pt x="160" y="10"/>
                  </a:cubicBezTo>
                  <a:close/>
                  <a:moveTo>
                    <a:pt x="156" y="13"/>
                  </a:moveTo>
                  <a:cubicBezTo>
                    <a:pt x="156" y="14"/>
                    <a:pt x="156" y="15"/>
                    <a:pt x="157" y="16"/>
                  </a:cubicBezTo>
                  <a:cubicBezTo>
                    <a:pt x="156" y="16"/>
                    <a:pt x="155" y="16"/>
                    <a:pt x="154" y="16"/>
                  </a:cubicBezTo>
                  <a:cubicBezTo>
                    <a:pt x="154" y="15"/>
                    <a:pt x="154" y="14"/>
                    <a:pt x="154" y="14"/>
                  </a:cubicBezTo>
                  <a:cubicBezTo>
                    <a:pt x="154" y="14"/>
                    <a:pt x="155" y="14"/>
                    <a:pt x="156" y="13"/>
                  </a:cubicBezTo>
                  <a:close/>
                  <a:moveTo>
                    <a:pt x="152" y="26"/>
                  </a:moveTo>
                  <a:cubicBezTo>
                    <a:pt x="152" y="26"/>
                    <a:pt x="152" y="26"/>
                    <a:pt x="152" y="26"/>
                  </a:cubicBezTo>
                  <a:cubicBezTo>
                    <a:pt x="152" y="26"/>
                    <a:pt x="152" y="26"/>
                    <a:pt x="152" y="26"/>
                  </a:cubicBezTo>
                  <a:cubicBezTo>
                    <a:pt x="152" y="25"/>
                    <a:pt x="151" y="25"/>
                    <a:pt x="151" y="25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2" y="23"/>
                    <a:pt x="153" y="23"/>
                    <a:pt x="153" y="23"/>
                  </a:cubicBezTo>
                  <a:cubicBezTo>
                    <a:pt x="154" y="23"/>
                    <a:pt x="154" y="23"/>
                    <a:pt x="154" y="23"/>
                  </a:cubicBezTo>
                  <a:cubicBezTo>
                    <a:pt x="154" y="24"/>
                    <a:pt x="154" y="24"/>
                    <a:pt x="154" y="25"/>
                  </a:cubicBezTo>
                  <a:cubicBezTo>
                    <a:pt x="154" y="25"/>
                    <a:pt x="154" y="25"/>
                    <a:pt x="154" y="26"/>
                  </a:cubicBezTo>
                  <a:cubicBezTo>
                    <a:pt x="154" y="26"/>
                    <a:pt x="153" y="26"/>
                    <a:pt x="152" y="26"/>
                  </a:cubicBezTo>
                  <a:close/>
                  <a:moveTo>
                    <a:pt x="154" y="27"/>
                  </a:moveTo>
                  <a:cubicBezTo>
                    <a:pt x="154" y="27"/>
                    <a:pt x="154" y="27"/>
                    <a:pt x="154" y="27"/>
                  </a:cubicBezTo>
                  <a:cubicBezTo>
                    <a:pt x="154" y="27"/>
                    <a:pt x="154" y="27"/>
                    <a:pt x="154" y="27"/>
                  </a:cubicBezTo>
                  <a:cubicBezTo>
                    <a:pt x="154" y="27"/>
                    <a:pt x="154" y="27"/>
                    <a:pt x="154" y="27"/>
                  </a:cubicBezTo>
                  <a:close/>
                  <a:moveTo>
                    <a:pt x="151" y="20"/>
                  </a:moveTo>
                  <a:cubicBezTo>
                    <a:pt x="150" y="20"/>
                    <a:pt x="150" y="20"/>
                    <a:pt x="150" y="20"/>
                  </a:cubicBezTo>
                  <a:cubicBezTo>
                    <a:pt x="150" y="20"/>
                    <a:pt x="150" y="20"/>
                    <a:pt x="150" y="20"/>
                  </a:cubicBezTo>
                  <a:cubicBezTo>
                    <a:pt x="150" y="20"/>
                    <a:pt x="149" y="21"/>
                    <a:pt x="148" y="21"/>
                  </a:cubicBezTo>
                  <a:cubicBezTo>
                    <a:pt x="148" y="21"/>
                    <a:pt x="148" y="20"/>
                    <a:pt x="147" y="20"/>
                  </a:cubicBezTo>
                  <a:cubicBezTo>
                    <a:pt x="147" y="20"/>
                    <a:pt x="147" y="19"/>
                    <a:pt x="147" y="19"/>
                  </a:cubicBezTo>
                  <a:cubicBezTo>
                    <a:pt x="148" y="18"/>
                    <a:pt x="149" y="17"/>
                    <a:pt x="150" y="16"/>
                  </a:cubicBezTo>
                  <a:cubicBezTo>
                    <a:pt x="150" y="16"/>
                    <a:pt x="150" y="17"/>
                    <a:pt x="150" y="17"/>
                  </a:cubicBezTo>
                  <a:cubicBezTo>
                    <a:pt x="150" y="17"/>
                    <a:pt x="151" y="18"/>
                    <a:pt x="151" y="18"/>
                  </a:cubicBezTo>
                  <a:cubicBezTo>
                    <a:pt x="151" y="18"/>
                    <a:pt x="151" y="18"/>
                    <a:pt x="151" y="18"/>
                  </a:cubicBezTo>
                  <a:cubicBezTo>
                    <a:pt x="151" y="18"/>
                    <a:pt x="151" y="18"/>
                    <a:pt x="151" y="18"/>
                  </a:cubicBezTo>
                  <a:cubicBezTo>
                    <a:pt x="151" y="18"/>
                    <a:pt x="151" y="18"/>
                    <a:pt x="151" y="18"/>
                  </a:cubicBezTo>
                  <a:cubicBezTo>
                    <a:pt x="151" y="18"/>
                    <a:pt x="151" y="18"/>
                    <a:pt x="151" y="18"/>
                  </a:cubicBezTo>
                  <a:cubicBezTo>
                    <a:pt x="152" y="18"/>
                    <a:pt x="152" y="18"/>
                    <a:pt x="153" y="18"/>
                  </a:cubicBezTo>
                  <a:cubicBezTo>
                    <a:pt x="153" y="18"/>
                    <a:pt x="153" y="18"/>
                    <a:pt x="153" y="18"/>
                  </a:cubicBezTo>
                  <a:cubicBezTo>
                    <a:pt x="154" y="19"/>
                    <a:pt x="154" y="20"/>
                    <a:pt x="154" y="22"/>
                  </a:cubicBezTo>
                  <a:cubicBezTo>
                    <a:pt x="154" y="22"/>
                    <a:pt x="153" y="22"/>
                    <a:pt x="153" y="22"/>
                  </a:cubicBezTo>
                  <a:cubicBezTo>
                    <a:pt x="152" y="22"/>
                    <a:pt x="152" y="22"/>
                    <a:pt x="151" y="22"/>
                  </a:cubicBezTo>
                  <a:cubicBezTo>
                    <a:pt x="151" y="21"/>
                    <a:pt x="151" y="20"/>
                    <a:pt x="151" y="20"/>
                  </a:cubicBezTo>
                  <a:cubicBezTo>
                    <a:pt x="151" y="20"/>
                    <a:pt x="151" y="20"/>
                    <a:pt x="151" y="20"/>
                  </a:cubicBezTo>
                  <a:close/>
                  <a:moveTo>
                    <a:pt x="147" y="24"/>
                  </a:moveTo>
                  <a:cubicBezTo>
                    <a:pt x="148" y="23"/>
                    <a:pt x="148" y="23"/>
                    <a:pt x="148" y="23"/>
                  </a:cubicBezTo>
                  <a:cubicBezTo>
                    <a:pt x="148" y="24"/>
                    <a:pt x="148" y="24"/>
                    <a:pt x="149" y="2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4"/>
                    <a:pt x="150" y="24"/>
                  </a:cubicBezTo>
                  <a:cubicBezTo>
                    <a:pt x="150" y="24"/>
                    <a:pt x="150" y="24"/>
                    <a:pt x="150" y="25"/>
                  </a:cubicBezTo>
                  <a:cubicBezTo>
                    <a:pt x="150" y="25"/>
                    <a:pt x="150" y="25"/>
                    <a:pt x="150" y="26"/>
                  </a:cubicBezTo>
                  <a:cubicBezTo>
                    <a:pt x="149" y="25"/>
                    <a:pt x="148" y="25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lose/>
                  <a:moveTo>
                    <a:pt x="145" y="24"/>
                  </a:moveTo>
                  <a:cubicBezTo>
                    <a:pt x="145" y="24"/>
                    <a:pt x="145" y="24"/>
                    <a:pt x="145" y="24"/>
                  </a:cubicBezTo>
                  <a:cubicBezTo>
                    <a:pt x="144" y="23"/>
                    <a:pt x="144" y="22"/>
                    <a:pt x="144" y="22"/>
                  </a:cubicBezTo>
                  <a:cubicBezTo>
                    <a:pt x="144" y="22"/>
                    <a:pt x="144" y="21"/>
                    <a:pt x="144" y="21"/>
                  </a:cubicBezTo>
                  <a:cubicBezTo>
                    <a:pt x="145" y="21"/>
                    <a:pt x="145" y="20"/>
                    <a:pt x="146" y="20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47" y="21"/>
                    <a:pt x="147" y="22"/>
                    <a:pt x="147" y="22"/>
                  </a:cubicBezTo>
                  <a:cubicBezTo>
                    <a:pt x="147" y="22"/>
                    <a:pt x="147" y="23"/>
                    <a:pt x="147" y="23"/>
                  </a:cubicBezTo>
                  <a:cubicBezTo>
                    <a:pt x="146" y="23"/>
                    <a:pt x="146" y="24"/>
                    <a:pt x="145" y="24"/>
                  </a:cubicBezTo>
                  <a:close/>
                  <a:moveTo>
                    <a:pt x="149" y="22"/>
                  </a:moveTo>
                  <a:cubicBezTo>
                    <a:pt x="149" y="22"/>
                    <a:pt x="150" y="22"/>
                    <a:pt x="150" y="21"/>
                  </a:cubicBezTo>
                  <a:cubicBezTo>
                    <a:pt x="150" y="22"/>
                    <a:pt x="150" y="22"/>
                    <a:pt x="150" y="23"/>
                  </a:cubicBezTo>
                  <a:cubicBezTo>
                    <a:pt x="150" y="23"/>
                    <a:pt x="149" y="23"/>
                    <a:pt x="149" y="23"/>
                  </a:cubicBezTo>
                  <a:cubicBezTo>
                    <a:pt x="149" y="23"/>
                    <a:pt x="149" y="23"/>
                    <a:pt x="149" y="22"/>
                  </a:cubicBezTo>
                  <a:close/>
                  <a:moveTo>
                    <a:pt x="151" y="16"/>
                  </a:moveTo>
                  <a:cubicBezTo>
                    <a:pt x="151" y="15"/>
                    <a:pt x="152" y="14"/>
                    <a:pt x="153" y="14"/>
                  </a:cubicBezTo>
                  <a:cubicBezTo>
                    <a:pt x="153" y="15"/>
                    <a:pt x="153" y="16"/>
                    <a:pt x="153" y="17"/>
                  </a:cubicBezTo>
                  <a:cubicBezTo>
                    <a:pt x="153" y="17"/>
                    <a:pt x="153" y="17"/>
                    <a:pt x="153" y="17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1" y="17"/>
                    <a:pt x="151" y="16"/>
                    <a:pt x="151" y="16"/>
                  </a:cubicBezTo>
                  <a:cubicBezTo>
                    <a:pt x="151" y="16"/>
                    <a:pt x="151" y="16"/>
                    <a:pt x="151" y="16"/>
                  </a:cubicBezTo>
                  <a:close/>
                  <a:moveTo>
                    <a:pt x="154" y="11"/>
                  </a:moveTo>
                  <a:cubicBezTo>
                    <a:pt x="154" y="11"/>
                    <a:pt x="155" y="12"/>
                    <a:pt x="155" y="12"/>
                  </a:cubicBezTo>
                  <a:cubicBezTo>
                    <a:pt x="154" y="13"/>
                    <a:pt x="154" y="13"/>
                    <a:pt x="153" y="13"/>
                  </a:cubicBezTo>
                  <a:cubicBezTo>
                    <a:pt x="153" y="12"/>
                    <a:pt x="152" y="12"/>
                    <a:pt x="152" y="11"/>
                  </a:cubicBezTo>
                  <a:cubicBezTo>
                    <a:pt x="153" y="11"/>
                    <a:pt x="153" y="11"/>
                    <a:pt x="154" y="11"/>
                  </a:cubicBezTo>
                  <a:close/>
                  <a:moveTo>
                    <a:pt x="151" y="12"/>
                  </a:moveTo>
                  <a:cubicBezTo>
                    <a:pt x="151" y="12"/>
                    <a:pt x="152" y="13"/>
                    <a:pt x="152" y="13"/>
                  </a:cubicBezTo>
                  <a:cubicBezTo>
                    <a:pt x="152" y="13"/>
                    <a:pt x="151" y="14"/>
                    <a:pt x="150" y="15"/>
                  </a:cubicBezTo>
                  <a:cubicBezTo>
                    <a:pt x="149" y="14"/>
                    <a:pt x="149" y="14"/>
                    <a:pt x="148" y="13"/>
                  </a:cubicBezTo>
                  <a:cubicBezTo>
                    <a:pt x="149" y="13"/>
                    <a:pt x="150" y="12"/>
                    <a:pt x="151" y="12"/>
                  </a:cubicBezTo>
                  <a:close/>
                  <a:moveTo>
                    <a:pt x="147" y="14"/>
                  </a:moveTo>
                  <a:cubicBezTo>
                    <a:pt x="148" y="14"/>
                    <a:pt x="148" y="15"/>
                    <a:pt x="149" y="16"/>
                  </a:cubicBezTo>
                  <a:cubicBezTo>
                    <a:pt x="148" y="16"/>
                    <a:pt x="147" y="17"/>
                    <a:pt x="146" y="18"/>
                  </a:cubicBezTo>
                  <a:cubicBezTo>
                    <a:pt x="145" y="17"/>
                    <a:pt x="144" y="17"/>
                    <a:pt x="144" y="16"/>
                  </a:cubicBezTo>
                  <a:cubicBezTo>
                    <a:pt x="145" y="15"/>
                    <a:pt x="146" y="15"/>
                    <a:pt x="147" y="14"/>
                  </a:cubicBezTo>
                  <a:close/>
                  <a:moveTo>
                    <a:pt x="143" y="17"/>
                  </a:moveTo>
                  <a:cubicBezTo>
                    <a:pt x="143" y="17"/>
                    <a:pt x="143" y="17"/>
                    <a:pt x="143" y="17"/>
                  </a:cubicBezTo>
                  <a:cubicBezTo>
                    <a:pt x="144" y="17"/>
                    <a:pt x="144" y="18"/>
                    <a:pt x="145" y="19"/>
                  </a:cubicBezTo>
                  <a:cubicBezTo>
                    <a:pt x="144" y="19"/>
                    <a:pt x="144" y="20"/>
                    <a:pt x="143" y="21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0"/>
                    <a:pt x="142" y="19"/>
                    <a:pt x="141" y="19"/>
                  </a:cubicBezTo>
                  <a:cubicBezTo>
                    <a:pt x="142" y="18"/>
                    <a:pt x="143" y="18"/>
                    <a:pt x="143" y="17"/>
                  </a:cubicBezTo>
                  <a:close/>
                  <a:moveTo>
                    <a:pt x="143" y="24"/>
                  </a:moveTo>
                  <a:cubicBezTo>
                    <a:pt x="143" y="23"/>
                    <a:pt x="143" y="23"/>
                    <a:pt x="142" y="23"/>
                  </a:cubicBezTo>
                  <a:cubicBezTo>
                    <a:pt x="142" y="23"/>
                    <a:pt x="143" y="23"/>
                    <a:pt x="143" y="23"/>
                  </a:cubicBezTo>
                  <a:cubicBezTo>
                    <a:pt x="143" y="23"/>
                    <a:pt x="143" y="23"/>
                    <a:pt x="143" y="24"/>
                  </a:cubicBezTo>
                  <a:close/>
                  <a:moveTo>
                    <a:pt x="139" y="22"/>
                  </a:moveTo>
                  <a:cubicBezTo>
                    <a:pt x="139" y="22"/>
                    <a:pt x="140" y="21"/>
                    <a:pt x="140" y="20"/>
                  </a:cubicBezTo>
                  <a:cubicBezTo>
                    <a:pt x="141" y="20"/>
                    <a:pt x="141" y="21"/>
                    <a:pt x="142" y="22"/>
                  </a:cubicBezTo>
                  <a:cubicBezTo>
                    <a:pt x="142" y="22"/>
                    <a:pt x="141" y="23"/>
                    <a:pt x="141" y="23"/>
                  </a:cubicBezTo>
                  <a:cubicBezTo>
                    <a:pt x="140" y="23"/>
                    <a:pt x="139" y="23"/>
                    <a:pt x="139" y="22"/>
                  </a:cubicBezTo>
                  <a:close/>
                  <a:moveTo>
                    <a:pt x="142" y="39"/>
                  </a:moveTo>
                  <a:cubicBezTo>
                    <a:pt x="143" y="39"/>
                    <a:pt x="145" y="37"/>
                    <a:pt x="145" y="35"/>
                  </a:cubicBezTo>
                  <a:cubicBezTo>
                    <a:pt x="145" y="33"/>
                    <a:pt x="144" y="32"/>
                    <a:pt x="143" y="31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4" y="28"/>
                    <a:pt x="144" y="28"/>
                    <a:pt x="145" y="27"/>
                  </a:cubicBezTo>
                  <a:cubicBezTo>
                    <a:pt x="146" y="28"/>
                    <a:pt x="148" y="28"/>
                    <a:pt x="150" y="29"/>
                  </a:cubicBezTo>
                  <a:cubicBezTo>
                    <a:pt x="153" y="30"/>
                    <a:pt x="155" y="31"/>
                    <a:pt x="158" y="32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5" y="35"/>
                    <a:pt x="153" y="36"/>
                    <a:pt x="152" y="38"/>
                  </a:cubicBezTo>
                  <a:cubicBezTo>
                    <a:pt x="150" y="39"/>
                    <a:pt x="150" y="41"/>
                    <a:pt x="151" y="43"/>
                  </a:cubicBezTo>
                  <a:cubicBezTo>
                    <a:pt x="145" y="51"/>
                    <a:pt x="145" y="51"/>
                    <a:pt x="145" y="51"/>
                  </a:cubicBezTo>
                  <a:cubicBezTo>
                    <a:pt x="143" y="50"/>
                    <a:pt x="143" y="50"/>
                    <a:pt x="140" y="49"/>
                  </a:cubicBezTo>
                  <a:lnTo>
                    <a:pt x="142" y="39"/>
                  </a:lnTo>
                  <a:close/>
                  <a:moveTo>
                    <a:pt x="140" y="51"/>
                  </a:moveTo>
                  <a:cubicBezTo>
                    <a:pt x="141" y="51"/>
                    <a:pt x="141" y="51"/>
                    <a:pt x="142" y="51"/>
                  </a:cubicBezTo>
                  <a:cubicBezTo>
                    <a:pt x="140" y="56"/>
                    <a:pt x="140" y="56"/>
                    <a:pt x="140" y="56"/>
                  </a:cubicBezTo>
                  <a:cubicBezTo>
                    <a:pt x="140" y="56"/>
                    <a:pt x="140" y="56"/>
                    <a:pt x="140" y="56"/>
                  </a:cubicBezTo>
                  <a:cubicBezTo>
                    <a:pt x="139" y="56"/>
                    <a:pt x="139" y="56"/>
                    <a:pt x="139" y="56"/>
                  </a:cubicBezTo>
                  <a:lnTo>
                    <a:pt x="140" y="51"/>
                  </a:lnTo>
                  <a:close/>
                  <a:moveTo>
                    <a:pt x="137" y="51"/>
                  </a:moveTo>
                  <a:cubicBezTo>
                    <a:pt x="138" y="51"/>
                    <a:pt x="138" y="51"/>
                    <a:pt x="139" y="51"/>
                  </a:cubicBezTo>
                  <a:cubicBezTo>
                    <a:pt x="138" y="56"/>
                    <a:pt x="138" y="56"/>
                    <a:pt x="138" y="56"/>
                  </a:cubicBezTo>
                  <a:cubicBezTo>
                    <a:pt x="138" y="55"/>
                    <a:pt x="137" y="55"/>
                    <a:pt x="136" y="55"/>
                  </a:cubicBezTo>
                  <a:cubicBezTo>
                    <a:pt x="136" y="54"/>
                    <a:pt x="137" y="52"/>
                    <a:pt x="137" y="51"/>
                  </a:cubicBezTo>
                  <a:close/>
                  <a:moveTo>
                    <a:pt x="133" y="53"/>
                  </a:moveTo>
                  <a:cubicBezTo>
                    <a:pt x="134" y="53"/>
                    <a:pt x="135" y="52"/>
                    <a:pt x="136" y="52"/>
                  </a:cubicBezTo>
                  <a:cubicBezTo>
                    <a:pt x="135" y="55"/>
                    <a:pt x="135" y="55"/>
                    <a:pt x="135" y="55"/>
                  </a:cubicBezTo>
                  <a:cubicBezTo>
                    <a:pt x="135" y="55"/>
                    <a:pt x="134" y="55"/>
                    <a:pt x="133" y="54"/>
                  </a:cubicBezTo>
                  <a:lnTo>
                    <a:pt x="133" y="53"/>
                  </a:lnTo>
                  <a:close/>
                  <a:moveTo>
                    <a:pt x="133" y="57"/>
                  </a:moveTo>
                  <a:cubicBezTo>
                    <a:pt x="134" y="57"/>
                    <a:pt x="134" y="57"/>
                    <a:pt x="135" y="57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34" y="58"/>
                    <a:pt x="133" y="58"/>
                    <a:pt x="133" y="58"/>
                  </a:cubicBezTo>
                  <a:lnTo>
                    <a:pt x="133" y="57"/>
                  </a:lnTo>
                  <a:close/>
                  <a:moveTo>
                    <a:pt x="133" y="71"/>
                  </a:moveTo>
                  <a:cubicBezTo>
                    <a:pt x="133" y="71"/>
                    <a:pt x="134" y="71"/>
                    <a:pt x="134" y="71"/>
                  </a:cubicBezTo>
                  <a:cubicBezTo>
                    <a:pt x="133" y="72"/>
                    <a:pt x="133" y="72"/>
                    <a:pt x="133" y="72"/>
                  </a:cubicBezTo>
                  <a:cubicBezTo>
                    <a:pt x="133" y="72"/>
                    <a:pt x="133" y="72"/>
                    <a:pt x="132" y="72"/>
                  </a:cubicBezTo>
                  <a:lnTo>
                    <a:pt x="133" y="71"/>
                  </a:lnTo>
                  <a:close/>
                  <a:moveTo>
                    <a:pt x="132" y="54"/>
                  </a:moveTo>
                  <a:cubicBezTo>
                    <a:pt x="132" y="54"/>
                    <a:pt x="132" y="54"/>
                    <a:pt x="132" y="54"/>
                  </a:cubicBezTo>
                  <a:cubicBezTo>
                    <a:pt x="132" y="54"/>
                    <a:pt x="132" y="54"/>
                    <a:pt x="132" y="54"/>
                  </a:cubicBezTo>
                  <a:cubicBezTo>
                    <a:pt x="132" y="54"/>
                    <a:pt x="132" y="54"/>
                    <a:pt x="132" y="54"/>
                  </a:cubicBezTo>
                  <a:close/>
                  <a:moveTo>
                    <a:pt x="130" y="57"/>
                  </a:moveTo>
                  <a:cubicBezTo>
                    <a:pt x="131" y="57"/>
                    <a:pt x="131" y="57"/>
                    <a:pt x="132" y="57"/>
                  </a:cubicBezTo>
                  <a:cubicBezTo>
                    <a:pt x="132" y="58"/>
                    <a:pt x="132" y="58"/>
                    <a:pt x="132" y="59"/>
                  </a:cubicBezTo>
                  <a:cubicBezTo>
                    <a:pt x="131" y="59"/>
                    <a:pt x="130" y="60"/>
                    <a:pt x="130" y="60"/>
                  </a:cubicBezTo>
                  <a:lnTo>
                    <a:pt x="130" y="57"/>
                  </a:lnTo>
                  <a:close/>
                  <a:moveTo>
                    <a:pt x="130" y="61"/>
                  </a:moveTo>
                  <a:cubicBezTo>
                    <a:pt x="130" y="61"/>
                    <a:pt x="131" y="62"/>
                    <a:pt x="131" y="63"/>
                  </a:cubicBezTo>
                  <a:cubicBezTo>
                    <a:pt x="131" y="64"/>
                    <a:pt x="129" y="64"/>
                    <a:pt x="129" y="64"/>
                  </a:cubicBezTo>
                  <a:lnTo>
                    <a:pt x="130" y="61"/>
                  </a:lnTo>
                  <a:close/>
                  <a:moveTo>
                    <a:pt x="128" y="56"/>
                  </a:moveTo>
                  <a:cubicBezTo>
                    <a:pt x="128" y="56"/>
                    <a:pt x="129" y="56"/>
                    <a:pt x="129" y="56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8" y="65"/>
                    <a:pt x="127" y="65"/>
                    <a:pt x="127" y="65"/>
                  </a:cubicBezTo>
                  <a:lnTo>
                    <a:pt x="128" y="56"/>
                  </a:lnTo>
                  <a:close/>
                  <a:moveTo>
                    <a:pt x="125" y="53"/>
                  </a:moveTo>
                  <a:cubicBezTo>
                    <a:pt x="126" y="53"/>
                    <a:pt x="126" y="53"/>
                    <a:pt x="126" y="54"/>
                  </a:cubicBezTo>
                  <a:cubicBezTo>
                    <a:pt x="126" y="54"/>
                    <a:pt x="125" y="54"/>
                    <a:pt x="125" y="54"/>
                  </a:cubicBezTo>
                  <a:lnTo>
                    <a:pt x="125" y="53"/>
                  </a:lnTo>
                  <a:close/>
                  <a:moveTo>
                    <a:pt x="127" y="56"/>
                  </a:moveTo>
                  <a:cubicBezTo>
                    <a:pt x="126" y="59"/>
                    <a:pt x="126" y="59"/>
                    <a:pt x="126" y="59"/>
                  </a:cubicBezTo>
                  <a:cubicBezTo>
                    <a:pt x="126" y="59"/>
                    <a:pt x="126" y="59"/>
                    <a:pt x="125" y="58"/>
                  </a:cubicBezTo>
                  <a:cubicBezTo>
                    <a:pt x="125" y="58"/>
                    <a:pt x="125" y="57"/>
                    <a:pt x="125" y="56"/>
                  </a:cubicBezTo>
                  <a:cubicBezTo>
                    <a:pt x="126" y="56"/>
                    <a:pt x="126" y="56"/>
                    <a:pt x="127" y="56"/>
                  </a:cubicBezTo>
                  <a:close/>
                  <a:moveTo>
                    <a:pt x="122" y="50"/>
                  </a:moveTo>
                  <a:cubicBezTo>
                    <a:pt x="123" y="51"/>
                    <a:pt x="124" y="52"/>
                    <a:pt x="125" y="52"/>
                  </a:cubicBezTo>
                  <a:cubicBezTo>
                    <a:pt x="124" y="54"/>
                    <a:pt x="124" y="54"/>
                    <a:pt x="124" y="54"/>
                  </a:cubicBezTo>
                  <a:cubicBezTo>
                    <a:pt x="124" y="54"/>
                    <a:pt x="123" y="54"/>
                    <a:pt x="122" y="54"/>
                  </a:cubicBezTo>
                  <a:lnTo>
                    <a:pt x="122" y="50"/>
                  </a:lnTo>
                  <a:close/>
                  <a:moveTo>
                    <a:pt x="122" y="56"/>
                  </a:moveTo>
                  <a:cubicBezTo>
                    <a:pt x="123" y="56"/>
                    <a:pt x="123" y="56"/>
                    <a:pt x="124" y="56"/>
                  </a:cubicBezTo>
                  <a:cubicBezTo>
                    <a:pt x="124" y="57"/>
                    <a:pt x="124" y="57"/>
                    <a:pt x="124" y="57"/>
                  </a:cubicBezTo>
                  <a:cubicBezTo>
                    <a:pt x="123" y="57"/>
                    <a:pt x="123" y="57"/>
                    <a:pt x="122" y="56"/>
                  </a:cubicBezTo>
                  <a:close/>
                  <a:moveTo>
                    <a:pt x="119" y="49"/>
                  </a:moveTo>
                  <a:cubicBezTo>
                    <a:pt x="120" y="49"/>
                    <a:pt x="121" y="49"/>
                    <a:pt x="121" y="50"/>
                  </a:cubicBezTo>
                  <a:cubicBezTo>
                    <a:pt x="121" y="51"/>
                    <a:pt x="121" y="52"/>
                    <a:pt x="121" y="54"/>
                  </a:cubicBezTo>
                  <a:cubicBezTo>
                    <a:pt x="120" y="54"/>
                    <a:pt x="120" y="54"/>
                    <a:pt x="119" y="54"/>
                  </a:cubicBezTo>
                  <a:lnTo>
                    <a:pt x="119" y="49"/>
                  </a:lnTo>
                  <a:close/>
                  <a:moveTo>
                    <a:pt x="119" y="57"/>
                  </a:moveTo>
                  <a:cubicBezTo>
                    <a:pt x="119" y="57"/>
                    <a:pt x="122" y="57"/>
                    <a:pt x="123" y="59"/>
                  </a:cubicBezTo>
                  <a:cubicBezTo>
                    <a:pt x="124" y="61"/>
                    <a:pt x="122" y="63"/>
                    <a:pt x="120" y="64"/>
                  </a:cubicBezTo>
                  <a:cubicBezTo>
                    <a:pt x="120" y="64"/>
                    <a:pt x="118" y="57"/>
                    <a:pt x="119" y="57"/>
                  </a:cubicBezTo>
                  <a:close/>
                  <a:moveTo>
                    <a:pt x="118" y="49"/>
                  </a:moveTo>
                  <a:cubicBezTo>
                    <a:pt x="118" y="54"/>
                    <a:pt x="118" y="54"/>
                    <a:pt x="118" y="54"/>
                  </a:cubicBezTo>
                  <a:cubicBezTo>
                    <a:pt x="118" y="54"/>
                    <a:pt x="118" y="54"/>
                    <a:pt x="117" y="54"/>
                  </a:cubicBezTo>
                  <a:cubicBezTo>
                    <a:pt x="117" y="48"/>
                    <a:pt x="117" y="48"/>
                    <a:pt x="117" y="48"/>
                  </a:cubicBezTo>
                  <a:cubicBezTo>
                    <a:pt x="117" y="48"/>
                    <a:pt x="118" y="48"/>
                    <a:pt x="118" y="49"/>
                  </a:cubicBezTo>
                  <a:close/>
                  <a:moveTo>
                    <a:pt x="115" y="49"/>
                  </a:moveTo>
                  <a:cubicBezTo>
                    <a:pt x="116" y="54"/>
                    <a:pt x="116" y="54"/>
                    <a:pt x="116" y="54"/>
                  </a:cubicBezTo>
                  <a:cubicBezTo>
                    <a:pt x="116" y="54"/>
                    <a:pt x="116" y="54"/>
                    <a:pt x="116" y="54"/>
                  </a:cubicBezTo>
                  <a:cubicBezTo>
                    <a:pt x="114" y="49"/>
                    <a:pt x="114" y="49"/>
                    <a:pt x="114" y="49"/>
                  </a:cubicBezTo>
                  <a:cubicBezTo>
                    <a:pt x="115" y="49"/>
                    <a:pt x="115" y="49"/>
                    <a:pt x="115" y="49"/>
                  </a:cubicBezTo>
                  <a:close/>
                  <a:moveTo>
                    <a:pt x="113" y="50"/>
                  </a:moveTo>
                  <a:cubicBezTo>
                    <a:pt x="115" y="55"/>
                    <a:pt x="115" y="55"/>
                    <a:pt x="115" y="55"/>
                  </a:cubicBezTo>
                  <a:cubicBezTo>
                    <a:pt x="114" y="55"/>
                    <a:pt x="113" y="55"/>
                    <a:pt x="113" y="55"/>
                  </a:cubicBezTo>
                  <a:cubicBezTo>
                    <a:pt x="112" y="54"/>
                    <a:pt x="112" y="52"/>
                    <a:pt x="111" y="52"/>
                  </a:cubicBezTo>
                  <a:cubicBezTo>
                    <a:pt x="112" y="51"/>
                    <a:pt x="112" y="50"/>
                    <a:pt x="113" y="50"/>
                  </a:cubicBezTo>
                  <a:close/>
                  <a:moveTo>
                    <a:pt x="112" y="55"/>
                  </a:moveTo>
                  <a:cubicBezTo>
                    <a:pt x="111" y="56"/>
                    <a:pt x="110" y="56"/>
                    <a:pt x="110" y="56"/>
                  </a:cubicBezTo>
                  <a:cubicBezTo>
                    <a:pt x="109" y="55"/>
                    <a:pt x="109" y="55"/>
                    <a:pt x="109" y="55"/>
                  </a:cubicBezTo>
                  <a:cubicBezTo>
                    <a:pt x="109" y="54"/>
                    <a:pt x="110" y="53"/>
                    <a:pt x="111" y="52"/>
                  </a:cubicBezTo>
                  <a:lnTo>
                    <a:pt x="112" y="55"/>
                  </a:lnTo>
                  <a:close/>
                  <a:moveTo>
                    <a:pt x="103" y="22"/>
                  </a:moveTo>
                  <a:cubicBezTo>
                    <a:pt x="104" y="21"/>
                    <a:pt x="104" y="21"/>
                    <a:pt x="104" y="20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23"/>
                    <a:pt x="105" y="24"/>
                    <a:pt x="105" y="24"/>
                  </a:cubicBezTo>
                  <a:cubicBezTo>
                    <a:pt x="103" y="24"/>
                    <a:pt x="102" y="25"/>
                    <a:pt x="101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3"/>
                    <a:pt x="103" y="22"/>
                  </a:cubicBezTo>
                  <a:close/>
                  <a:moveTo>
                    <a:pt x="102" y="30"/>
                  </a:moveTo>
                  <a:cubicBezTo>
                    <a:pt x="103" y="32"/>
                    <a:pt x="103" y="32"/>
                    <a:pt x="103" y="32"/>
                  </a:cubicBezTo>
                  <a:cubicBezTo>
                    <a:pt x="102" y="33"/>
                    <a:pt x="102" y="35"/>
                    <a:pt x="103" y="37"/>
                  </a:cubicBezTo>
                  <a:cubicBezTo>
                    <a:pt x="103" y="39"/>
                    <a:pt x="105" y="40"/>
                    <a:pt x="107" y="40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1" y="50"/>
                    <a:pt x="108" y="52"/>
                    <a:pt x="107" y="55"/>
                  </a:cubicBezTo>
                  <a:cubicBezTo>
                    <a:pt x="107" y="56"/>
                    <a:pt x="107" y="56"/>
                    <a:pt x="107" y="57"/>
                  </a:cubicBezTo>
                  <a:cubicBezTo>
                    <a:pt x="107" y="57"/>
                    <a:pt x="106" y="57"/>
                    <a:pt x="106" y="58"/>
                  </a:cubicBezTo>
                  <a:cubicBezTo>
                    <a:pt x="105" y="58"/>
                    <a:pt x="105" y="58"/>
                    <a:pt x="104" y="58"/>
                  </a:cubicBezTo>
                  <a:cubicBezTo>
                    <a:pt x="104" y="58"/>
                    <a:pt x="103" y="58"/>
                    <a:pt x="103" y="57"/>
                  </a:cubicBezTo>
                  <a:cubicBezTo>
                    <a:pt x="100" y="56"/>
                    <a:pt x="96" y="56"/>
                    <a:pt x="96" y="56"/>
                  </a:cubicBezTo>
                  <a:cubicBezTo>
                    <a:pt x="92" y="47"/>
                    <a:pt x="92" y="47"/>
                    <a:pt x="92" y="47"/>
                  </a:cubicBezTo>
                  <a:cubicBezTo>
                    <a:pt x="93" y="46"/>
                    <a:pt x="93" y="44"/>
                    <a:pt x="92" y="42"/>
                  </a:cubicBezTo>
                  <a:cubicBezTo>
                    <a:pt x="91" y="40"/>
                    <a:pt x="89" y="39"/>
                    <a:pt x="88" y="39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87" y="37"/>
                    <a:pt x="87" y="36"/>
                    <a:pt x="89" y="34"/>
                  </a:cubicBezTo>
                  <a:cubicBezTo>
                    <a:pt x="90" y="33"/>
                    <a:pt x="92" y="32"/>
                    <a:pt x="94" y="31"/>
                  </a:cubicBezTo>
                  <a:cubicBezTo>
                    <a:pt x="95" y="31"/>
                    <a:pt x="97" y="30"/>
                    <a:pt x="99" y="29"/>
                  </a:cubicBezTo>
                  <a:cubicBezTo>
                    <a:pt x="101" y="29"/>
                    <a:pt x="102" y="30"/>
                    <a:pt x="102" y="30"/>
                  </a:cubicBezTo>
                  <a:close/>
                  <a:moveTo>
                    <a:pt x="97" y="22"/>
                  </a:moveTo>
                  <a:cubicBezTo>
                    <a:pt x="98" y="23"/>
                    <a:pt x="98" y="24"/>
                    <a:pt x="99" y="25"/>
                  </a:cubicBezTo>
                  <a:cubicBezTo>
                    <a:pt x="99" y="25"/>
                    <a:pt x="98" y="25"/>
                    <a:pt x="98" y="26"/>
                  </a:cubicBezTo>
                  <a:cubicBezTo>
                    <a:pt x="98" y="26"/>
                    <a:pt x="98" y="26"/>
                    <a:pt x="97" y="26"/>
                  </a:cubicBezTo>
                  <a:cubicBezTo>
                    <a:pt x="97" y="26"/>
                    <a:pt x="96" y="25"/>
                    <a:pt x="95" y="24"/>
                  </a:cubicBezTo>
                  <a:cubicBezTo>
                    <a:pt x="96" y="23"/>
                    <a:pt x="97" y="23"/>
                    <a:pt x="97" y="22"/>
                  </a:cubicBezTo>
                  <a:close/>
                  <a:moveTo>
                    <a:pt x="94" y="20"/>
                  </a:moveTo>
                  <a:cubicBezTo>
                    <a:pt x="95" y="20"/>
                    <a:pt x="95" y="21"/>
                    <a:pt x="96" y="22"/>
                  </a:cubicBezTo>
                  <a:cubicBezTo>
                    <a:pt x="96" y="22"/>
                    <a:pt x="95" y="23"/>
                    <a:pt x="95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23"/>
                    <a:pt x="93" y="22"/>
                    <a:pt x="92" y="22"/>
                  </a:cubicBezTo>
                  <a:cubicBezTo>
                    <a:pt x="93" y="21"/>
                    <a:pt x="94" y="20"/>
                    <a:pt x="94" y="20"/>
                  </a:cubicBezTo>
                  <a:close/>
                  <a:moveTo>
                    <a:pt x="90" y="17"/>
                  </a:moveTo>
                  <a:cubicBezTo>
                    <a:pt x="91" y="17"/>
                    <a:pt x="92" y="18"/>
                    <a:pt x="93" y="19"/>
                  </a:cubicBezTo>
                  <a:cubicBezTo>
                    <a:pt x="93" y="19"/>
                    <a:pt x="92" y="20"/>
                    <a:pt x="91" y="21"/>
                  </a:cubicBezTo>
                  <a:cubicBezTo>
                    <a:pt x="90" y="20"/>
                    <a:pt x="89" y="19"/>
                    <a:pt x="88" y="19"/>
                  </a:cubicBezTo>
                  <a:cubicBezTo>
                    <a:pt x="89" y="18"/>
                    <a:pt x="89" y="17"/>
                    <a:pt x="90" y="17"/>
                  </a:cubicBezTo>
                  <a:close/>
                  <a:moveTo>
                    <a:pt x="86" y="15"/>
                  </a:moveTo>
                  <a:cubicBezTo>
                    <a:pt x="87" y="15"/>
                    <a:pt x="88" y="16"/>
                    <a:pt x="89" y="16"/>
                  </a:cubicBezTo>
                  <a:cubicBezTo>
                    <a:pt x="88" y="17"/>
                    <a:pt x="88" y="17"/>
                    <a:pt x="87" y="18"/>
                  </a:cubicBezTo>
                  <a:cubicBezTo>
                    <a:pt x="86" y="17"/>
                    <a:pt x="85" y="17"/>
                    <a:pt x="85" y="17"/>
                  </a:cubicBezTo>
                  <a:cubicBezTo>
                    <a:pt x="85" y="16"/>
                    <a:pt x="86" y="16"/>
                    <a:pt x="86" y="15"/>
                  </a:cubicBezTo>
                  <a:close/>
                  <a:moveTo>
                    <a:pt x="83" y="14"/>
                  </a:moveTo>
                  <a:cubicBezTo>
                    <a:pt x="83" y="14"/>
                    <a:pt x="84" y="15"/>
                    <a:pt x="85" y="15"/>
                  </a:cubicBezTo>
                  <a:cubicBezTo>
                    <a:pt x="85" y="15"/>
                    <a:pt x="84" y="16"/>
                    <a:pt x="84" y="16"/>
                  </a:cubicBezTo>
                  <a:cubicBezTo>
                    <a:pt x="83" y="16"/>
                    <a:pt x="83" y="16"/>
                    <a:pt x="82" y="16"/>
                  </a:cubicBezTo>
                  <a:cubicBezTo>
                    <a:pt x="82" y="15"/>
                    <a:pt x="83" y="15"/>
                    <a:pt x="83" y="14"/>
                  </a:cubicBezTo>
                  <a:close/>
                  <a:moveTo>
                    <a:pt x="83" y="17"/>
                  </a:moveTo>
                  <a:cubicBezTo>
                    <a:pt x="83" y="18"/>
                    <a:pt x="83" y="19"/>
                    <a:pt x="83" y="20"/>
                  </a:cubicBezTo>
                  <a:cubicBezTo>
                    <a:pt x="82" y="20"/>
                    <a:pt x="81" y="20"/>
                    <a:pt x="81" y="20"/>
                  </a:cubicBezTo>
                  <a:cubicBezTo>
                    <a:pt x="81" y="19"/>
                    <a:pt x="81" y="18"/>
                    <a:pt x="81" y="17"/>
                  </a:cubicBezTo>
                  <a:cubicBezTo>
                    <a:pt x="82" y="17"/>
                    <a:pt x="83" y="17"/>
                    <a:pt x="83" y="17"/>
                  </a:cubicBezTo>
                  <a:close/>
                  <a:moveTo>
                    <a:pt x="75" y="8"/>
                  </a:moveTo>
                  <a:cubicBezTo>
                    <a:pt x="75" y="8"/>
                    <a:pt x="75" y="8"/>
                    <a:pt x="75" y="8"/>
                  </a:cubicBezTo>
                  <a:cubicBezTo>
                    <a:pt x="77" y="9"/>
                    <a:pt x="80" y="13"/>
                    <a:pt x="81" y="15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0" y="15"/>
                    <a:pt x="79" y="13"/>
                    <a:pt x="78" y="13"/>
                  </a:cubicBezTo>
                  <a:cubicBezTo>
                    <a:pt x="77" y="12"/>
                    <a:pt x="75" y="11"/>
                    <a:pt x="75" y="11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73" y="10"/>
                    <a:pt x="73" y="10"/>
                    <a:pt x="73" y="10"/>
                  </a:cubicBezTo>
                  <a:lnTo>
                    <a:pt x="75" y="8"/>
                  </a:lnTo>
                  <a:close/>
                  <a:moveTo>
                    <a:pt x="71" y="3"/>
                  </a:moveTo>
                  <a:cubicBezTo>
                    <a:pt x="72" y="5"/>
                    <a:pt x="72" y="5"/>
                    <a:pt x="72" y="5"/>
                  </a:cubicBezTo>
                  <a:cubicBezTo>
                    <a:pt x="72" y="5"/>
                    <a:pt x="73" y="5"/>
                    <a:pt x="73" y="5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68" y="5"/>
                    <a:pt x="68" y="5"/>
                    <a:pt x="68" y="5"/>
                  </a:cubicBezTo>
                  <a:lnTo>
                    <a:pt x="71" y="3"/>
                  </a:lnTo>
                  <a:close/>
                  <a:moveTo>
                    <a:pt x="70" y="7"/>
                  </a:moveTo>
                  <a:cubicBezTo>
                    <a:pt x="72" y="9"/>
                    <a:pt x="72" y="9"/>
                    <a:pt x="72" y="9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8" y="9"/>
                    <a:pt x="68" y="9"/>
                    <a:pt x="68" y="9"/>
                  </a:cubicBezTo>
                  <a:lnTo>
                    <a:pt x="70" y="7"/>
                  </a:lnTo>
                  <a:close/>
                  <a:moveTo>
                    <a:pt x="59" y="5"/>
                  </a:moveTo>
                  <a:cubicBezTo>
                    <a:pt x="61" y="5"/>
                    <a:pt x="62" y="5"/>
                    <a:pt x="63" y="4"/>
                  </a:cubicBezTo>
                  <a:cubicBezTo>
                    <a:pt x="64" y="4"/>
                    <a:pt x="65" y="3"/>
                    <a:pt x="65" y="3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4" y="7"/>
                    <a:pt x="63" y="8"/>
                    <a:pt x="61" y="8"/>
                  </a:cubicBezTo>
                  <a:cubicBezTo>
                    <a:pt x="61" y="9"/>
                    <a:pt x="60" y="9"/>
                    <a:pt x="59" y="9"/>
                  </a:cubicBezTo>
                  <a:cubicBezTo>
                    <a:pt x="59" y="8"/>
                    <a:pt x="59" y="6"/>
                    <a:pt x="59" y="5"/>
                  </a:cubicBezTo>
                  <a:close/>
                  <a:moveTo>
                    <a:pt x="59" y="10"/>
                  </a:moveTo>
                  <a:cubicBezTo>
                    <a:pt x="60" y="10"/>
                    <a:pt x="61" y="10"/>
                    <a:pt x="62" y="9"/>
                  </a:cubicBezTo>
                  <a:cubicBezTo>
                    <a:pt x="63" y="9"/>
                    <a:pt x="64" y="8"/>
                    <a:pt x="66" y="7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4" y="12"/>
                    <a:pt x="63" y="12"/>
                    <a:pt x="61" y="13"/>
                  </a:cubicBezTo>
                  <a:cubicBezTo>
                    <a:pt x="61" y="13"/>
                    <a:pt x="60" y="13"/>
                    <a:pt x="59" y="14"/>
                  </a:cubicBezTo>
                  <a:cubicBezTo>
                    <a:pt x="59" y="12"/>
                    <a:pt x="59" y="11"/>
                    <a:pt x="59" y="10"/>
                  </a:cubicBezTo>
                  <a:close/>
                  <a:moveTo>
                    <a:pt x="59" y="15"/>
                  </a:moveTo>
                  <a:cubicBezTo>
                    <a:pt x="60" y="14"/>
                    <a:pt x="61" y="14"/>
                    <a:pt x="62" y="14"/>
                  </a:cubicBezTo>
                  <a:cubicBezTo>
                    <a:pt x="63" y="13"/>
                    <a:pt x="64" y="13"/>
                    <a:pt x="65" y="12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3" y="16"/>
                    <a:pt x="62" y="17"/>
                    <a:pt x="61" y="17"/>
                  </a:cubicBezTo>
                  <a:cubicBezTo>
                    <a:pt x="60" y="18"/>
                    <a:pt x="59" y="18"/>
                    <a:pt x="59" y="18"/>
                  </a:cubicBezTo>
                  <a:cubicBezTo>
                    <a:pt x="59" y="17"/>
                    <a:pt x="59" y="16"/>
                    <a:pt x="59" y="15"/>
                  </a:cubicBezTo>
                  <a:close/>
                  <a:moveTo>
                    <a:pt x="59" y="20"/>
                  </a:moveTo>
                  <a:cubicBezTo>
                    <a:pt x="59" y="19"/>
                    <a:pt x="61" y="19"/>
                    <a:pt x="62" y="18"/>
                  </a:cubicBezTo>
                  <a:cubicBezTo>
                    <a:pt x="63" y="18"/>
                    <a:pt x="64" y="17"/>
                    <a:pt x="65" y="17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63" y="20"/>
                    <a:pt x="62" y="21"/>
                    <a:pt x="61" y="21"/>
                  </a:cubicBezTo>
                  <a:cubicBezTo>
                    <a:pt x="60" y="21"/>
                    <a:pt x="59" y="22"/>
                    <a:pt x="59" y="22"/>
                  </a:cubicBezTo>
                  <a:cubicBezTo>
                    <a:pt x="58" y="21"/>
                    <a:pt x="59" y="20"/>
                    <a:pt x="59" y="20"/>
                  </a:cubicBezTo>
                  <a:close/>
                  <a:moveTo>
                    <a:pt x="59" y="44"/>
                  </a:moveTo>
                  <a:cubicBezTo>
                    <a:pt x="59" y="44"/>
                    <a:pt x="59" y="45"/>
                    <a:pt x="59" y="46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5" y="45"/>
                    <a:pt x="55" y="44"/>
                    <a:pt x="56" y="43"/>
                  </a:cubicBezTo>
                  <a:cubicBezTo>
                    <a:pt x="56" y="43"/>
                    <a:pt x="56" y="42"/>
                    <a:pt x="55" y="42"/>
                  </a:cubicBezTo>
                  <a:cubicBezTo>
                    <a:pt x="57" y="43"/>
                    <a:pt x="58" y="44"/>
                    <a:pt x="59" y="44"/>
                  </a:cubicBezTo>
                  <a:close/>
                  <a:moveTo>
                    <a:pt x="55" y="34"/>
                  </a:moveTo>
                  <a:cubicBezTo>
                    <a:pt x="56" y="35"/>
                    <a:pt x="57" y="36"/>
                    <a:pt x="57" y="37"/>
                  </a:cubicBezTo>
                  <a:cubicBezTo>
                    <a:pt x="56" y="37"/>
                    <a:pt x="56" y="38"/>
                    <a:pt x="55" y="39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2" y="37"/>
                    <a:pt x="52" y="37"/>
                    <a:pt x="52" y="36"/>
                  </a:cubicBezTo>
                  <a:cubicBezTo>
                    <a:pt x="53" y="35"/>
                    <a:pt x="53" y="34"/>
                    <a:pt x="54" y="34"/>
                  </a:cubicBezTo>
                  <a:cubicBezTo>
                    <a:pt x="55" y="34"/>
                    <a:pt x="55" y="34"/>
                    <a:pt x="55" y="34"/>
                  </a:cubicBezTo>
                  <a:close/>
                  <a:moveTo>
                    <a:pt x="51" y="36"/>
                  </a:moveTo>
                  <a:cubicBezTo>
                    <a:pt x="51" y="36"/>
                    <a:pt x="48" y="35"/>
                    <a:pt x="48" y="35"/>
                  </a:cubicBezTo>
                  <a:cubicBezTo>
                    <a:pt x="46" y="33"/>
                    <a:pt x="51" y="28"/>
                    <a:pt x="53" y="29"/>
                  </a:cubicBezTo>
                  <a:cubicBezTo>
                    <a:pt x="53" y="30"/>
                    <a:pt x="54" y="32"/>
                    <a:pt x="54" y="32"/>
                  </a:cubicBezTo>
                  <a:cubicBezTo>
                    <a:pt x="53" y="33"/>
                    <a:pt x="52" y="34"/>
                    <a:pt x="51" y="36"/>
                  </a:cubicBezTo>
                  <a:close/>
                  <a:moveTo>
                    <a:pt x="54" y="22"/>
                  </a:moveTo>
                  <a:cubicBezTo>
                    <a:pt x="53" y="22"/>
                    <a:pt x="52" y="23"/>
                    <a:pt x="51" y="23"/>
                  </a:cubicBezTo>
                  <a:cubicBezTo>
                    <a:pt x="51" y="22"/>
                    <a:pt x="50" y="21"/>
                    <a:pt x="50" y="19"/>
                  </a:cubicBezTo>
                  <a:cubicBezTo>
                    <a:pt x="51" y="19"/>
                    <a:pt x="52" y="18"/>
                    <a:pt x="54" y="18"/>
                  </a:cubicBezTo>
                  <a:cubicBezTo>
                    <a:pt x="54" y="20"/>
                    <a:pt x="54" y="21"/>
                    <a:pt x="54" y="22"/>
                  </a:cubicBezTo>
                  <a:close/>
                  <a:moveTo>
                    <a:pt x="53" y="17"/>
                  </a:moveTo>
                  <a:cubicBezTo>
                    <a:pt x="52" y="17"/>
                    <a:pt x="51" y="18"/>
                    <a:pt x="49" y="18"/>
                  </a:cubicBezTo>
                  <a:cubicBezTo>
                    <a:pt x="49" y="17"/>
                    <a:pt x="49" y="16"/>
                    <a:pt x="48" y="15"/>
                  </a:cubicBezTo>
                  <a:cubicBezTo>
                    <a:pt x="50" y="14"/>
                    <a:pt x="52" y="14"/>
                    <a:pt x="53" y="14"/>
                  </a:cubicBezTo>
                  <a:cubicBezTo>
                    <a:pt x="53" y="15"/>
                    <a:pt x="53" y="16"/>
                    <a:pt x="53" y="17"/>
                  </a:cubicBezTo>
                  <a:close/>
                  <a:moveTo>
                    <a:pt x="53" y="13"/>
                  </a:moveTo>
                  <a:cubicBezTo>
                    <a:pt x="52" y="13"/>
                    <a:pt x="50" y="13"/>
                    <a:pt x="48" y="14"/>
                  </a:cubicBezTo>
                  <a:cubicBezTo>
                    <a:pt x="47" y="12"/>
                    <a:pt x="47" y="11"/>
                    <a:pt x="46" y="9"/>
                  </a:cubicBezTo>
                  <a:cubicBezTo>
                    <a:pt x="49" y="9"/>
                    <a:pt x="51" y="9"/>
                    <a:pt x="53" y="9"/>
                  </a:cubicBezTo>
                  <a:cubicBezTo>
                    <a:pt x="53" y="10"/>
                    <a:pt x="53" y="11"/>
                    <a:pt x="53" y="13"/>
                  </a:cubicBezTo>
                  <a:close/>
                  <a:moveTo>
                    <a:pt x="52" y="5"/>
                  </a:moveTo>
                  <a:cubicBezTo>
                    <a:pt x="52" y="5"/>
                    <a:pt x="52" y="6"/>
                    <a:pt x="52" y="7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1" y="8"/>
                    <a:pt x="49" y="8"/>
                    <a:pt x="46" y="8"/>
                  </a:cubicBezTo>
                  <a:cubicBezTo>
                    <a:pt x="46" y="7"/>
                    <a:pt x="46" y="6"/>
                    <a:pt x="45" y="5"/>
                  </a:cubicBezTo>
                  <a:cubicBezTo>
                    <a:pt x="48" y="5"/>
                    <a:pt x="51" y="5"/>
                    <a:pt x="52" y="5"/>
                  </a:cubicBezTo>
                  <a:close/>
                  <a:moveTo>
                    <a:pt x="46" y="20"/>
                  </a:moveTo>
                  <a:cubicBezTo>
                    <a:pt x="44" y="21"/>
                    <a:pt x="43" y="22"/>
                    <a:pt x="43" y="22"/>
                  </a:cubicBezTo>
                  <a:cubicBezTo>
                    <a:pt x="42" y="21"/>
                    <a:pt x="41" y="20"/>
                    <a:pt x="41" y="20"/>
                  </a:cubicBezTo>
                  <a:cubicBezTo>
                    <a:pt x="41" y="19"/>
                    <a:pt x="42" y="18"/>
                    <a:pt x="44" y="17"/>
                  </a:cubicBezTo>
                  <a:cubicBezTo>
                    <a:pt x="45" y="18"/>
                    <a:pt x="45" y="19"/>
                    <a:pt x="46" y="20"/>
                  </a:cubicBezTo>
                  <a:close/>
                  <a:moveTo>
                    <a:pt x="42" y="12"/>
                  </a:moveTo>
                  <a:cubicBezTo>
                    <a:pt x="42" y="14"/>
                    <a:pt x="43" y="15"/>
                    <a:pt x="43" y="16"/>
                  </a:cubicBezTo>
                  <a:cubicBezTo>
                    <a:pt x="42" y="17"/>
                    <a:pt x="41" y="18"/>
                    <a:pt x="40" y="19"/>
                  </a:cubicBezTo>
                  <a:cubicBezTo>
                    <a:pt x="39" y="18"/>
                    <a:pt x="38" y="16"/>
                    <a:pt x="37" y="15"/>
                  </a:cubicBezTo>
                  <a:cubicBezTo>
                    <a:pt x="38" y="15"/>
                    <a:pt x="39" y="13"/>
                    <a:pt x="41" y="12"/>
                  </a:cubicBezTo>
                  <a:lnTo>
                    <a:pt x="42" y="12"/>
                  </a:lnTo>
                  <a:close/>
                  <a:moveTo>
                    <a:pt x="39" y="8"/>
                  </a:moveTo>
                  <a:cubicBezTo>
                    <a:pt x="40" y="9"/>
                    <a:pt x="40" y="10"/>
                    <a:pt x="41" y="11"/>
                  </a:cubicBezTo>
                  <a:cubicBezTo>
                    <a:pt x="39" y="12"/>
                    <a:pt x="37" y="14"/>
                    <a:pt x="37" y="15"/>
                  </a:cubicBezTo>
                  <a:cubicBezTo>
                    <a:pt x="36" y="14"/>
                    <a:pt x="35" y="13"/>
                    <a:pt x="35" y="12"/>
                  </a:cubicBezTo>
                  <a:cubicBezTo>
                    <a:pt x="36" y="11"/>
                    <a:pt x="37" y="9"/>
                    <a:pt x="39" y="8"/>
                  </a:cubicBezTo>
                  <a:close/>
                  <a:moveTo>
                    <a:pt x="33" y="20"/>
                  </a:moveTo>
                  <a:cubicBezTo>
                    <a:pt x="34" y="21"/>
                    <a:pt x="35" y="22"/>
                    <a:pt x="36" y="23"/>
                  </a:cubicBezTo>
                  <a:cubicBezTo>
                    <a:pt x="36" y="23"/>
                    <a:pt x="35" y="25"/>
                    <a:pt x="34" y="26"/>
                  </a:cubicBezTo>
                  <a:cubicBezTo>
                    <a:pt x="32" y="26"/>
                    <a:pt x="31" y="25"/>
                    <a:pt x="30" y="25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1" y="22"/>
                    <a:pt x="32" y="21"/>
                    <a:pt x="33" y="20"/>
                  </a:cubicBezTo>
                  <a:close/>
                  <a:moveTo>
                    <a:pt x="32" y="20"/>
                  </a:moveTo>
                  <a:cubicBezTo>
                    <a:pt x="31" y="20"/>
                    <a:pt x="30" y="22"/>
                    <a:pt x="28" y="24"/>
                  </a:cubicBezTo>
                  <a:cubicBezTo>
                    <a:pt x="27" y="24"/>
                    <a:pt x="26" y="23"/>
                    <a:pt x="25" y="23"/>
                  </a:cubicBezTo>
                  <a:cubicBezTo>
                    <a:pt x="27" y="21"/>
                    <a:pt x="28" y="19"/>
                    <a:pt x="29" y="18"/>
                  </a:cubicBezTo>
                  <a:cubicBezTo>
                    <a:pt x="30" y="18"/>
                    <a:pt x="31" y="19"/>
                    <a:pt x="32" y="20"/>
                  </a:cubicBezTo>
                  <a:close/>
                  <a:moveTo>
                    <a:pt x="25" y="15"/>
                  </a:moveTo>
                  <a:cubicBezTo>
                    <a:pt x="26" y="16"/>
                    <a:pt x="27" y="17"/>
                    <a:pt x="28" y="17"/>
                  </a:cubicBezTo>
                  <a:cubicBezTo>
                    <a:pt x="27" y="18"/>
                    <a:pt x="26" y="20"/>
                    <a:pt x="24" y="22"/>
                  </a:cubicBezTo>
                  <a:cubicBezTo>
                    <a:pt x="23" y="22"/>
                    <a:pt x="22" y="21"/>
                    <a:pt x="21" y="21"/>
                  </a:cubicBezTo>
                  <a:cubicBezTo>
                    <a:pt x="23" y="18"/>
                    <a:pt x="24" y="16"/>
                    <a:pt x="25" y="15"/>
                  </a:cubicBezTo>
                  <a:close/>
                  <a:moveTo>
                    <a:pt x="18" y="28"/>
                  </a:moveTo>
                  <a:cubicBezTo>
                    <a:pt x="19" y="28"/>
                    <a:pt x="20" y="28"/>
                    <a:pt x="21" y="28"/>
                  </a:cubicBezTo>
                  <a:cubicBezTo>
                    <a:pt x="21" y="28"/>
                    <a:pt x="22" y="28"/>
                    <a:pt x="22" y="29"/>
                  </a:cubicBezTo>
                  <a:cubicBezTo>
                    <a:pt x="21" y="31"/>
                    <a:pt x="21" y="34"/>
                    <a:pt x="21" y="35"/>
                  </a:cubicBezTo>
                  <a:cubicBezTo>
                    <a:pt x="20" y="35"/>
                    <a:pt x="19" y="35"/>
                    <a:pt x="18" y="35"/>
                  </a:cubicBezTo>
                  <a:cubicBezTo>
                    <a:pt x="18" y="34"/>
                    <a:pt x="17" y="31"/>
                    <a:pt x="18" y="28"/>
                  </a:cubicBezTo>
                  <a:close/>
                  <a:moveTo>
                    <a:pt x="12" y="54"/>
                  </a:moveTo>
                  <a:cubicBezTo>
                    <a:pt x="11" y="54"/>
                    <a:pt x="11" y="54"/>
                    <a:pt x="11" y="54"/>
                  </a:cubicBezTo>
                  <a:cubicBezTo>
                    <a:pt x="12" y="53"/>
                    <a:pt x="13" y="50"/>
                    <a:pt x="13" y="48"/>
                  </a:cubicBezTo>
                  <a:cubicBezTo>
                    <a:pt x="13" y="47"/>
                    <a:pt x="13" y="45"/>
                    <a:pt x="13" y="44"/>
                  </a:cubicBezTo>
                  <a:cubicBezTo>
                    <a:pt x="15" y="44"/>
                    <a:pt x="16" y="44"/>
                    <a:pt x="18" y="43"/>
                  </a:cubicBezTo>
                  <a:cubicBezTo>
                    <a:pt x="17" y="46"/>
                    <a:pt x="14" y="50"/>
                    <a:pt x="13" y="53"/>
                  </a:cubicBezTo>
                  <a:cubicBezTo>
                    <a:pt x="12" y="53"/>
                    <a:pt x="12" y="54"/>
                    <a:pt x="12" y="54"/>
                  </a:cubicBezTo>
                  <a:close/>
                  <a:moveTo>
                    <a:pt x="12" y="55"/>
                  </a:moveTo>
                  <a:cubicBezTo>
                    <a:pt x="12" y="55"/>
                    <a:pt x="13" y="54"/>
                    <a:pt x="14" y="53"/>
                  </a:cubicBezTo>
                  <a:cubicBezTo>
                    <a:pt x="16" y="51"/>
                    <a:pt x="18" y="46"/>
                    <a:pt x="19" y="43"/>
                  </a:cubicBezTo>
                  <a:cubicBezTo>
                    <a:pt x="20" y="43"/>
                    <a:pt x="21" y="43"/>
                    <a:pt x="23" y="43"/>
                  </a:cubicBezTo>
                  <a:cubicBezTo>
                    <a:pt x="22" y="44"/>
                    <a:pt x="22" y="45"/>
                    <a:pt x="22" y="46"/>
                  </a:cubicBezTo>
                  <a:cubicBezTo>
                    <a:pt x="21" y="48"/>
                    <a:pt x="20" y="50"/>
                    <a:pt x="19" y="51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3" y="56"/>
                    <a:pt x="13" y="56"/>
                    <a:pt x="13" y="56"/>
                  </a:cubicBezTo>
                  <a:lnTo>
                    <a:pt x="12" y="55"/>
                  </a:lnTo>
                  <a:close/>
                  <a:moveTo>
                    <a:pt x="7" y="70"/>
                  </a:moveTo>
                  <a:cubicBezTo>
                    <a:pt x="8" y="69"/>
                    <a:pt x="9" y="68"/>
                    <a:pt x="9" y="67"/>
                  </a:cubicBezTo>
                  <a:cubicBezTo>
                    <a:pt x="11" y="65"/>
                    <a:pt x="12" y="62"/>
                    <a:pt x="12" y="61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2" y="66"/>
                    <a:pt x="11" y="71"/>
                    <a:pt x="10" y="73"/>
                  </a:cubicBezTo>
                  <a:cubicBezTo>
                    <a:pt x="9" y="72"/>
                    <a:pt x="8" y="71"/>
                    <a:pt x="7" y="70"/>
                  </a:cubicBezTo>
                  <a:close/>
                  <a:moveTo>
                    <a:pt x="4" y="88"/>
                  </a:moveTo>
                  <a:cubicBezTo>
                    <a:pt x="5" y="86"/>
                    <a:pt x="7" y="84"/>
                    <a:pt x="8" y="83"/>
                  </a:cubicBezTo>
                  <a:cubicBezTo>
                    <a:pt x="9" y="83"/>
                    <a:pt x="9" y="83"/>
                    <a:pt x="10" y="84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9" y="86"/>
                    <a:pt x="8" y="87"/>
                    <a:pt x="7" y="89"/>
                  </a:cubicBezTo>
                  <a:cubicBezTo>
                    <a:pt x="6" y="89"/>
                    <a:pt x="5" y="88"/>
                    <a:pt x="4" y="88"/>
                  </a:cubicBezTo>
                  <a:close/>
                  <a:moveTo>
                    <a:pt x="10" y="101"/>
                  </a:moveTo>
                  <a:cubicBezTo>
                    <a:pt x="8" y="101"/>
                    <a:pt x="7" y="101"/>
                    <a:pt x="5" y="101"/>
                  </a:cubicBezTo>
                  <a:cubicBezTo>
                    <a:pt x="5" y="99"/>
                    <a:pt x="5" y="98"/>
                    <a:pt x="6" y="95"/>
                  </a:cubicBezTo>
                  <a:cubicBezTo>
                    <a:pt x="6" y="95"/>
                    <a:pt x="6" y="95"/>
                    <a:pt x="6" y="95"/>
                  </a:cubicBezTo>
                  <a:cubicBezTo>
                    <a:pt x="8" y="96"/>
                    <a:pt x="9" y="96"/>
                    <a:pt x="10" y="97"/>
                  </a:cubicBezTo>
                  <a:cubicBezTo>
                    <a:pt x="10" y="98"/>
                    <a:pt x="10" y="100"/>
                    <a:pt x="10" y="101"/>
                  </a:cubicBezTo>
                  <a:close/>
                  <a:moveTo>
                    <a:pt x="8" y="90"/>
                  </a:moveTo>
                  <a:cubicBezTo>
                    <a:pt x="9" y="88"/>
                    <a:pt x="10" y="86"/>
                    <a:pt x="11" y="85"/>
                  </a:cubicBezTo>
                  <a:cubicBezTo>
                    <a:pt x="13" y="86"/>
                    <a:pt x="14" y="87"/>
                    <a:pt x="15" y="88"/>
                  </a:cubicBezTo>
                  <a:cubicBezTo>
                    <a:pt x="14" y="89"/>
                    <a:pt x="13" y="90"/>
                    <a:pt x="12" y="92"/>
                  </a:cubicBezTo>
                  <a:cubicBezTo>
                    <a:pt x="10" y="91"/>
                    <a:pt x="9" y="91"/>
                    <a:pt x="8" y="90"/>
                  </a:cubicBezTo>
                  <a:close/>
                  <a:moveTo>
                    <a:pt x="11" y="97"/>
                  </a:moveTo>
                  <a:cubicBezTo>
                    <a:pt x="13" y="97"/>
                    <a:pt x="14" y="98"/>
                    <a:pt x="15" y="98"/>
                  </a:cubicBezTo>
                  <a:cubicBezTo>
                    <a:pt x="14" y="99"/>
                    <a:pt x="14" y="100"/>
                    <a:pt x="14" y="101"/>
                  </a:cubicBezTo>
                  <a:cubicBezTo>
                    <a:pt x="13" y="101"/>
                    <a:pt x="12" y="101"/>
                    <a:pt x="11" y="101"/>
                  </a:cubicBezTo>
                  <a:cubicBezTo>
                    <a:pt x="11" y="100"/>
                    <a:pt x="11" y="99"/>
                    <a:pt x="11" y="97"/>
                  </a:cubicBezTo>
                  <a:close/>
                  <a:moveTo>
                    <a:pt x="12" y="110"/>
                  </a:moveTo>
                  <a:cubicBezTo>
                    <a:pt x="11" y="109"/>
                    <a:pt x="11" y="107"/>
                    <a:pt x="11" y="106"/>
                  </a:cubicBezTo>
                  <a:cubicBezTo>
                    <a:pt x="12" y="106"/>
                    <a:pt x="13" y="106"/>
                    <a:pt x="14" y="106"/>
                  </a:cubicBezTo>
                  <a:cubicBezTo>
                    <a:pt x="15" y="106"/>
                    <a:pt x="15" y="107"/>
                    <a:pt x="15" y="109"/>
                  </a:cubicBezTo>
                  <a:cubicBezTo>
                    <a:pt x="14" y="109"/>
                    <a:pt x="13" y="110"/>
                    <a:pt x="12" y="110"/>
                  </a:cubicBezTo>
                  <a:close/>
                  <a:moveTo>
                    <a:pt x="16" y="118"/>
                  </a:moveTo>
                  <a:cubicBezTo>
                    <a:pt x="16" y="118"/>
                    <a:pt x="14" y="116"/>
                    <a:pt x="13" y="115"/>
                  </a:cubicBezTo>
                  <a:cubicBezTo>
                    <a:pt x="14" y="114"/>
                    <a:pt x="16" y="113"/>
                    <a:pt x="17" y="113"/>
                  </a:cubicBezTo>
                  <a:cubicBezTo>
                    <a:pt x="17" y="114"/>
                    <a:pt x="18" y="115"/>
                    <a:pt x="19" y="116"/>
                  </a:cubicBezTo>
                  <a:cubicBezTo>
                    <a:pt x="18" y="117"/>
                    <a:pt x="17" y="118"/>
                    <a:pt x="16" y="118"/>
                  </a:cubicBezTo>
                  <a:close/>
                  <a:moveTo>
                    <a:pt x="22" y="131"/>
                  </a:moveTo>
                  <a:cubicBezTo>
                    <a:pt x="22" y="131"/>
                    <a:pt x="22" y="131"/>
                    <a:pt x="22" y="131"/>
                  </a:cubicBezTo>
                  <a:cubicBezTo>
                    <a:pt x="21" y="130"/>
                    <a:pt x="21" y="128"/>
                    <a:pt x="20" y="127"/>
                  </a:cubicBezTo>
                  <a:cubicBezTo>
                    <a:pt x="20" y="126"/>
                    <a:pt x="19" y="125"/>
                    <a:pt x="19" y="125"/>
                  </a:cubicBezTo>
                  <a:cubicBezTo>
                    <a:pt x="19" y="124"/>
                    <a:pt x="20" y="123"/>
                    <a:pt x="21" y="122"/>
                  </a:cubicBezTo>
                  <a:cubicBezTo>
                    <a:pt x="21" y="123"/>
                    <a:pt x="22" y="124"/>
                    <a:pt x="22" y="124"/>
                  </a:cubicBezTo>
                  <a:cubicBezTo>
                    <a:pt x="23" y="126"/>
                    <a:pt x="23" y="127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8"/>
                    <a:pt x="24" y="129"/>
                    <a:pt x="24" y="129"/>
                  </a:cubicBezTo>
                  <a:cubicBezTo>
                    <a:pt x="24" y="131"/>
                    <a:pt x="24" y="131"/>
                    <a:pt x="24" y="131"/>
                  </a:cubicBezTo>
                  <a:lnTo>
                    <a:pt x="22" y="131"/>
                  </a:lnTo>
                  <a:close/>
                  <a:moveTo>
                    <a:pt x="23" y="124"/>
                  </a:moveTo>
                  <a:cubicBezTo>
                    <a:pt x="23" y="123"/>
                    <a:pt x="22" y="122"/>
                    <a:pt x="21" y="121"/>
                  </a:cubicBezTo>
                  <a:cubicBezTo>
                    <a:pt x="22" y="120"/>
                    <a:pt x="23" y="119"/>
                    <a:pt x="24" y="118"/>
                  </a:cubicBezTo>
                  <a:cubicBezTo>
                    <a:pt x="24" y="119"/>
                    <a:pt x="25" y="120"/>
                    <a:pt x="25" y="121"/>
                  </a:cubicBezTo>
                  <a:cubicBezTo>
                    <a:pt x="26" y="122"/>
                    <a:pt x="26" y="123"/>
                    <a:pt x="26" y="124"/>
                  </a:cubicBezTo>
                  <a:cubicBezTo>
                    <a:pt x="26" y="125"/>
                    <a:pt x="26" y="125"/>
                    <a:pt x="26" y="125"/>
                  </a:cubicBezTo>
                  <a:cubicBezTo>
                    <a:pt x="26" y="125"/>
                    <a:pt x="26" y="125"/>
                    <a:pt x="26" y="125"/>
                  </a:cubicBezTo>
                  <a:cubicBezTo>
                    <a:pt x="26" y="125"/>
                    <a:pt x="26" y="125"/>
                    <a:pt x="26" y="125"/>
                  </a:cubicBezTo>
                  <a:cubicBezTo>
                    <a:pt x="26" y="125"/>
                    <a:pt x="26" y="125"/>
                    <a:pt x="26" y="125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4" y="126"/>
                    <a:pt x="24" y="125"/>
                    <a:pt x="23" y="124"/>
                  </a:cubicBezTo>
                  <a:close/>
                  <a:moveTo>
                    <a:pt x="25" y="134"/>
                  </a:moveTo>
                  <a:cubicBezTo>
                    <a:pt x="25" y="131"/>
                    <a:pt x="25" y="131"/>
                    <a:pt x="25" y="131"/>
                  </a:cubicBezTo>
                  <a:cubicBezTo>
                    <a:pt x="28" y="131"/>
                    <a:pt x="28" y="131"/>
                    <a:pt x="28" y="131"/>
                  </a:cubicBezTo>
                  <a:cubicBezTo>
                    <a:pt x="28" y="134"/>
                    <a:pt x="28" y="134"/>
                    <a:pt x="28" y="134"/>
                  </a:cubicBezTo>
                  <a:lnTo>
                    <a:pt x="25" y="134"/>
                  </a:lnTo>
                  <a:close/>
                  <a:moveTo>
                    <a:pt x="28" y="130"/>
                  </a:moveTo>
                  <a:cubicBezTo>
                    <a:pt x="27" y="127"/>
                    <a:pt x="27" y="127"/>
                    <a:pt x="27" y="127"/>
                  </a:cubicBezTo>
                  <a:cubicBezTo>
                    <a:pt x="30" y="127"/>
                    <a:pt x="30" y="127"/>
                    <a:pt x="30" y="127"/>
                  </a:cubicBezTo>
                  <a:cubicBezTo>
                    <a:pt x="31" y="130"/>
                    <a:pt x="31" y="130"/>
                    <a:pt x="31" y="130"/>
                  </a:cubicBezTo>
                  <a:cubicBezTo>
                    <a:pt x="31" y="130"/>
                    <a:pt x="31" y="130"/>
                    <a:pt x="30" y="130"/>
                  </a:cubicBezTo>
                  <a:lnTo>
                    <a:pt x="28" y="130"/>
                  </a:lnTo>
                  <a:close/>
                  <a:moveTo>
                    <a:pt x="38" y="136"/>
                  </a:moveTo>
                  <a:cubicBezTo>
                    <a:pt x="37" y="136"/>
                    <a:pt x="31" y="137"/>
                    <a:pt x="29" y="137"/>
                  </a:cubicBezTo>
                  <a:cubicBezTo>
                    <a:pt x="29" y="137"/>
                    <a:pt x="29" y="137"/>
                    <a:pt x="29" y="137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31" y="134"/>
                    <a:pt x="31" y="134"/>
                    <a:pt x="31" y="134"/>
                  </a:cubicBezTo>
                  <a:cubicBezTo>
                    <a:pt x="31" y="134"/>
                    <a:pt x="31" y="134"/>
                    <a:pt x="31" y="134"/>
                  </a:cubicBezTo>
                  <a:cubicBezTo>
                    <a:pt x="32" y="134"/>
                    <a:pt x="33" y="135"/>
                    <a:pt x="35" y="135"/>
                  </a:cubicBezTo>
                  <a:cubicBezTo>
                    <a:pt x="36" y="135"/>
                    <a:pt x="38" y="135"/>
                    <a:pt x="39" y="135"/>
                  </a:cubicBezTo>
                  <a:cubicBezTo>
                    <a:pt x="39" y="135"/>
                    <a:pt x="38" y="135"/>
                    <a:pt x="38" y="136"/>
                  </a:cubicBezTo>
                  <a:close/>
                  <a:moveTo>
                    <a:pt x="35" y="134"/>
                  </a:moveTo>
                  <a:cubicBezTo>
                    <a:pt x="34" y="134"/>
                    <a:pt x="33" y="133"/>
                    <a:pt x="32" y="133"/>
                  </a:cubicBezTo>
                  <a:cubicBezTo>
                    <a:pt x="32" y="133"/>
                    <a:pt x="32" y="133"/>
                    <a:pt x="32" y="132"/>
                  </a:cubicBezTo>
                  <a:cubicBezTo>
                    <a:pt x="31" y="130"/>
                    <a:pt x="31" y="130"/>
                    <a:pt x="31" y="130"/>
                  </a:cubicBezTo>
                  <a:cubicBezTo>
                    <a:pt x="32" y="130"/>
                    <a:pt x="32" y="130"/>
                    <a:pt x="32" y="130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4" y="130"/>
                    <a:pt x="34" y="130"/>
                    <a:pt x="35" y="130"/>
                  </a:cubicBezTo>
                  <a:cubicBezTo>
                    <a:pt x="37" y="131"/>
                    <a:pt x="39" y="131"/>
                    <a:pt x="40" y="131"/>
                  </a:cubicBezTo>
                  <a:cubicBezTo>
                    <a:pt x="40" y="132"/>
                    <a:pt x="39" y="133"/>
                    <a:pt x="39" y="134"/>
                  </a:cubicBezTo>
                  <a:cubicBezTo>
                    <a:pt x="38" y="134"/>
                    <a:pt x="36" y="134"/>
                    <a:pt x="35" y="134"/>
                  </a:cubicBezTo>
                  <a:close/>
                  <a:moveTo>
                    <a:pt x="37" y="146"/>
                  </a:moveTo>
                  <a:cubicBezTo>
                    <a:pt x="35" y="147"/>
                    <a:pt x="35" y="147"/>
                    <a:pt x="35" y="147"/>
                  </a:cubicBezTo>
                  <a:cubicBezTo>
                    <a:pt x="33" y="145"/>
                    <a:pt x="33" y="145"/>
                    <a:pt x="33" y="145"/>
                  </a:cubicBezTo>
                  <a:cubicBezTo>
                    <a:pt x="33" y="145"/>
                    <a:pt x="33" y="145"/>
                    <a:pt x="33" y="145"/>
                  </a:cubicBezTo>
                  <a:cubicBezTo>
                    <a:pt x="34" y="143"/>
                    <a:pt x="38" y="140"/>
                    <a:pt x="40" y="139"/>
                  </a:cubicBezTo>
                  <a:cubicBezTo>
                    <a:pt x="40" y="139"/>
                    <a:pt x="40" y="139"/>
                    <a:pt x="41" y="139"/>
                  </a:cubicBezTo>
                  <a:cubicBezTo>
                    <a:pt x="40" y="140"/>
                    <a:pt x="39" y="141"/>
                    <a:pt x="38" y="142"/>
                  </a:cubicBezTo>
                  <a:cubicBezTo>
                    <a:pt x="37" y="143"/>
                    <a:pt x="37" y="144"/>
                    <a:pt x="37" y="145"/>
                  </a:cubicBezTo>
                  <a:cubicBezTo>
                    <a:pt x="37" y="145"/>
                    <a:pt x="37" y="145"/>
                    <a:pt x="37" y="146"/>
                  </a:cubicBezTo>
                  <a:close/>
                  <a:moveTo>
                    <a:pt x="41" y="146"/>
                  </a:moveTo>
                  <a:cubicBezTo>
                    <a:pt x="40" y="147"/>
                    <a:pt x="40" y="147"/>
                    <a:pt x="40" y="147"/>
                  </a:cubicBezTo>
                  <a:cubicBezTo>
                    <a:pt x="40" y="147"/>
                    <a:pt x="39" y="147"/>
                    <a:pt x="39" y="147"/>
                  </a:cubicBezTo>
                  <a:cubicBezTo>
                    <a:pt x="38" y="146"/>
                    <a:pt x="38" y="146"/>
                    <a:pt x="38" y="146"/>
                  </a:cubicBezTo>
                  <a:cubicBezTo>
                    <a:pt x="38" y="146"/>
                    <a:pt x="38" y="145"/>
                    <a:pt x="38" y="145"/>
                  </a:cubicBezTo>
                  <a:cubicBezTo>
                    <a:pt x="38" y="145"/>
                    <a:pt x="38" y="144"/>
                    <a:pt x="39" y="143"/>
                  </a:cubicBezTo>
                  <a:cubicBezTo>
                    <a:pt x="40" y="141"/>
                    <a:pt x="41" y="140"/>
                    <a:pt x="42" y="140"/>
                  </a:cubicBezTo>
                  <a:cubicBezTo>
                    <a:pt x="42" y="140"/>
                    <a:pt x="43" y="140"/>
                    <a:pt x="44" y="140"/>
                  </a:cubicBezTo>
                  <a:cubicBezTo>
                    <a:pt x="43" y="141"/>
                    <a:pt x="42" y="143"/>
                    <a:pt x="42" y="145"/>
                  </a:cubicBezTo>
                  <a:cubicBezTo>
                    <a:pt x="41" y="145"/>
                    <a:pt x="41" y="146"/>
                    <a:pt x="41" y="146"/>
                  </a:cubicBezTo>
                  <a:close/>
                  <a:moveTo>
                    <a:pt x="44" y="153"/>
                  </a:moveTo>
                  <a:cubicBezTo>
                    <a:pt x="43" y="152"/>
                    <a:pt x="43" y="152"/>
                    <a:pt x="43" y="152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2" y="151"/>
                    <a:pt x="42" y="151"/>
                    <a:pt x="42" y="151"/>
                  </a:cubicBezTo>
                  <a:cubicBezTo>
                    <a:pt x="44" y="149"/>
                    <a:pt x="44" y="149"/>
                    <a:pt x="44" y="149"/>
                  </a:cubicBezTo>
                  <a:cubicBezTo>
                    <a:pt x="46" y="151"/>
                    <a:pt x="46" y="151"/>
                    <a:pt x="46" y="151"/>
                  </a:cubicBezTo>
                  <a:lnTo>
                    <a:pt x="44" y="153"/>
                  </a:lnTo>
                  <a:close/>
                  <a:moveTo>
                    <a:pt x="49" y="154"/>
                  </a:moveTo>
                  <a:cubicBezTo>
                    <a:pt x="46" y="151"/>
                    <a:pt x="46" y="151"/>
                    <a:pt x="46" y="151"/>
                  </a:cubicBezTo>
                  <a:cubicBezTo>
                    <a:pt x="48" y="149"/>
                    <a:pt x="48" y="149"/>
                    <a:pt x="48" y="149"/>
                  </a:cubicBezTo>
                  <a:cubicBezTo>
                    <a:pt x="48" y="149"/>
                    <a:pt x="49" y="149"/>
                    <a:pt x="49" y="149"/>
                  </a:cubicBezTo>
                  <a:cubicBezTo>
                    <a:pt x="51" y="151"/>
                    <a:pt x="51" y="151"/>
                    <a:pt x="51" y="151"/>
                  </a:cubicBezTo>
                  <a:lnTo>
                    <a:pt x="49" y="154"/>
                  </a:lnTo>
                  <a:close/>
                  <a:moveTo>
                    <a:pt x="50" y="140"/>
                  </a:moveTo>
                  <a:cubicBezTo>
                    <a:pt x="49" y="140"/>
                    <a:pt x="48" y="140"/>
                    <a:pt x="47" y="139"/>
                  </a:cubicBezTo>
                  <a:cubicBezTo>
                    <a:pt x="47" y="139"/>
                    <a:pt x="47" y="138"/>
                    <a:pt x="47" y="137"/>
                  </a:cubicBezTo>
                  <a:cubicBezTo>
                    <a:pt x="48" y="137"/>
                    <a:pt x="49" y="137"/>
                    <a:pt x="51" y="137"/>
                  </a:cubicBezTo>
                  <a:cubicBezTo>
                    <a:pt x="50" y="138"/>
                    <a:pt x="50" y="139"/>
                    <a:pt x="50" y="140"/>
                  </a:cubicBezTo>
                  <a:close/>
                  <a:moveTo>
                    <a:pt x="50" y="147"/>
                  </a:moveTo>
                  <a:cubicBezTo>
                    <a:pt x="49" y="148"/>
                    <a:pt x="49" y="148"/>
                    <a:pt x="49" y="148"/>
                  </a:cubicBezTo>
                  <a:cubicBezTo>
                    <a:pt x="49" y="148"/>
                    <a:pt x="49" y="148"/>
                    <a:pt x="48" y="148"/>
                  </a:cubicBezTo>
                  <a:cubicBezTo>
                    <a:pt x="47" y="147"/>
                    <a:pt x="47" y="147"/>
                    <a:pt x="47" y="147"/>
                  </a:cubicBezTo>
                  <a:cubicBezTo>
                    <a:pt x="47" y="146"/>
                    <a:pt x="47" y="145"/>
                    <a:pt x="47" y="145"/>
                  </a:cubicBezTo>
                  <a:cubicBezTo>
                    <a:pt x="47" y="143"/>
                    <a:pt x="47" y="142"/>
                    <a:pt x="47" y="141"/>
                  </a:cubicBezTo>
                  <a:cubicBezTo>
                    <a:pt x="48" y="141"/>
                    <a:pt x="50" y="141"/>
                    <a:pt x="51" y="141"/>
                  </a:cubicBezTo>
                  <a:cubicBezTo>
                    <a:pt x="51" y="142"/>
                    <a:pt x="50" y="145"/>
                    <a:pt x="50" y="147"/>
                  </a:cubicBezTo>
                  <a:close/>
                  <a:moveTo>
                    <a:pt x="51" y="136"/>
                  </a:moveTo>
                  <a:cubicBezTo>
                    <a:pt x="49" y="136"/>
                    <a:pt x="48" y="136"/>
                    <a:pt x="47" y="136"/>
                  </a:cubicBezTo>
                  <a:cubicBezTo>
                    <a:pt x="47" y="136"/>
                    <a:pt x="47" y="136"/>
                    <a:pt x="47" y="136"/>
                  </a:cubicBezTo>
                  <a:cubicBezTo>
                    <a:pt x="47" y="135"/>
                    <a:pt x="47" y="134"/>
                    <a:pt x="47" y="134"/>
                  </a:cubicBezTo>
                  <a:cubicBezTo>
                    <a:pt x="47" y="134"/>
                    <a:pt x="47" y="134"/>
                    <a:pt x="47" y="134"/>
                  </a:cubicBezTo>
                  <a:cubicBezTo>
                    <a:pt x="47" y="134"/>
                    <a:pt x="47" y="134"/>
                    <a:pt x="47" y="134"/>
                  </a:cubicBezTo>
                  <a:cubicBezTo>
                    <a:pt x="47" y="134"/>
                    <a:pt x="47" y="134"/>
                    <a:pt x="47" y="134"/>
                  </a:cubicBezTo>
                  <a:cubicBezTo>
                    <a:pt x="47" y="134"/>
                    <a:pt x="47" y="134"/>
                    <a:pt x="47" y="134"/>
                  </a:cubicBezTo>
                  <a:cubicBezTo>
                    <a:pt x="46" y="133"/>
                    <a:pt x="46" y="133"/>
                    <a:pt x="45" y="133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6" y="131"/>
                    <a:pt x="46" y="130"/>
                    <a:pt x="47" y="129"/>
                  </a:cubicBezTo>
                  <a:cubicBezTo>
                    <a:pt x="48" y="129"/>
                    <a:pt x="48" y="129"/>
                    <a:pt x="48" y="130"/>
                  </a:cubicBezTo>
                  <a:cubicBezTo>
                    <a:pt x="49" y="130"/>
                    <a:pt x="49" y="130"/>
                    <a:pt x="50" y="130"/>
                  </a:cubicBezTo>
                  <a:cubicBezTo>
                    <a:pt x="49" y="131"/>
                    <a:pt x="49" y="132"/>
                    <a:pt x="48" y="133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49" y="133"/>
                    <a:pt x="49" y="133"/>
                    <a:pt x="49" y="133"/>
                  </a:cubicBezTo>
                  <a:cubicBezTo>
                    <a:pt x="49" y="133"/>
                    <a:pt x="50" y="133"/>
                    <a:pt x="51" y="133"/>
                  </a:cubicBezTo>
                  <a:cubicBezTo>
                    <a:pt x="51" y="134"/>
                    <a:pt x="51" y="135"/>
                    <a:pt x="51" y="135"/>
                  </a:cubicBezTo>
                  <a:cubicBezTo>
                    <a:pt x="51" y="135"/>
                    <a:pt x="51" y="136"/>
                    <a:pt x="51" y="136"/>
                  </a:cubicBezTo>
                  <a:close/>
                  <a:moveTo>
                    <a:pt x="54" y="153"/>
                  </a:moveTo>
                  <a:cubicBezTo>
                    <a:pt x="53" y="153"/>
                    <a:pt x="53" y="153"/>
                    <a:pt x="53" y="153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53" y="149"/>
                    <a:pt x="53" y="149"/>
                    <a:pt x="53" y="149"/>
                  </a:cubicBezTo>
                  <a:cubicBezTo>
                    <a:pt x="55" y="151"/>
                    <a:pt x="55" y="151"/>
                    <a:pt x="55" y="151"/>
                  </a:cubicBezTo>
                  <a:lnTo>
                    <a:pt x="54" y="153"/>
                  </a:lnTo>
                  <a:close/>
                  <a:moveTo>
                    <a:pt x="55" y="145"/>
                  </a:moveTo>
                  <a:cubicBezTo>
                    <a:pt x="55" y="143"/>
                    <a:pt x="55" y="142"/>
                    <a:pt x="56" y="141"/>
                  </a:cubicBezTo>
                  <a:cubicBezTo>
                    <a:pt x="57" y="141"/>
                    <a:pt x="58" y="141"/>
                    <a:pt x="59" y="140"/>
                  </a:cubicBezTo>
                  <a:cubicBezTo>
                    <a:pt x="59" y="141"/>
                    <a:pt x="59" y="141"/>
                    <a:pt x="59" y="141"/>
                  </a:cubicBezTo>
                  <a:cubicBezTo>
                    <a:pt x="59" y="142"/>
                    <a:pt x="59" y="143"/>
                    <a:pt x="59" y="144"/>
                  </a:cubicBezTo>
                  <a:cubicBezTo>
                    <a:pt x="59" y="145"/>
                    <a:pt x="59" y="146"/>
                    <a:pt x="59" y="146"/>
                  </a:cubicBezTo>
                  <a:cubicBezTo>
                    <a:pt x="58" y="148"/>
                    <a:pt x="58" y="148"/>
                    <a:pt x="58" y="148"/>
                  </a:cubicBezTo>
                  <a:cubicBezTo>
                    <a:pt x="57" y="148"/>
                    <a:pt x="57" y="148"/>
                    <a:pt x="57" y="148"/>
                  </a:cubicBezTo>
                  <a:cubicBezTo>
                    <a:pt x="56" y="146"/>
                    <a:pt x="56" y="146"/>
                    <a:pt x="56" y="146"/>
                  </a:cubicBezTo>
                  <a:cubicBezTo>
                    <a:pt x="55" y="146"/>
                    <a:pt x="55" y="145"/>
                    <a:pt x="55" y="145"/>
                  </a:cubicBezTo>
                  <a:close/>
                  <a:moveTo>
                    <a:pt x="56" y="151"/>
                  </a:moveTo>
                  <a:cubicBezTo>
                    <a:pt x="57" y="149"/>
                    <a:pt x="57" y="149"/>
                    <a:pt x="57" y="149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58" y="153"/>
                    <a:pt x="58" y="153"/>
                    <a:pt x="58" y="153"/>
                  </a:cubicBezTo>
                  <a:lnTo>
                    <a:pt x="56" y="151"/>
                  </a:lnTo>
                  <a:close/>
                  <a:moveTo>
                    <a:pt x="63" y="161"/>
                  </a:moveTo>
                  <a:cubicBezTo>
                    <a:pt x="63" y="161"/>
                    <a:pt x="61" y="162"/>
                    <a:pt x="60" y="162"/>
                  </a:cubicBezTo>
                  <a:cubicBezTo>
                    <a:pt x="60" y="159"/>
                    <a:pt x="59" y="156"/>
                    <a:pt x="58" y="154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61" y="155"/>
                    <a:pt x="61" y="155"/>
                    <a:pt x="61" y="155"/>
                  </a:cubicBezTo>
                  <a:cubicBezTo>
                    <a:pt x="62" y="154"/>
                    <a:pt x="62" y="154"/>
                    <a:pt x="62" y="154"/>
                  </a:cubicBezTo>
                  <a:cubicBezTo>
                    <a:pt x="62" y="156"/>
                    <a:pt x="63" y="158"/>
                    <a:pt x="63" y="159"/>
                  </a:cubicBezTo>
                  <a:cubicBezTo>
                    <a:pt x="64" y="160"/>
                    <a:pt x="64" y="160"/>
                    <a:pt x="63" y="161"/>
                  </a:cubicBezTo>
                  <a:close/>
                  <a:moveTo>
                    <a:pt x="65" y="160"/>
                  </a:moveTo>
                  <a:cubicBezTo>
                    <a:pt x="65" y="158"/>
                    <a:pt x="64" y="155"/>
                    <a:pt x="63" y="153"/>
                  </a:cubicBezTo>
                  <a:cubicBezTo>
                    <a:pt x="63" y="153"/>
                    <a:pt x="63" y="153"/>
                    <a:pt x="63" y="153"/>
                  </a:cubicBezTo>
                  <a:cubicBezTo>
                    <a:pt x="63" y="153"/>
                    <a:pt x="63" y="153"/>
                    <a:pt x="63" y="153"/>
                  </a:cubicBezTo>
                  <a:cubicBezTo>
                    <a:pt x="63" y="153"/>
                    <a:pt x="63" y="153"/>
                    <a:pt x="63" y="153"/>
                  </a:cubicBezTo>
                  <a:cubicBezTo>
                    <a:pt x="65" y="154"/>
                    <a:pt x="65" y="154"/>
                    <a:pt x="65" y="154"/>
                  </a:cubicBezTo>
                  <a:cubicBezTo>
                    <a:pt x="66" y="153"/>
                    <a:pt x="66" y="153"/>
                    <a:pt x="66" y="153"/>
                  </a:cubicBezTo>
                  <a:cubicBezTo>
                    <a:pt x="67" y="154"/>
                    <a:pt x="67" y="155"/>
                    <a:pt x="67" y="156"/>
                  </a:cubicBezTo>
                  <a:cubicBezTo>
                    <a:pt x="68" y="157"/>
                    <a:pt x="68" y="158"/>
                    <a:pt x="68" y="158"/>
                  </a:cubicBezTo>
                  <a:cubicBezTo>
                    <a:pt x="67" y="159"/>
                    <a:pt x="66" y="159"/>
                    <a:pt x="65" y="160"/>
                  </a:cubicBezTo>
                  <a:close/>
                  <a:moveTo>
                    <a:pt x="69" y="156"/>
                  </a:moveTo>
                  <a:cubicBezTo>
                    <a:pt x="68" y="154"/>
                    <a:pt x="68" y="153"/>
                    <a:pt x="67" y="152"/>
                  </a:cubicBezTo>
                  <a:cubicBezTo>
                    <a:pt x="67" y="152"/>
                    <a:pt x="67" y="152"/>
                    <a:pt x="67" y="152"/>
                  </a:cubicBezTo>
                  <a:cubicBezTo>
                    <a:pt x="67" y="151"/>
                    <a:pt x="67" y="151"/>
                    <a:pt x="67" y="151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69" y="152"/>
                    <a:pt x="70" y="153"/>
                    <a:pt x="70" y="153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70" y="154"/>
                    <a:pt x="71" y="155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71" y="156"/>
                    <a:pt x="70" y="157"/>
                    <a:pt x="69" y="157"/>
                  </a:cubicBezTo>
                  <a:cubicBezTo>
                    <a:pt x="69" y="157"/>
                    <a:pt x="69" y="156"/>
                    <a:pt x="69" y="156"/>
                  </a:cubicBezTo>
                  <a:close/>
                  <a:moveTo>
                    <a:pt x="74" y="170"/>
                  </a:moveTo>
                  <a:cubicBezTo>
                    <a:pt x="73" y="170"/>
                    <a:pt x="73" y="170"/>
                    <a:pt x="72" y="170"/>
                  </a:cubicBezTo>
                  <a:cubicBezTo>
                    <a:pt x="71" y="170"/>
                    <a:pt x="70" y="170"/>
                    <a:pt x="69" y="170"/>
                  </a:cubicBezTo>
                  <a:cubicBezTo>
                    <a:pt x="69" y="169"/>
                    <a:pt x="70" y="167"/>
                    <a:pt x="70" y="166"/>
                  </a:cubicBezTo>
                  <a:cubicBezTo>
                    <a:pt x="70" y="166"/>
                    <a:pt x="71" y="166"/>
                    <a:pt x="72" y="166"/>
                  </a:cubicBezTo>
                  <a:cubicBezTo>
                    <a:pt x="72" y="166"/>
                    <a:pt x="73" y="166"/>
                    <a:pt x="74" y="167"/>
                  </a:cubicBezTo>
                  <a:cubicBezTo>
                    <a:pt x="76" y="168"/>
                    <a:pt x="76" y="168"/>
                    <a:pt x="76" y="168"/>
                  </a:cubicBezTo>
                  <a:lnTo>
                    <a:pt x="74" y="170"/>
                  </a:lnTo>
                  <a:close/>
                  <a:moveTo>
                    <a:pt x="74" y="165"/>
                  </a:moveTo>
                  <a:cubicBezTo>
                    <a:pt x="73" y="165"/>
                    <a:pt x="72" y="165"/>
                    <a:pt x="72" y="165"/>
                  </a:cubicBezTo>
                  <a:cubicBezTo>
                    <a:pt x="71" y="165"/>
                    <a:pt x="71" y="165"/>
                    <a:pt x="71" y="165"/>
                  </a:cubicBezTo>
                  <a:cubicBezTo>
                    <a:pt x="71" y="164"/>
                    <a:pt x="72" y="163"/>
                    <a:pt x="72" y="162"/>
                  </a:cubicBezTo>
                  <a:cubicBezTo>
                    <a:pt x="73" y="162"/>
                    <a:pt x="74" y="162"/>
                    <a:pt x="74" y="162"/>
                  </a:cubicBezTo>
                  <a:cubicBezTo>
                    <a:pt x="75" y="162"/>
                    <a:pt x="75" y="162"/>
                    <a:pt x="75" y="162"/>
                  </a:cubicBezTo>
                  <a:cubicBezTo>
                    <a:pt x="76" y="163"/>
                    <a:pt x="76" y="163"/>
                    <a:pt x="76" y="163"/>
                  </a:cubicBezTo>
                  <a:lnTo>
                    <a:pt x="74" y="165"/>
                  </a:lnTo>
                  <a:close/>
                  <a:moveTo>
                    <a:pt x="79" y="175"/>
                  </a:moveTo>
                  <a:cubicBezTo>
                    <a:pt x="76" y="173"/>
                    <a:pt x="76" y="173"/>
                    <a:pt x="76" y="173"/>
                  </a:cubicBezTo>
                  <a:cubicBezTo>
                    <a:pt x="79" y="171"/>
                    <a:pt x="79" y="171"/>
                    <a:pt x="79" y="171"/>
                  </a:cubicBezTo>
                  <a:cubicBezTo>
                    <a:pt x="81" y="173"/>
                    <a:pt x="81" y="173"/>
                    <a:pt x="81" y="173"/>
                  </a:cubicBezTo>
                  <a:lnTo>
                    <a:pt x="79" y="175"/>
                  </a:lnTo>
                  <a:close/>
                  <a:moveTo>
                    <a:pt x="76" y="168"/>
                  </a:moveTo>
                  <a:cubicBezTo>
                    <a:pt x="79" y="166"/>
                    <a:pt x="79" y="166"/>
                    <a:pt x="79" y="166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9"/>
                    <a:pt x="81" y="169"/>
                    <a:pt x="81" y="169"/>
                  </a:cubicBezTo>
                  <a:cubicBezTo>
                    <a:pt x="79" y="170"/>
                    <a:pt x="79" y="170"/>
                    <a:pt x="79" y="170"/>
                  </a:cubicBezTo>
                  <a:lnTo>
                    <a:pt x="76" y="168"/>
                  </a:lnTo>
                  <a:close/>
                  <a:moveTo>
                    <a:pt x="79" y="166"/>
                  </a:moveTo>
                  <a:cubicBezTo>
                    <a:pt x="77" y="164"/>
                    <a:pt x="77" y="164"/>
                    <a:pt x="77" y="164"/>
                  </a:cubicBezTo>
                  <a:cubicBezTo>
                    <a:pt x="79" y="162"/>
                    <a:pt x="79" y="162"/>
                    <a:pt x="79" y="162"/>
                  </a:cubicBezTo>
                  <a:cubicBezTo>
                    <a:pt x="81" y="164"/>
                    <a:pt x="81" y="164"/>
                    <a:pt x="81" y="164"/>
                  </a:cubicBezTo>
                  <a:lnTo>
                    <a:pt x="79" y="166"/>
                  </a:lnTo>
                  <a:close/>
                  <a:moveTo>
                    <a:pt x="78" y="160"/>
                  </a:moveTo>
                  <a:cubicBezTo>
                    <a:pt x="79" y="160"/>
                    <a:pt x="79" y="161"/>
                    <a:pt x="80" y="161"/>
                  </a:cubicBezTo>
                  <a:cubicBezTo>
                    <a:pt x="79" y="161"/>
                    <a:pt x="79" y="161"/>
                    <a:pt x="79" y="161"/>
                  </a:cubicBezTo>
                  <a:lnTo>
                    <a:pt x="78" y="160"/>
                  </a:lnTo>
                  <a:close/>
                  <a:moveTo>
                    <a:pt x="76" y="154"/>
                  </a:moveTo>
                  <a:cubicBezTo>
                    <a:pt x="75" y="152"/>
                    <a:pt x="74" y="151"/>
                    <a:pt x="74" y="151"/>
                  </a:cubicBezTo>
                  <a:cubicBezTo>
                    <a:pt x="76" y="149"/>
                    <a:pt x="76" y="149"/>
                    <a:pt x="76" y="149"/>
                  </a:cubicBezTo>
                  <a:cubicBezTo>
                    <a:pt x="77" y="149"/>
                    <a:pt x="79" y="148"/>
                    <a:pt x="81" y="146"/>
                  </a:cubicBezTo>
                  <a:cubicBezTo>
                    <a:pt x="82" y="145"/>
                    <a:pt x="82" y="143"/>
                    <a:pt x="81" y="142"/>
                  </a:cubicBezTo>
                  <a:cubicBezTo>
                    <a:pt x="88" y="133"/>
                    <a:pt x="88" y="133"/>
                    <a:pt x="88" y="133"/>
                  </a:cubicBezTo>
                  <a:cubicBezTo>
                    <a:pt x="88" y="133"/>
                    <a:pt x="91" y="134"/>
                    <a:pt x="95" y="133"/>
                  </a:cubicBezTo>
                  <a:cubicBezTo>
                    <a:pt x="95" y="133"/>
                    <a:pt x="96" y="133"/>
                    <a:pt x="96" y="133"/>
                  </a:cubicBezTo>
                  <a:cubicBezTo>
                    <a:pt x="97" y="133"/>
                    <a:pt x="98" y="134"/>
                    <a:pt x="98" y="134"/>
                  </a:cubicBezTo>
                  <a:cubicBezTo>
                    <a:pt x="98" y="135"/>
                    <a:pt x="98" y="135"/>
                    <a:pt x="98" y="136"/>
                  </a:cubicBezTo>
                  <a:cubicBezTo>
                    <a:pt x="98" y="139"/>
                    <a:pt x="100" y="142"/>
                    <a:pt x="100" y="142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92" y="151"/>
                    <a:pt x="91" y="151"/>
                    <a:pt x="90" y="153"/>
                  </a:cubicBezTo>
                  <a:cubicBezTo>
                    <a:pt x="88" y="155"/>
                    <a:pt x="88" y="157"/>
                    <a:pt x="89" y="158"/>
                  </a:cubicBezTo>
                  <a:cubicBezTo>
                    <a:pt x="87" y="160"/>
                    <a:pt x="87" y="160"/>
                    <a:pt x="87" y="160"/>
                  </a:cubicBezTo>
                  <a:cubicBezTo>
                    <a:pt x="87" y="160"/>
                    <a:pt x="86" y="160"/>
                    <a:pt x="84" y="160"/>
                  </a:cubicBezTo>
                  <a:cubicBezTo>
                    <a:pt x="81" y="158"/>
                    <a:pt x="78" y="156"/>
                    <a:pt x="76" y="154"/>
                  </a:cubicBezTo>
                  <a:close/>
                  <a:moveTo>
                    <a:pt x="89" y="169"/>
                  </a:moveTo>
                  <a:cubicBezTo>
                    <a:pt x="88" y="170"/>
                    <a:pt x="86" y="170"/>
                    <a:pt x="85" y="170"/>
                  </a:cubicBezTo>
                  <a:cubicBezTo>
                    <a:pt x="84" y="170"/>
                    <a:pt x="84" y="170"/>
                    <a:pt x="83" y="170"/>
                  </a:cubicBezTo>
                  <a:cubicBezTo>
                    <a:pt x="82" y="169"/>
                    <a:pt x="82" y="169"/>
                    <a:pt x="82" y="169"/>
                  </a:cubicBezTo>
                  <a:cubicBezTo>
                    <a:pt x="82" y="168"/>
                    <a:pt x="82" y="168"/>
                    <a:pt x="82" y="168"/>
                  </a:cubicBezTo>
                  <a:cubicBezTo>
                    <a:pt x="83" y="167"/>
                    <a:pt x="83" y="167"/>
                    <a:pt x="83" y="167"/>
                  </a:cubicBezTo>
                  <a:cubicBezTo>
                    <a:pt x="84" y="167"/>
                    <a:pt x="84" y="167"/>
                    <a:pt x="85" y="167"/>
                  </a:cubicBezTo>
                  <a:cubicBezTo>
                    <a:pt x="86" y="167"/>
                    <a:pt x="87" y="166"/>
                    <a:pt x="88" y="166"/>
                  </a:cubicBezTo>
                  <a:cubicBezTo>
                    <a:pt x="89" y="166"/>
                    <a:pt x="89" y="166"/>
                    <a:pt x="89" y="166"/>
                  </a:cubicBezTo>
                  <a:cubicBezTo>
                    <a:pt x="89" y="167"/>
                    <a:pt x="89" y="168"/>
                    <a:pt x="89" y="169"/>
                  </a:cubicBezTo>
                  <a:close/>
                  <a:moveTo>
                    <a:pt x="82" y="164"/>
                  </a:moveTo>
                  <a:cubicBezTo>
                    <a:pt x="83" y="163"/>
                    <a:pt x="83" y="163"/>
                    <a:pt x="83" y="163"/>
                  </a:cubicBezTo>
                  <a:cubicBezTo>
                    <a:pt x="84" y="164"/>
                    <a:pt x="86" y="165"/>
                    <a:pt x="87" y="165"/>
                  </a:cubicBezTo>
                  <a:cubicBezTo>
                    <a:pt x="86" y="165"/>
                    <a:pt x="86" y="165"/>
                    <a:pt x="85" y="166"/>
                  </a:cubicBezTo>
                  <a:cubicBezTo>
                    <a:pt x="84" y="166"/>
                    <a:pt x="84" y="166"/>
                    <a:pt x="83" y="166"/>
                  </a:cubicBezTo>
                  <a:lnTo>
                    <a:pt x="82" y="164"/>
                  </a:lnTo>
                  <a:close/>
                  <a:moveTo>
                    <a:pt x="83" y="171"/>
                  </a:moveTo>
                  <a:cubicBezTo>
                    <a:pt x="84" y="171"/>
                    <a:pt x="84" y="171"/>
                    <a:pt x="85" y="171"/>
                  </a:cubicBezTo>
                  <a:cubicBezTo>
                    <a:pt x="86" y="171"/>
                    <a:pt x="88" y="171"/>
                    <a:pt x="89" y="171"/>
                  </a:cubicBezTo>
                  <a:cubicBezTo>
                    <a:pt x="89" y="171"/>
                    <a:pt x="89" y="172"/>
                    <a:pt x="89" y="172"/>
                  </a:cubicBezTo>
                  <a:cubicBezTo>
                    <a:pt x="89" y="172"/>
                    <a:pt x="89" y="173"/>
                    <a:pt x="89" y="173"/>
                  </a:cubicBezTo>
                  <a:cubicBezTo>
                    <a:pt x="89" y="173"/>
                    <a:pt x="89" y="173"/>
                    <a:pt x="89" y="173"/>
                  </a:cubicBezTo>
                  <a:cubicBezTo>
                    <a:pt x="88" y="173"/>
                    <a:pt x="85" y="174"/>
                    <a:pt x="83" y="174"/>
                  </a:cubicBezTo>
                  <a:cubicBezTo>
                    <a:pt x="82" y="173"/>
                    <a:pt x="82" y="173"/>
                    <a:pt x="82" y="173"/>
                  </a:cubicBezTo>
                  <a:lnTo>
                    <a:pt x="83" y="171"/>
                  </a:lnTo>
                  <a:close/>
                  <a:moveTo>
                    <a:pt x="86" y="178"/>
                  </a:moveTo>
                  <a:cubicBezTo>
                    <a:pt x="85" y="178"/>
                    <a:pt x="84" y="178"/>
                    <a:pt x="84" y="178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5" y="175"/>
                    <a:pt x="88" y="174"/>
                    <a:pt x="89" y="174"/>
                  </a:cubicBezTo>
                  <a:cubicBezTo>
                    <a:pt x="89" y="175"/>
                    <a:pt x="90" y="177"/>
                    <a:pt x="90" y="178"/>
                  </a:cubicBezTo>
                  <a:cubicBezTo>
                    <a:pt x="89" y="178"/>
                    <a:pt x="87" y="178"/>
                    <a:pt x="86" y="178"/>
                  </a:cubicBezTo>
                  <a:close/>
                  <a:moveTo>
                    <a:pt x="90" y="167"/>
                  </a:moveTo>
                  <a:cubicBezTo>
                    <a:pt x="91" y="167"/>
                    <a:pt x="92" y="168"/>
                    <a:pt x="92" y="168"/>
                  </a:cubicBezTo>
                  <a:cubicBezTo>
                    <a:pt x="92" y="168"/>
                    <a:pt x="92" y="169"/>
                    <a:pt x="92" y="169"/>
                  </a:cubicBezTo>
                  <a:cubicBezTo>
                    <a:pt x="91" y="169"/>
                    <a:pt x="90" y="169"/>
                    <a:pt x="90" y="169"/>
                  </a:cubicBezTo>
                  <a:cubicBezTo>
                    <a:pt x="90" y="168"/>
                    <a:pt x="90" y="168"/>
                    <a:pt x="90" y="167"/>
                  </a:cubicBezTo>
                  <a:close/>
                  <a:moveTo>
                    <a:pt x="90" y="173"/>
                  </a:moveTo>
                  <a:cubicBezTo>
                    <a:pt x="90" y="173"/>
                    <a:pt x="90" y="173"/>
                    <a:pt x="90" y="173"/>
                  </a:cubicBezTo>
                  <a:cubicBezTo>
                    <a:pt x="90" y="172"/>
                    <a:pt x="90" y="171"/>
                    <a:pt x="90" y="170"/>
                  </a:cubicBezTo>
                  <a:cubicBezTo>
                    <a:pt x="91" y="170"/>
                    <a:pt x="91" y="170"/>
                    <a:pt x="93" y="170"/>
                  </a:cubicBezTo>
                  <a:cubicBezTo>
                    <a:pt x="93" y="170"/>
                    <a:pt x="93" y="170"/>
                    <a:pt x="93" y="170"/>
                  </a:cubicBezTo>
                  <a:cubicBezTo>
                    <a:pt x="93" y="171"/>
                    <a:pt x="93" y="172"/>
                    <a:pt x="93" y="173"/>
                  </a:cubicBezTo>
                  <a:cubicBezTo>
                    <a:pt x="92" y="173"/>
                    <a:pt x="91" y="173"/>
                    <a:pt x="90" y="173"/>
                  </a:cubicBezTo>
                  <a:close/>
                  <a:moveTo>
                    <a:pt x="91" y="178"/>
                  </a:moveTo>
                  <a:cubicBezTo>
                    <a:pt x="91" y="177"/>
                    <a:pt x="91" y="176"/>
                    <a:pt x="90" y="174"/>
                  </a:cubicBezTo>
                  <a:cubicBezTo>
                    <a:pt x="91" y="174"/>
                    <a:pt x="92" y="174"/>
                    <a:pt x="93" y="174"/>
                  </a:cubicBezTo>
                  <a:cubicBezTo>
                    <a:pt x="93" y="175"/>
                    <a:pt x="93" y="177"/>
                    <a:pt x="94" y="178"/>
                  </a:cubicBezTo>
                  <a:cubicBezTo>
                    <a:pt x="93" y="178"/>
                    <a:pt x="92" y="178"/>
                    <a:pt x="91" y="178"/>
                  </a:cubicBezTo>
                  <a:close/>
                  <a:moveTo>
                    <a:pt x="92" y="179"/>
                  </a:moveTo>
                  <a:cubicBezTo>
                    <a:pt x="92" y="179"/>
                    <a:pt x="93" y="179"/>
                    <a:pt x="94" y="179"/>
                  </a:cubicBezTo>
                  <a:cubicBezTo>
                    <a:pt x="94" y="180"/>
                    <a:pt x="95" y="181"/>
                    <a:pt x="95" y="182"/>
                  </a:cubicBezTo>
                  <a:cubicBezTo>
                    <a:pt x="94" y="182"/>
                    <a:pt x="93" y="182"/>
                    <a:pt x="93" y="182"/>
                  </a:cubicBezTo>
                  <a:cubicBezTo>
                    <a:pt x="93" y="181"/>
                    <a:pt x="92" y="180"/>
                    <a:pt x="92" y="179"/>
                  </a:cubicBezTo>
                  <a:close/>
                  <a:moveTo>
                    <a:pt x="95" y="185"/>
                  </a:moveTo>
                  <a:cubicBezTo>
                    <a:pt x="94" y="184"/>
                    <a:pt x="94" y="184"/>
                    <a:pt x="93" y="183"/>
                  </a:cubicBezTo>
                  <a:cubicBezTo>
                    <a:pt x="94" y="183"/>
                    <a:pt x="95" y="183"/>
                    <a:pt x="95" y="183"/>
                  </a:cubicBezTo>
                  <a:cubicBezTo>
                    <a:pt x="96" y="183"/>
                    <a:pt x="96" y="183"/>
                    <a:pt x="97" y="184"/>
                  </a:cubicBezTo>
                  <a:cubicBezTo>
                    <a:pt x="96" y="184"/>
                    <a:pt x="95" y="185"/>
                    <a:pt x="95" y="185"/>
                  </a:cubicBezTo>
                  <a:close/>
                  <a:moveTo>
                    <a:pt x="98" y="183"/>
                  </a:moveTo>
                  <a:cubicBezTo>
                    <a:pt x="97" y="183"/>
                    <a:pt x="97" y="183"/>
                    <a:pt x="96" y="182"/>
                  </a:cubicBezTo>
                  <a:cubicBezTo>
                    <a:pt x="97" y="182"/>
                    <a:pt x="98" y="181"/>
                    <a:pt x="99" y="180"/>
                  </a:cubicBezTo>
                  <a:cubicBezTo>
                    <a:pt x="99" y="181"/>
                    <a:pt x="100" y="182"/>
                    <a:pt x="100" y="182"/>
                  </a:cubicBezTo>
                  <a:cubicBezTo>
                    <a:pt x="99" y="183"/>
                    <a:pt x="98" y="183"/>
                    <a:pt x="98" y="183"/>
                  </a:cubicBezTo>
                  <a:close/>
                  <a:moveTo>
                    <a:pt x="106" y="189"/>
                  </a:moveTo>
                  <a:cubicBezTo>
                    <a:pt x="103" y="189"/>
                    <a:pt x="103" y="189"/>
                    <a:pt x="103" y="189"/>
                  </a:cubicBezTo>
                  <a:cubicBezTo>
                    <a:pt x="103" y="189"/>
                    <a:pt x="103" y="188"/>
                    <a:pt x="103" y="188"/>
                  </a:cubicBezTo>
                  <a:cubicBezTo>
                    <a:pt x="102" y="186"/>
                    <a:pt x="101" y="184"/>
                    <a:pt x="101" y="183"/>
                  </a:cubicBezTo>
                  <a:cubicBezTo>
                    <a:pt x="101" y="183"/>
                    <a:pt x="101" y="183"/>
                    <a:pt x="101" y="183"/>
                  </a:cubicBezTo>
                  <a:cubicBezTo>
                    <a:pt x="101" y="183"/>
                    <a:pt x="102" y="183"/>
                    <a:pt x="102" y="182"/>
                  </a:cubicBezTo>
                  <a:cubicBezTo>
                    <a:pt x="102" y="182"/>
                    <a:pt x="102" y="182"/>
                    <a:pt x="102" y="182"/>
                  </a:cubicBezTo>
                  <a:cubicBezTo>
                    <a:pt x="102" y="184"/>
                    <a:pt x="104" y="185"/>
                    <a:pt x="105" y="186"/>
                  </a:cubicBezTo>
                  <a:cubicBezTo>
                    <a:pt x="105" y="186"/>
                    <a:pt x="106" y="186"/>
                    <a:pt x="106" y="187"/>
                  </a:cubicBezTo>
                  <a:lnTo>
                    <a:pt x="106" y="189"/>
                  </a:lnTo>
                  <a:close/>
                  <a:moveTo>
                    <a:pt x="110" y="193"/>
                  </a:moveTo>
                  <a:cubicBezTo>
                    <a:pt x="106" y="192"/>
                    <a:pt x="106" y="192"/>
                    <a:pt x="106" y="192"/>
                  </a:cubicBezTo>
                  <a:cubicBezTo>
                    <a:pt x="106" y="190"/>
                    <a:pt x="106" y="190"/>
                    <a:pt x="106" y="190"/>
                  </a:cubicBezTo>
                  <a:cubicBezTo>
                    <a:pt x="110" y="190"/>
                    <a:pt x="110" y="190"/>
                    <a:pt x="110" y="190"/>
                  </a:cubicBezTo>
                  <a:lnTo>
                    <a:pt x="110" y="193"/>
                  </a:lnTo>
                  <a:close/>
                  <a:moveTo>
                    <a:pt x="110" y="189"/>
                  </a:moveTo>
                  <a:cubicBezTo>
                    <a:pt x="110" y="187"/>
                    <a:pt x="110" y="187"/>
                    <a:pt x="110" y="187"/>
                  </a:cubicBezTo>
                  <a:cubicBezTo>
                    <a:pt x="110" y="187"/>
                    <a:pt x="110" y="187"/>
                    <a:pt x="110" y="186"/>
                  </a:cubicBezTo>
                  <a:cubicBezTo>
                    <a:pt x="113" y="186"/>
                    <a:pt x="113" y="186"/>
                    <a:pt x="113" y="186"/>
                  </a:cubicBezTo>
                  <a:cubicBezTo>
                    <a:pt x="113" y="189"/>
                    <a:pt x="113" y="189"/>
                    <a:pt x="113" y="189"/>
                  </a:cubicBezTo>
                  <a:lnTo>
                    <a:pt x="110" y="189"/>
                  </a:lnTo>
                  <a:close/>
                  <a:moveTo>
                    <a:pt x="115" y="194"/>
                  </a:moveTo>
                  <a:cubicBezTo>
                    <a:pt x="114" y="193"/>
                    <a:pt x="113" y="193"/>
                    <a:pt x="112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3" y="190"/>
                    <a:pt x="113" y="190"/>
                    <a:pt x="113" y="190"/>
                  </a:cubicBezTo>
                  <a:cubicBezTo>
                    <a:pt x="115" y="190"/>
                    <a:pt x="115" y="190"/>
                    <a:pt x="115" y="190"/>
                  </a:cubicBezTo>
                  <a:cubicBezTo>
                    <a:pt x="115" y="190"/>
                    <a:pt x="115" y="190"/>
                    <a:pt x="115" y="190"/>
                  </a:cubicBezTo>
                  <a:cubicBezTo>
                    <a:pt x="116" y="190"/>
                    <a:pt x="116" y="190"/>
                    <a:pt x="116" y="190"/>
                  </a:cubicBezTo>
                  <a:cubicBezTo>
                    <a:pt x="116" y="190"/>
                    <a:pt x="116" y="190"/>
                    <a:pt x="116" y="190"/>
                  </a:cubicBezTo>
                  <a:cubicBezTo>
                    <a:pt x="116" y="191"/>
                    <a:pt x="118" y="192"/>
                    <a:pt x="119" y="193"/>
                  </a:cubicBezTo>
                  <a:cubicBezTo>
                    <a:pt x="119" y="193"/>
                    <a:pt x="119" y="193"/>
                    <a:pt x="119" y="193"/>
                  </a:cubicBezTo>
                  <a:cubicBezTo>
                    <a:pt x="119" y="194"/>
                    <a:pt x="118" y="195"/>
                    <a:pt x="118" y="195"/>
                  </a:cubicBezTo>
                  <a:cubicBezTo>
                    <a:pt x="117" y="195"/>
                    <a:pt x="116" y="194"/>
                    <a:pt x="115" y="194"/>
                  </a:cubicBezTo>
                  <a:close/>
                  <a:moveTo>
                    <a:pt x="121" y="204"/>
                  </a:moveTo>
                  <a:cubicBezTo>
                    <a:pt x="120" y="203"/>
                    <a:pt x="119" y="203"/>
                    <a:pt x="118" y="202"/>
                  </a:cubicBezTo>
                  <a:cubicBezTo>
                    <a:pt x="119" y="201"/>
                    <a:pt x="119" y="200"/>
                    <a:pt x="120" y="199"/>
                  </a:cubicBezTo>
                  <a:cubicBezTo>
                    <a:pt x="121" y="200"/>
                    <a:pt x="122" y="200"/>
                    <a:pt x="123" y="200"/>
                  </a:cubicBezTo>
                  <a:cubicBezTo>
                    <a:pt x="122" y="201"/>
                    <a:pt x="122" y="203"/>
                    <a:pt x="121" y="204"/>
                  </a:cubicBezTo>
                  <a:close/>
                  <a:moveTo>
                    <a:pt x="123" y="188"/>
                  </a:moveTo>
                  <a:cubicBezTo>
                    <a:pt x="122" y="188"/>
                    <a:pt x="122" y="187"/>
                    <a:pt x="121" y="187"/>
                  </a:cubicBezTo>
                  <a:cubicBezTo>
                    <a:pt x="121" y="186"/>
                    <a:pt x="120" y="186"/>
                    <a:pt x="120" y="186"/>
                  </a:cubicBezTo>
                  <a:cubicBezTo>
                    <a:pt x="120" y="186"/>
                    <a:pt x="120" y="186"/>
                    <a:pt x="120" y="186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21" y="182"/>
                    <a:pt x="121" y="182"/>
                    <a:pt x="121" y="182"/>
                  </a:cubicBezTo>
                  <a:cubicBezTo>
                    <a:pt x="121" y="182"/>
                    <a:pt x="121" y="182"/>
                    <a:pt x="121" y="182"/>
                  </a:cubicBezTo>
                  <a:cubicBezTo>
                    <a:pt x="121" y="182"/>
                    <a:pt x="121" y="182"/>
                    <a:pt x="121" y="182"/>
                  </a:cubicBezTo>
                  <a:cubicBezTo>
                    <a:pt x="122" y="183"/>
                    <a:pt x="123" y="183"/>
                    <a:pt x="124" y="184"/>
                  </a:cubicBezTo>
                  <a:cubicBezTo>
                    <a:pt x="124" y="184"/>
                    <a:pt x="124" y="185"/>
                    <a:pt x="125" y="185"/>
                  </a:cubicBezTo>
                  <a:cubicBezTo>
                    <a:pt x="124" y="186"/>
                    <a:pt x="124" y="187"/>
                    <a:pt x="123" y="188"/>
                  </a:cubicBezTo>
                  <a:close/>
                  <a:moveTo>
                    <a:pt x="125" y="184"/>
                  </a:moveTo>
                  <a:cubicBezTo>
                    <a:pt x="125" y="183"/>
                    <a:pt x="125" y="183"/>
                    <a:pt x="124" y="183"/>
                  </a:cubicBezTo>
                  <a:cubicBezTo>
                    <a:pt x="124" y="183"/>
                    <a:pt x="123" y="182"/>
                    <a:pt x="122" y="182"/>
                  </a:cubicBezTo>
                  <a:cubicBezTo>
                    <a:pt x="123" y="182"/>
                    <a:pt x="123" y="182"/>
                    <a:pt x="123" y="182"/>
                  </a:cubicBezTo>
                  <a:cubicBezTo>
                    <a:pt x="122" y="178"/>
                    <a:pt x="122" y="178"/>
                    <a:pt x="122" y="178"/>
                  </a:cubicBezTo>
                  <a:cubicBezTo>
                    <a:pt x="123" y="178"/>
                    <a:pt x="123" y="178"/>
                    <a:pt x="123" y="178"/>
                  </a:cubicBezTo>
                  <a:cubicBezTo>
                    <a:pt x="123" y="178"/>
                    <a:pt x="124" y="178"/>
                    <a:pt x="124" y="179"/>
                  </a:cubicBezTo>
                  <a:cubicBezTo>
                    <a:pt x="125" y="179"/>
                    <a:pt x="125" y="180"/>
                    <a:pt x="126" y="180"/>
                  </a:cubicBezTo>
                  <a:cubicBezTo>
                    <a:pt x="125" y="181"/>
                    <a:pt x="125" y="182"/>
                    <a:pt x="125" y="184"/>
                  </a:cubicBezTo>
                  <a:close/>
                  <a:moveTo>
                    <a:pt x="126" y="179"/>
                  </a:moveTo>
                  <a:cubicBezTo>
                    <a:pt x="126" y="178"/>
                    <a:pt x="125" y="178"/>
                    <a:pt x="125" y="178"/>
                  </a:cubicBezTo>
                  <a:cubicBezTo>
                    <a:pt x="125" y="178"/>
                    <a:pt x="125" y="178"/>
                    <a:pt x="125" y="178"/>
                  </a:cubicBezTo>
                  <a:cubicBezTo>
                    <a:pt x="125" y="175"/>
                    <a:pt x="125" y="175"/>
                    <a:pt x="125" y="175"/>
                  </a:cubicBezTo>
                  <a:cubicBezTo>
                    <a:pt x="125" y="176"/>
                    <a:pt x="126" y="176"/>
                    <a:pt x="127" y="176"/>
                  </a:cubicBezTo>
                  <a:cubicBezTo>
                    <a:pt x="127" y="176"/>
                    <a:pt x="127" y="176"/>
                    <a:pt x="127" y="176"/>
                  </a:cubicBezTo>
                  <a:cubicBezTo>
                    <a:pt x="127" y="177"/>
                    <a:pt x="126" y="178"/>
                    <a:pt x="126" y="179"/>
                  </a:cubicBezTo>
                  <a:close/>
                  <a:moveTo>
                    <a:pt x="125" y="174"/>
                  </a:moveTo>
                  <a:cubicBezTo>
                    <a:pt x="125" y="174"/>
                    <a:pt x="125" y="174"/>
                    <a:pt x="125" y="174"/>
                  </a:cubicBezTo>
                  <a:cubicBezTo>
                    <a:pt x="125" y="174"/>
                    <a:pt x="125" y="174"/>
                    <a:pt x="125" y="174"/>
                  </a:cubicBezTo>
                  <a:cubicBezTo>
                    <a:pt x="126" y="174"/>
                    <a:pt x="126" y="174"/>
                    <a:pt x="126" y="174"/>
                  </a:cubicBezTo>
                  <a:cubicBezTo>
                    <a:pt x="127" y="174"/>
                    <a:pt x="129" y="174"/>
                    <a:pt x="130" y="174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131" y="174"/>
                    <a:pt x="131" y="174"/>
                    <a:pt x="131" y="174"/>
                  </a:cubicBezTo>
                  <a:cubicBezTo>
                    <a:pt x="131" y="174"/>
                    <a:pt x="130" y="174"/>
                    <a:pt x="130" y="175"/>
                  </a:cubicBezTo>
                  <a:cubicBezTo>
                    <a:pt x="130" y="175"/>
                    <a:pt x="129" y="175"/>
                    <a:pt x="129" y="175"/>
                  </a:cubicBezTo>
                  <a:cubicBezTo>
                    <a:pt x="129" y="175"/>
                    <a:pt x="129" y="175"/>
                    <a:pt x="129" y="175"/>
                  </a:cubicBezTo>
                  <a:cubicBezTo>
                    <a:pt x="129" y="175"/>
                    <a:pt x="129" y="175"/>
                    <a:pt x="129" y="175"/>
                  </a:cubicBezTo>
                  <a:cubicBezTo>
                    <a:pt x="127" y="175"/>
                    <a:pt x="126" y="175"/>
                    <a:pt x="125" y="174"/>
                  </a:cubicBezTo>
                  <a:close/>
                  <a:moveTo>
                    <a:pt x="131" y="190"/>
                  </a:moveTo>
                  <a:cubicBezTo>
                    <a:pt x="130" y="190"/>
                    <a:pt x="129" y="190"/>
                    <a:pt x="128" y="190"/>
                  </a:cubicBezTo>
                  <a:cubicBezTo>
                    <a:pt x="127" y="190"/>
                    <a:pt x="127" y="189"/>
                    <a:pt x="127" y="189"/>
                  </a:cubicBezTo>
                  <a:cubicBezTo>
                    <a:pt x="127" y="188"/>
                    <a:pt x="128" y="187"/>
                    <a:pt x="128" y="186"/>
                  </a:cubicBezTo>
                  <a:cubicBezTo>
                    <a:pt x="129" y="186"/>
                    <a:pt x="130" y="186"/>
                    <a:pt x="131" y="186"/>
                  </a:cubicBezTo>
                  <a:cubicBezTo>
                    <a:pt x="132" y="189"/>
                    <a:pt x="132" y="189"/>
                    <a:pt x="132" y="189"/>
                  </a:cubicBezTo>
                  <a:cubicBezTo>
                    <a:pt x="132" y="189"/>
                    <a:pt x="132" y="189"/>
                    <a:pt x="131" y="190"/>
                  </a:cubicBezTo>
                  <a:close/>
                  <a:moveTo>
                    <a:pt x="132" y="179"/>
                  </a:moveTo>
                  <a:cubicBezTo>
                    <a:pt x="132" y="179"/>
                    <a:pt x="133" y="178"/>
                    <a:pt x="133" y="178"/>
                  </a:cubicBezTo>
                  <a:cubicBezTo>
                    <a:pt x="133" y="178"/>
                    <a:pt x="133" y="178"/>
                    <a:pt x="133" y="178"/>
                  </a:cubicBezTo>
                  <a:cubicBezTo>
                    <a:pt x="136" y="178"/>
                    <a:pt x="136" y="178"/>
                    <a:pt x="136" y="178"/>
                  </a:cubicBezTo>
                  <a:cubicBezTo>
                    <a:pt x="136" y="181"/>
                    <a:pt x="136" y="181"/>
                    <a:pt x="136" y="181"/>
                  </a:cubicBezTo>
                  <a:cubicBezTo>
                    <a:pt x="135" y="181"/>
                    <a:pt x="134" y="182"/>
                    <a:pt x="134" y="182"/>
                  </a:cubicBezTo>
                  <a:cubicBezTo>
                    <a:pt x="133" y="182"/>
                    <a:pt x="133" y="183"/>
                    <a:pt x="133" y="183"/>
                  </a:cubicBezTo>
                  <a:cubicBezTo>
                    <a:pt x="132" y="181"/>
                    <a:pt x="132" y="180"/>
                    <a:pt x="132" y="179"/>
                  </a:cubicBezTo>
                  <a:close/>
                  <a:moveTo>
                    <a:pt x="139" y="184"/>
                  </a:moveTo>
                  <a:cubicBezTo>
                    <a:pt x="138" y="184"/>
                    <a:pt x="138" y="185"/>
                    <a:pt x="137" y="185"/>
                  </a:cubicBezTo>
                  <a:cubicBezTo>
                    <a:pt x="137" y="186"/>
                    <a:pt x="136" y="187"/>
                    <a:pt x="135" y="187"/>
                  </a:cubicBezTo>
                  <a:cubicBezTo>
                    <a:pt x="135" y="186"/>
                    <a:pt x="134" y="185"/>
                    <a:pt x="133" y="184"/>
                  </a:cubicBezTo>
                  <a:cubicBezTo>
                    <a:pt x="134" y="184"/>
                    <a:pt x="134" y="183"/>
                    <a:pt x="134" y="183"/>
                  </a:cubicBezTo>
                  <a:cubicBezTo>
                    <a:pt x="135" y="182"/>
                    <a:pt x="136" y="182"/>
                    <a:pt x="136" y="181"/>
                  </a:cubicBezTo>
                  <a:cubicBezTo>
                    <a:pt x="139" y="181"/>
                    <a:pt x="139" y="181"/>
                    <a:pt x="139" y="181"/>
                  </a:cubicBezTo>
                  <a:lnTo>
                    <a:pt x="139" y="184"/>
                  </a:lnTo>
                  <a:close/>
                  <a:moveTo>
                    <a:pt x="136" y="178"/>
                  </a:moveTo>
                  <a:cubicBezTo>
                    <a:pt x="137" y="174"/>
                    <a:pt x="137" y="174"/>
                    <a:pt x="137" y="174"/>
                  </a:cubicBezTo>
                  <a:cubicBezTo>
                    <a:pt x="139" y="175"/>
                    <a:pt x="139" y="175"/>
                    <a:pt x="139" y="175"/>
                  </a:cubicBezTo>
                  <a:cubicBezTo>
                    <a:pt x="139" y="178"/>
                    <a:pt x="139" y="178"/>
                    <a:pt x="139" y="178"/>
                  </a:cubicBezTo>
                  <a:lnTo>
                    <a:pt x="136" y="178"/>
                  </a:lnTo>
                  <a:close/>
                  <a:moveTo>
                    <a:pt x="142" y="181"/>
                  </a:moveTo>
                  <a:cubicBezTo>
                    <a:pt x="139" y="181"/>
                    <a:pt x="139" y="181"/>
                    <a:pt x="139" y="181"/>
                  </a:cubicBezTo>
                  <a:cubicBezTo>
                    <a:pt x="139" y="178"/>
                    <a:pt x="139" y="178"/>
                    <a:pt x="139" y="178"/>
                  </a:cubicBezTo>
                  <a:cubicBezTo>
                    <a:pt x="142" y="178"/>
                    <a:pt x="142" y="178"/>
                    <a:pt x="142" y="178"/>
                  </a:cubicBezTo>
                  <a:cubicBezTo>
                    <a:pt x="142" y="178"/>
                    <a:pt x="142" y="178"/>
                    <a:pt x="142" y="178"/>
                  </a:cubicBezTo>
                  <a:lnTo>
                    <a:pt x="142" y="181"/>
                  </a:lnTo>
                  <a:close/>
                  <a:moveTo>
                    <a:pt x="143" y="184"/>
                  </a:moveTo>
                  <a:cubicBezTo>
                    <a:pt x="143" y="181"/>
                    <a:pt x="143" y="181"/>
                    <a:pt x="143" y="181"/>
                  </a:cubicBezTo>
                  <a:cubicBezTo>
                    <a:pt x="146" y="181"/>
                    <a:pt x="146" y="181"/>
                    <a:pt x="146" y="181"/>
                  </a:cubicBezTo>
                  <a:cubicBezTo>
                    <a:pt x="146" y="184"/>
                    <a:pt x="146" y="184"/>
                    <a:pt x="146" y="184"/>
                  </a:cubicBezTo>
                  <a:lnTo>
                    <a:pt x="143" y="184"/>
                  </a:lnTo>
                  <a:close/>
                  <a:moveTo>
                    <a:pt x="146" y="177"/>
                  </a:moveTo>
                  <a:cubicBezTo>
                    <a:pt x="143" y="177"/>
                    <a:pt x="143" y="177"/>
                    <a:pt x="143" y="177"/>
                  </a:cubicBezTo>
                  <a:cubicBezTo>
                    <a:pt x="143" y="177"/>
                    <a:pt x="143" y="177"/>
                    <a:pt x="143" y="177"/>
                  </a:cubicBezTo>
                  <a:cubicBezTo>
                    <a:pt x="143" y="175"/>
                    <a:pt x="143" y="175"/>
                    <a:pt x="143" y="175"/>
                  </a:cubicBezTo>
                  <a:cubicBezTo>
                    <a:pt x="143" y="175"/>
                    <a:pt x="144" y="174"/>
                    <a:pt x="144" y="174"/>
                  </a:cubicBezTo>
                  <a:cubicBezTo>
                    <a:pt x="145" y="173"/>
                    <a:pt x="146" y="172"/>
                    <a:pt x="146" y="170"/>
                  </a:cubicBezTo>
                  <a:cubicBezTo>
                    <a:pt x="147" y="171"/>
                    <a:pt x="148" y="172"/>
                    <a:pt x="149" y="173"/>
                  </a:cubicBezTo>
                  <a:cubicBezTo>
                    <a:pt x="149" y="174"/>
                    <a:pt x="148" y="175"/>
                    <a:pt x="147" y="176"/>
                  </a:cubicBezTo>
                  <a:cubicBezTo>
                    <a:pt x="146" y="177"/>
                    <a:pt x="146" y="177"/>
                    <a:pt x="146" y="177"/>
                  </a:cubicBezTo>
                  <a:close/>
                  <a:moveTo>
                    <a:pt x="149" y="180"/>
                  </a:moveTo>
                  <a:cubicBezTo>
                    <a:pt x="146" y="180"/>
                    <a:pt x="146" y="180"/>
                    <a:pt x="146" y="180"/>
                  </a:cubicBezTo>
                  <a:cubicBezTo>
                    <a:pt x="146" y="178"/>
                    <a:pt x="146" y="178"/>
                    <a:pt x="146" y="178"/>
                  </a:cubicBezTo>
                  <a:cubicBezTo>
                    <a:pt x="147" y="178"/>
                    <a:pt x="147" y="177"/>
                    <a:pt x="147" y="177"/>
                  </a:cubicBezTo>
                  <a:cubicBezTo>
                    <a:pt x="148" y="176"/>
                    <a:pt x="149" y="175"/>
                    <a:pt x="150" y="174"/>
                  </a:cubicBezTo>
                  <a:cubicBezTo>
                    <a:pt x="150" y="174"/>
                    <a:pt x="151" y="174"/>
                    <a:pt x="151" y="175"/>
                  </a:cubicBezTo>
                  <a:cubicBezTo>
                    <a:pt x="151" y="175"/>
                    <a:pt x="151" y="175"/>
                    <a:pt x="152" y="175"/>
                  </a:cubicBezTo>
                  <a:cubicBezTo>
                    <a:pt x="152" y="175"/>
                    <a:pt x="152" y="175"/>
                    <a:pt x="152" y="175"/>
                  </a:cubicBezTo>
                  <a:cubicBezTo>
                    <a:pt x="151" y="176"/>
                    <a:pt x="150" y="179"/>
                    <a:pt x="149" y="180"/>
                  </a:cubicBezTo>
                  <a:close/>
                  <a:moveTo>
                    <a:pt x="153" y="175"/>
                  </a:moveTo>
                  <a:cubicBezTo>
                    <a:pt x="152" y="174"/>
                    <a:pt x="151" y="173"/>
                    <a:pt x="150" y="173"/>
                  </a:cubicBezTo>
                  <a:cubicBezTo>
                    <a:pt x="151" y="172"/>
                    <a:pt x="151" y="172"/>
                    <a:pt x="152" y="171"/>
                  </a:cubicBezTo>
                  <a:cubicBezTo>
                    <a:pt x="152" y="171"/>
                    <a:pt x="152" y="171"/>
                    <a:pt x="152" y="171"/>
                  </a:cubicBezTo>
                  <a:cubicBezTo>
                    <a:pt x="153" y="172"/>
                    <a:pt x="154" y="172"/>
                    <a:pt x="154" y="173"/>
                  </a:cubicBezTo>
                  <a:cubicBezTo>
                    <a:pt x="154" y="174"/>
                    <a:pt x="153" y="174"/>
                    <a:pt x="153" y="175"/>
                  </a:cubicBezTo>
                  <a:close/>
                  <a:moveTo>
                    <a:pt x="157" y="177"/>
                  </a:moveTo>
                  <a:cubicBezTo>
                    <a:pt x="156" y="177"/>
                    <a:pt x="155" y="176"/>
                    <a:pt x="154" y="175"/>
                  </a:cubicBezTo>
                  <a:cubicBezTo>
                    <a:pt x="154" y="175"/>
                    <a:pt x="155" y="174"/>
                    <a:pt x="155" y="173"/>
                  </a:cubicBezTo>
                  <a:cubicBezTo>
                    <a:pt x="156" y="174"/>
                    <a:pt x="158" y="175"/>
                    <a:pt x="159" y="175"/>
                  </a:cubicBezTo>
                  <a:cubicBezTo>
                    <a:pt x="158" y="176"/>
                    <a:pt x="157" y="177"/>
                    <a:pt x="157" y="177"/>
                  </a:cubicBezTo>
                  <a:close/>
                  <a:moveTo>
                    <a:pt x="163" y="173"/>
                  </a:moveTo>
                  <a:cubicBezTo>
                    <a:pt x="163" y="173"/>
                    <a:pt x="163" y="173"/>
                    <a:pt x="162" y="173"/>
                  </a:cubicBezTo>
                  <a:cubicBezTo>
                    <a:pt x="162" y="173"/>
                    <a:pt x="161" y="173"/>
                    <a:pt x="160" y="172"/>
                  </a:cubicBezTo>
                  <a:cubicBezTo>
                    <a:pt x="160" y="172"/>
                    <a:pt x="160" y="172"/>
                    <a:pt x="160" y="172"/>
                  </a:cubicBezTo>
                  <a:cubicBezTo>
                    <a:pt x="160" y="172"/>
                    <a:pt x="160" y="172"/>
                    <a:pt x="160" y="172"/>
                  </a:cubicBezTo>
                  <a:cubicBezTo>
                    <a:pt x="160" y="172"/>
                    <a:pt x="160" y="172"/>
                    <a:pt x="160" y="172"/>
                  </a:cubicBezTo>
                  <a:cubicBezTo>
                    <a:pt x="160" y="172"/>
                    <a:pt x="160" y="172"/>
                    <a:pt x="160" y="172"/>
                  </a:cubicBezTo>
                  <a:cubicBezTo>
                    <a:pt x="160" y="173"/>
                    <a:pt x="160" y="174"/>
                    <a:pt x="159" y="174"/>
                  </a:cubicBezTo>
                  <a:cubicBezTo>
                    <a:pt x="159" y="174"/>
                    <a:pt x="159" y="174"/>
                    <a:pt x="159" y="175"/>
                  </a:cubicBezTo>
                  <a:cubicBezTo>
                    <a:pt x="158" y="174"/>
                    <a:pt x="157" y="173"/>
                    <a:pt x="156" y="172"/>
                  </a:cubicBezTo>
                  <a:cubicBezTo>
                    <a:pt x="156" y="172"/>
                    <a:pt x="156" y="172"/>
                    <a:pt x="156" y="171"/>
                  </a:cubicBezTo>
                  <a:cubicBezTo>
                    <a:pt x="157" y="171"/>
                    <a:pt x="157" y="170"/>
                    <a:pt x="157" y="170"/>
                  </a:cubicBezTo>
                  <a:cubicBezTo>
                    <a:pt x="158" y="170"/>
                    <a:pt x="159" y="171"/>
                    <a:pt x="160" y="171"/>
                  </a:cubicBezTo>
                  <a:cubicBezTo>
                    <a:pt x="160" y="171"/>
                    <a:pt x="160" y="171"/>
                    <a:pt x="160" y="171"/>
                  </a:cubicBezTo>
                  <a:cubicBezTo>
                    <a:pt x="160" y="171"/>
                    <a:pt x="160" y="171"/>
                    <a:pt x="160" y="171"/>
                  </a:cubicBezTo>
                  <a:cubicBezTo>
                    <a:pt x="160" y="171"/>
                    <a:pt x="160" y="171"/>
                    <a:pt x="160" y="171"/>
                  </a:cubicBezTo>
                  <a:cubicBezTo>
                    <a:pt x="160" y="171"/>
                    <a:pt x="160" y="171"/>
                    <a:pt x="160" y="171"/>
                  </a:cubicBezTo>
                  <a:cubicBezTo>
                    <a:pt x="160" y="170"/>
                    <a:pt x="160" y="169"/>
                    <a:pt x="160" y="168"/>
                  </a:cubicBezTo>
                  <a:cubicBezTo>
                    <a:pt x="161" y="168"/>
                    <a:pt x="161" y="168"/>
                    <a:pt x="162" y="169"/>
                  </a:cubicBezTo>
                  <a:cubicBezTo>
                    <a:pt x="162" y="169"/>
                    <a:pt x="163" y="169"/>
                    <a:pt x="163" y="169"/>
                  </a:cubicBezTo>
                  <a:cubicBezTo>
                    <a:pt x="163" y="170"/>
                    <a:pt x="163" y="171"/>
                    <a:pt x="163" y="173"/>
                  </a:cubicBezTo>
                  <a:close/>
                  <a:moveTo>
                    <a:pt x="162" y="167"/>
                  </a:moveTo>
                  <a:cubicBezTo>
                    <a:pt x="161" y="167"/>
                    <a:pt x="161" y="167"/>
                    <a:pt x="160" y="167"/>
                  </a:cubicBezTo>
                  <a:cubicBezTo>
                    <a:pt x="160" y="167"/>
                    <a:pt x="160" y="167"/>
                    <a:pt x="160" y="166"/>
                  </a:cubicBezTo>
                  <a:cubicBezTo>
                    <a:pt x="160" y="166"/>
                    <a:pt x="160" y="165"/>
                    <a:pt x="160" y="164"/>
                  </a:cubicBezTo>
                  <a:cubicBezTo>
                    <a:pt x="160" y="164"/>
                    <a:pt x="160" y="164"/>
                    <a:pt x="161" y="164"/>
                  </a:cubicBezTo>
                  <a:cubicBezTo>
                    <a:pt x="161" y="164"/>
                    <a:pt x="162" y="165"/>
                    <a:pt x="163" y="165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3" y="166"/>
                    <a:pt x="163" y="167"/>
                    <a:pt x="163" y="168"/>
                  </a:cubicBezTo>
                  <a:cubicBezTo>
                    <a:pt x="163" y="168"/>
                    <a:pt x="162" y="168"/>
                    <a:pt x="162" y="167"/>
                  </a:cubicBezTo>
                  <a:close/>
                  <a:moveTo>
                    <a:pt x="162" y="163"/>
                  </a:moveTo>
                  <a:cubicBezTo>
                    <a:pt x="162" y="163"/>
                    <a:pt x="163" y="163"/>
                    <a:pt x="163" y="163"/>
                  </a:cubicBezTo>
                  <a:cubicBezTo>
                    <a:pt x="163" y="163"/>
                    <a:pt x="163" y="163"/>
                    <a:pt x="163" y="164"/>
                  </a:cubicBezTo>
                  <a:cubicBezTo>
                    <a:pt x="163" y="163"/>
                    <a:pt x="162" y="163"/>
                    <a:pt x="162" y="163"/>
                  </a:cubicBezTo>
                  <a:close/>
                  <a:moveTo>
                    <a:pt x="163" y="155"/>
                  </a:moveTo>
                  <a:cubicBezTo>
                    <a:pt x="164" y="153"/>
                    <a:pt x="164" y="152"/>
                    <a:pt x="163" y="150"/>
                  </a:cubicBezTo>
                  <a:cubicBezTo>
                    <a:pt x="162" y="148"/>
                    <a:pt x="160" y="147"/>
                    <a:pt x="159" y="147"/>
                  </a:cubicBezTo>
                  <a:cubicBezTo>
                    <a:pt x="154" y="138"/>
                    <a:pt x="154" y="138"/>
                    <a:pt x="154" y="138"/>
                  </a:cubicBezTo>
                  <a:cubicBezTo>
                    <a:pt x="156" y="137"/>
                    <a:pt x="157" y="137"/>
                    <a:pt x="158" y="135"/>
                  </a:cubicBezTo>
                  <a:cubicBezTo>
                    <a:pt x="166" y="141"/>
                    <a:pt x="166" y="141"/>
                    <a:pt x="166" y="141"/>
                  </a:cubicBezTo>
                  <a:cubicBezTo>
                    <a:pt x="166" y="142"/>
                    <a:pt x="167" y="144"/>
                    <a:pt x="169" y="145"/>
                  </a:cubicBezTo>
                  <a:cubicBezTo>
                    <a:pt x="170" y="146"/>
                    <a:pt x="172" y="147"/>
                    <a:pt x="174" y="146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6" y="148"/>
                    <a:pt x="176" y="148"/>
                    <a:pt x="176" y="149"/>
                  </a:cubicBezTo>
                  <a:cubicBezTo>
                    <a:pt x="173" y="152"/>
                    <a:pt x="169" y="155"/>
                    <a:pt x="165" y="158"/>
                  </a:cubicBezTo>
                  <a:cubicBezTo>
                    <a:pt x="165" y="157"/>
                    <a:pt x="164" y="157"/>
                    <a:pt x="164" y="157"/>
                  </a:cubicBezTo>
                  <a:lnTo>
                    <a:pt x="163" y="155"/>
                  </a:lnTo>
                  <a:close/>
                  <a:moveTo>
                    <a:pt x="174" y="157"/>
                  </a:moveTo>
                  <a:cubicBezTo>
                    <a:pt x="173" y="159"/>
                    <a:pt x="173" y="159"/>
                    <a:pt x="173" y="159"/>
                  </a:cubicBezTo>
                  <a:cubicBezTo>
                    <a:pt x="172" y="159"/>
                    <a:pt x="172" y="159"/>
                    <a:pt x="171" y="159"/>
                  </a:cubicBezTo>
                  <a:cubicBezTo>
                    <a:pt x="170" y="159"/>
                    <a:pt x="170" y="159"/>
                    <a:pt x="169" y="159"/>
                  </a:cubicBezTo>
                  <a:cubicBezTo>
                    <a:pt x="170" y="158"/>
                    <a:pt x="171" y="157"/>
                    <a:pt x="172" y="156"/>
                  </a:cubicBezTo>
                  <a:lnTo>
                    <a:pt x="174" y="157"/>
                  </a:lnTo>
                  <a:close/>
                  <a:moveTo>
                    <a:pt x="166" y="161"/>
                  </a:moveTo>
                  <a:cubicBezTo>
                    <a:pt x="166" y="162"/>
                    <a:pt x="166" y="163"/>
                    <a:pt x="167" y="164"/>
                  </a:cubicBezTo>
                  <a:cubicBezTo>
                    <a:pt x="166" y="164"/>
                    <a:pt x="165" y="164"/>
                    <a:pt x="164" y="164"/>
                  </a:cubicBezTo>
                  <a:cubicBezTo>
                    <a:pt x="164" y="163"/>
                    <a:pt x="164" y="163"/>
                    <a:pt x="164" y="162"/>
                  </a:cubicBezTo>
                  <a:cubicBezTo>
                    <a:pt x="165" y="162"/>
                    <a:pt x="165" y="161"/>
                    <a:pt x="166" y="161"/>
                  </a:cubicBezTo>
                  <a:close/>
                  <a:moveTo>
                    <a:pt x="166" y="173"/>
                  </a:moveTo>
                  <a:cubicBezTo>
                    <a:pt x="166" y="173"/>
                    <a:pt x="165" y="173"/>
                    <a:pt x="164" y="173"/>
                  </a:cubicBezTo>
                  <a:cubicBezTo>
                    <a:pt x="164" y="171"/>
                    <a:pt x="164" y="170"/>
                    <a:pt x="164" y="169"/>
                  </a:cubicBezTo>
                  <a:cubicBezTo>
                    <a:pt x="165" y="169"/>
                    <a:pt x="166" y="169"/>
                    <a:pt x="167" y="169"/>
                  </a:cubicBezTo>
                  <a:cubicBezTo>
                    <a:pt x="167" y="170"/>
                    <a:pt x="167" y="171"/>
                    <a:pt x="166" y="173"/>
                  </a:cubicBezTo>
                  <a:close/>
                  <a:moveTo>
                    <a:pt x="167" y="168"/>
                  </a:moveTo>
                  <a:cubicBezTo>
                    <a:pt x="166" y="168"/>
                    <a:pt x="165" y="168"/>
                    <a:pt x="164" y="168"/>
                  </a:cubicBezTo>
                  <a:cubicBezTo>
                    <a:pt x="164" y="167"/>
                    <a:pt x="164" y="166"/>
                    <a:pt x="164" y="165"/>
                  </a:cubicBezTo>
                  <a:cubicBezTo>
                    <a:pt x="164" y="165"/>
                    <a:pt x="164" y="165"/>
                    <a:pt x="164" y="165"/>
                  </a:cubicBezTo>
                  <a:cubicBezTo>
                    <a:pt x="165" y="165"/>
                    <a:pt x="166" y="165"/>
                    <a:pt x="167" y="165"/>
                  </a:cubicBezTo>
                  <a:cubicBezTo>
                    <a:pt x="167" y="166"/>
                    <a:pt x="167" y="167"/>
                    <a:pt x="167" y="168"/>
                  </a:cubicBezTo>
                  <a:close/>
                  <a:moveTo>
                    <a:pt x="168" y="164"/>
                  </a:moveTo>
                  <a:cubicBezTo>
                    <a:pt x="168" y="162"/>
                    <a:pt x="167" y="161"/>
                    <a:pt x="167" y="160"/>
                  </a:cubicBezTo>
                  <a:cubicBezTo>
                    <a:pt x="167" y="160"/>
                    <a:pt x="167" y="160"/>
                    <a:pt x="167" y="160"/>
                  </a:cubicBezTo>
                  <a:cubicBezTo>
                    <a:pt x="169" y="160"/>
                    <a:pt x="170" y="160"/>
                    <a:pt x="171" y="160"/>
                  </a:cubicBezTo>
                  <a:cubicBezTo>
                    <a:pt x="172" y="160"/>
                    <a:pt x="172" y="160"/>
                    <a:pt x="173" y="160"/>
                  </a:cubicBezTo>
                  <a:cubicBezTo>
                    <a:pt x="175" y="161"/>
                    <a:pt x="175" y="161"/>
                    <a:pt x="175" y="161"/>
                  </a:cubicBezTo>
                  <a:cubicBezTo>
                    <a:pt x="175" y="162"/>
                    <a:pt x="175" y="162"/>
                    <a:pt x="175" y="162"/>
                  </a:cubicBezTo>
                  <a:cubicBezTo>
                    <a:pt x="173" y="163"/>
                    <a:pt x="173" y="163"/>
                    <a:pt x="173" y="163"/>
                  </a:cubicBezTo>
                  <a:cubicBezTo>
                    <a:pt x="173" y="163"/>
                    <a:pt x="172" y="164"/>
                    <a:pt x="172" y="164"/>
                  </a:cubicBezTo>
                  <a:cubicBezTo>
                    <a:pt x="170" y="164"/>
                    <a:pt x="169" y="164"/>
                    <a:pt x="168" y="164"/>
                  </a:cubicBezTo>
                  <a:close/>
                  <a:moveTo>
                    <a:pt x="174" y="168"/>
                  </a:moveTo>
                  <a:cubicBezTo>
                    <a:pt x="172" y="168"/>
                    <a:pt x="169" y="167"/>
                    <a:pt x="168" y="167"/>
                  </a:cubicBezTo>
                  <a:cubicBezTo>
                    <a:pt x="168" y="167"/>
                    <a:pt x="168" y="167"/>
                    <a:pt x="168" y="167"/>
                  </a:cubicBezTo>
                  <a:cubicBezTo>
                    <a:pt x="168" y="167"/>
                    <a:pt x="168" y="167"/>
                    <a:pt x="168" y="166"/>
                  </a:cubicBezTo>
                  <a:cubicBezTo>
                    <a:pt x="168" y="166"/>
                    <a:pt x="168" y="165"/>
                    <a:pt x="168" y="165"/>
                  </a:cubicBezTo>
                  <a:cubicBezTo>
                    <a:pt x="169" y="165"/>
                    <a:pt x="170" y="165"/>
                    <a:pt x="172" y="165"/>
                  </a:cubicBezTo>
                  <a:cubicBezTo>
                    <a:pt x="173" y="165"/>
                    <a:pt x="173" y="165"/>
                    <a:pt x="174" y="164"/>
                  </a:cubicBezTo>
                  <a:cubicBezTo>
                    <a:pt x="175" y="166"/>
                    <a:pt x="175" y="166"/>
                    <a:pt x="175" y="166"/>
                  </a:cubicBezTo>
                  <a:lnTo>
                    <a:pt x="174" y="168"/>
                  </a:lnTo>
                  <a:close/>
                  <a:moveTo>
                    <a:pt x="178" y="163"/>
                  </a:moveTo>
                  <a:cubicBezTo>
                    <a:pt x="176" y="161"/>
                    <a:pt x="176" y="161"/>
                    <a:pt x="176" y="161"/>
                  </a:cubicBezTo>
                  <a:cubicBezTo>
                    <a:pt x="176" y="161"/>
                    <a:pt x="176" y="161"/>
                    <a:pt x="176" y="161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80" y="160"/>
                    <a:pt x="180" y="160"/>
                    <a:pt x="180" y="160"/>
                  </a:cubicBezTo>
                  <a:lnTo>
                    <a:pt x="178" y="163"/>
                  </a:lnTo>
                  <a:close/>
                  <a:moveTo>
                    <a:pt x="185" y="161"/>
                  </a:moveTo>
                  <a:cubicBezTo>
                    <a:pt x="184" y="161"/>
                    <a:pt x="183" y="161"/>
                    <a:pt x="182" y="161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2" y="158"/>
                    <a:pt x="182" y="158"/>
                    <a:pt x="182" y="158"/>
                  </a:cubicBezTo>
                  <a:cubicBezTo>
                    <a:pt x="182" y="158"/>
                    <a:pt x="182" y="158"/>
                    <a:pt x="182" y="158"/>
                  </a:cubicBezTo>
                  <a:cubicBezTo>
                    <a:pt x="183" y="157"/>
                    <a:pt x="184" y="157"/>
                    <a:pt x="185" y="157"/>
                  </a:cubicBezTo>
                  <a:cubicBezTo>
                    <a:pt x="185" y="157"/>
                    <a:pt x="186" y="157"/>
                    <a:pt x="186" y="157"/>
                  </a:cubicBezTo>
                  <a:cubicBezTo>
                    <a:pt x="187" y="158"/>
                    <a:pt x="187" y="159"/>
                    <a:pt x="187" y="160"/>
                  </a:cubicBezTo>
                  <a:cubicBezTo>
                    <a:pt x="186" y="160"/>
                    <a:pt x="185" y="160"/>
                    <a:pt x="185" y="161"/>
                  </a:cubicBezTo>
                  <a:close/>
                  <a:moveTo>
                    <a:pt x="194" y="156"/>
                  </a:moveTo>
                  <a:cubicBezTo>
                    <a:pt x="194" y="157"/>
                    <a:pt x="193" y="157"/>
                    <a:pt x="192" y="158"/>
                  </a:cubicBezTo>
                  <a:cubicBezTo>
                    <a:pt x="191" y="158"/>
                    <a:pt x="191" y="158"/>
                    <a:pt x="191" y="158"/>
                  </a:cubicBezTo>
                  <a:cubicBezTo>
                    <a:pt x="190" y="157"/>
                    <a:pt x="190" y="156"/>
                    <a:pt x="189" y="155"/>
                  </a:cubicBezTo>
                  <a:cubicBezTo>
                    <a:pt x="190" y="155"/>
                    <a:pt x="190" y="154"/>
                    <a:pt x="191" y="153"/>
                  </a:cubicBezTo>
                  <a:cubicBezTo>
                    <a:pt x="194" y="155"/>
                    <a:pt x="194" y="155"/>
                    <a:pt x="194" y="155"/>
                  </a:cubicBezTo>
                  <a:cubicBezTo>
                    <a:pt x="194" y="155"/>
                    <a:pt x="194" y="155"/>
                    <a:pt x="194" y="156"/>
                  </a:cubicBezTo>
                  <a:close/>
                  <a:moveTo>
                    <a:pt x="192" y="150"/>
                  </a:moveTo>
                  <a:cubicBezTo>
                    <a:pt x="192" y="150"/>
                    <a:pt x="192" y="149"/>
                    <a:pt x="192" y="149"/>
                  </a:cubicBezTo>
                  <a:cubicBezTo>
                    <a:pt x="192" y="148"/>
                    <a:pt x="192" y="147"/>
                    <a:pt x="192" y="146"/>
                  </a:cubicBezTo>
                  <a:cubicBezTo>
                    <a:pt x="194" y="144"/>
                    <a:pt x="194" y="144"/>
                    <a:pt x="194" y="144"/>
                  </a:cubicBezTo>
                  <a:cubicBezTo>
                    <a:pt x="195" y="146"/>
                    <a:pt x="195" y="146"/>
                    <a:pt x="195" y="146"/>
                  </a:cubicBezTo>
                  <a:cubicBezTo>
                    <a:pt x="195" y="147"/>
                    <a:pt x="195" y="148"/>
                    <a:pt x="195" y="148"/>
                  </a:cubicBezTo>
                  <a:cubicBezTo>
                    <a:pt x="195" y="149"/>
                    <a:pt x="195" y="150"/>
                    <a:pt x="196" y="151"/>
                  </a:cubicBezTo>
                  <a:cubicBezTo>
                    <a:pt x="194" y="151"/>
                    <a:pt x="193" y="151"/>
                    <a:pt x="192" y="150"/>
                  </a:cubicBezTo>
                  <a:close/>
                  <a:moveTo>
                    <a:pt x="194" y="144"/>
                  </a:moveTo>
                  <a:cubicBezTo>
                    <a:pt x="192" y="142"/>
                    <a:pt x="192" y="142"/>
                    <a:pt x="192" y="142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96" y="142"/>
                    <a:pt x="196" y="142"/>
                    <a:pt x="196" y="142"/>
                  </a:cubicBezTo>
                  <a:lnTo>
                    <a:pt x="194" y="144"/>
                  </a:lnTo>
                  <a:close/>
                  <a:moveTo>
                    <a:pt x="196" y="131"/>
                  </a:moveTo>
                  <a:cubicBezTo>
                    <a:pt x="196" y="130"/>
                    <a:pt x="196" y="129"/>
                    <a:pt x="196" y="128"/>
                  </a:cubicBezTo>
                  <a:cubicBezTo>
                    <a:pt x="196" y="128"/>
                    <a:pt x="196" y="128"/>
                    <a:pt x="196" y="128"/>
                  </a:cubicBezTo>
                  <a:cubicBezTo>
                    <a:pt x="197" y="128"/>
                    <a:pt x="198" y="128"/>
                    <a:pt x="199" y="128"/>
                  </a:cubicBezTo>
                  <a:cubicBezTo>
                    <a:pt x="199" y="129"/>
                    <a:pt x="199" y="130"/>
                    <a:pt x="199" y="130"/>
                  </a:cubicBezTo>
                  <a:cubicBezTo>
                    <a:pt x="199" y="130"/>
                    <a:pt x="199" y="130"/>
                    <a:pt x="199" y="130"/>
                  </a:cubicBezTo>
                  <a:cubicBezTo>
                    <a:pt x="198" y="130"/>
                    <a:pt x="197" y="130"/>
                    <a:pt x="196" y="131"/>
                  </a:cubicBezTo>
                  <a:close/>
                  <a:moveTo>
                    <a:pt x="198" y="131"/>
                  </a:moveTo>
                  <a:cubicBezTo>
                    <a:pt x="198" y="131"/>
                    <a:pt x="198" y="131"/>
                    <a:pt x="198" y="131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199" y="132"/>
                    <a:pt x="200" y="135"/>
                    <a:pt x="200" y="137"/>
                  </a:cubicBezTo>
                  <a:cubicBezTo>
                    <a:pt x="198" y="139"/>
                    <a:pt x="198" y="139"/>
                    <a:pt x="198" y="139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7" y="137"/>
                    <a:pt x="197" y="136"/>
                    <a:pt x="197" y="136"/>
                  </a:cubicBezTo>
                  <a:cubicBezTo>
                    <a:pt x="197" y="134"/>
                    <a:pt x="196" y="133"/>
                    <a:pt x="196" y="132"/>
                  </a:cubicBezTo>
                  <a:cubicBezTo>
                    <a:pt x="197" y="132"/>
                    <a:pt x="197" y="132"/>
                    <a:pt x="198" y="131"/>
                  </a:cubicBezTo>
                  <a:close/>
                  <a:moveTo>
                    <a:pt x="198" y="140"/>
                  </a:moveTo>
                  <a:cubicBezTo>
                    <a:pt x="201" y="141"/>
                    <a:pt x="201" y="141"/>
                    <a:pt x="201" y="141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196" y="142"/>
                    <a:pt x="196" y="142"/>
                    <a:pt x="196" y="142"/>
                  </a:cubicBezTo>
                  <a:lnTo>
                    <a:pt x="198" y="140"/>
                  </a:lnTo>
                  <a:close/>
                  <a:moveTo>
                    <a:pt x="197" y="151"/>
                  </a:moveTo>
                  <a:cubicBezTo>
                    <a:pt x="197" y="150"/>
                    <a:pt x="196" y="149"/>
                    <a:pt x="196" y="148"/>
                  </a:cubicBezTo>
                  <a:cubicBezTo>
                    <a:pt x="196" y="148"/>
                    <a:pt x="196" y="147"/>
                    <a:pt x="197" y="146"/>
                  </a:cubicBezTo>
                  <a:cubicBezTo>
                    <a:pt x="199" y="144"/>
                    <a:pt x="199" y="144"/>
                    <a:pt x="199" y="144"/>
                  </a:cubicBezTo>
                  <a:cubicBezTo>
                    <a:pt x="200" y="146"/>
                    <a:pt x="200" y="146"/>
                    <a:pt x="200" y="146"/>
                  </a:cubicBezTo>
                  <a:cubicBezTo>
                    <a:pt x="200" y="147"/>
                    <a:pt x="201" y="149"/>
                    <a:pt x="201" y="150"/>
                  </a:cubicBezTo>
                  <a:cubicBezTo>
                    <a:pt x="201" y="151"/>
                    <a:pt x="201" y="151"/>
                    <a:pt x="201" y="151"/>
                  </a:cubicBezTo>
                  <a:cubicBezTo>
                    <a:pt x="199" y="151"/>
                    <a:pt x="198" y="151"/>
                    <a:pt x="197" y="151"/>
                  </a:cubicBezTo>
                  <a:close/>
                  <a:moveTo>
                    <a:pt x="203" y="143"/>
                  </a:moveTo>
                  <a:cubicBezTo>
                    <a:pt x="201" y="141"/>
                    <a:pt x="201" y="141"/>
                    <a:pt x="201" y="141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205" y="141"/>
                    <a:pt x="205" y="141"/>
                    <a:pt x="205" y="141"/>
                  </a:cubicBezTo>
                  <a:lnTo>
                    <a:pt x="203" y="143"/>
                  </a:lnTo>
                  <a:close/>
                  <a:moveTo>
                    <a:pt x="204" y="130"/>
                  </a:moveTo>
                  <a:cubicBezTo>
                    <a:pt x="204" y="130"/>
                    <a:pt x="204" y="130"/>
                    <a:pt x="204" y="130"/>
                  </a:cubicBezTo>
                  <a:cubicBezTo>
                    <a:pt x="205" y="130"/>
                    <a:pt x="205" y="130"/>
                    <a:pt x="205" y="130"/>
                  </a:cubicBezTo>
                  <a:cubicBezTo>
                    <a:pt x="205" y="130"/>
                    <a:pt x="205" y="130"/>
                    <a:pt x="205" y="130"/>
                  </a:cubicBezTo>
                  <a:cubicBezTo>
                    <a:pt x="206" y="131"/>
                    <a:pt x="207" y="132"/>
                    <a:pt x="208" y="134"/>
                  </a:cubicBezTo>
                  <a:cubicBezTo>
                    <a:pt x="208" y="135"/>
                    <a:pt x="209" y="135"/>
                    <a:pt x="209" y="135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5" y="136"/>
                    <a:pt x="205" y="135"/>
                    <a:pt x="205" y="134"/>
                  </a:cubicBezTo>
                  <a:cubicBezTo>
                    <a:pt x="205" y="133"/>
                    <a:pt x="205" y="131"/>
                    <a:pt x="204" y="130"/>
                  </a:cubicBezTo>
                  <a:close/>
                  <a:moveTo>
                    <a:pt x="208" y="143"/>
                  </a:moveTo>
                  <a:cubicBezTo>
                    <a:pt x="205" y="141"/>
                    <a:pt x="205" y="141"/>
                    <a:pt x="205" y="141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10" y="140"/>
                    <a:pt x="210" y="140"/>
                    <a:pt x="210" y="140"/>
                  </a:cubicBezTo>
                  <a:lnTo>
                    <a:pt x="208" y="143"/>
                  </a:lnTo>
                  <a:close/>
                  <a:moveTo>
                    <a:pt x="210" y="135"/>
                  </a:moveTo>
                  <a:cubicBezTo>
                    <a:pt x="210" y="135"/>
                    <a:pt x="210" y="134"/>
                    <a:pt x="209" y="134"/>
                  </a:cubicBezTo>
                  <a:cubicBezTo>
                    <a:pt x="209" y="132"/>
                    <a:pt x="207" y="130"/>
                    <a:pt x="206" y="130"/>
                  </a:cubicBezTo>
                  <a:cubicBezTo>
                    <a:pt x="207" y="129"/>
                    <a:pt x="208" y="129"/>
                    <a:pt x="209" y="129"/>
                  </a:cubicBezTo>
                  <a:cubicBezTo>
                    <a:pt x="209" y="129"/>
                    <a:pt x="211" y="130"/>
                    <a:pt x="212" y="131"/>
                  </a:cubicBezTo>
                  <a:cubicBezTo>
                    <a:pt x="213" y="132"/>
                    <a:pt x="213" y="133"/>
                    <a:pt x="213" y="134"/>
                  </a:cubicBezTo>
                  <a:cubicBezTo>
                    <a:pt x="213" y="134"/>
                    <a:pt x="213" y="134"/>
                    <a:pt x="213" y="134"/>
                  </a:cubicBezTo>
                  <a:cubicBezTo>
                    <a:pt x="212" y="136"/>
                    <a:pt x="212" y="136"/>
                    <a:pt x="212" y="136"/>
                  </a:cubicBezTo>
                  <a:cubicBezTo>
                    <a:pt x="212" y="136"/>
                    <a:pt x="211" y="136"/>
                    <a:pt x="211" y="136"/>
                  </a:cubicBezTo>
                  <a:lnTo>
                    <a:pt x="210" y="135"/>
                  </a:lnTo>
                  <a:close/>
                  <a:moveTo>
                    <a:pt x="213" y="141"/>
                  </a:moveTo>
                  <a:cubicBezTo>
                    <a:pt x="210" y="140"/>
                    <a:pt x="210" y="140"/>
                    <a:pt x="210" y="140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4" y="139"/>
                    <a:pt x="214" y="139"/>
                    <a:pt x="214" y="139"/>
                  </a:cubicBezTo>
                  <a:lnTo>
                    <a:pt x="213" y="141"/>
                  </a:lnTo>
                  <a:close/>
                  <a:moveTo>
                    <a:pt x="216" y="135"/>
                  </a:moveTo>
                  <a:cubicBezTo>
                    <a:pt x="214" y="134"/>
                    <a:pt x="214" y="134"/>
                    <a:pt x="214" y="134"/>
                  </a:cubicBezTo>
                  <a:cubicBezTo>
                    <a:pt x="214" y="134"/>
                    <a:pt x="214" y="134"/>
                    <a:pt x="214" y="134"/>
                  </a:cubicBezTo>
                  <a:cubicBezTo>
                    <a:pt x="214" y="133"/>
                    <a:pt x="214" y="132"/>
                    <a:pt x="213" y="131"/>
                  </a:cubicBezTo>
                  <a:cubicBezTo>
                    <a:pt x="212" y="130"/>
                    <a:pt x="211" y="129"/>
                    <a:pt x="210" y="128"/>
                  </a:cubicBezTo>
                  <a:cubicBezTo>
                    <a:pt x="210" y="128"/>
                    <a:pt x="210" y="128"/>
                    <a:pt x="210" y="128"/>
                  </a:cubicBezTo>
                  <a:cubicBezTo>
                    <a:pt x="212" y="129"/>
                    <a:pt x="216" y="131"/>
                    <a:pt x="218" y="133"/>
                  </a:cubicBezTo>
                  <a:cubicBezTo>
                    <a:pt x="218" y="133"/>
                    <a:pt x="218" y="133"/>
                    <a:pt x="218" y="133"/>
                  </a:cubicBezTo>
                  <a:lnTo>
                    <a:pt x="216" y="135"/>
                  </a:lnTo>
                  <a:close/>
                  <a:moveTo>
                    <a:pt x="223" y="128"/>
                  </a:moveTo>
                  <a:cubicBezTo>
                    <a:pt x="221" y="129"/>
                    <a:pt x="221" y="128"/>
                    <a:pt x="222" y="131"/>
                  </a:cubicBezTo>
                  <a:cubicBezTo>
                    <a:pt x="221" y="134"/>
                    <a:pt x="221" y="134"/>
                    <a:pt x="221" y="134"/>
                  </a:cubicBezTo>
                  <a:cubicBezTo>
                    <a:pt x="220" y="134"/>
                    <a:pt x="220" y="134"/>
                    <a:pt x="220" y="133"/>
                  </a:cubicBezTo>
                  <a:cubicBezTo>
                    <a:pt x="220" y="133"/>
                    <a:pt x="219" y="133"/>
                    <a:pt x="219" y="133"/>
                  </a:cubicBezTo>
                  <a:cubicBezTo>
                    <a:pt x="219" y="133"/>
                    <a:pt x="219" y="133"/>
                    <a:pt x="219" y="132"/>
                  </a:cubicBezTo>
                  <a:cubicBezTo>
                    <a:pt x="219" y="132"/>
                    <a:pt x="219" y="132"/>
                    <a:pt x="219" y="132"/>
                  </a:cubicBezTo>
                  <a:cubicBezTo>
                    <a:pt x="219" y="132"/>
                    <a:pt x="219" y="132"/>
                    <a:pt x="219" y="132"/>
                  </a:cubicBezTo>
                  <a:cubicBezTo>
                    <a:pt x="217" y="131"/>
                    <a:pt x="213" y="128"/>
                    <a:pt x="211" y="127"/>
                  </a:cubicBezTo>
                  <a:cubicBezTo>
                    <a:pt x="212" y="127"/>
                    <a:pt x="212" y="126"/>
                    <a:pt x="212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2" y="126"/>
                    <a:pt x="212" y="126"/>
                    <a:pt x="212" y="125"/>
                  </a:cubicBezTo>
                  <a:cubicBezTo>
                    <a:pt x="214" y="125"/>
                    <a:pt x="219" y="126"/>
                    <a:pt x="221" y="125"/>
                  </a:cubicBezTo>
                  <a:cubicBezTo>
                    <a:pt x="221" y="125"/>
                    <a:pt x="221" y="125"/>
                    <a:pt x="221" y="125"/>
                  </a:cubicBezTo>
                  <a:cubicBezTo>
                    <a:pt x="221" y="125"/>
                    <a:pt x="221" y="125"/>
                    <a:pt x="221" y="125"/>
                  </a:cubicBezTo>
                  <a:cubicBezTo>
                    <a:pt x="221" y="125"/>
                    <a:pt x="222" y="125"/>
                    <a:pt x="222" y="125"/>
                  </a:cubicBezTo>
                  <a:cubicBezTo>
                    <a:pt x="222" y="125"/>
                    <a:pt x="222" y="125"/>
                    <a:pt x="222" y="125"/>
                  </a:cubicBezTo>
                  <a:cubicBezTo>
                    <a:pt x="222" y="125"/>
                    <a:pt x="222" y="125"/>
                    <a:pt x="223" y="125"/>
                  </a:cubicBezTo>
                  <a:cubicBezTo>
                    <a:pt x="223" y="125"/>
                    <a:pt x="223" y="125"/>
                    <a:pt x="224" y="125"/>
                  </a:cubicBezTo>
                  <a:lnTo>
                    <a:pt x="223" y="128"/>
                  </a:lnTo>
                  <a:close/>
                  <a:moveTo>
                    <a:pt x="222" y="121"/>
                  </a:moveTo>
                  <a:cubicBezTo>
                    <a:pt x="222" y="118"/>
                    <a:pt x="222" y="118"/>
                    <a:pt x="222" y="11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5" y="121"/>
                    <a:pt x="225" y="121"/>
                    <a:pt x="225" y="121"/>
                  </a:cubicBezTo>
                  <a:lnTo>
                    <a:pt x="222" y="121"/>
                  </a:lnTo>
                  <a:close/>
                  <a:moveTo>
                    <a:pt x="228" y="125"/>
                  </a:moveTo>
                  <a:cubicBezTo>
                    <a:pt x="225" y="125"/>
                    <a:pt x="225" y="125"/>
                    <a:pt x="225" y="125"/>
                  </a:cubicBezTo>
                  <a:cubicBezTo>
                    <a:pt x="225" y="125"/>
                    <a:pt x="225" y="125"/>
                    <a:pt x="225" y="124"/>
                  </a:cubicBezTo>
                  <a:cubicBezTo>
                    <a:pt x="225" y="121"/>
                    <a:pt x="225" y="121"/>
                    <a:pt x="225" y="121"/>
                  </a:cubicBezTo>
                  <a:cubicBezTo>
                    <a:pt x="228" y="122"/>
                    <a:pt x="228" y="122"/>
                    <a:pt x="228" y="122"/>
                  </a:cubicBezTo>
                  <a:lnTo>
                    <a:pt x="228" y="125"/>
                  </a:lnTo>
                  <a:close/>
                  <a:moveTo>
                    <a:pt x="229" y="114"/>
                  </a:moveTo>
                  <a:cubicBezTo>
                    <a:pt x="228" y="115"/>
                    <a:pt x="228" y="116"/>
                    <a:pt x="228" y="11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5" y="116"/>
                    <a:pt x="225" y="116"/>
                    <a:pt x="225" y="116"/>
                  </a:cubicBezTo>
                  <a:cubicBezTo>
                    <a:pt x="225" y="115"/>
                    <a:pt x="225" y="115"/>
                    <a:pt x="225" y="115"/>
                  </a:cubicBezTo>
                  <a:cubicBezTo>
                    <a:pt x="225" y="115"/>
                    <a:pt x="225" y="115"/>
                    <a:pt x="225" y="115"/>
                  </a:cubicBezTo>
                  <a:cubicBezTo>
                    <a:pt x="225" y="115"/>
                    <a:pt x="225" y="115"/>
                    <a:pt x="225" y="115"/>
                  </a:cubicBezTo>
                  <a:cubicBezTo>
                    <a:pt x="226" y="114"/>
                    <a:pt x="226" y="113"/>
                    <a:pt x="227" y="111"/>
                  </a:cubicBezTo>
                  <a:cubicBezTo>
                    <a:pt x="227" y="110"/>
                    <a:pt x="227" y="110"/>
                    <a:pt x="228" y="109"/>
                  </a:cubicBezTo>
                  <a:cubicBezTo>
                    <a:pt x="229" y="110"/>
                    <a:pt x="229" y="110"/>
                    <a:pt x="230" y="111"/>
                  </a:cubicBezTo>
                  <a:cubicBezTo>
                    <a:pt x="230" y="112"/>
                    <a:pt x="229" y="113"/>
                    <a:pt x="229" y="114"/>
                  </a:cubicBezTo>
                  <a:close/>
                  <a:moveTo>
                    <a:pt x="231" y="104"/>
                  </a:moveTo>
                  <a:cubicBezTo>
                    <a:pt x="231" y="104"/>
                    <a:pt x="230" y="103"/>
                    <a:pt x="229" y="103"/>
                  </a:cubicBezTo>
                  <a:cubicBezTo>
                    <a:pt x="229" y="102"/>
                    <a:pt x="230" y="100"/>
                    <a:pt x="231" y="99"/>
                  </a:cubicBezTo>
                  <a:cubicBezTo>
                    <a:pt x="232" y="99"/>
                    <a:pt x="233" y="100"/>
                    <a:pt x="234" y="100"/>
                  </a:cubicBezTo>
                  <a:cubicBezTo>
                    <a:pt x="233" y="102"/>
                    <a:pt x="232" y="104"/>
                    <a:pt x="231" y="104"/>
                  </a:cubicBezTo>
                  <a:close/>
                  <a:moveTo>
                    <a:pt x="235" y="96"/>
                  </a:moveTo>
                  <a:cubicBezTo>
                    <a:pt x="234" y="96"/>
                    <a:pt x="233" y="95"/>
                    <a:pt x="232" y="95"/>
                  </a:cubicBezTo>
                  <a:cubicBezTo>
                    <a:pt x="232" y="93"/>
                    <a:pt x="232" y="92"/>
                    <a:pt x="232" y="92"/>
                  </a:cubicBezTo>
                  <a:cubicBezTo>
                    <a:pt x="233" y="92"/>
                    <a:pt x="235" y="92"/>
                    <a:pt x="236" y="92"/>
                  </a:cubicBezTo>
                  <a:cubicBezTo>
                    <a:pt x="236" y="93"/>
                    <a:pt x="236" y="94"/>
                    <a:pt x="235" y="96"/>
                  </a:cubicBezTo>
                  <a:close/>
                  <a:moveTo>
                    <a:pt x="237" y="86"/>
                  </a:moveTo>
                  <a:cubicBezTo>
                    <a:pt x="236" y="85"/>
                    <a:pt x="236" y="84"/>
                    <a:pt x="236" y="82"/>
                  </a:cubicBezTo>
                  <a:cubicBezTo>
                    <a:pt x="237" y="82"/>
                    <a:pt x="238" y="81"/>
                    <a:pt x="240" y="80"/>
                  </a:cubicBezTo>
                  <a:cubicBezTo>
                    <a:pt x="240" y="80"/>
                    <a:pt x="240" y="80"/>
                    <a:pt x="240" y="80"/>
                  </a:cubicBezTo>
                  <a:cubicBezTo>
                    <a:pt x="241" y="83"/>
                    <a:pt x="241" y="84"/>
                    <a:pt x="241" y="85"/>
                  </a:cubicBezTo>
                  <a:cubicBezTo>
                    <a:pt x="239" y="86"/>
                    <a:pt x="238" y="86"/>
                    <a:pt x="237" y="86"/>
                  </a:cubicBezTo>
                  <a:close/>
                  <a:moveTo>
                    <a:pt x="239" y="75"/>
                  </a:moveTo>
                  <a:cubicBezTo>
                    <a:pt x="237" y="72"/>
                    <a:pt x="236" y="71"/>
                    <a:pt x="234" y="70"/>
                  </a:cubicBezTo>
                  <a:cubicBezTo>
                    <a:pt x="235" y="69"/>
                    <a:pt x="235" y="69"/>
                    <a:pt x="235" y="69"/>
                  </a:cubicBezTo>
                  <a:cubicBezTo>
                    <a:pt x="236" y="69"/>
                    <a:pt x="236" y="69"/>
                    <a:pt x="236" y="68"/>
                  </a:cubicBezTo>
                  <a:cubicBezTo>
                    <a:pt x="238" y="69"/>
                    <a:pt x="240" y="71"/>
                    <a:pt x="241" y="73"/>
                  </a:cubicBezTo>
                  <a:cubicBezTo>
                    <a:pt x="240" y="73"/>
                    <a:pt x="240" y="74"/>
                    <a:pt x="239" y="75"/>
                  </a:cubicBezTo>
                  <a:close/>
                </a:path>
              </a:pathLst>
            </a:custGeom>
            <a:solidFill>
              <a:srgbClr val="F26D6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2" name="文本框 51"/>
          <p:cNvSpPr txBox="1"/>
          <p:nvPr/>
        </p:nvSpPr>
        <p:spPr>
          <a:xfrm rot="21161683">
            <a:off x="1842729" y="4837298"/>
            <a:ext cx="3792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47EA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     这</a:t>
            </a:r>
            <a:r>
              <a:rPr lang="zh-CN" altLang="en-US" sz="2000" b="1" dirty="0">
                <a:solidFill>
                  <a:srgbClr val="F47EA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是你第一次送我的礼物，我一直戴在身上，视若珍宝，虽然它是那样的可爱好笑</a:t>
            </a:r>
            <a:r>
              <a:rPr lang="en-US" altLang="zh-CN" sz="2000" b="1" dirty="0" smtClean="0">
                <a:solidFill>
                  <a:srgbClr val="F47EA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……</a:t>
            </a:r>
            <a:endParaRPr lang="zh-CN" altLang="en-US" sz="2000" b="1" dirty="0">
              <a:solidFill>
                <a:srgbClr val="F47EA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新蒂小丸子" panose="03000600000000000000" pitchFamily="66" charset="-122"/>
              <a:ea typeface="新蒂小丸子" panose="03000600000000000000" pitchFamily="66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259410" y="-64586"/>
            <a:ext cx="6074724" cy="5259222"/>
            <a:chOff x="259410" y="-64586"/>
            <a:chExt cx="6074724" cy="5259222"/>
          </a:xfrm>
        </p:grpSpPr>
        <p:sp>
          <p:nvSpPr>
            <p:cNvPr id="54" name="Freeform 59"/>
            <p:cNvSpPr>
              <a:spLocks noEditPoints="1"/>
            </p:cNvSpPr>
            <p:nvPr/>
          </p:nvSpPr>
          <p:spPr bwMode="auto">
            <a:xfrm rot="20973432">
              <a:off x="614913" y="702958"/>
              <a:ext cx="5632666" cy="4077781"/>
            </a:xfrm>
            <a:custGeom>
              <a:avLst/>
              <a:gdLst>
                <a:gd name="T0" fmla="*/ 215 w 2601"/>
                <a:gd name="T1" fmla="*/ 1757 h 1883"/>
                <a:gd name="T2" fmla="*/ 139 w 2601"/>
                <a:gd name="T3" fmla="*/ 238 h 1883"/>
                <a:gd name="T4" fmla="*/ 2394 w 2601"/>
                <a:gd name="T5" fmla="*/ 126 h 1883"/>
                <a:gd name="T6" fmla="*/ 2463 w 2601"/>
                <a:gd name="T7" fmla="*/ 1641 h 1883"/>
                <a:gd name="T8" fmla="*/ 215 w 2601"/>
                <a:gd name="T9" fmla="*/ 1757 h 1883"/>
                <a:gd name="T10" fmla="*/ 2522 w 2601"/>
                <a:gd name="T11" fmla="*/ 0 h 1883"/>
                <a:gd name="T12" fmla="*/ 0 w 2601"/>
                <a:gd name="T13" fmla="*/ 126 h 1883"/>
                <a:gd name="T14" fmla="*/ 85 w 2601"/>
                <a:gd name="T15" fmla="*/ 1883 h 1883"/>
                <a:gd name="T16" fmla="*/ 2601 w 2601"/>
                <a:gd name="T17" fmla="*/ 1753 h 1883"/>
                <a:gd name="T18" fmla="*/ 2522 w 2601"/>
                <a:gd name="T19" fmla="*/ 0 h 1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01" h="1883">
                  <a:moveTo>
                    <a:pt x="215" y="1757"/>
                  </a:moveTo>
                  <a:lnTo>
                    <a:pt x="139" y="238"/>
                  </a:lnTo>
                  <a:lnTo>
                    <a:pt x="2394" y="126"/>
                  </a:lnTo>
                  <a:lnTo>
                    <a:pt x="2463" y="1641"/>
                  </a:lnTo>
                  <a:lnTo>
                    <a:pt x="215" y="1757"/>
                  </a:lnTo>
                  <a:close/>
                  <a:moveTo>
                    <a:pt x="2522" y="0"/>
                  </a:moveTo>
                  <a:lnTo>
                    <a:pt x="0" y="126"/>
                  </a:lnTo>
                  <a:lnTo>
                    <a:pt x="85" y="1883"/>
                  </a:lnTo>
                  <a:lnTo>
                    <a:pt x="2601" y="1753"/>
                  </a:lnTo>
                  <a:lnTo>
                    <a:pt x="2522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7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 rot="20740147">
              <a:off x="840291" y="950070"/>
              <a:ext cx="5098701" cy="3406777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6" name="组合 55"/>
            <p:cNvGrpSpPr/>
            <p:nvPr/>
          </p:nvGrpSpPr>
          <p:grpSpPr>
            <a:xfrm rot="20797027">
              <a:off x="1931734" y="-64586"/>
              <a:ext cx="1962415" cy="875978"/>
              <a:chOff x="5170485" y="1440655"/>
              <a:chExt cx="1643063" cy="733426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656265" y="1586159"/>
                <a:ext cx="295298" cy="128172"/>
              </a:xfrm>
              <a:prstGeom prst="ellipse">
                <a:avLst/>
              </a:prstGeom>
              <a:gradFill flip="none" rotWithShape="1">
                <a:gsLst>
                  <a:gs pos="4000">
                    <a:schemeClr val="bg1">
                      <a:lumMod val="6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4" name="Group 51"/>
              <p:cNvGrpSpPr>
                <a:grpSpLocks noChangeAspect="1"/>
              </p:cNvGrpSpPr>
              <p:nvPr/>
            </p:nvGrpSpPr>
            <p:grpSpPr bwMode="auto">
              <a:xfrm>
                <a:off x="5170485" y="1440655"/>
                <a:ext cx="1643063" cy="733426"/>
                <a:chOff x="3307" y="1909"/>
                <a:chExt cx="1035" cy="462"/>
              </a:xfrm>
            </p:grpSpPr>
            <p:sp>
              <p:nvSpPr>
                <p:cNvPr id="65" name="Freeform 54"/>
                <p:cNvSpPr>
                  <a:spLocks/>
                </p:cNvSpPr>
                <p:nvPr/>
              </p:nvSpPr>
              <p:spPr bwMode="auto">
                <a:xfrm>
                  <a:off x="3340" y="2014"/>
                  <a:ext cx="369" cy="357"/>
                </a:xfrm>
                <a:custGeom>
                  <a:avLst/>
                  <a:gdLst>
                    <a:gd name="T0" fmla="*/ 145 w 155"/>
                    <a:gd name="T1" fmla="*/ 2 h 148"/>
                    <a:gd name="T2" fmla="*/ 3 w 155"/>
                    <a:gd name="T3" fmla="*/ 144 h 148"/>
                    <a:gd name="T4" fmla="*/ 9 w 155"/>
                    <a:gd name="T5" fmla="*/ 146 h 148"/>
                    <a:gd name="T6" fmla="*/ 152 w 155"/>
                    <a:gd name="T7" fmla="*/ 3 h 148"/>
                    <a:gd name="T8" fmla="*/ 145 w 155"/>
                    <a:gd name="T9" fmla="*/ 2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5" h="148">
                      <a:moveTo>
                        <a:pt x="145" y="2"/>
                      </a:moveTo>
                      <a:cubicBezTo>
                        <a:pt x="98" y="49"/>
                        <a:pt x="50" y="97"/>
                        <a:pt x="3" y="144"/>
                      </a:cubicBezTo>
                      <a:cubicBezTo>
                        <a:pt x="0" y="148"/>
                        <a:pt x="7" y="148"/>
                        <a:pt x="9" y="146"/>
                      </a:cubicBezTo>
                      <a:cubicBezTo>
                        <a:pt x="57" y="98"/>
                        <a:pt x="104" y="51"/>
                        <a:pt x="152" y="3"/>
                      </a:cubicBezTo>
                      <a:cubicBezTo>
                        <a:pt x="155" y="0"/>
                        <a:pt x="147" y="0"/>
                        <a:pt x="145" y="2"/>
                      </a:cubicBezTo>
                      <a:close/>
                    </a:path>
                  </a:pathLst>
                </a:custGeom>
                <a:solidFill>
                  <a:srgbClr val="807F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Freeform 55"/>
                <p:cNvSpPr>
                  <a:spLocks/>
                </p:cNvSpPr>
                <p:nvPr/>
              </p:nvSpPr>
              <p:spPr bwMode="auto">
                <a:xfrm>
                  <a:off x="3707" y="2024"/>
                  <a:ext cx="635" cy="294"/>
                </a:xfrm>
                <a:custGeom>
                  <a:avLst/>
                  <a:gdLst>
                    <a:gd name="T0" fmla="*/ 3 w 267"/>
                    <a:gd name="T1" fmla="*/ 6 h 122"/>
                    <a:gd name="T2" fmla="*/ 257 w 267"/>
                    <a:gd name="T3" fmla="*/ 121 h 122"/>
                    <a:gd name="T4" fmla="*/ 263 w 267"/>
                    <a:gd name="T5" fmla="*/ 117 h 122"/>
                    <a:gd name="T6" fmla="*/ 10 w 267"/>
                    <a:gd name="T7" fmla="*/ 1 h 122"/>
                    <a:gd name="T8" fmla="*/ 3 w 267"/>
                    <a:gd name="T9" fmla="*/ 6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7" h="122">
                      <a:moveTo>
                        <a:pt x="3" y="6"/>
                      </a:moveTo>
                      <a:cubicBezTo>
                        <a:pt x="89" y="43"/>
                        <a:pt x="172" y="83"/>
                        <a:pt x="257" y="121"/>
                      </a:cubicBezTo>
                      <a:cubicBezTo>
                        <a:pt x="260" y="122"/>
                        <a:pt x="267" y="118"/>
                        <a:pt x="263" y="117"/>
                      </a:cubicBezTo>
                      <a:cubicBezTo>
                        <a:pt x="178" y="79"/>
                        <a:pt x="95" y="39"/>
                        <a:pt x="10" y="1"/>
                      </a:cubicBezTo>
                      <a:cubicBezTo>
                        <a:pt x="7" y="0"/>
                        <a:pt x="0" y="4"/>
                        <a:pt x="3" y="6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" name="AutoShape 50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307" y="1909"/>
                  <a:ext cx="986" cy="4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Oval 52"/>
                <p:cNvSpPr>
                  <a:spLocks noChangeArrowheads="1"/>
                </p:cNvSpPr>
                <p:nvPr/>
              </p:nvSpPr>
              <p:spPr bwMode="auto">
                <a:xfrm>
                  <a:off x="3676" y="1956"/>
                  <a:ext cx="85" cy="85"/>
                </a:xfrm>
                <a:prstGeom prst="ellipse">
                  <a:avLst/>
                </a:prstGeom>
                <a:solidFill>
                  <a:srgbClr val="5C5D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Freeform 53"/>
                <p:cNvSpPr>
                  <a:spLocks noEditPoints="1"/>
                </p:cNvSpPr>
                <p:nvPr/>
              </p:nvSpPr>
              <p:spPr bwMode="auto">
                <a:xfrm>
                  <a:off x="3676" y="1956"/>
                  <a:ext cx="85" cy="85"/>
                </a:xfrm>
                <a:custGeom>
                  <a:avLst/>
                  <a:gdLst>
                    <a:gd name="T0" fmla="*/ 16 w 36"/>
                    <a:gd name="T1" fmla="*/ 34 h 35"/>
                    <a:gd name="T2" fmla="*/ 22 w 36"/>
                    <a:gd name="T3" fmla="*/ 34 h 35"/>
                    <a:gd name="T4" fmla="*/ 25 w 36"/>
                    <a:gd name="T5" fmla="*/ 34 h 35"/>
                    <a:gd name="T6" fmla="*/ 28 w 36"/>
                    <a:gd name="T7" fmla="*/ 28 h 35"/>
                    <a:gd name="T8" fmla="*/ 33 w 36"/>
                    <a:gd name="T9" fmla="*/ 26 h 35"/>
                    <a:gd name="T10" fmla="*/ 35 w 36"/>
                    <a:gd name="T11" fmla="*/ 22 h 35"/>
                    <a:gd name="T12" fmla="*/ 36 w 36"/>
                    <a:gd name="T13" fmla="*/ 19 h 35"/>
                    <a:gd name="T14" fmla="*/ 33 w 36"/>
                    <a:gd name="T15" fmla="*/ 14 h 35"/>
                    <a:gd name="T16" fmla="*/ 30 w 36"/>
                    <a:gd name="T17" fmla="*/ 5 h 35"/>
                    <a:gd name="T18" fmla="*/ 28 w 36"/>
                    <a:gd name="T19" fmla="*/ 3 h 35"/>
                    <a:gd name="T20" fmla="*/ 23 w 36"/>
                    <a:gd name="T21" fmla="*/ 1 h 35"/>
                    <a:gd name="T22" fmla="*/ 13 w 36"/>
                    <a:gd name="T23" fmla="*/ 1 h 35"/>
                    <a:gd name="T24" fmla="*/ 8 w 36"/>
                    <a:gd name="T25" fmla="*/ 4 h 35"/>
                    <a:gd name="T26" fmla="*/ 2 w 36"/>
                    <a:gd name="T27" fmla="*/ 11 h 35"/>
                    <a:gd name="T28" fmla="*/ 0 w 36"/>
                    <a:gd name="T29" fmla="*/ 16 h 35"/>
                    <a:gd name="T30" fmla="*/ 1 w 36"/>
                    <a:gd name="T31" fmla="*/ 20 h 35"/>
                    <a:gd name="T32" fmla="*/ 8 w 36"/>
                    <a:gd name="T33" fmla="*/ 28 h 35"/>
                    <a:gd name="T34" fmla="*/ 11 w 36"/>
                    <a:gd name="T35" fmla="*/ 30 h 35"/>
                    <a:gd name="T36" fmla="*/ 25 w 36"/>
                    <a:gd name="T37" fmla="*/ 28 h 35"/>
                    <a:gd name="T38" fmla="*/ 25 w 36"/>
                    <a:gd name="T39" fmla="*/ 26 h 35"/>
                    <a:gd name="T40" fmla="*/ 13 w 36"/>
                    <a:gd name="T41" fmla="*/ 14 h 35"/>
                    <a:gd name="T42" fmla="*/ 13 w 36"/>
                    <a:gd name="T43" fmla="*/ 12 h 35"/>
                    <a:gd name="T44" fmla="*/ 19 w 36"/>
                    <a:gd name="T45" fmla="*/ 8 h 35"/>
                    <a:gd name="T46" fmla="*/ 16 w 36"/>
                    <a:gd name="T47" fmla="*/ 14 h 35"/>
                    <a:gd name="T48" fmla="*/ 16 w 36"/>
                    <a:gd name="T49" fmla="*/ 17 h 35"/>
                    <a:gd name="T50" fmla="*/ 13 w 36"/>
                    <a:gd name="T51" fmla="*/ 21 h 35"/>
                    <a:gd name="T52" fmla="*/ 13 w 36"/>
                    <a:gd name="T53" fmla="*/ 18 h 35"/>
                    <a:gd name="T54" fmla="*/ 19 w 36"/>
                    <a:gd name="T55" fmla="*/ 24 h 35"/>
                    <a:gd name="T56" fmla="*/ 30 w 36"/>
                    <a:gd name="T57" fmla="*/ 23 h 35"/>
                    <a:gd name="T58" fmla="*/ 28 w 36"/>
                    <a:gd name="T59" fmla="*/ 21 h 35"/>
                    <a:gd name="T60" fmla="*/ 22 w 36"/>
                    <a:gd name="T61" fmla="*/ 20 h 35"/>
                    <a:gd name="T62" fmla="*/ 25 w 36"/>
                    <a:gd name="T63" fmla="*/ 22 h 35"/>
                    <a:gd name="T64" fmla="*/ 28 w 36"/>
                    <a:gd name="T65" fmla="*/ 17 h 35"/>
                    <a:gd name="T66" fmla="*/ 25 w 36"/>
                    <a:gd name="T67" fmla="*/ 15 h 35"/>
                    <a:gd name="T68" fmla="*/ 25 w 36"/>
                    <a:gd name="T69" fmla="*/ 12 h 35"/>
                    <a:gd name="T70" fmla="*/ 30 w 36"/>
                    <a:gd name="T71" fmla="*/ 12 h 35"/>
                    <a:gd name="T72" fmla="*/ 30 w 36"/>
                    <a:gd name="T73" fmla="*/ 9 h 35"/>
                    <a:gd name="T74" fmla="*/ 22 w 36"/>
                    <a:gd name="T75" fmla="*/ 6 h 35"/>
                    <a:gd name="T76" fmla="*/ 16 w 36"/>
                    <a:gd name="T77" fmla="*/ 0 h 35"/>
                    <a:gd name="T78" fmla="*/ 16 w 36"/>
                    <a:gd name="T79" fmla="*/ 3 h 35"/>
                    <a:gd name="T80" fmla="*/ 13 w 36"/>
                    <a:gd name="T81" fmla="*/ 5 h 35"/>
                    <a:gd name="T82" fmla="*/ 11 w 36"/>
                    <a:gd name="T83" fmla="*/ 3 h 35"/>
                    <a:gd name="T84" fmla="*/ 8 w 36"/>
                    <a:gd name="T85" fmla="*/ 8 h 35"/>
                    <a:gd name="T86" fmla="*/ 5 w 36"/>
                    <a:gd name="T87" fmla="*/ 16 h 35"/>
                    <a:gd name="T88" fmla="*/ 8 w 36"/>
                    <a:gd name="T89" fmla="*/ 17 h 35"/>
                    <a:gd name="T90" fmla="*/ 5 w 36"/>
                    <a:gd name="T91" fmla="*/ 19 h 35"/>
                    <a:gd name="T92" fmla="*/ 5 w 36"/>
                    <a:gd name="T93" fmla="*/ 23 h 35"/>
                    <a:gd name="T94" fmla="*/ 13 w 36"/>
                    <a:gd name="T95" fmla="*/ 25 h 35"/>
                    <a:gd name="T96" fmla="*/ 16 w 36"/>
                    <a:gd name="T97" fmla="*/ 30 h 35"/>
                    <a:gd name="T98" fmla="*/ 19 w 36"/>
                    <a:gd name="T99" fmla="*/ 31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6" h="35">
                      <a:moveTo>
                        <a:pt x="13" y="34"/>
                      </a:moveTo>
                      <a:cubicBezTo>
                        <a:pt x="14" y="35"/>
                        <a:pt x="15" y="35"/>
                        <a:pt x="16" y="35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8" y="35"/>
                        <a:pt x="18" y="35"/>
                        <a:pt x="18" y="35"/>
                      </a:cubicBezTo>
                      <a:cubicBezTo>
                        <a:pt x="20" y="35"/>
                        <a:pt x="22" y="35"/>
                        <a:pt x="23" y="34"/>
                      </a:cubicBez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22" y="30"/>
                        <a:pt x="22" y="30"/>
                        <a:pt x="22" y="30"/>
                      </a:cubicBezTo>
                      <a:cubicBezTo>
                        <a:pt x="25" y="32"/>
                        <a:pt x="25" y="32"/>
                        <a:pt x="25" y="32"/>
                      </a:cubicBez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26" y="33"/>
                        <a:pt x="28" y="32"/>
                        <a:pt x="29" y="31"/>
                      </a:cubicBezTo>
                      <a:cubicBezTo>
                        <a:pt x="28" y="30"/>
                        <a:pt x="28" y="30"/>
                        <a:pt x="28" y="30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cubicBezTo>
                        <a:pt x="30" y="29"/>
                        <a:pt x="30" y="29"/>
                        <a:pt x="30" y="29"/>
                      </a:cubicBezTo>
                      <a:cubicBezTo>
                        <a:pt x="30" y="31"/>
                        <a:pt x="30" y="31"/>
                        <a:pt x="30" y="31"/>
                      </a:cubicBezTo>
                      <a:cubicBezTo>
                        <a:pt x="31" y="29"/>
                        <a:pt x="32" y="28"/>
                        <a:pt x="33" y="26"/>
                      </a:cubicBezTo>
                      <a:cubicBezTo>
                        <a:pt x="33" y="25"/>
                        <a:pt x="33" y="25"/>
                        <a:pt x="33" y="25"/>
                      </a:cubicBezTo>
                      <a:cubicBezTo>
                        <a:pt x="34" y="25"/>
                        <a:pt x="34" y="25"/>
                        <a:pt x="34" y="25"/>
                      </a:cubicBezTo>
                      <a:cubicBezTo>
                        <a:pt x="34" y="24"/>
                        <a:pt x="35" y="23"/>
                        <a:pt x="35" y="22"/>
                      </a:cubicBezTo>
                      <a:cubicBezTo>
                        <a:pt x="33" y="21"/>
                        <a:pt x="33" y="21"/>
                        <a:pt x="33" y="21"/>
                      </a:cubicBezTo>
                      <a:cubicBezTo>
                        <a:pt x="33" y="18"/>
                        <a:pt x="33" y="18"/>
                        <a:pt x="33" y="18"/>
                      </a:cubicBezTo>
                      <a:cubicBezTo>
                        <a:pt x="36" y="19"/>
                        <a:pt x="36" y="19"/>
                        <a:pt x="36" y="19"/>
                      </a:cubicBezTo>
                      <a:cubicBezTo>
                        <a:pt x="36" y="19"/>
                        <a:pt x="36" y="18"/>
                        <a:pt x="36" y="18"/>
                      </a:cubicBezTo>
                      <a:cubicBezTo>
                        <a:pt x="36" y="17"/>
                        <a:pt x="36" y="16"/>
                        <a:pt x="35" y="15"/>
                      </a:cubicBezTo>
                      <a:cubicBezTo>
                        <a:pt x="33" y="14"/>
                        <a:pt x="33" y="14"/>
                        <a:pt x="33" y="14"/>
                      </a:cubicBezTo>
                      <a:cubicBezTo>
                        <a:pt x="33" y="11"/>
                        <a:pt x="33" y="11"/>
                        <a:pt x="33" y="11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4" y="9"/>
                        <a:pt x="32" y="7"/>
                        <a:pt x="30" y="5"/>
                      </a:cubicBezTo>
                      <a:cubicBezTo>
                        <a:pt x="30" y="5"/>
                        <a:pt x="30" y="5"/>
                        <a:pt x="30" y="5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8" y="3"/>
                        <a:pt x="28" y="3"/>
                        <a:pt x="28" y="3"/>
                      </a:cubicBezTo>
                      <a:cubicBezTo>
                        <a:pt x="27" y="2"/>
                        <a:pt x="26" y="2"/>
                        <a:pt x="25" y="1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1" y="0"/>
                        <a:pt x="20" y="0"/>
                        <a:pt x="18" y="0"/>
                      </a:cubicBezTo>
                      <a:cubicBezTo>
                        <a:pt x="16" y="0"/>
                        <a:pt x="15" y="0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1" y="1"/>
                        <a:pt x="9" y="2"/>
                        <a:pt x="8" y="3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5" y="6"/>
                        <a:pt x="3" y="8"/>
                        <a:pt x="2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" y="14"/>
                        <a:pt x="1" y="15"/>
                        <a:pt x="0" y="16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1" y="20"/>
                        <a:pt x="1" y="20"/>
                        <a:pt x="1" y="20"/>
                      </a:cubicBezTo>
                      <a:cubicBezTo>
                        <a:pt x="1" y="23"/>
                        <a:pt x="3" y="27"/>
                        <a:pt x="5" y="29"/>
                      </a:cubicBezTo>
                      <a:cubicBezTo>
                        <a:pt x="5" y="27"/>
                        <a:pt x="5" y="27"/>
                        <a:pt x="5" y="27"/>
                      </a:cubicBezTo>
                      <a:cubicBezTo>
                        <a:pt x="8" y="28"/>
                        <a:pt x="8" y="28"/>
                        <a:pt x="8" y="28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9" y="33"/>
                        <a:pt x="10" y="33"/>
                        <a:pt x="11" y="34"/>
                      </a:cubicBezTo>
                      <a:cubicBezTo>
                        <a:pt x="11" y="30"/>
                        <a:pt x="11" y="30"/>
                        <a:pt x="11" y="30"/>
                      </a:cubicBezTo>
                      <a:cubicBezTo>
                        <a:pt x="13" y="32"/>
                        <a:pt x="13" y="32"/>
                        <a:pt x="13" y="32"/>
                      </a:cubicBezTo>
                      <a:lnTo>
                        <a:pt x="13" y="34"/>
                      </a:lnTo>
                      <a:close/>
                      <a:moveTo>
                        <a:pt x="25" y="28"/>
                      </a:moveTo>
                      <a:cubicBezTo>
                        <a:pt x="22" y="26"/>
                        <a:pt x="22" y="26"/>
                        <a:pt x="22" y="26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5" y="26"/>
                        <a:pt x="25" y="26"/>
                        <a:pt x="25" y="26"/>
                      </a:cubicBezTo>
                      <a:lnTo>
                        <a:pt x="25" y="28"/>
                      </a:lnTo>
                      <a:close/>
                      <a:moveTo>
                        <a:pt x="13" y="12"/>
                      </a:moveTo>
                      <a:cubicBezTo>
                        <a:pt x="13" y="14"/>
                        <a:pt x="13" y="14"/>
                        <a:pt x="13" y="14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lnTo>
                        <a:pt x="13" y="12"/>
                      </a:lnTo>
                      <a:close/>
                      <a:moveTo>
                        <a:pt x="16" y="10"/>
                      </a:move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lnTo>
                        <a:pt x="16" y="10"/>
                      </a:lnTo>
                      <a:close/>
                      <a:moveTo>
                        <a:pt x="16" y="14"/>
                      </a:moveTo>
                      <a:cubicBezTo>
                        <a:pt x="19" y="15"/>
                        <a:pt x="19" y="15"/>
                        <a:pt x="19" y="15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lnTo>
                        <a:pt x="16" y="14"/>
                      </a:lnTo>
                      <a:close/>
                      <a:moveTo>
                        <a:pt x="13" y="18"/>
                      </a:move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lnTo>
                        <a:pt x="13" y="18"/>
                      </a:lnTo>
                      <a:close/>
                      <a:moveTo>
                        <a:pt x="16" y="20"/>
                      </a:move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lnTo>
                        <a:pt x="16" y="20"/>
                      </a:lnTo>
                      <a:close/>
                      <a:moveTo>
                        <a:pt x="30" y="23"/>
                      </a:moveTo>
                      <a:cubicBezTo>
                        <a:pt x="30" y="25"/>
                        <a:pt x="30" y="25"/>
                        <a:pt x="30" y="25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lnTo>
                        <a:pt x="30" y="23"/>
                      </a:lnTo>
                      <a:close/>
                      <a:moveTo>
                        <a:pt x="25" y="22"/>
                      </a:move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lnTo>
                        <a:pt x="25" y="22"/>
                      </a:lnTo>
                      <a:close/>
                      <a:moveTo>
                        <a:pt x="30" y="15"/>
                      </a:moveTo>
                      <a:cubicBezTo>
                        <a:pt x="30" y="19"/>
                        <a:pt x="30" y="19"/>
                        <a:pt x="30" y="19"/>
                      </a:cubicBezTo>
                      <a:cubicBezTo>
                        <a:pt x="28" y="17"/>
                        <a:pt x="28" y="17"/>
                        <a:pt x="28" y="17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lnTo>
                        <a:pt x="30" y="15"/>
                      </a:lnTo>
                      <a:close/>
                      <a:moveTo>
                        <a:pt x="25" y="15"/>
                      </a:move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0"/>
                        <a:pt x="22" y="10"/>
                        <a:pt x="22" y="10"/>
                      </a:cubicBezTo>
                      <a:cubicBezTo>
                        <a:pt x="25" y="12"/>
                        <a:pt x="25" y="12"/>
                        <a:pt x="25" y="12"/>
                      </a:cubicBezTo>
                      <a:lnTo>
                        <a:pt x="25" y="15"/>
                      </a:lnTo>
                      <a:close/>
                      <a:moveTo>
                        <a:pt x="30" y="9"/>
                      </a:moveTo>
                      <a:cubicBezTo>
                        <a:pt x="30" y="12"/>
                        <a:pt x="30" y="12"/>
                        <a:pt x="30" y="12"/>
                      </a:cubicBezTo>
                      <a:cubicBezTo>
                        <a:pt x="28" y="10"/>
                        <a:pt x="28" y="10"/>
                        <a:pt x="28" y="10"/>
                      </a:cubicBezTo>
                      <a:cubicBezTo>
                        <a:pt x="28" y="8"/>
                        <a:pt x="28" y="8"/>
                        <a:pt x="28" y="8"/>
                      </a:cubicBezTo>
                      <a:lnTo>
                        <a:pt x="30" y="9"/>
                      </a:lnTo>
                      <a:close/>
                      <a:moveTo>
                        <a:pt x="25" y="6"/>
                      </a:moveTo>
                      <a:cubicBezTo>
                        <a:pt x="25" y="8"/>
                        <a:pt x="25" y="8"/>
                        <a:pt x="25" y="8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2" y="4"/>
                        <a:pt x="22" y="4"/>
                        <a:pt x="22" y="4"/>
                      </a:cubicBezTo>
                      <a:lnTo>
                        <a:pt x="25" y="6"/>
                      </a:lnTo>
                      <a:close/>
                      <a:moveTo>
                        <a:pt x="16" y="0"/>
                      </a:moveTo>
                      <a:cubicBezTo>
                        <a:pt x="19" y="2"/>
                        <a:pt x="19" y="2"/>
                        <a:pt x="19" y="2"/>
                      </a:cubicBezTo>
                      <a:cubicBezTo>
                        <a:pt x="19" y="4"/>
                        <a:pt x="19" y="4"/>
                        <a:pt x="19" y="4"/>
                      </a:cubicBezTo>
                      <a:cubicBezTo>
                        <a:pt x="16" y="3"/>
                        <a:pt x="16" y="3"/>
                        <a:pt x="16" y="3"/>
                      </a:cubicBezTo>
                      <a:lnTo>
                        <a:pt x="16" y="0"/>
                      </a:lnTo>
                      <a:close/>
                      <a:moveTo>
                        <a:pt x="11" y="3"/>
                      </a:move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1" y="6"/>
                        <a:pt x="11" y="6"/>
                        <a:pt x="11" y="6"/>
                      </a:cubicBezTo>
                      <a:lnTo>
                        <a:pt x="11" y="3"/>
                      </a:lnTo>
                      <a:close/>
                      <a:moveTo>
                        <a:pt x="5" y="9"/>
                      </a:move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11"/>
                        <a:pt x="8" y="11"/>
                        <a:pt x="8" y="11"/>
                      </a:cubicBezTo>
                      <a:lnTo>
                        <a:pt x="5" y="9"/>
                      </a:lnTo>
                      <a:close/>
                      <a:moveTo>
                        <a:pt x="5" y="16"/>
                      </a:move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17"/>
                        <a:pt x="8" y="17"/>
                        <a:pt x="8" y="17"/>
                      </a:cubicBezTo>
                      <a:lnTo>
                        <a:pt x="5" y="16"/>
                      </a:lnTo>
                      <a:close/>
                      <a:moveTo>
                        <a:pt x="5" y="23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25"/>
                        <a:pt x="8" y="25"/>
                        <a:pt x="8" y="25"/>
                      </a:cubicBezTo>
                      <a:lnTo>
                        <a:pt x="5" y="23"/>
                      </a:lnTo>
                      <a:close/>
                      <a:moveTo>
                        <a:pt x="11" y="27"/>
                      </a:move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lnTo>
                        <a:pt x="11" y="27"/>
                      </a:lnTo>
                      <a:close/>
                      <a:moveTo>
                        <a:pt x="16" y="30"/>
                      </a:moveTo>
                      <a:cubicBezTo>
                        <a:pt x="16" y="27"/>
                        <a:pt x="16" y="27"/>
                        <a:pt x="16" y="27"/>
                      </a:cubicBezTo>
                      <a:cubicBezTo>
                        <a:pt x="19" y="28"/>
                        <a:pt x="19" y="28"/>
                        <a:pt x="19" y="28"/>
                      </a:cubicBezTo>
                      <a:cubicBezTo>
                        <a:pt x="19" y="31"/>
                        <a:pt x="19" y="31"/>
                        <a:pt x="19" y="31"/>
                      </a:cubicBezTo>
                      <a:lnTo>
                        <a:pt x="16" y="30"/>
                      </a:lnTo>
                      <a:close/>
                    </a:path>
                  </a:pathLst>
                </a:custGeom>
                <a:gradFill flip="none" rotWithShape="1">
                  <a:gsLst>
                    <a:gs pos="400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1620000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57" name="Freeform 43"/>
            <p:cNvSpPr>
              <a:spLocks/>
            </p:cNvSpPr>
            <p:nvPr/>
          </p:nvSpPr>
          <p:spPr bwMode="auto">
            <a:xfrm rot="20973432">
              <a:off x="5631287" y="322715"/>
              <a:ext cx="322672" cy="3334989"/>
            </a:xfrm>
            <a:custGeom>
              <a:avLst/>
              <a:gdLst>
                <a:gd name="T0" fmla="*/ 149 w 149"/>
                <a:gd name="T1" fmla="*/ 1540 h 1540"/>
                <a:gd name="T2" fmla="*/ 94 w 149"/>
                <a:gd name="T3" fmla="*/ 1488 h 1540"/>
                <a:gd name="T4" fmla="*/ 0 w 149"/>
                <a:gd name="T5" fmla="*/ 0 h 1540"/>
                <a:gd name="T6" fmla="*/ 54 w 149"/>
                <a:gd name="T7" fmla="*/ 28 h 1540"/>
                <a:gd name="T8" fmla="*/ 149 w 149"/>
                <a:gd name="T9" fmla="*/ 1540 h 1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540">
                  <a:moveTo>
                    <a:pt x="149" y="1540"/>
                  </a:moveTo>
                  <a:lnTo>
                    <a:pt x="94" y="1488"/>
                  </a:lnTo>
                  <a:lnTo>
                    <a:pt x="0" y="0"/>
                  </a:lnTo>
                  <a:lnTo>
                    <a:pt x="54" y="28"/>
                  </a:lnTo>
                  <a:lnTo>
                    <a:pt x="149" y="1540"/>
                  </a:ln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4"/>
            <p:cNvSpPr>
              <a:spLocks/>
            </p:cNvSpPr>
            <p:nvPr/>
          </p:nvSpPr>
          <p:spPr bwMode="auto">
            <a:xfrm rot="20973432">
              <a:off x="1409527" y="3930894"/>
              <a:ext cx="4905033" cy="450440"/>
            </a:xfrm>
            <a:custGeom>
              <a:avLst/>
              <a:gdLst>
                <a:gd name="T0" fmla="*/ 19 w 2265"/>
                <a:gd name="T1" fmla="*/ 208 h 208"/>
                <a:gd name="T2" fmla="*/ 0 w 2265"/>
                <a:gd name="T3" fmla="*/ 154 h 208"/>
                <a:gd name="T4" fmla="*/ 2210 w 2265"/>
                <a:gd name="T5" fmla="*/ 0 h 208"/>
                <a:gd name="T6" fmla="*/ 2265 w 2265"/>
                <a:gd name="T7" fmla="*/ 52 h 208"/>
                <a:gd name="T8" fmla="*/ 19 w 2265"/>
                <a:gd name="T9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5" h="208">
                  <a:moveTo>
                    <a:pt x="19" y="208"/>
                  </a:moveTo>
                  <a:lnTo>
                    <a:pt x="0" y="154"/>
                  </a:lnTo>
                  <a:lnTo>
                    <a:pt x="2210" y="0"/>
                  </a:lnTo>
                  <a:lnTo>
                    <a:pt x="2265" y="52"/>
                  </a:lnTo>
                  <a:lnTo>
                    <a:pt x="19" y="208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5"/>
            <p:cNvSpPr>
              <a:spLocks/>
            </p:cNvSpPr>
            <p:nvPr/>
          </p:nvSpPr>
          <p:spPr bwMode="auto">
            <a:xfrm rot="20973432">
              <a:off x="679719" y="1331246"/>
              <a:ext cx="285856" cy="3863390"/>
            </a:xfrm>
            <a:custGeom>
              <a:avLst/>
              <a:gdLst>
                <a:gd name="T0" fmla="*/ 132 w 132"/>
                <a:gd name="T1" fmla="*/ 1784 h 1784"/>
                <a:gd name="T2" fmla="*/ 116 w 132"/>
                <a:gd name="T3" fmla="*/ 1728 h 1784"/>
                <a:gd name="T4" fmla="*/ 0 w 132"/>
                <a:gd name="T5" fmla="*/ 0 h 1784"/>
                <a:gd name="T6" fmla="*/ 14 w 132"/>
                <a:gd name="T7" fmla="*/ 28 h 1784"/>
                <a:gd name="T8" fmla="*/ 132 w 132"/>
                <a:gd name="T9" fmla="*/ 1784 h 1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784">
                  <a:moveTo>
                    <a:pt x="132" y="1784"/>
                  </a:moveTo>
                  <a:lnTo>
                    <a:pt x="116" y="1728"/>
                  </a:lnTo>
                  <a:lnTo>
                    <a:pt x="0" y="0"/>
                  </a:lnTo>
                  <a:lnTo>
                    <a:pt x="14" y="28"/>
                  </a:lnTo>
                  <a:lnTo>
                    <a:pt x="132" y="1784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6"/>
            <p:cNvSpPr>
              <a:spLocks/>
            </p:cNvSpPr>
            <p:nvPr/>
          </p:nvSpPr>
          <p:spPr bwMode="auto">
            <a:xfrm rot="20973432">
              <a:off x="259410" y="534620"/>
              <a:ext cx="5489739" cy="420122"/>
            </a:xfrm>
            <a:custGeom>
              <a:avLst/>
              <a:gdLst>
                <a:gd name="T0" fmla="*/ 14 w 2535"/>
                <a:gd name="T1" fmla="*/ 194 h 194"/>
                <a:gd name="T2" fmla="*/ 0 w 2535"/>
                <a:gd name="T3" fmla="*/ 166 h 194"/>
                <a:gd name="T4" fmla="*/ 2480 w 2535"/>
                <a:gd name="T5" fmla="*/ 0 h 194"/>
                <a:gd name="T6" fmla="*/ 2535 w 2535"/>
                <a:gd name="T7" fmla="*/ 26 h 194"/>
                <a:gd name="T8" fmla="*/ 14 w 2535"/>
                <a:gd name="T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5" h="194">
                  <a:moveTo>
                    <a:pt x="14" y="194"/>
                  </a:moveTo>
                  <a:lnTo>
                    <a:pt x="0" y="166"/>
                  </a:lnTo>
                  <a:lnTo>
                    <a:pt x="2480" y="0"/>
                  </a:lnTo>
                  <a:lnTo>
                    <a:pt x="2535" y="26"/>
                  </a:lnTo>
                  <a:lnTo>
                    <a:pt x="14" y="194"/>
                  </a:ln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8"/>
            <p:cNvSpPr>
              <a:spLocks noEditPoints="1"/>
            </p:cNvSpPr>
            <p:nvPr/>
          </p:nvSpPr>
          <p:spPr bwMode="auto">
            <a:xfrm rot="20973432">
              <a:off x="637257" y="534825"/>
              <a:ext cx="5695468" cy="4166571"/>
            </a:xfrm>
            <a:custGeom>
              <a:avLst/>
              <a:gdLst>
                <a:gd name="T0" fmla="*/ 0 w 2630"/>
                <a:gd name="T1" fmla="*/ 168 h 1924"/>
                <a:gd name="T2" fmla="*/ 2521 w 2630"/>
                <a:gd name="T3" fmla="*/ 0 h 1924"/>
                <a:gd name="T4" fmla="*/ 2630 w 2630"/>
                <a:gd name="T5" fmla="*/ 1749 h 1924"/>
                <a:gd name="T6" fmla="*/ 118 w 2630"/>
                <a:gd name="T7" fmla="*/ 1924 h 1924"/>
                <a:gd name="T8" fmla="*/ 0 w 2630"/>
                <a:gd name="T9" fmla="*/ 168 h 1924"/>
                <a:gd name="T10" fmla="*/ 2490 w 2630"/>
                <a:gd name="T11" fmla="*/ 1640 h 1924"/>
                <a:gd name="T12" fmla="*/ 2395 w 2630"/>
                <a:gd name="T13" fmla="*/ 128 h 1924"/>
                <a:gd name="T14" fmla="*/ 142 w 2630"/>
                <a:gd name="T15" fmla="*/ 280 h 1924"/>
                <a:gd name="T16" fmla="*/ 244 w 2630"/>
                <a:gd name="T17" fmla="*/ 1796 h 1924"/>
                <a:gd name="T18" fmla="*/ 2490 w 2630"/>
                <a:gd name="T19" fmla="*/ 1640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0" h="1924">
                  <a:moveTo>
                    <a:pt x="0" y="168"/>
                  </a:moveTo>
                  <a:lnTo>
                    <a:pt x="2521" y="0"/>
                  </a:lnTo>
                  <a:lnTo>
                    <a:pt x="2630" y="1749"/>
                  </a:lnTo>
                  <a:lnTo>
                    <a:pt x="118" y="1924"/>
                  </a:lnTo>
                  <a:lnTo>
                    <a:pt x="0" y="168"/>
                  </a:lnTo>
                  <a:moveTo>
                    <a:pt x="2490" y="1640"/>
                  </a:moveTo>
                  <a:lnTo>
                    <a:pt x="2395" y="128"/>
                  </a:lnTo>
                  <a:lnTo>
                    <a:pt x="142" y="280"/>
                  </a:lnTo>
                  <a:lnTo>
                    <a:pt x="244" y="1796"/>
                  </a:lnTo>
                  <a:lnTo>
                    <a:pt x="2490" y="164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7"/>
            <p:cNvSpPr>
              <a:spLocks noEditPoints="1"/>
            </p:cNvSpPr>
            <p:nvPr/>
          </p:nvSpPr>
          <p:spPr bwMode="auto">
            <a:xfrm rot="20973432">
              <a:off x="638666" y="507439"/>
              <a:ext cx="5695468" cy="4166571"/>
            </a:xfrm>
            <a:custGeom>
              <a:avLst/>
              <a:gdLst>
                <a:gd name="T0" fmla="*/ 0 w 2630"/>
                <a:gd name="T1" fmla="*/ 168 h 1924"/>
                <a:gd name="T2" fmla="*/ 2521 w 2630"/>
                <a:gd name="T3" fmla="*/ 0 h 1924"/>
                <a:gd name="T4" fmla="*/ 2630 w 2630"/>
                <a:gd name="T5" fmla="*/ 1749 h 1924"/>
                <a:gd name="T6" fmla="*/ 118 w 2630"/>
                <a:gd name="T7" fmla="*/ 1924 h 1924"/>
                <a:gd name="T8" fmla="*/ 0 w 2630"/>
                <a:gd name="T9" fmla="*/ 168 h 1924"/>
                <a:gd name="T10" fmla="*/ 2490 w 2630"/>
                <a:gd name="T11" fmla="*/ 1640 h 1924"/>
                <a:gd name="T12" fmla="*/ 2395 w 2630"/>
                <a:gd name="T13" fmla="*/ 128 h 1924"/>
                <a:gd name="T14" fmla="*/ 142 w 2630"/>
                <a:gd name="T15" fmla="*/ 280 h 1924"/>
                <a:gd name="T16" fmla="*/ 244 w 2630"/>
                <a:gd name="T17" fmla="*/ 1796 h 1924"/>
                <a:gd name="T18" fmla="*/ 2490 w 2630"/>
                <a:gd name="T19" fmla="*/ 1640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0" h="1924">
                  <a:moveTo>
                    <a:pt x="0" y="168"/>
                  </a:moveTo>
                  <a:lnTo>
                    <a:pt x="2521" y="0"/>
                  </a:lnTo>
                  <a:lnTo>
                    <a:pt x="2630" y="1749"/>
                  </a:lnTo>
                  <a:lnTo>
                    <a:pt x="118" y="1924"/>
                  </a:lnTo>
                  <a:lnTo>
                    <a:pt x="0" y="168"/>
                  </a:lnTo>
                  <a:close/>
                  <a:moveTo>
                    <a:pt x="2490" y="1640"/>
                  </a:moveTo>
                  <a:lnTo>
                    <a:pt x="2395" y="128"/>
                  </a:lnTo>
                  <a:lnTo>
                    <a:pt x="142" y="280"/>
                  </a:lnTo>
                  <a:lnTo>
                    <a:pt x="244" y="1796"/>
                  </a:lnTo>
                  <a:lnTo>
                    <a:pt x="2490" y="16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370147" y="358804"/>
            <a:ext cx="3716761" cy="5183120"/>
            <a:chOff x="7370147" y="358804"/>
            <a:chExt cx="3716761" cy="5183120"/>
          </a:xfrm>
        </p:grpSpPr>
        <p:grpSp>
          <p:nvGrpSpPr>
            <p:cNvPr id="71" name="组合 70"/>
            <p:cNvGrpSpPr/>
            <p:nvPr/>
          </p:nvGrpSpPr>
          <p:grpSpPr>
            <a:xfrm rot="933693">
              <a:off x="9212349" y="358804"/>
              <a:ext cx="1874559" cy="836761"/>
              <a:chOff x="5170485" y="1440655"/>
              <a:chExt cx="1643063" cy="733426"/>
            </a:xfrm>
          </p:grpSpPr>
          <p:sp>
            <p:nvSpPr>
              <p:cNvPr id="82" name="椭圆 81"/>
              <p:cNvSpPr/>
              <p:nvPr/>
            </p:nvSpPr>
            <p:spPr>
              <a:xfrm>
                <a:off x="5656265" y="1586159"/>
                <a:ext cx="295298" cy="128172"/>
              </a:xfrm>
              <a:prstGeom prst="ellipse">
                <a:avLst/>
              </a:prstGeom>
              <a:gradFill flip="none" rotWithShape="1">
                <a:gsLst>
                  <a:gs pos="4000">
                    <a:schemeClr val="bg1">
                      <a:lumMod val="6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3" name="Group 51"/>
              <p:cNvGrpSpPr>
                <a:grpSpLocks noChangeAspect="1"/>
              </p:cNvGrpSpPr>
              <p:nvPr/>
            </p:nvGrpSpPr>
            <p:grpSpPr bwMode="auto">
              <a:xfrm>
                <a:off x="5170485" y="1440655"/>
                <a:ext cx="1643063" cy="733426"/>
                <a:chOff x="3307" y="1909"/>
                <a:chExt cx="1035" cy="462"/>
              </a:xfrm>
            </p:grpSpPr>
            <p:sp>
              <p:nvSpPr>
                <p:cNvPr id="84" name="Freeform 54"/>
                <p:cNvSpPr>
                  <a:spLocks/>
                </p:cNvSpPr>
                <p:nvPr/>
              </p:nvSpPr>
              <p:spPr bwMode="auto">
                <a:xfrm>
                  <a:off x="3340" y="2014"/>
                  <a:ext cx="369" cy="357"/>
                </a:xfrm>
                <a:custGeom>
                  <a:avLst/>
                  <a:gdLst>
                    <a:gd name="T0" fmla="*/ 145 w 155"/>
                    <a:gd name="T1" fmla="*/ 2 h 148"/>
                    <a:gd name="T2" fmla="*/ 3 w 155"/>
                    <a:gd name="T3" fmla="*/ 144 h 148"/>
                    <a:gd name="T4" fmla="*/ 9 w 155"/>
                    <a:gd name="T5" fmla="*/ 146 h 148"/>
                    <a:gd name="T6" fmla="*/ 152 w 155"/>
                    <a:gd name="T7" fmla="*/ 3 h 148"/>
                    <a:gd name="T8" fmla="*/ 145 w 155"/>
                    <a:gd name="T9" fmla="*/ 2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5" h="148">
                      <a:moveTo>
                        <a:pt x="145" y="2"/>
                      </a:moveTo>
                      <a:cubicBezTo>
                        <a:pt x="98" y="49"/>
                        <a:pt x="50" y="97"/>
                        <a:pt x="3" y="144"/>
                      </a:cubicBezTo>
                      <a:cubicBezTo>
                        <a:pt x="0" y="148"/>
                        <a:pt x="7" y="148"/>
                        <a:pt x="9" y="146"/>
                      </a:cubicBezTo>
                      <a:cubicBezTo>
                        <a:pt x="57" y="98"/>
                        <a:pt x="104" y="51"/>
                        <a:pt x="152" y="3"/>
                      </a:cubicBezTo>
                      <a:cubicBezTo>
                        <a:pt x="155" y="0"/>
                        <a:pt x="147" y="0"/>
                        <a:pt x="145" y="2"/>
                      </a:cubicBezTo>
                      <a:close/>
                    </a:path>
                  </a:pathLst>
                </a:custGeom>
                <a:solidFill>
                  <a:srgbClr val="807F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" name="Freeform 55"/>
                <p:cNvSpPr>
                  <a:spLocks/>
                </p:cNvSpPr>
                <p:nvPr/>
              </p:nvSpPr>
              <p:spPr bwMode="auto">
                <a:xfrm>
                  <a:off x="3707" y="2024"/>
                  <a:ext cx="635" cy="294"/>
                </a:xfrm>
                <a:custGeom>
                  <a:avLst/>
                  <a:gdLst>
                    <a:gd name="T0" fmla="*/ 3 w 267"/>
                    <a:gd name="T1" fmla="*/ 6 h 122"/>
                    <a:gd name="T2" fmla="*/ 257 w 267"/>
                    <a:gd name="T3" fmla="*/ 121 h 122"/>
                    <a:gd name="T4" fmla="*/ 263 w 267"/>
                    <a:gd name="T5" fmla="*/ 117 h 122"/>
                    <a:gd name="T6" fmla="*/ 10 w 267"/>
                    <a:gd name="T7" fmla="*/ 1 h 122"/>
                    <a:gd name="T8" fmla="*/ 3 w 267"/>
                    <a:gd name="T9" fmla="*/ 6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7" h="122">
                      <a:moveTo>
                        <a:pt x="3" y="6"/>
                      </a:moveTo>
                      <a:cubicBezTo>
                        <a:pt x="89" y="43"/>
                        <a:pt x="172" y="83"/>
                        <a:pt x="257" y="121"/>
                      </a:cubicBezTo>
                      <a:cubicBezTo>
                        <a:pt x="260" y="122"/>
                        <a:pt x="267" y="118"/>
                        <a:pt x="263" y="117"/>
                      </a:cubicBezTo>
                      <a:cubicBezTo>
                        <a:pt x="178" y="79"/>
                        <a:pt x="95" y="39"/>
                        <a:pt x="10" y="1"/>
                      </a:cubicBezTo>
                      <a:cubicBezTo>
                        <a:pt x="7" y="0"/>
                        <a:pt x="0" y="4"/>
                        <a:pt x="3" y="6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" name="AutoShape 50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307" y="1909"/>
                  <a:ext cx="986" cy="4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" name="Oval 52"/>
                <p:cNvSpPr>
                  <a:spLocks noChangeArrowheads="1"/>
                </p:cNvSpPr>
                <p:nvPr/>
              </p:nvSpPr>
              <p:spPr bwMode="auto">
                <a:xfrm>
                  <a:off x="3676" y="1956"/>
                  <a:ext cx="85" cy="85"/>
                </a:xfrm>
                <a:prstGeom prst="ellipse">
                  <a:avLst/>
                </a:prstGeom>
                <a:solidFill>
                  <a:srgbClr val="5C5D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" name="Freeform 53"/>
                <p:cNvSpPr>
                  <a:spLocks noEditPoints="1"/>
                </p:cNvSpPr>
                <p:nvPr/>
              </p:nvSpPr>
              <p:spPr bwMode="auto">
                <a:xfrm>
                  <a:off x="3676" y="1956"/>
                  <a:ext cx="85" cy="85"/>
                </a:xfrm>
                <a:custGeom>
                  <a:avLst/>
                  <a:gdLst>
                    <a:gd name="T0" fmla="*/ 16 w 36"/>
                    <a:gd name="T1" fmla="*/ 34 h 35"/>
                    <a:gd name="T2" fmla="*/ 22 w 36"/>
                    <a:gd name="T3" fmla="*/ 34 h 35"/>
                    <a:gd name="T4" fmla="*/ 25 w 36"/>
                    <a:gd name="T5" fmla="*/ 34 h 35"/>
                    <a:gd name="T6" fmla="*/ 28 w 36"/>
                    <a:gd name="T7" fmla="*/ 28 h 35"/>
                    <a:gd name="T8" fmla="*/ 33 w 36"/>
                    <a:gd name="T9" fmla="*/ 26 h 35"/>
                    <a:gd name="T10" fmla="*/ 35 w 36"/>
                    <a:gd name="T11" fmla="*/ 22 h 35"/>
                    <a:gd name="T12" fmla="*/ 36 w 36"/>
                    <a:gd name="T13" fmla="*/ 19 h 35"/>
                    <a:gd name="T14" fmla="*/ 33 w 36"/>
                    <a:gd name="T15" fmla="*/ 14 h 35"/>
                    <a:gd name="T16" fmla="*/ 30 w 36"/>
                    <a:gd name="T17" fmla="*/ 5 h 35"/>
                    <a:gd name="T18" fmla="*/ 28 w 36"/>
                    <a:gd name="T19" fmla="*/ 3 h 35"/>
                    <a:gd name="T20" fmla="*/ 23 w 36"/>
                    <a:gd name="T21" fmla="*/ 1 h 35"/>
                    <a:gd name="T22" fmla="*/ 13 w 36"/>
                    <a:gd name="T23" fmla="*/ 1 h 35"/>
                    <a:gd name="T24" fmla="*/ 8 w 36"/>
                    <a:gd name="T25" fmla="*/ 4 h 35"/>
                    <a:gd name="T26" fmla="*/ 2 w 36"/>
                    <a:gd name="T27" fmla="*/ 11 h 35"/>
                    <a:gd name="T28" fmla="*/ 0 w 36"/>
                    <a:gd name="T29" fmla="*/ 16 h 35"/>
                    <a:gd name="T30" fmla="*/ 1 w 36"/>
                    <a:gd name="T31" fmla="*/ 20 h 35"/>
                    <a:gd name="T32" fmla="*/ 8 w 36"/>
                    <a:gd name="T33" fmla="*/ 28 h 35"/>
                    <a:gd name="T34" fmla="*/ 11 w 36"/>
                    <a:gd name="T35" fmla="*/ 30 h 35"/>
                    <a:gd name="T36" fmla="*/ 25 w 36"/>
                    <a:gd name="T37" fmla="*/ 28 h 35"/>
                    <a:gd name="T38" fmla="*/ 25 w 36"/>
                    <a:gd name="T39" fmla="*/ 26 h 35"/>
                    <a:gd name="T40" fmla="*/ 13 w 36"/>
                    <a:gd name="T41" fmla="*/ 14 h 35"/>
                    <a:gd name="T42" fmla="*/ 13 w 36"/>
                    <a:gd name="T43" fmla="*/ 12 h 35"/>
                    <a:gd name="T44" fmla="*/ 19 w 36"/>
                    <a:gd name="T45" fmla="*/ 8 h 35"/>
                    <a:gd name="T46" fmla="*/ 16 w 36"/>
                    <a:gd name="T47" fmla="*/ 14 h 35"/>
                    <a:gd name="T48" fmla="*/ 16 w 36"/>
                    <a:gd name="T49" fmla="*/ 17 h 35"/>
                    <a:gd name="T50" fmla="*/ 13 w 36"/>
                    <a:gd name="T51" fmla="*/ 21 h 35"/>
                    <a:gd name="T52" fmla="*/ 13 w 36"/>
                    <a:gd name="T53" fmla="*/ 18 h 35"/>
                    <a:gd name="T54" fmla="*/ 19 w 36"/>
                    <a:gd name="T55" fmla="*/ 24 h 35"/>
                    <a:gd name="T56" fmla="*/ 30 w 36"/>
                    <a:gd name="T57" fmla="*/ 23 h 35"/>
                    <a:gd name="T58" fmla="*/ 28 w 36"/>
                    <a:gd name="T59" fmla="*/ 21 h 35"/>
                    <a:gd name="T60" fmla="*/ 22 w 36"/>
                    <a:gd name="T61" fmla="*/ 20 h 35"/>
                    <a:gd name="T62" fmla="*/ 25 w 36"/>
                    <a:gd name="T63" fmla="*/ 22 h 35"/>
                    <a:gd name="T64" fmla="*/ 28 w 36"/>
                    <a:gd name="T65" fmla="*/ 17 h 35"/>
                    <a:gd name="T66" fmla="*/ 25 w 36"/>
                    <a:gd name="T67" fmla="*/ 15 h 35"/>
                    <a:gd name="T68" fmla="*/ 25 w 36"/>
                    <a:gd name="T69" fmla="*/ 12 h 35"/>
                    <a:gd name="T70" fmla="*/ 30 w 36"/>
                    <a:gd name="T71" fmla="*/ 12 h 35"/>
                    <a:gd name="T72" fmla="*/ 30 w 36"/>
                    <a:gd name="T73" fmla="*/ 9 h 35"/>
                    <a:gd name="T74" fmla="*/ 22 w 36"/>
                    <a:gd name="T75" fmla="*/ 6 h 35"/>
                    <a:gd name="T76" fmla="*/ 16 w 36"/>
                    <a:gd name="T77" fmla="*/ 0 h 35"/>
                    <a:gd name="T78" fmla="*/ 16 w 36"/>
                    <a:gd name="T79" fmla="*/ 3 h 35"/>
                    <a:gd name="T80" fmla="*/ 13 w 36"/>
                    <a:gd name="T81" fmla="*/ 5 h 35"/>
                    <a:gd name="T82" fmla="*/ 11 w 36"/>
                    <a:gd name="T83" fmla="*/ 3 h 35"/>
                    <a:gd name="T84" fmla="*/ 8 w 36"/>
                    <a:gd name="T85" fmla="*/ 8 h 35"/>
                    <a:gd name="T86" fmla="*/ 5 w 36"/>
                    <a:gd name="T87" fmla="*/ 16 h 35"/>
                    <a:gd name="T88" fmla="*/ 8 w 36"/>
                    <a:gd name="T89" fmla="*/ 17 h 35"/>
                    <a:gd name="T90" fmla="*/ 5 w 36"/>
                    <a:gd name="T91" fmla="*/ 19 h 35"/>
                    <a:gd name="T92" fmla="*/ 5 w 36"/>
                    <a:gd name="T93" fmla="*/ 23 h 35"/>
                    <a:gd name="T94" fmla="*/ 13 w 36"/>
                    <a:gd name="T95" fmla="*/ 25 h 35"/>
                    <a:gd name="T96" fmla="*/ 16 w 36"/>
                    <a:gd name="T97" fmla="*/ 30 h 35"/>
                    <a:gd name="T98" fmla="*/ 19 w 36"/>
                    <a:gd name="T99" fmla="*/ 31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6" h="35">
                      <a:moveTo>
                        <a:pt x="13" y="34"/>
                      </a:moveTo>
                      <a:cubicBezTo>
                        <a:pt x="14" y="35"/>
                        <a:pt x="15" y="35"/>
                        <a:pt x="16" y="35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8" y="35"/>
                        <a:pt x="18" y="35"/>
                        <a:pt x="18" y="35"/>
                      </a:cubicBezTo>
                      <a:cubicBezTo>
                        <a:pt x="20" y="35"/>
                        <a:pt x="22" y="35"/>
                        <a:pt x="23" y="34"/>
                      </a:cubicBez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22" y="30"/>
                        <a:pt x="22" y="30"/>
                        <a:pt x="22" y="30"/>
                      </a:cubicBezTo>
                      <a:cubicBezTo>
                        <a:pt x="25" y="32"/>
                        <a:pt x="25" y="32"/>
                        <a:pt x="25" y="32"/>
                      </a:cubicBez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26" y="33"/>
                        <a:pt x="28" y="32"/>
                        <a:pt x="29" y="31"/>
                      </a:cubicBezTo>
                      <a:cubicBezTo>
                        <a:pt x="28" y="30"/>
                        <a:pt x="28" y="30"/>
                        <a:pt x="28" y="30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cubicBezTo>
                        <a:pt x="30" y="29"/>
                        <a:pt x="30" y="29"/>
                        <a:pt x="30" y="29"/>
                      </a:cubicBezTo>
                      <a:cubicBezTo>
                        <a:pt x="30" y="31"/>
                        <a:pt x="30" y="31"/>
                        <a:pt x="30" y="31"/>
                      </a:cubicBezTo>
                      <a:cubicBezTo>
                        <a:pt x="31" y="29"/>
                        <a:pt x="32" y="28"/>
                        <a:pt x="33" y="26"/>
                      </a:cubicBezTo>
                      <a:cubicBezTo>
                        <a:pt x="33" y="25"/>
                        <a:pt x="33" y="25"/>
                        <a:pt x="33" y="25"/>
                      </a:cubicBezTo>
                      <a:cubicBezTo>
                        <a:pt x="34" y="25"/>
                        <a:pt x="34" y="25"/>
                        <a:pt x="34" y="25"/>
                      </a:cubicBezTo>
                      <a:cubicBezTo>
                        <a:pt x="34" y="24"/>
                        <a:pt x="35" y="23"/>
                        <a:pt x="35" y="22"/>
                      </a:cubicBezTo>
                      <a:cubicBezTo>
                        <a:pt x="33" y="21"/>
                        <a:pt x="33" y="21"/>
                        <a:pt x="33" y="21"/>
                      </a:cubicBezTo>
                      <a:cubicBezTo>
                        <a:pt x="33" y="18"/>
                        <a:pt x="33" y="18"/>
                        <a:pt x="33" y="18"/>
                      </a:cubicBezTo>
                      <a:cubicBezTo>
                        <a:pt x="36" y="19"/>
                        <a:pt x="36" y="19"/>
                        <a:pt x="36" y="19"/>
                      </a:cubicBezTo>
                      <a:cubicBezTo>
                        <a:pt x="36" y="19"/>
                        <a:pt x="36" y="18"/>
                        <a:pt x="36" y="18"/>
                      </a:cubicBezTo>
                      <a:cubicBezTo>
                        <a:pt x="36" y="17"/>
                        <a:pt x="36" y="16"/>
                        <a:pt x="35" y="15"/>
                      </a:cubicBezTo>
                      <a:cubicBezTo>
                        <a:pt x="33" y="14"/>
                        <a:pt x="33" y="14"/>
                        <a:pt x="33" y="14"/>
                      </a:cubicBezTo>
                      <a:cubicBezTo>
                        <a:pt x="33" y="11"/>
                        <a:pt x="33" y="11"/>
                        <a:pt x="33" y="11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4" y="9"/>
                        <a:pt x="32" y="7"/>
                        <a:pt x="30" y="5"/>
                      </a:cubicBezTo>
                      <a:cubicBezTo>
                        <a:pt x="30" y="5"/>
                        <a:pt x="30" y="5"/>
                        <a:pt x="30" y="5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8" y="3"/>
                        <a:pt x="28" y="3"/>
                        <a:pt x="28" y="3"/>
                      </a:cubicBezTo>
                      <a:cubicBezTo>
                        <a:pt x="27" y="2"/>
                        <a:pt x="26" y="2"/>
                        <a:pt x="25" y="1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1" y="0"/>
                        <a:pt x="20" y="0"/>
                        <a:pt x="18" y="0"/>
                      </a:cubicBezTo>
                      <a:cubicBezTo>
                        <a:pt x="16" y="0"/>
                        <a:pt x="15" y="0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1" y="1"/>
                        <a:pt x="9" y="2"/>
                        <a:pt x="8" y="3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5" y="6"/>
                        <a:pt x="3" y="8"/>
                        <a:pt x="2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" y="14"/>
                        <a:pt x="1" y="15"/>
                        <a:pt x="0" y="16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1" y="20"/>
                        <a:pt x="1" y="20"/>
                        <a:pt x="1" y="20"/>
                      </a:cubicBezTo>
                      <a:cubicBezTo>
                        <a:pt x="1" y="23"/>
                        <a:pt x="3" y="27"/>
                        <a:pt x="5" y="29"/>
                      </a:cubicBezTo>
                      <a:cubicBezTo>
                        <a:pt x="5" y="27"/>
                        <a:pt x="5" y="27"/>
                        <a:pt x="5" y="27"/>
                      </a:cubicBezTo>
                      <a:cubicBezTo>
                        <a:pt x="8" y="28"/>
                        <a:pt x="8" y="28"/>
                        <a:pt x="8" y="28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9" y="33"/>
                        <a:pt x="10" y="33"/>
                        <a:pt x="11" y="34"/>
                      </a:cubicBezTo>
                      <a:cubicBezTo>
                        <a:pt x="11" y="30"/>
                        <a:pt x="11" y="30"/>
                        <a:pt x="11" y="30"/>
                      </a:cubicBezTo>
                      <a:cubicBezTo>
                        <a:pt x="13" y="32"/>
                        <a:pt x="13" y="32"/>
                        <a:pt x="13" y="32"/>
                      </a:cubicBezTo>
                      <a:lnTo>
                        <a:pt x="13" y="34"/>
                      </a:lnTo>
                      <a:close/>
                      <a:moveTo>
                        <a:pt x="25" y="28"/>
                      </a:moveTo>
                      <a:cubicBezTo>
                        <a:pt x="22" y="26"/>
                        <a:pt x="22" y="26"/>
                        <a:pt x="22" y="26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5" y="26"/>
                        <a:pt x="25" y="26"/>
                        <a:pt x="25" y="26"/>
                      </a:cubicBezTo>
                      <a:lnTo>
                        <a:pt x="25" y="28"/>
                      </a:lnTo>
                      <a:close/>
                      <a:moveTo>
                        <a:pt x="13" y="12"/>
                      </a:moveTo>
                      <a:cubicBezTo>
                        <a:pt x="13" y="14"/>
                        <a:pt x="13" y="14"/>
                        <a:pt x="13" y="14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lnTo>
                        <a:pt x="13" y="12"/>
                      </a:lnTo>
                      <a:close/>
                      <a:moveTo>
                        <a:pt x="16" y="10"/>
                      </a:move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lnTo>
                        <a:pt x="16" y="10"/>
                      </a:lnTo>
                      <a:close/>
                      <a:moveTo>
                        <a:pt x="16" y="14"/>
                      </a:moveTo>
                      <a:cubicBezTo>
                        <a:pt x="19" y="15"/>
                        <a:pt x="19" y="15"/>
                        <a:pt x="19" y="15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lnTo>
                        <a:pt x="16" y="14"/>
                      </a:lnTo>
                      <a:close/>
                      <a:moveTo>
                        <a:pt x="13" y="18"/>
                      </a:move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lnTo>
                        <a:pt x="13" y="18"/>
                      </a:lnTo>
                      <a:close/>
                      <a:moveTo>
                        <a:pt x="16" y="20"/>
                      </a:move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lnTo>
                        <a:pt x="16" y="20"/>
                      </a:lnTo>
                      <a:close/>
                      <a:moveTo>
                        <a:pt x="30" y="23"/>
                      </a:moveTo>
                      <a:cubicBezTo>
                        <a:pt x="30" y="25"/>
                        <a:pt x="30" y="25"/>
                        <a:pt x="30" y="25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lnTo>
                        <a:pt x="30" y="23"/>
                      </a:lnTo>
                      <a:close/>
                      <a:moveTo>
                        <a:pt x="25" y="22"/>
                      </a:move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lnTo>
                        <a:pt x="25" y="22"/>
                      </a:lnTo>
                      <a:close/>
                      <a:moveTo>
                        <a:pt x="30" y="15"/>
                      </a:moveTo>
                      <a:cubicBezTo>
                        <a:pt x="30" y="19"/>
                        <a:pt x="30" y="19"/>
                        <a:pt x="30" y="19"/>
                      </a:cubicBezTo>
                      <a:cubicBezTo>
                        <a:pt x="28" y="17"/>
                        <a:pt x="28" y="17"/>
                        <a:pt x="28" y="17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lnTo>
                        <a:pt x="30" y="15"/>
                      </a:lnTo>
                      <a:close/>
                      <a:moveTo>
                        <a:pt x="25" y="15"/>
                      </a:move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0"/>
                        <a:pt x="22" y="10"/>
                        <a:pt x="22" y="10"/>
                      </a:cubicBezTo>
                      <a:cubicBezTo>
                        <a:pt x="25" y="12"/>
                        <a:pt x="25" y="12"/>
                        <a:pt x="25" y="12"/>
                      </a:cubicBezTo>
                      <a:lnTo>
                        <a:pt x="25" y="15"/>
                      </a:lnTo>
                      <a:close/>
                      <a:moveTo>
                        <a:pt x="30" y="9"/>
                      </a:moveTo>
                      <a:cubicBezTo>
                        <a:pt x="30" y="12"/>
                        <a:pt x="30" y="12"/>
                        <a:pt x="30" y="12"/>
                      </a:cubicBezTo>
                      <a:cubicBezTo>
                        <a:pt x="28" y="10"/>
                        <a:pt x="28" y="10"/>
                        <a:pt x="28" y="10"/>
                      </a:cubicBezTo>
                      <a:cubicBezTo>
                        <a:pt x="28" y="8"/>
                        <a:pt x="28" y="8"/>
                        <a:pt x="28" y="8"/>
                      </a:cubicBezTo>
                      <a:lnTo>
                        <a:pt x="30" y="9"/>
                      </a:lnTo>
                      <a:close/>
                      <a:moveTo>
                        <a:pt x="25" y="6"/>
                      </a:moveTo>
                      <a:cubicBezTo>
                        <a:pt x="25" y="8"/>
                        <a:pt x="25" y="8"/>
                        <a:pt x="25" y="8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2" y="4"/>
                        <a:pt x="22" y="4"/>
                        <a:pt x="22" y="4"/>
                      </a:cubicBezTo>
                      <a:lnTo>
                        <a:pt x="25" y="6"/>
                      </a:lnTo>
                      <a:close/>
                      <a:moveTo>
                        <a:pt x="16" y="0"/>
                      </a:moveTo>
                      <a:cubicBezTo>
                        <a:pt x="19" y="2"/>
                        <a:pt x="19" y="2"/>
                        <a:pt x="19" y="2"/>
                      </a:cubicBezTo>
                      <a:cubicBezTo>
                        <a:pt x="19" y="4"/>
                        <a:pt x="19" y="4"/>
                        <a:pt x="19" y="4"/>
                      </a:cubicBezTo>
                      <a:cubicBezTo>
                        <a:pt x="16" y="3"/>
                        <a:pt x="16" y="3"/>
                        <a:pt x="16" y="3"/>
                      </a:cubicBezTo>
                      <a:lnTo>
                        <a:pt x="16" y="0"/>
                      </a:lnTo>
                      <a:close/>
                      <a:moveTo>
                        <a:pt x="11" y="3"/>
                      </a:move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1" y="6"/>
                        <a:pt x="11" y="6"/>
                        <a:pt x="11" y="6"/>
                      </a:cubicBezTo>
                      <a:lnTo>
                        <a:pt x="11" y="3"/>
                      </a:lnTo>
                      <a:close/>
                      <a:moveTo>
                        <a:pt x="5" y="9"/>
                      </a:move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11"/>
                        <a:pt x="8" y="11"/>
                        <a:pt x="8" y="11"/>
                      </a:cubicBezTo>
                      <a:lnTo>
                        <a:pt x="5" y="9"/>
                      </a:lnTo>
                      <a:close/>
                      <a:moveTo>
                        <a:pt x="5" y="16"/>
                      </a:move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17"/>
                        <a:pt x="8" y="17"/>
                        <a:pt x="8" y="17"/>
                      </a:cubicBezTo>
                      <a:lnTo>
                        <a:pt x="5" y="16"/>
                      </a:lnTo>
                      <a:close/>
                      <a:moveTo>
                        <a:pt x="5" y="23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25"/>
                        <a:pt x="8" y="25"/>
                        <a:pt x="8" y="25"/>
                      </a:cubicBezTo>
                      <a:lnTo>
                        <a:pt x="5" y="23"/>
                      </a:lnTo>
                      <a:close/>
                      <a:moveTo>
                        <a:pt x="11" y="27"/>
                      </a:move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lnTo>
                        <a:pt x="11" y="27"/>
                      </a:lnTo>
                      <a:close/>
                      <a:moveTo>
                        <a:pt x="16" y="30"/>
                      </a:moveTo>
                      <a:cubicBezTo>
                        <a:pt x="16" y="27"/>
                        <a:pt x="16" y="27"/>
                        <a:pt x="16" y="27"/>
                      </a:cubicBezTo>
                      <a:cubicBezTo>
                        <a:pt x="19" y="28"/>
                        <a:pt x="19" y="28"/>
                        <a:pt x="19" y="28"/>
                      </a:cubicBezTo>
                      <a:cubicBezTo>
                        <a:pt x="19" y="31"/>
                        <a:pt x="19" y="31"/>
                        <a:pt x="19" y="31"/>
                      </a:cubicBezTo>
                      <a:lnTo>
                        <a:pt x="16" y="30"/>
                      </a:lnTo>
                      <a:close/>
                    </a:path>
                  </a:pathLst>
                </a:custGeom>
                <a:gradFill flip="none" rotWithShape="1">
                  <a:gsLst>
                    <a:gs pos="400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1620000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72" name="Freeform 73"/>
            <p:cNvSpPr>
              <a:spLocks noEditPoints="1"/>
            </p:cNvSpPr>
            <p:nvPr/>
          </p:nvSpPr>
          <p:spPr bwMode="auto">
            <a:xfrm rot="939433">
              <a:off x="7370147" y="837454"/>
              <a:ext cx="3327653" cy="4704470"/>
            </a:xfrm>
            <a:custGeom>
              <a:avLst/>
              <a:gdLst>
                <a:gd name="T0" fmla="*/ 0 w 1600"/>
                <a:gd name="T1" fmla="*/ 2243 h 2262"/>
                <a:gd name="T2" fmla="*/ 24 w 1600"/>
                <a:gd name="T3" fmla="*/ 0 h 2262"/>
                <a:gd name="T4" fmla="*/ 1600 w 1600"/>
                <a:gd name="T5" fmla="*/ 26 h 2262"/>
                <a:gd name="T6" fmla="*/ 1583 w 1600"/>
                <a:gd name="T7" fmla="*/ 2262 h 2262"/>
                <a:gd name="T8" fmla="*/ 0 w 1600"/>
                <a:gd name="T9" fmla="*/ 2243 h 2262"/>
                <a:gd name="T10" fmla="*/ 1493 w 1600"/>
                <a:gd name="T11" fmla="*/ 142 h 2262"/>
                <a:gd name="T12" fmla="*/ 129 w 1600"/>
                <a:gd name="T13" fmla="*/ 121 h 2262"/>
                <a:gd name="T14" fmla="*/ 110 w 1600"/>
                <a:gd name="T15" fmla="*/ 2125 h 2262"/>
                <a:gd name="T16" fmla="*/ 1477 w 1600"/>
                <a:gd name="T17" fmla="*/ 2141 h 2262"/>
                <a:gd name="T18" fmla="*/ 1493 w 1600"/>
                <a:gd name="T19" fmla="*/ 142 h 2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0" h="2262">
                  <a:moveTo>
                    <a:pt x="0" y="2243"/>
                  </a:moveTo>
                  <a:lnTo>
                    <a:pt x="24" y="0"/>
                  </a:lnTo>
                  <a:lnTo>
                    <a:pt x="1600" y="26"/>
                  </a:lnTo>
                  <a:lnTo>
                    <a:pt x="1583" y="2262"/>
                  </a:lnTo>
                  <a:lnTo>
                    <a:pt x="0" y="2243"/>
                  </a:lnTo>
                  <a:close/>
                  <a:moveTo>
                    <a:pt x="1493" y="142"/>
                  </a:moveTo>
                  <a:lnTo>
                    <a:pt x="129" y="121"/>
                  </a:lnTo>
                  <a:lnTo>
                    <a:pt x="110" y="2125"/>
                  </a:lnTo>
                  <a:lnTo>
                    <a:pt x="1477" y="2141"/>
                  </a:lnTo>
                  <a:lnTo>
                    <a:pt x="1493" y="142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7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 rot="956945">
              <a:off x="7539411" y="1047256"/>
              <a:ext cx="2997765" cy="4244054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4" name="Group 63"/>
            <p:cNvGrpSpPr>
              <a:grpSpLocks noChangeAspect="1"/>
            </p:cNvGrpSpPr>
            <p:nvPr/>
          </p:nvGrpSpPr>
          <p:grpSpPr bwMode="auto">
            <a:xfrm rot="939433">
              <a:off x="7549409" y="709706"/>
              <a:ext cx="3360930" cy="4775183"/>
              <a:chOff x="3032" y="1012"/>
              <a:chExt cx="1616" cy="2296"/>
            </a:xfrm>
          </p:grpSpPr>
          <p:sp>
            <p:nvSpPr>
              <p:cNvPr id="75" name="AutoShape 62"/>
              <p:cNvSpPr>
                <a:spLocks noChangeAspect="1" noChangeArrowheads="1" noTextEdit="1"/>
              </p:cNvSpPr>
              <p:nvPr/>
            </p:nvSpPr>
            <p:spPr bwMode="auto">
              <a:xfrm>
                <a:off x="3032" y="1012"/>
                <a:ext cx="1616" cy="2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64"/>
              <p:cNvSpPr>
                <a:spLocks/>
              </p:cNvSpPr>
              <p:nvPr/>
            </p:nvSpPr>
            <p:spPr bwMode="auto">
              <a:xfrm>
                <a:off x="3146" y="1135"/>
                <a:ext cx="1398" cy="57"/>
              </a:xfrm>
              <a:custGeom>
                <a:avLst/>
                <a:gdLst>
                  <a:gd name="T0" fmla="*/ 1398 w 1398"/>
                  <a:gd name="T1" fmla="*/ 10 h 57"/>
                  <a:gd name="T2" fmla="*/ 1348 w 1398"/>
                  <a:gd name="T3" fmla="*/ 57 h 57"/>
                  <a:gd name="T4" fmla="*/ 0 w 1398"/>
                  <a:gd name="T5" fmla="*/ 48 h 57"/>
                  <a:gd name="T6" fmla="*/ 28 w 1398"/>
                  <a:gd name="T7" fmla="*/ 0 h 57"/>
                  <a:gd name="T8" fmla="*/ 1398 w 1398"/>
                  <a:gd name="T9" fmla="*/ 1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8" h="57">
                    <a:moveTo>
                      <a:pt x="1398" y="10"/>
                    </a:moveTo>
                    <a:lnTo>
                      <a:pt x="1348" y="57"/>
                    </a:lnTo>
                    <a:lnTo>
                      <a:pt x="0" y="48"/>
                    </a:lnTo>
                    <a:lnTo>
                      <a:pt x="28" y="0"/>
                    </a:lnTo>
                    <a:lnTo>
                      <a:pt x="1398" y="10"/>
                    </a:lnTo>
                    <a:close/>
                  </a:path>
                </a:pathLst>
              </a:cu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65"/>
              <p:cNvSpPr>
                <a:spLocks/>
              </p:cNvSpPr>
              <p:nvPr/>
            </p:nvSpPr>
            <p:spPr bwMode="auto">
              <a:xfrm>
                <a:off x="4491" y="1145"/>
                <a:ext cx="53" cy="2045"/>
              </a:xfrm>
              <a:custGeom>
                <a:avLst/>
                <a:gdLst>
                  <a:gd name="T0" fmla="*/ 53 w 53"/>
                  <a:gd name="T1" fmla="*/ 2033 h 2045"/>
                  <a:gd name="T2" fmla="*/ 0 w 53"/>
                  <a:gd name="T3" fmla="*/ 2045 h 2045"/>
                  <a:gd name="T4" fmla="*/ 3 w 53"/>
                  <a:gd name="T5" fmla="*/ 47 h 2045"/>
                  <a:gd name="T6" fmla="*/ 53 w 53"/>
                  <a:gd name="T7" fmla="*/ 0 h 2045"/>
                  <a:gd name="T8" fmla="*/ 53 w 53"/>
                  <a:gd name="T9" fmla="*/ 2033 h 20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045">
                    <a:moveTo>
                      <a:pt x="53" y="2033"/>
                    </a:moveTo>
                    <a:lnTo>
                      <a:pt x="0" y="2045"/>
                    </a:lnTo>
                    <a:lnTo>
                      <a:pt x="3" y="47"/>
                    </a:lnTo>
                    <a:lnTo>
                      <a:pt x="53" y="0"/>
                    </a:lnTo>
                    <a:lnTo>
                      <a:pt x="53" y="2033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66"/>
              <p:cNvSpPr>
                <a:spLocks/>
              </p:cNvSpPr>
              <p:nvPr/>
            </p:nvSpPr>
            <p:spPr bwMode="auto">
              <a:xfrm>
                <a:off x="3034" y="3296"/>
                <a:ext cx="1616" cy="15"/>
              </a:xfrm>
              <a:custGeom>
                <a:avLst/>
                <a:gdLst>
                  <a:gd name="T0" fmla="*/ 1616 w 1616"/>
                  <a:gd name="T1" fmla="*/ 5 h 15"/>
                  <a:gd name="T2" fmla="*/ 1564 w 1616"/>
                  <a:gd name="T3" fmla="*/ 15 h 15"/>
                  <a:gd name="T4" fmla="*/ 0 w 1616"/>
                  <a:gd name="T5" fmla="*/ 10 h 15"/>
                  <a:gd name="T6" fmla="*/ 27 w 1616"/>
                  <a:gd name="T7" fmla="*/ 0 h 15"/>
                  <a:gd name="T8" fmla="*/ 1616 w 1616"/>
                  <a:gd name="T9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6" h="15">
                    <a:moveTo>
                      <a:pt x="1616" y="5"/>
                    </a:moveTo>
                    <a:lnTo>
                      <a:pt x="1564" y="15"/>
                    </a:lnTo>
                    <a:lnTo>
                      <a:pt x="0" y="10"/>
                    </a:lnTo>
                    <a:lnTo>
                      <a:pt x="27" y="0"/>
                    </a:lnTo>
                    <a:lnTo>
                      <a:pt x="1616" y="5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67"/>
              <p:cNvSpPr>
                <a:spLocks/>
              </p:cNvSpPr>
              <p:nvPr/>
            </p:nvSpPr>
            <p:spPr bwMode="auto">
              <a:xfrm>
                <a:off x="3034" y="1014"/>
                <a:ext cx="31" cy="2292"/>
              </a:xfrm>
              <a:custGeom>
                <a:avLst/>
                <a:gdLst>
                  <a:gd name="T0" fmla="*/ 27 w 31"/>
                  <a:gd name="T1" fmla="*/ 2282 h 2292"/>
                  <a:gd name="T2" fmla="*/ 0 w 31"/>
                  <a:gd name="T3" fmla="*/ 2292 h 2292"/>
                  <a:gd name="T4" fmla="*/ 5 w 31"/>
                  <a:gd name="T5" fmla="*/ 48 h 2292"/>
                  <a:gd name="T6" fmla="*/ 31 w 31"/>
                  <a:gd name="T7" fmla="*/ 0 h 2292"/>
                  <a:gd name="T8" fmla="*/ 27 w 31"/>
                  <a:gd name="T9" fmla="*/ 2282 h 2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292">
                    <a:moveTo>
                      <a:pt x="27" y="2282"/>
                    </a:moveTo>
                    <a:lnTo>
                      <a:pt x="0" y="2292"/>
                    </a:lnTo>
                    <a:lnTo>
                      <a:pt x="5" y="48"/>
                    </a:lnTo>
                    <a:lnTo>
                      <a:pt x="31" y="0"/>
                    </a:lnTo>
                    <a:lnTo>
                      <a:pt x="27" y="2282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68"/>
              <p:cNvSpPr>
                <a:spLocks noEditPoints="1"/>
              </p:cNvSpPr>
              <p:nvPr/>
            </p:nvSpPr>
            <p:spPr bwMode="auto">
              <a:xfrm>
                <a:off x="3061" y="1014"/>
                <a:ext cx="1589" cy="2287"/>
              </a:xfrm>
              <a:custGeom>
                <a:avLst/>
                <a:gdLst>
                  <a:gd name="T0" fmla="*/ 0 w 1589"/>
                  <a:gd name="T1" fmla="*/ 2282 h 2287"/>
                  <a:gd name="T2" fmla="*/ 4 w 1589"/>
                  <a:gd name="T3" fmla="*/ 0 h 2287"/>
                  <a:gd name="T4" fmla="*/ 1589 w 1589"/>
                  <a:gd name="T5" fmla="*/ 12 h 2287"/>
                  <a:gd name="T6" fmla="*/ 1589 w 1589"/>
                  <a:gd name="T7" fmla="*/ 2287 h 2287"/>
                  <a:gd name="T8" fmla="*/ 0 w 1589"/>
                  <a:gd name="T9" fmla="*/ 2282 h 2287"/>
                  <a:gd name="T10" fmla="*/ 1483 w 1589"/>
                  <a:gd name="T11" fmla="*/ 131 h 2287"/>
                  <a:gd name="T12" fmla="*/ 113 w 1589"/>
                  <a:gd name="T13" fmla="*/ 121 h 2287"/>
                  <a:gd name="T14" fmla="*/ 109 w 1589"/>
                  <a:gd name="T15" fmla="*/ 2159 h 2287"/>
                  <a:gd name="T16" fmla="*/ 1483 w 1589"/>
                  <a:gd name="T17" fmla="*/ 2164 h 2287"/>
                  <a:gd name="T18" fmla="*/ 1483 w 1589"/>
                  <a:gd name="T19" fmla="*/ 131 h 2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89" h="2287">
                    <a:moveTo>
                      <a:pt x="0" y="2282"/>
                    </a:moveTo>
                    <a:lnTo>
                      <a:pt x="4" y="0"/>
                    </a:lnTo>
                    <a:lnTo>
                      <a:pt x="1589" y="12"/>
                    </a:lnTo>
                    <a:lnTo>
                      <a:pt x="1589" y="2287"/>
                    </a:lnTo>
                    <a:lnTo>
                      <a:pt x="0" y="2282"/>
                    </a:lnTo>
                    <a:close/>
                    <a:moveTo>
                      <a:pt x="1483" y="131"/>
                    </a:moveTo>
                    <a:lnTo>
                      <a:pt x="113" y="121"/>
                    </a:lnTo>
                    <a:lnTo>
                      <a:pt x="109" y="2159"/>
                    </a:lnTo>
                    <a:lnTo>
                      <a:pt x="1483" y="2164"/>
                    </a:lnTo>
                    <a:lnTo>
                      <a:pt x="1483" y="1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69"/>
              <p:cNvSpPr>
                <a:spLocks noEditPoints="1"/>
              </p:cNvSpPr>
              <p:nvPr/>
            </p:nvSpPr>
            <p:spPr bwMode="auto">
              <a:xfrm>
                <a:off x="3061" y="1014"/>
                <a:ext cx="1589" cy="2287"/>
              </a:xfrm>
              <a:custGeom>
                <a:avLst/>
                <a:gdLst>
                  <a:gd name="T0" fmla="*/ 0 w 1589"/>
                  <a:gd name="T1" fmla="*/ 2282 h 2287"/>
                  <a:gd name="T2" fmla="*/ 4 w 1589"/>
                  <a:gd name="T3" fmla="*/ 0 h 2287"/>
                  <a:gd name="T4" fmla="*/ 1589 w 1589"/>
                  <a:gd name="T5" fmla="*/ 12 h 2287"/>
                  <a:gd name="T6" fmla="*/ 1589 w 1589"/>
                  <a:gd name="T7" fmla="*/ 2287 h 2287"/>
                  <a:gd name="T8" fmla="*/ 0 w 1589"/>
                  <a:gd name="T9" fmla="*/ 2282 h 2287"/>
                  <a:gd name="T10" fmla="*/ 1483 w 1589"/>
                  <a:gd name="T11" fmla="*/ 131 h 2287"/>
                  <a:gd name="T12" fmla="*/ 113 w 1589"/>
                  <a:gd name="T13" fmla="*/ 121 h 2287"/>
                  <a:gd name="T14" fmla="*/ 109 w 1589"/>
                  <a:gd name="T15" fmla="*/ 2159 h 2287"/>
                  <a:gd name="T16" fmla="*/ 1483 w 1589"/>
                  <a:gd name="T17" fmla="*/ 2164 h 2287"/>
                  <a:gd name="T18" fmla="*/ 1483 w 1589"/>
                  <a:gd name="T19" fmla="*/ 131 h 2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89" h="2287">
                    <a:moveTo>
                      <a:pt x="0" y="2282"/>
                    </a:moveTo>
                    <a:lnTo>
                      <a:pt x="4" y="0"/>
                    </a:lnTo>
                    <a:lnTo>
                      <a:pt x="1589" y="12"/>
                    </a:lnTo>
                    <a:lnTo>
                      <a:pt x="1589" y="2287"/>
                    </a:lnTo>
                    <a:lnTo>
                      <a:pt x="0" y="2282"/>
                    </a:lnTo>
                    <a:moveTo>
                      <a:pt x="1483" y="131"/>
                    </a:moveTo>
                    <a:lnTo>
                      <a:pt x="113" y="121"/>
                    </a:lnTo>
                    <a:lnTo>
                      <a:pt x="109" y="2159"/>
                    </a:lnTo>
                    <a:lnTo>
                      <a:pt x="1483" y="2164"/>
                    </a:lnTo>
                    <a:lnTo>
                      <a:pt x="1483" y="13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9" name="文本框 88"/>
          <p:cNvSpPr txBox="1"/>
          <p:nvPr/>
        </p:nvSpPr>
        <p:spPr>
          <a:xfrm rot="434832">
            <a:off x="6522980" y="4916798"/>
            <a:ext cx="4617777" cy="1015663"/>
          </a:xfrm>
          <a:prstGeom prst="rect">
            <a:avLst/>
          </a:prstGeom>
          <a:noFill/>
          <a:effectLst>
            <a:outerShdw blurRad="457200" sx="102000" sy="102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effectLst>
                  <a:glow rad="101600">
                    <a:schemeClr val="bg1">
                      <a:alpha val="60000"/>
                    </a:schemeClr>
                  </a:glow>
                  <a:outerShdw blurRad="711200" sx="139000" sy="139000" algn="ctr" rotWithShape="0">
                    <a:schemeClr val="bg1"/>
                  </a:outerShd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      </a:t>
            </a:r>
            <a:r>
              <a:rPr lang="zh-CN" altLang="en-US" sz="2000" b="1" dirty="0" smtClean="0">
                <a:solidFill>
                  <a:srgbClr val="7B1719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711200" sx="139000" sy="139000" algn="ctr" rotWithShape="0">
                    <a:schemeClr val="bg1"/>
                  </a:outerShd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不久</a:t>
            </a:r>
            <a:r>
              <a:rPr lang="zh-CN" altLang="en-US" sz="2000" b="1" dirty="0">
                <a:solidFill>
                  <a:srgbClr val="7B1719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711200" sx="139000" sy="139000" algn="ctr" rotWithShape="0">
                    <a:schemeClr val="bg1"/>
                  </a:outerShd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后</a:t>
            </a:r>
            <a:r>
              <a:rPr lang="zh-CN" altLang="en-US" sz="2000" b="1" dirty="0" smtClean="0">
                <a:solidFill>
                  <a:srgbClr val="7B1719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711200" sx="139000" sy="139000" algn="ctr" rotWithShape="0">
                    <a:schemeClr val="bg1"/>
                  </a:outerShd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，经过</a:t>
            </a:r>
            <a:r>
              <a:rPr lang="zh-CN" altLang="en-US" sz="2000" b="1" dirty="0">
                <a:solidFill>
                  <a:srgbClr val="7B1719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711200" sx="139000" sy="139000" algn="ctr" rotWithShape="0">
                    <a:schemeClr val="bg1"/>
                  </a:outerShd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反复的挑选</a:t>
            </a:r>
            <a:r>
              <a:rPr lang="zh-CN" altLang="en-US" sz="2000" b="1" dirty="0" smtClean="0">
                <a:solidFill>
                  <a:srgbClr val="7B1719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711200" sx="139000" sy="139000" algn="ctr" rotWithShape="0">
                    <a:schemeClr val="bg1"/>
                  </a:outerShd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，</a:t>
            </a:r>
            <a:r>
              <a:rPr lang="zh-CN" altLang="en-US" sz="2000" b="1" dirty="0">
                <a:solidFill>
                  <a:srgbClr val="7B1719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711200" sx="139000" sy="139000" algn="ctr" rotWithShape="0">
                    <a:schemeClr val="bg1"/>
                  </a:outerShd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我</a:t>
            </a:r>
            <a:r>
              <a:rPr lang="zh-CN" altLang="en-US" sz="2000" b="1" dirty="0" smtClean="0">
                <a:solidFill>
                  <a:srgbClr val="7B1719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711200" sx="139000" sy="139000" algn="ctr" rotWithShape="0">
                    <a:schemeClr val="bg1"/>
                  </a:outerShd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终于</a:t>
            </a:r>
            <a:r>
              <a:rPr lang="zh-CN" altLang="en-US" sz="2000" b="1" dirty="0">
                <a:solidFill>
                  <a:srgbClr val="7B1719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711200" sx="139000" sy="139000" algn="ctr" rotWithShape="0">
                    <a:schemeClr val="bg1"/>
                  </a:outerShd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送了一个礼物给你</a:t>
            </a:r>
            <a:r>
              <a:rPr lang="zh-CN" altLang="en-US" sz="2000" b="1" dirty="0" smtClean="0">
                <a:solidFill>
                  <a:srgbClr val="7B1719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711200" sx="139000" sy="139000" algn="ctr" rotWithShape="0">
                    <a:schemeClr val="bg1"/>
                  </a:outerShd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，戴</a:t>
            </a:r>
            <a:r>
              <a:rPr lang="zh-CN" altLang="en-US" sz="2000" b="1" dirty="0">
                <a:solidFill>
                  <a:srgbClr val="7B1719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711200" sx="139000" sy="139000" algn="ctr" rotWithShape="0">
                    <a:schemeClr val="bg1"/>
                  </a:outerShd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在你的手里，绑在我的心里</a:t>
            </a:r>
            <a:r>
              <a:rPr lang="en-US" altLang="zh-CN" sz="2000" b="1" dirty="0">
                <a:solidFill>
                  <a:srgbClr val="7B1719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711200" sx="139000" sy="139000" algn="ctr" rotWithShape="0">
                    <a:schemeClr val="bg1"/>
                  </a:outerShd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….</a:t>
            </a:r>
            <a:endParaRPr lang="zh-CN" altLang="en-US" sz="2000" b="1" dirty="0">
              <a:solidFill>
                <a:srgbClr val="7B1719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711200" sx="139000" sy="139000" algn="ctr" rotWithShape="0">
                  <a:schemeClr val="bg1"/>
                </a:outerShdw>
              </a:effectLst>
              <a:latin typeface="新蒂小丸子" panose="03000600000000000000" pitchFamily="66" charset="-122"/>
              <a:ea typeface="新蒂小丸子" panose="03000600000000000000" pitchFamily="66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90320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2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700"/>
                            </p:stCondLst>
                            <p:childTnLst>
                              <p:par>
                                <p:cTn id="3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2" grpId="0"/>
      <p:bldP spid="8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120" y="266700"/>
            <a:ext cx="5735320" cy="5735320"/>
          </a:xfrm>
          <a:prstGeom prst="rect">
            <a:avLst/>
          </a:prstGeom>
        </p:spPr>
      </p:pic>
      <p:sp>
        <p:nvSpPr>
          <p:cNvPr id="6" name="TextBox 12"/>
          <p:cNvSpPr txBox="1"/>
          <p:nvPr/>
        </p:nvSpPr>
        <p:spPr>
          <a:xfrm>
            <a:off x="5199559" y="2959100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>
                <a:solidFill>
                  <a:srgbClr val="FDCF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itchFamily="34" charset="-122"/>
                <a:ea typeface="思源黑体 CN Heavy" pitchFamily="34" charset="-122"/>
              </a:rPr>
              <a:t>相守</a:t>
            </a:r>
            <a:endParaRPr lang="zh-CN" altLang="en-US" sz="4000" dirty="0">
              <a:solidFill>
                <a:srgbClr val="FDCF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itchFamily="34" charset="-122"/>
              <a:ea typeface="思源黑体 CN Heavy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64561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73" y="340468"/>
            <a:ext cx="11303540" cy="6196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60577" y="1033471"/>
            <a:ext cx="991574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有我们彼此的殷勤</a:t>
            </a:r>
            <a:r>
              <a:rPr lang="zh-CN" altLang="en-US" sz="36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问候</a:t>
            </a:r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、有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温暖的</a:t>
            </a:r>
            <a:r>
              <a:rPr lang="zh-CN" altLang="en-US" sz="36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拥抱</a:t>
            </a:r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、有</a:t>
            </a:r>
            <a:r>
              <a:rPr lang="zh-CN" altLang="en-US" sz="36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相偎相依</a:t>
            </a:r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，</a:t>
            </a:r>
            <a:endParaRPr lang="en-US" altLang="zh-CN" sz="28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我们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已经很</a:t>
            </a:r>
            <a:r>
              <a:rPr lang="zh-CN" altLang="en-US" sz="66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幸福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了</a:t>
            </a:r>
            <a:r>
              <a:rPr lang="en-US" altLang="zh-CN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……</a:t>
            </a:r>
            <a:endParaRPr lang="zh-CN" altLang="en-US" sz="2800" dirty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035445" y="2299010"/>
            <a:ext cx="4631638" cy="3771241"/>
            <a:chOff x="6104585" y="2003838"/>
            <a:chExt cx="5035640" cy="4100193"/>
          </a:xfrm>
        </p:grpSpPr>
        <p:grpSp>
          <p:nvGrpSpPr>
            <p:cNvPr id="6" name="组合 5"/>
            <p:cNvGrpSpPr/>
            <p:nvPr/>
          </p:nvGrpSpPr>
          <p:grpSpPr>
            <a:xfrm>
              <a:off x="6104585" y="2003838"/>
              <a:ext cx="5035640" cy="4100193"/>
              <a:chOff x="1059543" y="1465943"/>
              <a:chExt cx="3294743" cy="2682695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1059543" y="1465943"/>
                <a:ext cx="3294743" cy="2682695"/>
              </a:xfrm>
              <a:prstGeom prst="rect">
                <a:avLst/>
              </a:prstGeom>
              <a:gradFill>
                <a:gsLst>
                  <a:gs pos="1869">
                    <a:schemeClr val="bg1">
                      <a:lumMod val="95000"/>
                      <a:alpha val="70000"/>
                    </a:schemeClr>
                  </a:gs>
                  <a:gs pos="73000">
                    <a:schemeClr val="bg1">
                      <a:alpha val="70000"/>
                    </a:schemeClr>
                  </a:gs>
                  <a:gs pos="26200">
                    <a:srgbClr val="FCFCFC">
                      <a:alpha val="70000"/>
                    </a:srgbClr>
                  </a:gs>
                  <a:gs pos="100000">
                    <a:schemeClr val="bg1">
                      <a:lumMod val="95000"/>
                      <a:alpha val="70000"/>
                    </a:schemeClr>
                  </a:gs>
                </a:gsLst>
                <a:lin ang="3000000" scaled="0"/>
              </a:gradFill>
              <a:ln>
                <a:noFill/>
              </a:ln>
              <a:effectLst>
                <a:outerShdw blurRad="444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219199" y="1640114"/>
                <a:ext cx="3022556" cy="2015037"/>
              </a:xfrm>
              <a:prstGeom prst="rect">
                <a:avLst/>
              </a:prstGeom>
              <a:blipFill dpi="0" rotWithShape="1">
                <a:blip r:embed="rId3"/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6259134" y="5560116"/>
              <a:ext cx="4709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田相岳六朝小楷" panose="03000300000000000000" pitchFamily="66" charset="-122"/>
                  <a:ea typeface="田相岳六朝小楷" panose="03000300000000000000" pitchFamily="66" charset="-122"/>
                </a:rPr>
                <a:t>20XX.XX.XX    XXXXX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田相岳六朝小楷" panose="03000300000000000000" pitchFamily="66" charset="-122"/>
                <a:ea typeface="田相岳六朝小楷" panose="03000300000000000000" pitchFamily="66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448183" y="3162200"/>
            <a:ext cx="4556315" cy="3709910"/>
            <a:chOff x="6104585" y="2003838"/>
            <a:chExt cx="5035640" cy="4100193"/>
          </a:xfrm>
        </p:grpSpPr>
        <p:grpSp>
          <p:nvGrpSpPr>
            <p:cNvPr id="11" name="组合 10"/>
            <p:cNvGrpSpPr/>
            <p:nvPr/>
          </p:nvGrpSpPr>
          <p:grpSpPr>
            <a:xfrm>
              <a:off x="6104585" y="2003838"/>
              <a:ext cx="5035640" cy="4100193"/>
              <a:chOff x="1059543" y="1465943"/>
              <a:chExt cx="3294743" cy="2682695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059543" y="1465943"/>
                <a:ext cx="3294743" cy="2682695"/>
              </a:xfrm>
              <a:prstGeom prst="rect">
                <a:avLst/>
              </a:prstGeom>
              <a:gradFill>
                <a:gsLst>
                  <a:gs pos="1869">
                    <a:schemeClr val="bg1">
                      <a:lumMod val="95000"/>
                      <a:alpha val="70000"/>
                    </a:schemeClr>
                  </a:gs>
                  <a:gs pos="73000">
                    <a:schemeClr val="bg1">
                      <a:alpha val="70000"/>
                    </a:schemeClr>
                  </a:gs>
                  <a:gs pos="26200">
                    <a:srgbClr val="FCFCFC">
                      <a:alpha val="70000"/>
                    </a:srgbClr>
                  </a:gs>
                  <a:gs pos="100000">
                    <a:schemeClr val="bg1">
                      <a:lumMod val="95000"/>
                      <a:alpha val="70000"/>
                    </a:schemeClr>
                  </a:gs>
                </a:gsLst>
                <a:lin ang="3000000" scaled="0"/>
              </a:gradFill>
              <a:ln>
                <a:noFill/>
              </a:ln>
              <a:effectLst>
                <a:outerShdw blurRad="444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219199" y="1640114"/>
                <a:ext cx="3022556" cy="2015037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>
              <a:off x="6259134" y="5560116"/>
              <a:ext cx="4709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田相岳六朝小楷" panose="03000300000000000000" pitchFamily="66" charset="-122"/>
                  <a:ea typeface="田相岳六朝小楷" panose="03000300000000000000" pitchFamily="66" charset="-122"/>
                </a:rPr>
                <a:t>20XX.XX.XX    XXXXX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田相岳六朝小楷" panose="03000300000000000000" pitchFamily="66" charset="-122"/>
                <a:ea typeface="田相岳六朝小楷" panose="03000300000000000000" pitchFamily="66" charset="-122"/>
              </a:endParaRPr>
            </a:p>
          </p:txBody>
        </p:sp>
      </p:grpSp>
      <p:sp>
        <p:nvSpPr>
          <p:cNvPr id="15" name="任意多边形 14"/>
          <p:cNvSpPr>
            <a:spLocks noChangeAspect="1"/>
          </p:cNvSpPr>
          <p:nvPr/>
        </p:nvSpPr>
        <p:spPr>
          <a:xfrm>
            <a:off x="2702964" y="3761608"/>
            <a:ext cx="811603" cy="789606"/>
          </a:xfrm>
          <a:custGeom>
            <a:avLst/>
            <a:gdLst>
              <a:gd name="connsiteX0" fmla="*/ 4685107 w 5915326"/>
              <a:gd name="connsiteY0" fmla="*/ 1483514 h 5755001"/>
              <a:gd name="connsiteX1" fmla="*/ 2780792 w 5915326"/>
              <a:gd name="connsiteY1" fmla="*/ 3236718 h 5755001"/>
              <a:gd name="connsiteX2" fmla="*/ 2780792 w 5915326"/>
              <a:gd name="connsiteY2" fmla="*/ 4888241 h 5755001"/>
              <a:gd name="connsiteX3" fmla="*/ 4502330 w 5915326"/>
              <a:gd name="connsiteY3" fmla="*/ 1162453 h 5755001"/>
              <a:gd name="connsiteX4" fmla="*/ 958311 w 5915326"/>
              <a:gd name="connsiteY4" fmla="*/ 2989794 h 5755001"/>
              <a:gd name="connsiteX5" fmla="*/ 2517488 w 5915326"/>
              <a:gd name="connsiteY5" fmla="*/ 2989794 h 5755001"/>
              <a:gd name="connsiteX6" fmla="*/ 5915326 w 5915326"/>
              <a:gd name="connsiteY6" fmla="*/ 0 h 5755001"/>
              <a:gd name="connsiteX7" fmla="*/ 5466926 w 5915326"/>
              <a:gd name="connsiteY7" fmla="*/ 864187 h 5755001"/>
              <a:gd name="connsiteX8" fmla="*/ 5469574 w 5915326"/>
              <a:gd name="connsiteY8" fmla="*/ 865669 h 5755001"/>
              <a:gd name="connsiteX9" fmla="*/ 5422310 w 5915326"/>
              <a:gd name="connsiteY9" fmla="*/ 950174 h 5755001"/>
              <a:gd name="connsiteX10" fmla="*/ 5305419 w 5915326"/>
              <a:gd name="connsiteY10" fmla="*/ 1175452 h 5755001"/>
              <a:gd name="connsiteX11" fmla="*/ 5299576 w 5915326"/>
              <a:gd name="connsiteY11" fmla="*/ 1169608 h 5755001"/>
              <a:gd name="connsiteX12" fmla="*/ 2734898 w 5915326"/>
              <a:gd name="connsiteY12" fmla="*/ 5755001 h 5755001"/>
              <a:gd name="connsiteX13" fmla="*/ 2414545 w 5915326"/>
              <a:gd name="connsiteY13" fmla="*/ 5575822 h 5755001"/>
              <a:gd name="connsiteX14" fmla="*/ 2397740 w 5915326"/>
              <a:gd name="connsiteY14" fmla="*/ 5575822 h 5755001"/>
              <a:gd name="connsiteX15" fmla="*/ 2397740 w 5915326"/>
              <a:gd name="connsiteY15" fmla="*/ 3372847 h 5755001"/>
              <a:gd name="connsiteX16" fmla="*/ 215403 w 5915326"/>
              <a:gd name="connsiteY16" fmla="*/ 3372847 h 5755001"/>
              <a:gd name="connsiteX17" fmla="*/ 175545 w 5915326"/>
              <a:gd name="connsiteY17" fmla="*/ 3393399 h 5755001"/>
              <a:gd name="connsiteX18" fmla="*/ 0 w 5915326"/>
              <a:gd name="connsiteY18" fmla="*/ 3052938 h 5755001"/>
              <a:gd name="connsiteX19" fmla="*/ 4979227 w 5915326"/>
              <a:gd name="connsiteY19" fmla="*/ 485585 h 5755001"/>
              <a:gd name="connsiteX20" fmla="*/ 4979279 w 5915326"/>
              <a:gd name="connsiteY20" fmla="*/ 485687 h 575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915326" h="5755001">
                <a:moveTo>
                  <a:pt x="4685107" y="1483514"/>
                </a:moveTo>
                <a:lnTo>
                  <a:pt x="2780792" y="3236718"/>
                </a:lnTo>
                <a:lnTo>
                  <a:pt x="2780792" y="4888241"/>
                </a:lnTo>
                <a:close/>
                <a:moveTo>
                  <a:pt x="4502330" y="1162453"/>
                </a:moveTo>
                <a:lnTo>
                  <a:pt x="958311" y="2989794"/>
                </a:lnTo>
                <a:lnTo>
                  <a:pt x="2517488" y="2989794"/>
                </a:lnTo>
                <a:close/>
                <a:moveTo>
                  <a:pt x="5915326" y="0"/>
                </a:moveTo>
                <a:lnTo>
                  <a:pt x="5466926" y="864187"/>
                </a:lnTo>
                <a:lnTo>
                  <a:pt x="5469574" y="865669"/>
                </a:lnTo>
                <a:lnTo>
                  <a:pt x="5422310" y="950174"/>
                </a:lnTo>
                <a:lnTo>
                  <a:pt x="5305419" y="1175452"/>
                </a:lnTo>
                <a:lnTo>
                  <a:pt x="5299576" y="1169608"/>
                </a:lnTo>
                <a:lnTo>
                  <a:pt x="2734898" y="5755001"/>
                </a:lnTo>
                <a:lnTo>
                  <a:pt x="2414545" y="5575822"/>
                </a:lnTo>
                <a:lnTo>
                  <a:pt x="2397740" y="5575822"/>
                </a:lnTo>
                <a:lnTo>
                  <a:pt x="2397740" y="3372847"/>
                </a:lnTo>
                <a:lnTo>
                  <a:pt x="215403" y="3372847"/>
                </a:lnTo>
                <a:lnTo>
                  <a:pt x="175545" y="3393399"/>
                </a:lnTo>
                <a:lnTo>
                  <a:pt x="0" y="3052938"/>
                </a:lnTo>
                <a:lnTo>
                  <a:pt x="4979227" y="485585"/>
                </a:lnTo>
                <a:lnTo>
                  <a:pt x="4979279" y="485687"/>
                </a:lnTo>
                <a:close/>
              </a:path>
            </a:pathLst>
          </a:custGeom>
          <a:solidFill>
            <a:srgbClr val="F47EA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514732" y="4413060"/>
            <a:ext cx="2250831" cy="917646"/>
          </a:xfrm>
          <a:custGeom>
            <a:avLst/>
            <a:gdLst>
              <a:gd name="connsiteX0" fmla="*/ 2250831 w 2250831"/>
              <a:gd name="connsiteY0" fmla="*/ 0 h 917646"/>
              <a:gd name="connsiteX1" fmla="*/ 872197 w 2250831"/>
              <a:gd name="connsiteY1" fmla="*/ 900333 h 917646"/>
              <a:gd name="connsiteX2" fmla="*/ 0 w 2250831"/>
              <a:gd name="connsiteY2" fmla="*/ 506437 h 917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0831" h="917646">
                <a:moveTo>
                  <a:pt x="2250831" y="0"/>
                </a:moveTo>
                <a:cubicBezTo>
                  <a:pt x="1749083" y="407963"/>
                  <a:pt x="1247335" y="815927"/>
                  <a:pt x="872197" y="900333"/>
                </a:cubicBezTo>
                <a:cubicBezTo>
                  <a:pt x="497059" y="984739"/>
                  <a:pt x="248529" y="745588"/>
                  <a:pt x="0" y="506437"/>
                </a:cubicBezTo>
              </a:path>
            </a:pathLst>
          </a:custGeom>
          <a:noFill/>
          <a:ln>
            <a:solidFill>
              <a:schemeClr val="bg1"/>
            </a:solidFill>
            <a:prstDash val="dash"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926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5 0.10116 L -0.225 0.10116 C -0.22109 0.10463 -0.21666 0.10717 -0.21302 0.1118 C -0.21159 0.11366 -0.21133 0.11759 -0.21002 0.11967 C -0.20885 0.12199 -0.2069 0.12315 -0.2056 0.125 C -0.2039 0.12754 -0.20273 0.13078 -0.20104 0.1331 C -0.19922 0.13541 -0.197 0.13634 -0.19505 0.13842 C -0.19192 0.14166 -0.18945 0.14699 -0.18606 0.14907 C -0.17981 0.15278 -0.18294 0.15023 -0.17708 0.15694 C -0.17604 0.15972 -0.1733 0.16227 -0.17409 0.16504 C -0.17578 0.17106 -0.18437 0.16597 -0.18606 0.16504 C -0.18659 0.16481 -0.18502 0.16504 -0.1845 0.16504 L -0.14557 0.17315 L -0.11562 0.16227 L -0.07356 0.10903 L -4.79167E-6 7.40741E-7 " pathEditMode="relative" ptsTypes="AAAAAAAAAAAAAAAA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 animBg="1"/>
      <p:bldP spid="15" grpId="1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73" y="340468"/>
            <a:ext cx="11303540" cy="6196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Group 37"/>
          <p:cNvGrpSpPr/>
          <p:nvPr/>
        </p:nvGrpSpPr>
        <p:grpSpPr bwMode="auto">
          <a:xfrm>
            <a:off x="3225527" y="1719265"/>
            <a:ext cx="5723467" cy="5138735"/>
            <a:chOff x="1528" y="825"/>
            <a:chExt cx="2704" cy="2427"/>
          </a:xfrm>
          <a:solidFill>
            <a:srgbClr val="F47EA1"/>
          </a:solidFill>
        </p:grpSpPr>
        <p:sp>
          <p:nvSpPr>
            <p:cNvPr id="5" name="Freeform 32"/>
            <p:cNvSpPr/>
            <p:nvPr/>
          </p:nvSpPr>
          <p:spPr bwMode="auto">
            <a:xfrm>
              <a:off x="2515" y="2197"/>
              <a:ext cx="833" cy="1055"/>
            </a:xfrm>
            <a:custGeom>
              <a:avLst/>
              <a:gdLst>
                <a:gd name="T0" fmla="*/ 369 w 889"/>
                <a:gd name="T1" fmla="*/ 1124 h 1124"/>
                <a:gd name="T2" fmla="*/ 713 w 889"/>
                <a:gd name="T3" fmla="*/ 1124 h 1124"/>
                <a:gd name="T4" fmla="*/ 676 w 889"/>
                <a:gd name="T5" fmla="*/ 705 h 1124"/>
                <a:gd name="T6" fmla="*/ 862 w 889"/>
                <a:gd name="T7" fmla="*/ 273 h 1124"/>
                <a:gd name="T8" fmla="*/ 853 w 889"/>
                <a:gd name="T9" fmla="*/ 202 h 1124"/>
                <a:gd name="T10" fmla="*/ 775 w 889"/>
                <a:gd name="T11" fmla="*/ 257 h 1124"/>
                <a:gd name="T12" fmla="*/ 612 w 889"/>
                <a:gd name="T13" fmla="*/ 387 h 1124"/>
                <a:gd name="T14" fmla="*/ 489 w 889"/>
                <a:gd name="T15" fmla="*/ 141 h 1124"/>
                <a:gd name="T16" fmla="*/ 417 w 889"/>
                <a:gd name="T17" fmla="*/ 5 h 1124"/>
                <a:gd name="T18" fmla="*/ 404 w 889"/>
                <a:gd name="T19" fmla="*/ 155 h 1124"/>
                <a:gd name="T20" fmla="*/ 405 w 889"/>
                <a:gd name="T21" fmla="*/ 327 h 1124"/>
                <a:gd name="T22" fmla="*/ 275 w 889"/>
                <a:gd name="T23" fmla="*/ 196 h 1124"/>
                <a:gd name="T24" fmla="*/ 154 w 889"/>
                <a:gd name="T25" fmla="*/ 49 h 1124"/>
                <a:gd name="T26" fmla="*/ 207 w 889"/>
                <a:gd name="T27" fmla="*/ 218 h 1124"/>
                <a:gd name="T28" fmla="*/ 281 w 889"/>
                <a:gd name="T29" fmla="*/ 387 h 1124"/>
                <a:gd name="T30" fmla="*/ 155 w 889"/>
                <a:gd name="T31" fmla="*/ 273 h 1124"/>
                <a:gd name="T32" fmla="*/ 28 w 889"/>
                <a:gd name="T33" fmla="*/ 187 h 1124"/>
                <a:gd name="T34" fmla="*/ 113 w 889"/>
                <a:gd name="T35" fmla="*/ 350 h 1124"/>
                <a:gd name="T36" fmla="*/ 234 w 889"/>
                <a:gd name="T37" fmla="*/ 489 h 1124"/>
                <a:gd name="T38" fmla="*/ 107 w 889"/>
                <a:gd name="T39" fmla="*/ 421 h 1124"/>
                <a:gd name="T40" fmla="*/ 29 w 889"/>
                <a:gd name="T41" fmla="*/ 413 h 1124"/>
                <a:gd name="T42" fmla="*/ 173 w 889"/>
                <a:gd name="T43" fmla="*/ 550 h 1124"/>
                <a:gd name="T44" fmla="*/ 397 w 889"/>
                <a:gd name="T45" fmla="*/ 850 h 1124"/>
                <a:gd name="T46" fmla="*/ 369 w 889"/>
                <a:gd name="T47" fmla="*/ 1124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89" h="1124">
                  <a:moveTo>
                    <a:pt x="369" y="1124"/>
                  </a:moveTo>
                  <a:cubicBezTo>
                    <a:pt x="713" y="1124"/>
                    <a:pt x="713" y="1124"/>
                    <a:pt x="713" y="1124"/>
                  </a:cubicBezTo>
                  <a:cubicBezTo>
                    <a:pt x="713" y="1124"/>
                    <a:pt x="608" y="991"/>
                    <a:pt x="676" y="705"/>
                  </a:cubicBezTo>
                  <a:cubicBezTo>
                    <a:pt x="744" y="420"/>
                    <a:pt x="845" y="300"/>
                    <a:pt x="862" y="273"/>
                  </a:cubicBezTo>
                  <a:cubicBezTo>
                    <a:pt x="880" y="247"/>
                    <a:pt x="889" y="215"/>
                    <a:pt x="853" y="202"/>
                  </a:cubicBezTo>
                  <a:cubicBezTo>
                    <a:pt x="824" y="191"/>
                    <a:pt x="784" y="242"/>
                    <a:pt x="775" y="257"/>
                  </a:cubicBezTo>
                  <a:cubicBezTo>
                    <a:pt x="766" y="272"/>
                    <a:pt x="693" y="394"/>
                    <a:pt x="612" y="387"/>
                  </a:cubicBezTo>
                  <a:cubicBezTo>
                    <a:pt x="531" y="380"/>
                    <a:pt x="510" y="225"/>
                    <a:pt x="489" y="141"/>
                  </a:cubicBezTo>
                  <a:cubicBezTo>
                    <a:pt x="468" y="57"/>
                    <a:pt x="454" y="0"/>
                    <a:pt x="417" y="5"/>
                  </a:cubicBezTo>
                  <a:cubicBezTo>
                    <a:pt x="383" y="10"/>
                    <a:pt x="401" y="127"/>
                    <a:pt x="404" y="155"/>
                  </a:cubicBezTo>
                  <a:cubicBezTo>
                    <a:pt x="407" y="183"/>
                    <a:pt x="438" y="315"/>
                    <a:pt x="405" y="327"/>
                  </a:cubicBezTo>
                  <a:cubicBezTo>
                    <a:pt x="372" y="339"/>
                    <a:pt x="306" y="258"/>
                    <a:pt x="275" y="196"/>
                  </a:cubicBezTo>
                  <a:cubicBezTo>
                    <a:pt x="244" y="134"/>
                    <a:pt x="204" y="27"/>
                    <a:pt x="154" y="49"/>
                  </a:cubicBezTo>
                  <a:cubicBezTo>
                    <a:pt x="113" y="68"/>
                    <a:pt x="193" y="189"/>
                    <a:pt x="207" y="218"/>
                  </a:cubicBezTo>
                  <a:cubicBezTo>
                    <a:pt x="221" y="247"/>
                    <a:pt x="293" y="374"/>
                    <a:pt x="281" y="387"/>
                  </a:cubicBezTo>
                  <a:cubicBezTo>
                    <a:pt x="269" y="400"/>
                    <a:pt x="178" y="299"/>
                    <a:pt x="155" y="273"/>
                  </a:cubicBezTo>
                  <a:cubicBezTo>
                    <a:pt x="132" y="247"/>
                    <a:pt x="56" y="155"/>
                    <a:pt x="28" y="187"/>
                  </a:cubicBezTo>
                  <a:cubicBezTo>
                    <a:pt x="0" y="219"/>
                    <a:pt x="67" y="306"/>
                    <a:pt x="113" y="350"/>
                  </a:cubicBezTo>
                  <a:cubicBezTo>
                    <a:pt x="159" y="394"/>
                    <a:pt x="243" y="472"/>
                    <a:pt x="234" y="489"/>
                  </a:cubicBezTo>
                  <a:cubicBezTo>
                    <a:pt x="225" y="506"/>
                    <a:pt x="133" y="437"/>
                    <a:pt x="107" y="421"/>
                  </a:cubicBezTo>
                  <a:cubicBezTo>
                    <a:pt x="81" y="405"/>
                    <a:pt x="39" y="384"/>
                    <a:pt x="29" y="413"/>
                  </a:cubicBezTo>
                  <a:cubicBezTo>
                    <a:pt x="20" y="441"/>
                    <a:pt x="79" y="497"/>
                    <a:pt x="173" y="550"/>
                  </a:cubicBezTo>
                  <a:cubicBezTo>
                    <a:pt x="267" y="603"/>
                    <a:pt x="394" y="692"/>
                    <a:pt x="397" y="850"/>
                  </a:cubicBezTo>
                  <a:cubicBezTo>
                    <a:pt x="400" y="1008"/>
                    <a:pt x="375" y="1107"/>
                    <a:pt x="369" y="1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" name="Freeform 33"/>
            <p:cNvSpPr/>
            <p:nvPr/>
          </p:nvSpPr>
          <p:spPr bwMode="auto">
            <a:xfrm>
              <a:off x="3295" y="1740"/>
              <a:ext cx="937" cy="815"/>
            </a:xfrm>
            <a:custGeom>
              <a:avLst/>
              <a:gdLst>
                <a:gd name="T0" fmla="*/ 70 w 1000"/>
                <a:gd name="T1" fmla="*/ 712 h 868"/>
                <a:gd name="T2" fmla="*/ 788 w 1000"/>
                <a:gd name="T3" fmla="*/ 534 h 868"/>
                <a:gd name="T4" fmla="*/ 1000 w 1000"/>
                <a:gd name="T5" fmla="*/ 38 h 868"/>
                <a:gd name="T6" fmla="*/ 316 w 1000"/>
                <a:gd name="T7" fmla="*/ 198 h 868"/>
                <a:gd name="T8" fmla="*/ 0 w 1000"/>
                <a:gd name="T9" fmla="*/ 630 h 868"/>
                <a:gd name="T10" fmla="*/ 566 w 1000"/>
                <a:gd name="T11" fmla="*/ 360 h 868"/>
                <a:gd name="T12" fmla="*/ 70 w 1000"/>
                <a:gd name="T13" fmla="*/ 712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0" h="868">
                  <a:moveTo>
                    <a:pt x="70" y="712"/>
                  </a:moveTo>
                  <a:cubicBezTo>
                    <a:pt x="70" y="712"/>
                    <a:pt x="485" y="868"/>
                    <a:pt x="788" y="534"/>
                  </a:cubicBezTo>
                  <a:cubicBezTo>
                    <a:pt x="980" y="322"/>
                    <a:pt x="1000" y="38"/>
                    <a:pt x="1000" y="38"/>
                  </a:cubicBezTo>
                  <a:cubicBezTo>
                    <a:pt x="1000" y="38"/>
                    <a:pt x="586" y="0"/>
                    <a:pt x="316" y="198"/>
                  </a:cubicBezTo>
                  <a:cubicBezTo>
                    <a:pt x="46" y="396"/>
                    <a:pt x="0" y="630"/>
                    <a:pt x="0" y="630"/>
                  </a:cubicBezTo>
                  <a:cubicBezTo>
                    <a:pt x="0" y="630"/>
                    <a:pt x="208" y="440"/>
                    <a:pt x="566" y="360"/>
                  </a:cubicBezTo>
                  <a:cubicBezTo>
                    <a:pt x="566" y="360"/>
                    <a:pt x="262" y="522"/>
                    <a:pt x="70" y="7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Freeform 34"/>
            <p:cNvSpPr/>
            <p:nvPr/>
          </p:nvSpPr>
          <p:spPr bwMode="auto">
            <a:xfrm>
              <a:off x="2841" y="825"/>
              <a:ext cx="795" cy="1425"/>
            </a:xfrm>
            <a:custGeom>
              <a:avLst/>
              <a:gdLst>
                <a:gd name="T0" fmla="*/ 325 w 849"/>
                <a:gd name="T1" fmla="*/ 1518 h 1518"/>
                <a:gd name="T2" fmla="*/ 817 w 849"/>
                <a:gd name="T3" fmla="*/ 816 h 1518"/>
                <a:gd name="T4" fmla="*/ 539 w 849"/>
                <a:gd name="T5" fmla="*/ 0 h 1518"/>
                <a:gd name="T6" fmla="*/ 98 w 849"/>
                <a:gd name="T7" fmla="*/ 644 h 1518"/>
                <a:gd name="T8" fmla="*/ 189 w 849"/>
                <a:gd name="T9" fmla="*/ 1506 h 1518"/>
                <a:gd name="T10" fmla="*/ 455 w 849"/>
                <a:gd name="T11" fmla="*/ 706 h 1518"/>
                <a:gd name="T12" fmla="*/ 325 w 849"/>
                <a:gd name="T13" fmla="*/ 1518 h 1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9" h="1518">
                  <a:moveTo>
                    <a:pt x="325" y="1518"/>
                  </a:moveTo>
                  <a:cubicBezTo>
                    <a:pt x="325" y="1518"/>
                    <a:pt x="785" y="1276"/>
                    <a:pt x="817" y="816"/>
                  </a:cubicBezTo>
                  <a:cubicBezTo>
                    <a:pt x="849" y="356"/>
                    <a:pt x="539" y="0"/>
                    <a:pt x="539" y="0"/>
                  </a:cubicBezTo>
                  <a:cubicBezTo>
                    <a:pt x="539" y="0"/>
                    <a:pt x="209" y="294"/>
                    <a:pt x="98" y="644"/>
                  </a:cubicBezTo>
                  <a:cubicBezTo>
                    <a:pt x="0" y="951"/>
                    <a:pt x="59" y="1290"/>
                    <a:pt x="189" y="1506"/>
                  </a:cubicBezTo>
                  <a:cubicBezTo>
                    <a:pt x="189" y="1506"/>
                    <a:pt x="167" y="1158"/>
                    <a:pt x="455" y="706"/>
                  </a:cubicBezTo>
                  <a:cubicBezTo>
                    <a:pt x="455" y="706"/>
                    <a:pt x="345" y="970"/>
                    <a:pt x="325" y="15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" name="Freeform 35"/>
            <p:cNvSpPr/>
            <p:nvPr/>
          </p:nvSpPr>
          <p:spPr bwMode="auto">
            <a:xfrm>
              <a:off x="2075" y="898"/>
              <a:ext cx="892" cy="1302"/>
            </a:xfrm>
            <a:custGeom>
              <a:avLst/>
              <a:gdLst>
                <a:gd name="T0" fmla="*/ 700 w 952"/>
                <a:gd name="T1" fmla="*/ 1330 h 1386"/>
                <a:gd name="T2" fmla="*/ 760 w 952"/>
                <a:gd name="T3" fmla="*/ 522 h 1386"/>
                <a:gd name="T4" fmla="*/ 138 w 952"/>
                <a:gd name="T5" fmla="*/ 0 h 1386"/>
                <a:gd name="T6" fmla="*/ 122 w 952"/>
                <a:gd name="T7" fmla="*/ 820 h 1386"/>
                <a:gd name="T8" fmla="*/ 590 w 952"/>
                <a:gd name="T9" fmla="*/ 1386 h 1386"/>
                <a:gd name="T10" fmla="*/ 412 w 952"/>
                <a:gd name="T11" fmla="*/ 618 h 1386"/>
                <a:gd name="T12" fmla="*/ 700 w 952"/>
                <a:gd name="T13" fmla="*/ 1330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2" h="1386">
                  <a:moveTo>
                    <a:pt x="700" y="1330"/>
                  </a:moveTo>
                  <a:cubicBezTo>
                    <a:pt x="700" y="1330"/>
                    <a:pt x="952" y="916"/>
                    <a:pt x="760" y="522"/>
                  </a:cubicBezTo>
                  <a:cubicBezTo>
                    <a:pt x="571" y="134"/>
                    <a:pt x="138" y="0"/>
                    <a:pt x="138" y="0"/>
                  </a:cubicBezTo>
                  <a:cubicBezTo>
                    <a:pt x="138" y="0"/>
                    <a:pt x="0" y="476"/>
                    <a:pt x="122" y="820"/>
                  </a:cubicBezTo>
                  <a:cubicBezTo>
                    <a:pt x="241" y="1156"/>
                    <a:pt x="462" y="1316"/>
                    <a:pt x="590" y="1386"/>
                  </a:cubicBezTo>
                  <a:cubicBezTo>
                    <a:pt x="590" y="1386"/>
                    <a:pt x="422" y="1170"/>
                    <a:pt x="412" y="618"/>
                  </a:cubicBezTo>
                  <a:cubicBezTo>
                    <a:pt x="412" y="618"/>
                    <a:pt x="548" y="1094"/>
                    <a:pt x="700" y="13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Freeform 36"/>
            <p:cNvSpPr/>
            <p:nvPr/>
          </p:nvSpPr>
          <p:spPr bwMode="auto">
            <a:xfrm>
              <a:off x="1528" y="1785"/>
              <a:ext cx="989" cy="676"/>
            </a:xfrm>
            <a:custGeom>
              <a:avLst/>
              <a:gdLst>
                <a:gd name="T0" fmla="*/ 1056 w 1056"/>
                <a:gd name="T1" fmla="*/ 528 h 720"/>
                <a:gd name="T2" fmla="*/ 616 w 1056"/>
                <a:gd name="T3" fmla="*/ 80 h 720"/>
                <a:gd name="T4" fmla="*/ 0 w 1056"/>
                <a:gd name="T5" fmla="*/ 178 h 720"/>
                <a:gd name="T6" fmla="*/ 446 w 1056"/>
                <a:gd name="T7" fmla="*/ 596 h 720"/>
                <a:gd name="T8" fmla="*/ 1036 w 1056"/>
                <a:gd name="T9" fmla="*/ 622 h 720"/>
                <a:gd name="T10" fmla="*/ 504 w 1056"/>
                <a:gd name="T11" fmla="*/ 334 h 720"/>
                <a:gd name="T12" fmla="*/ 1056 w 1056"/>
                <a:gd name="T13" fmla="*/ 528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6" h="720">
                  <a:moveTo>
                    <a:pt x="1056" y="528"/>
                  </a:moveTo>
                  <a:cubicBezTo>
                    <a:pt x="1056" y="528"/>
                    <a:pt x="950" y="160"/>
                    <a:pt x="616" y="80"/>
                  </a:cubicBezTo>
                  <a:cubicBezTo>
                    <a:pt x="282" y="0"/>
                    <a:pt x="0" y="178"/>
                    <a:pt x="0" y="178"/>
                  </a:cubicBezTo>
                  <a:cubicBezTo>
                    <a:pt x="0" y="178"/>
                    <a:pt x="190" y="477"/>
                    <a:pt x="446" y="596"/>
                  </a:cubicBezTo>
                  <a:cubicBezTo>
                    <a:pt x="712" y="720"/>
                    <a:pt x="952" y="660"/>
                    <a:pt x="1036" y="622"/>
                  </a:cubicBezTo>
                  <a:cubicBezTo>
                    <a:pt x="1036" y="622"/>
                    <a:pt x="786" y="594"/>
                    <a:pt x="504" y="334"/>
                  </a:cubicBezTo>
                  <a:cubicBezTo>
                    <a:pt x="504" y="334"/>
                    <a:pt x="824" y="508"/>
                    <a:pt x="1056" y="5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0" name="Rectangle 38"/>
          <p:cNvSpPr>
            <a:spLocks noChangeArrowheads="1"/>
          </p:cNvSpPr>
          <p:nvPr/>
        </p:nvSpPr>
        <p:spPr bwMode="auto">
          <a:xfrm>
            <a:off x="7852561" y="1672683"/>
            <a:ext cx="2767459" cy="10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335" b="1" dirty="0">
                <a:solidFill>
                  <a:srgbClr val="F47EA1"/>
                </a:solidFill>
              </a:rPr>
              <a:t>TOPIC HEADER </a:t>
            </a:r>
            <a:r>
              <a:rPr lang="en-US" altLang="zh-CN" sz="1335" b="1" dirty="0">
                <a:solidFill>
                  <a:srgbClr val="F47EA1"/>
                </a:solidFill>
              </a:rPr>
              <a:t>THREE</a:t>
            </a:r>
            <a:endParaRPr lang="zh-CN" altLang="en-US" sz="1335" b="1" dirty="0">
              <a:solidFill>
                <a:srgbClr val="F47EA1"/>
              </a:solidFill>
            </a:endParaRPr>
          </a:p>
          <a:p>
            <a:pPr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</a:pPr>
            <a:r>
              <a:rPr lang="zh-CN" altLang="en-US" sz="1335" dirty="0">
                <a:solidFill>
                  <a:srgbClr val="F47EA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在此录入上述图表的综合描述说明，在此录入上述图表的详细描述说明，在此录入上述图表的详细描述说明。</a:t>
            </a:r>
            <a:endParaRPr lang="en-US" altLang="zh-CN" sz="1335" dirty="0">
              <a:solidFill>
                <a:srgbClr val="F47EA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Rectangle 39"/>
          <p:cNvSpPr>
            <a:spLocks noChangeArrowheads="1"/>
          </p:cNvSpPr>
          <p:nvPr/>
        </p:nvSpPr>
        <p:spPr bwMode="auto">
          <a:xfrm>
            <a:off x="9018342" y="4169004"/>
            <a:ext cx="2522687" cy="1312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335" b="1" dirty="0">
                <a:solidFill>
                  <a:srgbClr val="F47EA1"/>
                </a:solidFill>
              </a:rPr>
              <a:t>TOPIC HEADER </a:t>
            </a:r>
            <a:r>
              <a:rPr lang="en-US" altLang="zh-CN" sz="1335" b="1" dirty="0">
                <a:solidFill>
                  <a:srgbClr val="F47EA1"/>
                </a:solidFill>
              </a:rPr>
              <a:t>FOUR</a:t>
            </a:r>
            <a:endParaRPr lang="zh-CN" altLang="en-US" sz="1335" b="1" dirty="0">
              <a:solidFill>
                <a:srgbClr val="F47EA1"/>
              </a:solidFill>
            </a:endParaRPr>
          </a:p>
          <a:p>
            <a:pPr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</a:pPr>
            <a:r>
              <a:rPr lang="zh-CN" altLang="en-US" sz="1335" dirty="0">
                <a:solidFill>
                  <a:srgbClr val="F47EA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在此录入上述图表的综合描述说明，在此录入上述图表的详细描述说明，在此录入上述图表的详细描述说明。</a:t>
            </a:r>
            <a:endParaRPr lang="en-US" altLang="zh-CN" sz="1335" dirty="0">
              <a:solidFill>
                <a:srgbClr val="F47EA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Rectangle 40"/>
          <p:cNvSpPr>
            <a:spLocks noChangeArrowheads="1"/>
          </p:cNvSpPr>
          <p:nvPr/>
        </p:nvSpPr>
        <p:spPr bwMode="auto">
          <a:xfrm>
            <a:off x="1479279" y="2055917"/>
            <a:ext cx="2688167" cy="1420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335" b="1" dirty="0">
                <a:solidFill>
                  <a:srgbClr val="F47EA1"/>
                </a:solidFill>
              </a:rPr>
              <a:t>TOPIC HEADER </a:t>
            </a:r>
            <a:r>
              <a:rPr lang="en-US" altLang="zh-CN" sz="1335" b="1" dirty="0">
                <a:solidFill>
                  <a:srgbClr val="F47EA1"/>
                </a:solidFill>
              </a:rPr>
              <a:t>TWO</a:t>
            </a:r>
            <a:endParaRPr lang="zh-CN" altLang="en-US" sz="1335" b="1" dirty="0">
              <a:solidFill>
                <a:srgbClr val="F47EA1"/>
              </a:solidFill>
            </a:endParaRPr>
          </a:p>
          <a:p>
            <a:pPr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</a:pPr>
            <a:r>
              <a:rPr lang="zh-CN" altLang="en-US" sz="1465" dirty="0">
                <a:solidFill>
                  <a:srgbClr val="F47EA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在此录入上述图表的综合描述说明，在此录入上述图表的详细描述说明，在此录入上述图表</a:t>
            </a:r>
            <a:r>
              <a:rPr lang="zh-CN" altLang="en-US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的详细描述说明。</a:t>
            </a:r>
            <a:endParaRPr lang="en-US" altLang="zh-CN" sz="14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Rectangle 41"/>
          <p:cNvSpPr>
            <a:spLocks noChangeArrowheads="1"/>
          </p:cNvSpPr>
          <p:nvPr/>
        </p:nvSpPr>
        <p:spPr bwMode="auto">
          <a:xfrm>
            <a:off x="686028" y="4554355"/>
            <a:ext cx="2688167" cy="1314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335" b="1" dirty="0">
                <a:solidFill>
                  <a:srgbClr val="F47EA1"/>
                </a:solidFill>
              </a:rPr>
              <a:t>TOPIC HEADER ONE</a:t>
            </a:r>
          </a:p>
          <a:p>
            <a:pPr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</a:pPr>
            <a:r>
              <a:rPr lang="zh-CN" altLang="en-US" sz="1335" dirty="0">
                <a:solidFill>
                  <a:srgbClr val="F47EA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在此录入上述图表的综合描述说明，在此录入上述图表的详细描述说明，在此录入上述图表的详细描述说明。</a:t>
            </a:r>
            <a:endParaRPr lang="en-US" altLang="zh-CN" sz="1335" dirty="0">
              <a:solidFill>
                <a:srgbClr val="F47EA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4506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73" y="340468"/>
            <a:ext cx="11303540" cy="6196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86263" y="1400897"/>
            <a:ext cx="60471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在与你平凡的日子里</a:t>
            </a:r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，</a:t>
            </a:r>
            <a:endParaRPr lang="en-US" altLang="zh-CN" sz="28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我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真正体会到什么才是</a:t>
            </a:r>
            <a:r>
              <a:rPr lang="zh-CN" altLang="en-US" sz="36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幸福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。</a:t>
            </a:r>
            <a:endParaRPr lang="en-US" altLang="zh-CN" sz="28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86264" y="3940111"/>
            <a:ext cx="75242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也许</a:t>
            </a:r>
            <a:r>
              <a:rPr lang="zh-CN" altLang="en-US" sz="36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，</a:t>
            </a:r>
            <a:endParaRPr lang="en-US" altLang="zh-CN" sz="36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  <a:p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这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只源自于点点滴滴</a:t>
            </a:r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，</a:t>
            </a:r>
            <a:endParaRPr lang="en-US" altLang="zh-CN" sz="28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也许</a:t>
            </a:r>
            <a:endParaRPr lang="en-US" altLang="zh-CN" sz="28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  <a:p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只是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你和我跨越心灵的交互。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2512515" y="4476999"/>
            <a:ext cx="2474925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6"/>
          <p:cNvSpPr>
            <a:spLocks noChangeAspect="1"/>
          </p:cNvSpPr>
          <p:nvPr/>
        </p:nvSpPr>
        <p:spPr>
          <a:xfrm>
            <a:off x="1900889" y="2500537"/>
            <a:ext cx="445456" cy="445456"/>
          </a:xfrm>
          <a:custGeom>
            <a:avLst/>
            <a:gdLst>
              <a:gd name="connsiteX0" fmla="*/ 3231962 w 5745708"/>
              <a:gd name="connsiteY0" fmla="*/ 3032583 h 5745708"/>
              <a:gd name="connsiteX1" fmla="*/ 3214132 w 5745708"/>
              <a:gd name="connsiteY1" fmla="*/ 3037820 h 5745708"/>
              <a:gd name="connsiteX2" fmla="*/ 2918386 w 5745708"/>
              <a:gd name="connsiteY2" fmla="*/ 3157205 h 5745708"/>
              <a:gd name="connsiteX3" fmla="*/ 1568652 w 5745708"/>
              <a:gd name="connsiteY3" fmla="*/ 4977155 h 5745708"/>
              <a:gd name="connsiteX4" fmla="*/ 1567117 w 5745708"/>
              <a:gd name="connsiteY4" fmla="*/ 4989729 h 5745708"/>
              <a:gd name="connsiteX5" fmla="*/ 1753930 w 5745708"/>
              <a:gd name="connsiteY5" fmla="*/ 5094888 h 5745708"/>
              <a:gd name="connsiteX6" fmla="*/ 2872854 w 5745708"/>
              <a:gd name="connsiteY6" fmla="*/ 5360171 h 5745708"/>
              <a:gd name="connsiteX7" fmla="*/ 3612506 w 5745708"/>
              <a:gd name="connsiteY7" fmla="*/ 5248346 h 5745708"/>
              <a:gd name="connsiteX8" fmla="*/ 3778657 w 5745708"/>
              <a:gd name="connsiteY8" fmla="*/ 5187534 h 5745708"/>
              <a:gd name="connsiteX9" fmla="*/ 3756632 w 5745708"/>
              <a:gd name="connsiteY9" fmla="*/ 4981322 h 5745708"/>
              <a:gd name="connsiteX10" fmla="*/ 3259484 w 5745708"/>
              <a:gd name="connsiteY10" fmla="*/ 3096143 h 5745708"/>
              <a:gd name="connsiteX11" fmla="*/ 3984727 w 5745708"/>
              <a:gd name="connsiteY11" fmla="*/ 2915675 h 5745708"/>
              <a:gd name="connsiteX12" fmla="*/ 3829002 w 5745708"/>
              <a:gd name="connsiteY12" fmla="*/ 2920086 h 5745708"/>
              <a:gd name="connsiteX13" fmla="*/ 3705444 w 5745708"/>
              <a:gd name="connsiteY13" fmla="*/ 2931524 h 5745708"/>
              <a:gd name="connsiteX14" fmla="*/ 3823106 w 5745708"/>
              <a:gd name="connsiteY14" fmla="*/ 3238782 h 5745708"/>
              <a:gd name="connsiteX15" fmla="*/ 4228159 w 5745708"/>
              <a:gd name="connsiteY15" fmla="*/ 4920388 h 5745708"/>
              <a:gd name="connsiteX16" fmla="*/ 4231818 w 5745708"/>
              <a:gd name="connsiteY16" fmla="*/ 4954646 h 5745708"/>
              <a:gd name="connsiteX17" fmla="*/ 4263537 w 5745708"/>
              <a:gd name="connsiteY17" fmla="*/ 4935377 h 5745708"/>
              <a:gd name="connsiteX18" fmla="*/ 5315666 w 5745708"/>
              <a:gd name="connsiteY18" fmla="*/ 3343709 h 5745708"/>
              <a:gd name="connsiteX19" fmla="*/ 5319602 w 5745708"/>
              <a:gd name="connsiteY19" fmla="*/ 3318978 h 5745708"/>
              <a:gd name="connsiteX20" fmla="*/ 5319311 w 5745708"/>
              <a:gd name="connsiteY20" fmla="*/ 3319418 h 5745708"/>
              <a:gd name="connsiteX21" fmla="*/ 3984727 w 5745708"/>
              <a:gd name="connsiteY21" fmla="*/ 2915675 h 5745708"/>
              <a:gd name="connsiteX22" fmla="*/ 2927673 w 5745708"/>
              <a:gd name="connsiteY22" fmla="*/ 2392120 h 5745708"/>
              <a:gd name="connsiteX23" fmla="*/ 2725305 w 5745708"/>
              <a:gd name="connsiteY23" fmla="*/ 2464023 h 5745708"/>
              <a:gd name="connsiteX24" fmla="*/ 470211 w 5745708"/>
              <a:gd name="connsiteY24" fmla="*/ 2894238 h 5745708"/>
              <a:gd name="connsiteX25" fmla="*/ 386767 w 5745708"/>
              <a:gd name="connsiteY25" fmla="*/ 2897195 h 5745708"/>
              <a:gd name="connsiteX26" fmla="*/ 398379 w 5745708"/>
              <a:gd name="connsiteY26" fmla="*/ 3127168 h 5745708"/>
              <a:gd name="connsiteX27" fmla="*/ 1200439 w 5745708"/>
              <a:gd name="connsiteY27" fmla="*/ 4714011 h 5745708"/>
              <a:gd name="connsiteX28" fmla="*/ 1212570 w 5745708"/>
              <a:gd name="connsiteY28" fmla="*/ 4724084 h 5745708"/>
              <a:gd name="connsiteX29" fmla="*/ 1255766 w 5745708"/>
              <a:gd name="connsiteY29" fmla="*/ 4556361 h 5745708"/>
              <a:gd name="connsiteX30" fmla="*/ 2745694 w 5745708"/>
              <a:gd name="connsiteY30" fmla="*/ 2798836 h 5745708"/>
              <a:gd name="connsiteX31" fmla="*/ 2916103 w 5745708"/>
              <a:gd name="connsiteY31" fmla="*/ 2723498 h 5745708"/>
              <a:gd name="connsiteX32" fmla="*/ 3067381 w 5745708"/>
              <a:gd name="connsiteY32" fmla="*/ 2668137 h 5745708"/>
              <a:gd name="connsiteX33" fmla="*/ 2989037 w 5745708"/>
              <a:gd name="connsiteY33" fmla="*/ 2506591 h 5745708"/>
              <a:gd name="connsiteX34" fmla="*/ 4869804 w 5745708"/>
              <a:gd name="connsiteY34" fmla="*/ 1394483 h 5745708"/>
              <a:gd name="connsiteX35" fmla="*/ 4786329 w 5745708"/>
              <a:gd name="connsiteY35" fmla="*/ 1452732 h 5745708"/>
              <a:gd name="connsiteX36" fmla="*/ 3639226 w 5745708"/>
              <a:gd name="connsiteY36" fmla="*/ 2099473 h 5745708"/>
              <a:gd name="connsiteX37" fmla="*/ 3373392 w 5745708"/>
              <a:gd name="connsiteY37" fmla="*/ 2217447 h 5745708"/>
              <a:gd name="connsiteX38" fmla="*/ 3412280 w 5745708"/>
              <a:gd name="connsiteY38" fmla="*/ 2289991 h 5745708"/>
              <a:gd name="connsiteX39" fmla="*/ 3539854 w 5745708"/>
              <a:gd name="connsiteY39" fmla="*/ 2553047 h 5745708"/>
              <a:gd name="connsiteX40" fmla="*/ 3624206 w 5745708"/>
              <a:gd name="connsiteY40" fmla="*/ 2539737 h 5745708"/>
              <a:gd name="connsiteX41" fmla="*/ 5216410 w 5745708"/>
              <a:gd name="connsiteY41" fmla="*/ 2803642 h 5745708"/>
              <a:gd name="connsiteX42" fmla="*/ 5359964 w 5745708"/>
              <a:gd name="connsiteY42" fmla="*/ 2879429 h 5745708"/>
              <a:gd name="connsiteX43" fmla="*/ 5360171 w 5745708"/>
              <a:gd name="connsiteY43" fmla="*/ 2872854 h 5745708"/>
              <a:gd name="connsiteX44" fmla="*/ 4935377 w 5745708"/>
              <a:gd name="connsiteY44" fmla="*/ 1482172 h 5745708"/>
              <a:gd name="connsiteX45" fmla="*/ 1683957 w 5745708"/>
              <a:gd name="connsiteY45" fmla="*/ 687745 h 5745708"/>
              <a:gd name="connsiteX46" fmla="*/ 1482172 w 5745708"/>
              <a:gd name="connsiteY46" fmla="*/ 810332 h 5745708"/>
              <a:gd name="connsiteX47" fmla="*/ 463845 w 5745708"/>
              <a:gd name="connsiteY47" fmla="*/ 2251235 h 5745708"/>
              <a:gd name="connsiteX48" fmla="*/ 433590 w 5745708"/>
              <a:gd name="connsiteY48" fmla="*/ 2386179 h 5745708"/>
              <a:gd name="connsiteX49" fmla="*/ 442384 w 5745708"/>
              <a:gd name="connsiteY49" fmla="*/ 2385867 h 5745708"/>
              <a:gd name="connsiteX50" fmla="*/ 2564021 w 5745708"/>
              <a:gd name="connsiteY50" fmla="*/ 1981112 h 5745708"/>
              <a:gd name="connsiteX51" fmla="*/ 2668782 w 5745708"/>
              <a:gd name="connsiteY51" fmla="*/ 1943890 h 5745708"/>
              <a:gd name="connsiteX52" fmla="*/ 2551222 w 5745708"/>
              <a:gd name="connsiteY52" fmla="*/ 1759859 h 5745708"/>
              <a:gd name="connsiteX53" fmla="*/ 1836003 w 5745708"/>
              <a:gd name="connsiteY53" fmla="*/ 846658 h 5745708"/>
              <a:gd name="connsiteX54" fmla="*/ 2872854 w 5745708"/>
              <a:gd name="connsiteY54" fmla="*/ 385537 h 5745708"/>
              <a:gd name="connsiteX55" fmla="*/ 2371573 w 5745708"/>
              <a:gd name="connsiteY55" fmla="*/ 436071 h 5745708"/>
              <a:gd name="connsiteX56" fmla="*/ 2154435 w 5745708"/>
              <a:gd name="connsiteY56" fmla="*/ 491903 h 5745708"/>
              <a:gd name="connsiteX57" fmla="*/ 2186717 w 5745708"/>
              <a:gd name="connsiteY57" fmla="*/ 525643 h 5745708"/>
              <a:gd name="connsiteX58" fmla="*/ 3112263 w 5745708"/>
              <a:gd name="connsiteY58" fmla="*/ 1755109 h 5745708"/>
              <a:gd name="connsiteX59" fmla="*/ 3121764 w 5745708"/>
              <a:gd name="connsiteY59" fmla="*/ 1771314 h 5745708"/>
              <a:gd name="connsiteX60" fmla="*/ 3141509 w 5745708"/>
              <a:gd name="connsiteY60" fmla="*/ 1763439 h 5745708"/>
              <a:gd name="connsiteX61" fmla="*/ 4503074 w 5745708"/>
              <a:gd name="connsiteY61" fmla="*/ 1029669 h 5745708"/>
              <a:gd name="connsiteX62" fmla="*/ 4523286 w 5745708"/>
              <a:gd name="connsiteY62" fmla="*/ 1015565 h 5745708"/>
              <a:gd name="connsiteX63" fmla="*/ 4455019 w 5745708"/>
              <a:gd name="connsiteY63" fmla="*/ 953520 h 5745708"/>
              <a:gd name="connsiteX64" fmla="*/ 2872854 w 5745708"/>
              <a:gd name="connsiteY64" fmla="*/ 385537 h 5745708"/>
              <a:gd name="connsiteX65" fmla="*/ 2872854 w 5745708"/>
              <a:gd name="connsiteY65" fmla="*/ 0 h 5745708"/>
              <a:gd name="connsiteX66" fmla="*/ 5745708 w 5745708"/>
              <a:gd name="connsiteY66" fmla="*/ 2872854 h 5745708"/>
              <a:gd name="connsiteX67" fmla="*/ 2872854 w 5745708"/>
              <a:gd name="connsiteY67" fmla="*/ 5745708 h 5745708"/>
              <a:gd name="connsiteX68" fmla="*/ 0 w 5745708"/>
              <a:gd name="connsiteY68" fmla="*/ 2872854 h 5745708"/>
              <a:gd name="connsiteX69" fmla="*/ 2872854 w 5745708"/>
              <a:gd name="connsiteY69" fmla="*/ 0 h 5745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745708" h="5745708">
                <a:moveTo>
                  <a:pt x="3231962" y="3032583"/>
                </a:moveTo>
                <a:lnTo>
                  <a:pt x="3214132" y="3037820"/>
                </a:lnTo>
                <a:cubicBezTo>
                  <a:pt x="3113815" y="3070861"/>
                  <a:pt x="3015015" y="3110642"/>
                  <a:pt x="2918386" y="3157205"/>
                </a:cubicBezTo>
                <a:cubicBezTo>
                  <a:pt x="2193669" y="3506431"/>
                  <a:pt x="1691279" y="4188933"/>
                  <a:pt x="1568652" y="4977155"/>
                </a:cubicBezTo>
                <a:lnTo>
                  <a:pt x="1567117" y="4989729"/>
                </a:lnTo>
                <a:lnTo>
                  <a:pt x="1753930" y="5094888"/>
                </a:lnTo>
                <a:cubicBezTo>
                  <a:pt x="2090272" y="5264589"/>
                  <a:pt x="2470401" y="5360171"/>
                  <a:pt x="2872854" y="5360171"/>
                </a:cubicBezTo>
                <a:cubicBezTo>
                  <a:pt x="3130424" y="5360171"/>
                  <a:pt x="3378850" y="5321021"/>
                  <a:pt x="3612506" y="5248346"/>
                </a:cubicBezTo>
                <a:lnTo>
                  <a:pt x="3778657" y="5187534"/>
                </a:lnTo>
                <a:lnTo>
                  <a:pt x="3756632" y="4981322"/>
                </a:lnTo>
                <a:cubicBezTo>
                  <a:pt x="3672531" y="4330399"/>
                  <a:pt x="3504516" y="3697056"/>
                  <a:pt x="3259484" y="3096143"/>
                </a:cubicBezTo>
                <a:close/>
                <a:moveTo>
                  <a:pt x="3984727" y="2915675"/>
                </a:moveTo>
                <a:cubicBezTo>
                  <a:pt x="3932821" y="2915486"/>
                  <a:pt x="3880886" y="2916955"/>
                  <a:pt x="3829002" y="2920086"/>
                </a:cubicBezTo>
                <a:lnTo>
                  <a:pt x="3705444" y="2931524"/>
                </a:lnTo>
                <a:lnTo>
                  <a:pt x="3823106" y="3238782"/>
                </a:lnTo>
                <a:cubicBezTo>
                  <a:pt x="4017234" y="3780252"/>
                  <a:pt x="4153667" y="4343833"/>
                  <a:pt x="4228159" y="4920388"/>
                </a:cubicBezTo>
                <a:lnTo>
                  <a:pt x="4231818" y="4954646"/>
                </a:lnTo>
                <a:lnTo>
                  <a:pt x="4263537" y="4935377"/>
                </a:lnTo>
                <a:cubicBezTo>
                  <a:pt x="4801112" y="4572198"/>
                  <a:pt x="5189077" y="4004386"/>
                  <a:pt x="5315666" y="3343709"/>
                </a:cubicBezTo>
                <a:lnTo>
                  <a:pt x="5319602" y="3318978"/>
                </a:lnTo>
                <a:lnTo>
                  <a:pt x="5319311" y="3319418"/>
                </a:lnTo>
                <a:cubicBezTo>
                  <a:pt x="4916617" y="3053297"/>
                  <a:pt x="4451878" y="2917373"/>
                  <a:pt x="3984727" y="2915675"/>
                </a:cubicBezTo>
                <a:close/>
                <a:moveTo>
                  <a:pt x="2927673" y="2392120"/>
                </a:moveTo>
                <a:lnTo>
                  <a:pt x="2725305" y="2464023"/>
                </a:lnTo>
                <a:cubicBezTo>
                  <a:pt x="1999414" y="2706457"/>
                  <a:pt x="1241179" y="2852046"/>
                  <a:pt x="470211" y="2894238"/>
                </a:cubicBezTo>
                <a:lnTo>
                  <a:pt x="386767" y="2897195"/>
                </a:lnTo>
                <a:lnTo>
                  <a:pt x="398379" y="3127168"/>
                </a:lnTo>
                <a:cubicBezTo>
                  <a:pt x="462067" y="3754290"/>
                  <a:pt x="758723" y="4312541"/>
                  <a:pt x="1200439" y="4714011"/>
                </a:cubicBezTo>
                <a:lnTo>
                  <a:pt x="1212570" y="4724084"/>
                </a:lnTo>
                <a:lnTo>
                  <a:pt x="1255766" y="4556361"/>
                </a:lnTo>
                <a:cubicBezTo>
                  <a:pt x="1478671" y="3794197"/>
                  <a:pt x="2015054" y="3150918"/>
                  <a:pt x="2745694" y="2798836"/>
                </a:cubicBezTo>
                <a:cubicBezTo>
                  <a:pt x="2801898" y="2771753"/>
                  <a:pt x="2858732" y="2746643"/>
                  <a:pt x="2916103" y="2723498"/>
                </a:cubicBezTo>
                <a:lnTo>
                  <a:pt x="3067381" y="2668137"/>
                </a:lnTo>
                <a:lnTo>
                  <a:pt x="2989037" y="2506591"/>
                </a:lnTo>
                <a:close/>
                <a:moveTo>
                  <a:pt x="4869804" y="1394483"/>
                </a:moveTo>
                <a:lnTo>
                  <a:pt x="4786329" y="1452732"/>
                </a:lnTo>
                <a:cubicBezTo>
                  <a:pt x="4419707" y="1698204"/>
                  <a:pt x="4036120" y="1914192"/>
                  <a:pt x="3639226" y="2099473"/>
                </a:cubicBezTo>
                <a:lnTo>
                  <a:pt x="3373392" y="2217447"/>
                </a:lnTo>
                <a:lnTo>
                  <a:pt x="3412280" y="2289991"/>
                </a:lnTo>
                <a:lnTo>
                  <a:pt x="3539854" y="2553047"/>
                </a:lnTo>
                <a:lnTo>
                  <a:pt x="3624206" y="2539737"/>
                </a:lnTo>
                <a:cubicBezTo>
                  <a:pt x="4165455" y="2472083"/>
                  <a:pt x="4719313" y="2561614"/>
                  <a:pt x="5216410" y="2803642"/>
                </a:cubicBezTo>
                <a:lnTo>
                  <a:pt x="5359964" y="2879429"/>
                </a:lnTo>
                <a:lnTo>
                  <a:pt x="5360171" y="2872854"/>
                </a:lnTo>
                <a:cubicBezTo>
                  <a:pt x="5360171" y="2357714"/>
                  <a:pt x="5203570" y="1879150"/>
                  <a:pt x="4935377" y="1482172"/>
                </a:cubicBezTo>
                <a:close/>
                <a:moveTo>
                  <a:pt x="1683957" y="687745"/>
                </a:moveTo>
                <a:lnTo>
                  <a:pt x="1482172" y="810332"/>
                </a:lnTo>
                <a:cubicBezTo>
                  <a:pt x="985949" y="1145574"/>
                  <a:pt x="617203" y="1655178"/>
                  <a:pt x="463845" y="2251235"/>
                </a:cubicBezTo>
                <a:lnTo>
                  <a:pt x="433590" y="2386179"/>
                </a:lnTo>
                <a:lnTo>
                  <a:pt x="442384" y="2385867"/>
                </a:lnTo>
                <a:cubicBezTo>
                  <a:pt x="1167726" y="2346172"/>
                  <a:pt x="1881089" y="2209199"/>
                  <a:pt x="2564021" y="1981112"/>
                </a:cubicBezTo>
                <a:lnTo>
                  <a:pt x="2668782" y="1943890"/>
                </a:lnTo>
                <a:lnTo>
                  <a:pt x="2551222" y="1759859"/>
                </a:lnTo>
                <a:cubicBezTo>
                  <a:pt x="2337498" y="1438983"/>
                  <a:pt x="2098613" y="1133552"/>
                  <a:pt x="1836003" y="846658"/>
                </a:cubicBezTo>
                <a:close/>
                <a:moveTo>
                  <a:pt x="2872854" y="385537"/>
                </a:moveTo>
                <a:cubicBezTo>
                  <a:pt x="2701141" y="385537"/>
                  <a:pt x="2533492" y="402937"/>
                  <a:pt x="2371573" y="436071"/>
                </a:cubicBezTo>
                <a:lnTo>
                  <a:pt x="2154435" y="491903"/>
                </a:lnTo>
                <a:lnTo>
                  <a:pt x="2186717" y="525643"/>
                </a:lnTo>
                <a:cubicBezTo>
                  <a:pt x="2535628" y="906819"/>
                  <a:pt x="2845137" y="1318780"/>
                  <a:pt x="3112263" y="1755109"/>
                </a:cubicBezTo>
                <a:lnTo>
                  <a:pt x="3121764" y="1771314"/>
                </a:lnTo>
                <a:lnTo>
                  <a:pt x="3141509" y="1763439"/>
                </a:lnTo>
                <a:cubicBezTo>
                  <a:pt x="3615821" y="1563689"/>
                  <a:pt x="4071917" y="1318351"/>
                  <a:pt x="4503074" y="1029669"/>
                </a:cubicBezTo>
                <a:lnTo>
                  <a:pt x="4523286" y="1015565"/>
                </a:lnTo>
                <a:lnTo>
                  <a:pt x="4455019" y="953520"/>
                </a:lnTo>
                <a:cubicBezTo>
                  <a:pt x="4025064" y="598689"/>
                  <a:pt x="3473851" y="385537"/>
                  <a:pt x="2872854" y="385537"/>
                </a:cubicBezTo>
                <a:close/>
                <a:moveTo>
                  <a:pt x="2872854" y="0"/>
                </a:moveTo>
                <a:cubicBezTo>
                  <a:pt x="4459487" y="0"/>
                  <a:pt x="5745708" y="1286221"/>
                  <a:pt x="5745708" y="2872854"/>
                </a:cubicBezTo>
                <a:cubicBezTo>
                  <a:pt x="5745708" y="4459487"/>
                  <a:pt x="4459487" y="5745708"/>
                  <a:pt x="2872854" y="5745708"/>
                </a:cubicBezTo>
                <a:cubicBezTo>
                  <a:pt x="1286221" y="5745708"/>
                  <a:pt x="0" y="4459487"/>
                  <a:pt x="0" y="2872854"/>
                </a:cubicBezTo>
                <a:cubicBezTo>
                  <a:pt x="0" y="1286221"/>
                  <a:pt x="1286221" y="0"/>
                  <a:pt x="2872854" y="0"/>
                </a:cubicBezTo>
                <a:close/>
              </a:path>
            </a:pathLst>
          </a:custGeom>
          <a:solidFill>
            <a:srgbClr val="F47EA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弧形 7"/>
          <p:cNvSpPr/>
          <p:nvPr/>
        </p:nvSpPr>
        <p:spPr>
          <a:xfrm rot="15300000">
            <a:off x="827034" y="2665682"/>
            <a:ext cx="1659988" cy="1659988"/>
          </a:xfrm>
          <a:prstGeom prst="arc">
            <a:avLst>
              <a:gd name="adj1" fmla="val 16200000"/>
              <a:gd name="adj2" fmla="val 1493990"/>
            </a:avLst>
          </a:prstGeom>
          <a:ln>
            <a:solidFill>
              <a:schemeClr val="bg1"/>
            </a:solidFill>
            <a:prstDash val="dash"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>
            <a:spLocks noChangeAspect="1" noChangeArrowheads="1"/>
          </p:cNvSpPr>
          <p:nvPr/>
        </p:nvSpPr>
        <p:spPr bwMode="auto">
          <a:xfrm>
            <a:off x="2525470" y="3906116"/>
            <a:ext cx="384437" cy="526072"/>
          </a:xfrm>
          <a:custGeom>
            <a:avLst/>
            <a:gdLst>
              <a:gd name="connsiteX0" fmla="*/ 1926547 w 1964211"/>
              <a:gd name="connsiteY0" fmla="*/ 0 h 2687870"/>
              <a:gd name="connsiteX1" fmla="*/ 1964211 w 1964211"/>
              <a:gd name="connsiteY1" fmla="*/ 14389 h 2687870"/>
              <a:gd name="connsiteX2" fmla="*/ 1821572 w 1964211"/>
              <a:gd name="connsiteY2" fmla="*/ 156169 h 2687870"/>
              <a:gd name="connsiteX3" fmla="*/ 1851773 w 1964211"/>
              <a:gd name="connsiteY3" fmla="*/ 200945 h 2687870"/>
              <a:gd name="connsiteX4" fmla="*/ 1865475 w 1964211"/>
              <a:gd name="connsiteY4" fmla="*/ 268787 h 2687870"/>
              <a:gd name="connsiteX5" fmla="*/ 1691112 w 1964211"/>
              <a:gd name="connsiteY5" fmla="*/ 443079 h 2687870"/>
              <a:gd name="connsiteX6" fmla="*/ 1623242 w 1964211"/>
              <a:gd name="connsiteY6" fmla="*/ 429382 h 2687870"/>
              <a:gd name="connsiteX7" fmla="*/ 1577631 w 1964211"/>
              <a:gd name="connsiteY7" fmla="*/ 398643 h 2687870"/>
              <a:gd name="connsiteX8" fmla="*/ 1437859 w 1964211"/>
              <a:gd name="connsiteY8" fmla="*/ 537574 h 2687870"/>
              <a:gd name="connsiteX9" fmla="*/ 1850770 w 1964211"/>
              <a:gd name="connsiteY9" fmla="*/ 537574 h 2687870"/>
              <a:gd name="connsiteX10" fmla="*/ 999962 w 1964211"/>
              <a:gd name="connsiteY10" fmla="*/ 1609095 h 2687870"/>
              <a:gd name="connsiteX11" fmla="*/ 999962 w 1964211"/>
              <a:gd name="connsiteY11" fmla="*/ 2214084 h 2687870"/>
              <a:gd name="connsiteX12" fmla="*/ 1375998 w 1964211"/>
              <a:gd name="connsiteY12" fmla="*/ 2687870 h 2687870"/>
              <a:gd name="connsiteX13" fmla="*/ 472671 w 1964211"/>
              <a:gd name="connsiteY13" fmla="*/ 2687870 h 2687870"/>
              <a:gd name="connsiteX14" fmla="*/ 848707 w 1964211"/>
              <a:gd name="connsiteY14" fmla="*/ 2214085 h 2687870"/>
              <a:gd name="connsiteX15" fmla="*/ 848707 w 1964211"/>
              <a:gd name="connsiteY15" fmla="*/ 1606449 h 2687870"/>
              <a:gd name="connsiteX16" fmla="*/ 0 w 1964211"/>
              <a:gd name="connsiteY16" fmla="*/ 537574 h 2687870"/>
              <a:gd name="connsiteX17" fmla="*/ 1385798 w 1964211"/>
              <a:gd name="connsiteY17" fmla="*/ 537574 h 2687870"/>
              <a:gd name="connsiteX18" fmla="*/ 1553523 w 1964211"/>
              <a:gd name="connsiteY18" fmla="*/ 370834 h 2687870"/>
              <a:gd name="connsiteX19" fmla="*/ 1530451 w 1964211"/>
              <a:gd name="connsiteY19" fmla="*/ 336629 h 2687870"/>
              <a:gd name="connsiteX20" fmla="*/ 1516749 w 1964211"/>
              <a:gd name="connsiteY20" fmla="*/ 268787 h 2687870"/>
              <a:gd name="connsiteX21" fmla="*/ 1691112 w 1964211"/>
              <a:gd name="connsiteY21" fmla="*/ 94495 h 2687870"/>
              <a:gd name="connsiteX22" fmla="*/ 1758982 w 1964211"/>
              <a:gd name="connsiteY22" fmla="*/ 108192 h 2687870"/>
              <a:gd name="connsiteX23" fmla="*/ 1793986 w 1964211"/>
              <a:gd name="connsiteY23" fmla="*/ 131782 h 268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964211" h="2687870">
                <a:moveTo>
                  <a:pt x="1926547" y="0"/>
                </a:moveTo>
                <a:lnTo>
                  <a:pt x="1964211" y="14389"/>
                </a:lnTo>
                <a:lnTo>
                  <a:pt x="1821572" y="156169"/>
                </a:lnTo>
                <a:lnTo>
                  <a:pt x="1851773" y="200945"/>
                </a:lnTo>
                <a:cubicBezTo>
                  <a:pt x="1860596" y="221797"/>
                  <a:pt x="1865475" y="244722"/>
                  <a:pt x="1865475" y="268787"/>
                </a:cubicBezTo>
                <a:cubicBezTo>
                  <a:pt x="1865475" y="365046"/>
                  <a:pt x="1787410" y="443079"/>
                  <a:pt x="1691112" y="443079"/>
                </a:cubicBezTo>
                <a:cubicBezTo>
                  <a:pt x="1667038" y="443079"/>
                  <a:pt x="1644103" y="438202"/>
                  <a:pt x="1623242" y="429382"/>
                </a:cubicBezTo>
                <a:lnTo>
                  <a:pt x="1577631" y="398643"/>
                </a:lnTo>
                <a:lnTo>
                  <a:pt x="1437859" y="537574"/>
                </a:lnTo>
                <a:lnTo>
                  <a:pt x="1850770" y="537574"/>
                </a:lnTo>
                <a:lnTo>
                  <a:pt x="999962" y="1609095"/>
                </a:lnTo>
                <a:lnTo>
                  <a:pt x="999962" y="2214084"/>
                </a:lnTo>
                <a:lnTo>
                  <a:pt x="1375998" y="2687870"/>
                </a:lnTo>
                <a:lnTo>
                  <a:pt x="472671" y="2687870"/>
                </a:lnTo>
                <a:lnTo>
                  <a:pt x="848707" y="2214085"/>
                </a:lnTo>
                <a:lnTo>
                  <a:pt x="848707" y="1606449"/>
                </a:lnTo>
                <a:lnTo>
                  <a:pt x="0" y="537574"/>
                </a:lnTo>
                <a:lnTo>
                  <a:pt x="1385798" y="537574"/>
                </a:lnTo>
                <a:lnTo>
                  <a:pt x="1553523" y="370834"/>
                </a:lnTo>
                <a:lnTo>
                  <a:pt x="1530451" y="336629"/>
                </a:lnTo>
                <a:cubicBezTo>
                  <a:pt x="1521628" y="315777"/>
                  <a:pt x="1516749" y="292852"/>
                  <a:pt x="1516749" y="268787"/>
                </a:cubicBezTo>
                <a:cubicBezTo>
                  <a:pt x="1516749" y="172528"/>
                  <a:pt x="1594814" y="94495"/>
                  <a:pt x="1691112" y="94495"/>
                </a:cubicBezTo>
                <a:cubicBezTo>
                  <a:pt x="1715187" y="94495"/>
                  <a:pt x="1738122" y="99372"/>
                  <a:pt x="1758982" y="108192"/>
                </a:cubicBezTo>
                <a:lnTo>
                  <a:pt x="1793986" y="131782"/>
                </a:lnTo>
                <a:close/>
              </a:path>
            </a:pathLst>
          </a:custGeom>
          <a:solidFill>
            <a:srgbClr val="F47EA1"/>
          </a:solidFill>
          <a:ln w="9525">
            <a:noFill/>
            <a:miter lim="800000"/>
            <a:headEnd/>
            <a:tailEnd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 dirty="0"/>
          </a:p>
        </p:txBody>
      </p:sp>
      <p:sp>
        <p:nvSpPr>
          <p:cNvPr id="10" name="任意多边形 9"/>
          <p:cNvSpPr>
            <a:spLocks noChangeAspect="1" noChangeArrowheads="1"/>
          </p:cNvSpPr>
          <p:nvPr/>
        </p:nvSpPr>
        <p:spPr bwMode="auto">
          <a:xfrm>
            <a:off x="3058851" y="3906116"/>
            <a:ext cx="384437" cy="526072"/>
          </a:xfrm>
          <a:custGeom>
            <a:avLst/>
            <a:gdLst>
              <a:gd name="connsiteX0" fmla="*/ 1926547 w 1964211"/>
              <a:gd name="connsiteY0" fmla="*/ 0 h 2687870"/>
              <a:gd name="connsiteX1" fmla="*/ 1964211 w 1964211"/>
              <a:gd name="connsiteY1" fmla="*/ 14389 h 2687870"/>
              <a:gd name="connsiteX2" fmla="*/ 1821572 w 1964211"/>
              <a:gd name="connsiteY2" fmla="*/ 156169 h 2687870"/>
              <a:gd name="connsiteX3" fmla="*/ 1851773 w 1964211"/>
              <a:gd name="connsiteY3" fmla="*/ 200945 h 2687870"/>
              <a:gd name="connsiteX4" fmla="*/ 1865475 w 1964211"/>
              <a:gd name="connsiteY4" fmla="*/ 268787 h 2687870"/>
              <a:gd name="connsiteX5" fmla="*/ 1691112 w 1964211"/>
              <a:gd name="connsiteY5" fmla="*/ 443079 h 2687870"/>
              <a:gd name="connsiteX6" fmla="*/ 1623242 w 1964211"/>
              <a:gd name="connsiteY6" fmla="*/ 429382 h 2687870"/>
              <a:gd name="connsiteX7" fmla="*/ 1577631 w 1964211"/>
              <a:gd name="connsiteY7" fmla="*/ 398643 h 2687870"/>
              <a:gd name="connsiteX8" fmla="*/ 1437859 w 1964211"/>
              <a:gd name="connsiteY8" fmla="*/ 537574 h 2687870"/>
              <a:gd name="connsiteX9" fmla="*/ 1850770 w 1964211"/>
              <a:gd name="connsiteY9" fmla="*/ 537574 h 2687870"/>
              <a:gd name="connsiteX10" fmla="*/ 999962 w 1964211"/>
              <a:gd name="connsiteY10" fmla="*/ 1609095 h 2687870"/>
              <a:gd name="connsiteX11" fmla="*/ 999962 w 1964211"/>
              <a:gd name="connsiteY11" fmla="*/ 2214084 h 2687870"/>
              <a:gd name="connsiteX12" fmla="*/ 1375998 w 1964211"/>
              <a:gd name="connsiteY12" fmla="*/ 2687870 h 2687870"/>
              <a:gd name="connsiteX13" fmla="*/ 472671 w 1964211"/>
              <a:gd name="connsiteY13" fmla="*/ 2687870 h 2687870"/>
              <a:gd name="connsiteX14" fmla="*/ 848707 w 1964211"/>
              <a:gd name="connsiteY14" fmla="*/ 2214085 h 2687870"/>
              <a:gd name="connsiteX15" fmla="*/ 848707 w 1964211"/>
              <a:gd name="connsiteY15" fmla="*/ 1606449 h 2687870"/>
              <a:gd name="connsiteX16" fmla="*/ 0 w 1964211"/>
              <a:gd name="connsiteY16" fmla="*/ 537574 h 2687870"/>
              <a:gd name="connsiteX17" fmla="*/ 1385798 w 1964211"/>
              <a:gd name="connsiteY17" fmla="*/ 537574 h 2687870"/>
              <a:gd name="connsiteX18" fmla="*/ 1553523 w 1964211"/>
              <a:gd name="connsiteY18" fmla="*/ 370834 h 2687870"/>
              <a:gd name="connsiteX19" fmla="*/ 1530451 w 1964211"/>
              <a:gd name="connsiteY19" fmla="*/ 336629 h 2687870"/>
              <a:gd name="connsiteX20" fmla="*/ 1516749 w 1964211"/>
              <a:gd name="connsiteY20" fmla="*/ 268787 h 2687870"/>
              <a:gd name="connsiteX21" fmla="*/ 1691112 w 1964211"/>
              <a:gd name="connsiteY21" fmla="*/ 94495 h 2687870"/>
              <a:gd name="connsiteX22" fmla="*/ 1758982 w 1964211"/>
              <a:gd name="connsiteY22" fmla="*/ 108192 h 2687870"/>
              <a:gd name="connsiteX23" fmla="*/ 1793986 w 1964211"/>
              <a:gd name="connsiteY23" fmla="*/ 131782 h 268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964211" h="2687870">
                <a:moveTo>
                  <a:pt x="1926547" y="0"/>
                </a:moveTo>
                <a:lnTo>
                  <a:pt x="1964211" y="14389"/>
                </a:lnTo>
                <a:lnTo>
                  <a:pt x="1821572" y="156169"/>
                </a:lnTo>
                <a:lnTo>
                  <a:pt x="1851773" y="200945"/>
                </a:lnTo>
                <a:cubicBezTo>
                  <a:pt x="1860596" y="221797"/>
                  <a:pt x="1865475" y="244722"/>
                  <a:pt x="1865475" y="268787"/>
                </a:cubicBezTo>
                <a:cubicBezTo>
                  <a:pt x="1865475" y="365046"/>
                  <a:pt x="1787410" y="443079"/>
                  <a:pt x="1691112" y="443079"/>
                </a:cubicBezTo>
                <a:cubicBezTo>
                  <a:pt x="1667038" y="443079"/>
                  <a:pt x="1644103" y="438202"/>
                  <a:pt x="1623242" y="429382"/>
                </a:cubicBezTo>
                <a:lnTo>
                  <a:pt x="1577631" y="398643"/>
                </a:lnTo>
                <a:lnTo>
                  <a:pt x="1437859" y="537574"/>
                </a:lnTo>
                <a:lnTo>
                  <a:pt x="1850770" y="537574"/>
                </a:lnTo>
                <a:lnTo>
                  <a:pt x="999962" y="1609095"/>
                </a:lnTo>
                <a:lnTo>
                  <a:pt x="999962" y="2214084"/>
                </a:lnTo>
                <a:lnTo>
                  <a:pt x="1375998" y="2687870"/>
                </a:lnTo>
                <a:lnTo>
                  <a:pt x="472671" y="2687870"/>
                </a:lnTo>
                <a:lnTo>
                  <a:pt x="848707" y="2214085"/>
                </a:lnTo>
                <a:lnTo>
                  <a:pt x="848707" y="1606449"/>
                </a:lnTo>
                <a:lnTo>
                  <a:pt x="0" y="537574"/>
                </a:lnTo>
                <a:lnTo>
                  <a:pt x="1385798" y="537574"/>
                </a:lnTo>
                <a:lnTo>
                  <a:pt x="1553523" y="370834"/>
                </a:lnTo>
                <a:lnTo>
                  <a:pt x="1530451" y="336629"/>
                </a:lnTo>
                <a:cubicBezTo>
                  <a:pt x="1521628" y="315777"/>
                  <a:pt x="1516749" y="292852"/>
                  <a:pt x="1516749" y="268787"/>
                </a:cubicBezTo>
                <a:cubicBezTo>
                  <a:pt x="1516749" y="172528"/>
                  <a:pt x="1594814" y="94495"/>
                  <a:pt x="1691112" y="94495"/>
                </a:cubicBezTo>
                <a:cubicBezTo>
                  <a:pt x="1715187" y="94495"/>
                  <a:pt x="1738122" y="99372"/>
                  <a:pt x="1758982" y="108192"/>
                </a:cubicBezTo>
                <a:lnTo>
                  <a:pt x="1793986" y="131782"/>
                </a:lnTo>
                <a:close/>
              </a:path>
            </a:pathLst>
          </a:custGeom>
          <a:solidFill>
            <a:srgbClr val="F47EA1"/>
          </a:solidFill>
          <a:ln w="9525">
            <a:noFill/>
            <a:miter lim="800000"/>
            <a:headEnd/>
            <a:tailEnd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 dirty="0"/>
          </a:p>
        </p:txBody>
      </p:sp>
      <p:grpSp>
        <p:nvGrpSpPr>
          <p:cNvPr id="11" name="组合 10"/>
          <p:cNvGrpSpPr/>
          <p:nvPr/>
        </p:nvGrpSpPr>
        <p:grpSpPr>
          <a:xfrm rot="900000">
            <a:off x="6103937" y="1206242"/>
            <a:ext cx="5046826" cy="4109301"/>
            <a:chOff x="6104585" y="2003838"/>
            <a:chExt cx="5035640" cy="4100193"/>
          </a:xfrm>
        </p:grpSpPr>
        <p:grpSp>
          <p:nvGrpSpPr>
            <p:cNvPr id="12" name="组合 11"/>
            <p:cNvGrpSpPr/>
            <p:nvPr/>
          </p:nvGrpSpPr>
          <p:grpSpPr>
            <a:xfrm>
              <a:off x="6104585" y="2003838"/>
              <a:ext cx="5035640" cy="4100193"/>
              <a:chOff x="1059543" y="1465943"/>
              <a:chExt cx="3294743" cy="2682695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059543" y="1465943"/>
                <a:ext cx="3294743" cy="2682695"/>
              </a:xfrm>
              <a:prstGeom prst="rect">
                <a:avLst/>
              </a:prstGeom>
              <a:gradFill>
                <a:gsLst>
                  <a:gs pos="1869">
                    <a:schemeClr val="bg1">
                      <a:lumMod val="95000"/>
                      <a:alpha val="70000"/>
                    </a:schemeClr>
                  </a:gs>
                  <a:gs pos="73000">
                    <a:schemeClr val="bg1">
                      <a:alpha val="70000"/>
                    </a:schemeClr>
                  </a:gs>
                  <a:gs pos="26200">
                    <a:srgbClr val="FCFCFC">
                      <a:alpha val="70000"/>
                    </a:srgbClr>
                  </a:gs>
                  <a:gs pos="100000">
                    <a:schemeClr val="bg1">
                      <a:lumMod val="95000"/>
                      <a:alpha val="70000"/>
                    </a:schemeClr>
                  </a:gs>
                </a:gsLst>
                <a:lin ang="3000000" scaled="0"/>
              </a:gradFill>
              <a:ln>
                <a:noFill/>
              </a:ln>
              <a:effectLst>
                <a:outerShdw blurRad="444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1219199" y="1640114"/>
                <a:ext cx="3022556" cy="2015037"/>
              </a:xfrm>
              <a:prstGeom prst="rect">
                <a:avLst/>
              </a:prstGeom>
              <a:blipFill dpi="0" rotWithShape="1">
                <a:blip r:embed="rId3"/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6259134" y="5560116"/>
              <a:ext cx="4709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田相岳六朝小楷" panose="03000300000000000000" pitchFamily="66" charset="-122"/>
                  <a:ea typeface="田相岳六朝小楷" panose="03000300000000000000" pitchFamily="66" charset="-122"/>
                </a:rPr>
                <a:t>20XX.XX.XX    XXXXX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田相岳六朝小楷" panose="03000300000000000000" pitchFamily="66" charset="-122"/>
                <a:ea typeface="田相岳六朝小楷" panose="03000300000000000000" pitchFamily="66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6680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4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4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8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8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 animBg="1"/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73" y="340468"/>
            <a:ext cx="11303540" cy="6196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716607" y="3093462"/>
            <a:ext cx="1799256" cy="2087716"/>
            <a:chOff x="4498646" y="2484194"/>
            <a:chExt cx="1349442" cy="1565787"/>
          </a:xfrm>
        </p:grpSpPr>
        <p:sp>
          <p:nvSpPr>
            <p:cNvPr id="5" name="六边形 4"/>
            <p:cNvSpPr/>
            <p:nvPr/>
          </p:nvSpPr>
          <p:spPr>
            <a:xfrm rot="5400000">
              <a:off x="4390473" y="2592367"/>
              <a:ext cx="1565787" cy="1349442"/>
            </a:xfrm>
            <a:prstGeom prst="hexagon">
              <a:avLst/>
            </a:prstGeom>
            <a:solidFill>
              <a:srgbClr val="F47E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rgbClr val="E1CF9A">
                    <a:alpha val="99000"/>
                  </a:srgbClr>
                </a:solidFill>
              </a:endParaRPr>
            </a:p>
          </p:txBody>
        </p:sp>
        <p:sp>
          <p:nvSpPr>
            <p:cNvPr id="6" name="KSO_Shape"/>
            <p:cNvSpPr>
              <a:spLocks/>
            </p:cNvSpPr>
            <p:nvPr/>
          </p:nvSpPr>
          <p:spPr bwMode="auto">
            <a:xfrm>
              <a:off x="4873050" y="2900477"/>
              <a:ext cx="547376" cy="636484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4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110769" y="2178462"/>
            <a:ext cx="1056217" cy="1225551"/>
            <a:chOff x="4044267" y="1797944"/>
            <a:chExt cx="792163" cy="919163"/>
          </a:xfrm>
        </p:grpSpPr>
        <p:sp>
          <p:nvSpPr>
            <p:cNvPr id="8" name="六边形 7"/>
            <p:cNvSpPr/>
            <p:nvPr/>
          </p:nvSpPr>
          <p:spPr>
            <a:xfrm rot="5400000">
              <a:off x="3980767" y="1861444"/>
              <a:ext cx="919163" cy="792163"/>
            </a:xfrm>
            <a:prstGeom prst="hexagon">
              <a:avLst/>
            </a:prstGeom>
            <a:solidFill>
              <a:srgbClr val="F47E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rgbClr val="E1CF9A">
                    <a:alpha val="99000"/>
                  </a:srgbClr>
                </a:solidFill>
              </a:endParaRPr>
            </a:p>
          </p:txBody>
        </p:sp>
        <p:sp>
          <p:nvSpPr>
            <p:cNvPr id="9" name="KSO_Shape"/>
            <p:cNvSpPr>
              <a:spLocks/>
            </p:cNvSpPr>
            <p:nvPr/>
          </p:nvSpPr>
          <p:spPr bwMode="auto">
            <a:xfrm>
              <a:off x="4218937" y="2071718"/>
              <a:ext cx="443923" cy="332201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bIns="48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515400" y="3271601"/>
            <a:ext cx="1056217" cy="1225551"/>
            <a:chOff x="3597740" y="2617798"/>
            <a:chExt cx="792163" cy="919163"/>
          </a:xfrm>
        </p:grpSpPr>
        <p:sp>
          <p:nvSpPr>
            <p:cNvPr id="11" name="六边形 10"/>
            <p:cNvSpPr/>
            <p:nvPr/>
          </p:nvSpPr>
          <p:spPr>
            <a:xfrm rot="5400000">
              <a:off x="3534240" y="2681298"/>
              <a:ext cx="919163" cy="792163"/>
            </a:xfrm>
            <a:prstGeom prst="hexagon">
              <a:avLst/>
            </a:prstGeom>
            <a:solidFill>
              <a:srgbClr val="F47E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rgbClr val="E1CF9A">
                    <a:alpha val="99000"/>
                  </a:srgbClr>
                </a:solidFill>
              </a:endParaRPr>
            </a:p>
          </p:txBody>
        </p:sp>
        <p:sp>
          <p:nvSpPr>
            <p:cNvPr id="12" name="KSO_Shape"/>
            <p:cNvSpPr>
              <a:spLocks/>
            </p:cNvSpPr>
            <p:nvPr/>
          </p:nvSpPr>
          <p:spPr bwMode="auto">
            <a:xfrm>
              <a:off x="3792823" y="2880901"/>
              <a:ext cx="425745" cy="359045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4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7515862" y="2274515"/>
            <a:ext cx="2967610" cy="78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lnSpc>
                <a:spcPts val="1867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33" dirty="0">
                <a:solidFill>
                  <a:srgbClr val="F47EA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</a:t>
            </a:r>
            <a:r>
              <a:rPr lang="en-US" altLang="zh-CN" sz="933" dirty="0" smtClean="0">
                <a:solidFill>
                  <a:srgbClr val="F47EA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endParaRPr lang="zh-CN" altLang="en-US" sz="933" dirty="0">
              <a:solidFill>
                <a:srgbClr val="F47EA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7515862" y="1874405"/>
            <a:ext cx="1801553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dirty="0" smtClean="0">
                <a:solidFill>
                  <a:srgbClr val="F47EA1"/>
                </a:solidFill>
                <a:cs typeface="+mn-ea"/>
                <a:sym typeface="+mn-lt"/>
              </a:rPr>
              <a:t>Add your title</a:t>
            </a:r>
            <a:endParaRPr lang="zh-CN" altLang="en-US" sz="2000" dirty="0">
              <a:solidFill>
                <a:srgbClr val="F47EA1"/>
              </a:solidFill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7515862" y="2297214"/>
            <a:ext cx="2809300" cy="0"/>
          </a:xfrm>
          <a:prstGeom prst="line">
            <a:avLst/>
          </a:prstGeom>
          <a:ln>
            <a:solidFill>
              <a:srgbClr val="F47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1402801" y="4301187"/>
            <a:ext cx="2967610" cy="78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lnSpc>
                <a:spcPts val="1867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33" dirty="0">
                <a:solidFill>
                  <a:srgbClr val="F47EA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</a:t>
            </a:r>
            <a:r>
              <a:rPr lang="en-US" altLang="zh-CN" sz="933" dirty="0" smtClean="0">
                <a:solidFill>
                  <a:srgbClr val="F47EA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endParaRPr lang="zh-CN" altLang="en-US" sz="933" dirty="0">
              <a:solidFill>
                <a:srgbClr val="F47EA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1402801" y="3901077"/>
            <a:ext cx="1801553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dirty="0" smtClean="0">
                <a:solidFill>
                  <a:srgbClr val="F47EA1"/>
                </a:solidFill>
                <a:cs typeface="+mn-ea"/>
                <a:sym typeface="+mn-lt"/>
              </a:rPr>
              <a:t>Add your title</a:t>
            </a:r>
            <a:endParaRPr lang="zh-CN" altLang="en-US" sz="2000" dirty="0">
              <a:solidFill>
                <a:srgbClr val="F47EA1"/>
              </a:solidFill>
              <a:cs typeface="+mn-ea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402801" y="4323886"/>
            <a:ext cx="2809300" cy="0"/>
          </a:xfrm>
          <a:prstGeom prst="line">
            <a:avLst/>
          </a:prstGeom>
          <a:ln>
            <a:solidFill>
              <a:srgbClr val="F47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7515862" y="5181179"/>
            <a:ext cx="2967610" cy="78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lnSpc>
                <a:spcPts val="1867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33" dirty="0">
                <a:solidFill>
                  <a:srgbClr val="F47EA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</a:t>
            </a:r>
            <a:r>
              <a:rPr lang="en-US" altLang="zh-CN" sz="933" dirty="0" smtClean="0">
                <a:solidFill>
                  <a:srgbClr val="F47EA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endParaRPr lang="zh-CN" altLang="en-US" sz="933" dirty="0">
              <a:solidFill>
                <a:srgbClr val="F47EA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TextBox 6"/>
          <p:cNvSpPr txBox="1">
            <a:spLocks noChangeArrowheads="1"/>
          </p:cNvSpPr>
          <p:nvPr/>
        </p:nvSpPr>
        <p:spPr bwMode="auto">
          <a:xfrm>
            <a:off x="7515862" y="4781069"/>
            <a:ext cx="1801553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dirty="0" smtClean="0">
                <a:solidFill>
                  <a:srgbClr val="F47EA1"/>
                </a:solidFill>
                <a:cs typeface="+mn-ea"/>
                <a:sym typeface="+mn-lt"/>
              </a:rPr>
              <a:t>Add your title</a:t>
            </a:r>
            <a:endParaRPr lang="zh-CN" altLang="en-US" sz="2000" dirty="0">
              <a:solidFill>
                <a:srgbClr val="F47EA1"/>
              </a:solidFill>
              <a:cs typeface="+mn-ea"/>
              <a:sym typeface="+mn-lt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7515862" y="5203878"/>
            <a:ext cx="2809300" cy="0"/>
          </a:xfrm>
          <a:prstGeom prst="line">
            <a:avLst/>
          </a:prstGeom>
          <a:ln>
            <a:solidFill>
              <a:srgbClr val="F47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861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7" grpId="0"/>
      <p:bldP spid="19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73" y="340468"/>
            <a:ext cx="11303540" cy="6196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762928" y="2783587"/>
            <a:ext cx="44965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每时每刻，</a:t>
            </a:r>
            <a:endParaRPr lang="en-US" altLang="zh-CN" sz="28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你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都在</a:t>
            </a:r>
            <a:r>
              <a:rPr lang="zh-CN" altLang="en-US" sz="36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包容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、</a:t>
            </a:r>
            <a:r>
              <a:rPr lang="zh-CN" altLang="en-US" sz="36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体贴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、</a:t>
            </a:r>
            <a:r>
              <a:rPr lang="zh-CN" altLang="en-US" sz="36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放纵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、</a:t>
            </a:r>
            <a:r>
              <a:rPr lang="zh-CN" altLang="en-US" sz="36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娇惯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着</a:t>
            </a:r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我</a:t>
            </a:r>
            <a:endParaRPr lang="en-US" altLang="zh-CN" sz="28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endParaRPr lang="en-US" altLang="zh-CN" sz="2800" dirty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你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的每一个不经意的</a:t>
            </a:r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举动，</a:t>
            </a:r>
            <a:endParaRPr lang="en-US" altLang="zh-CN" sz="28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都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在牵动着我的</a:t>
            </a:r>
            <a:r>
              <a:rPr lang="zh-CN" altLang="en-US" sz="60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心</a:t>
            </a:r>
            <a:endParaRPr lang="zh-CN" altLang="en-US" sz="2800" dirty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 rot="19983583">
            <a:off x="1129904" y="1410296"/>
            <a:ext cx="4704621" cy="3830666"/>
            <a:chOff x="6104585" y="2003838"/>
            <a:chExt cx="5035640" cy="4100193"/>
          </a:xfrm>
        </p:grpSpPr>
        <p:grpSp>
          <p:nvGrpSpPr>
            <p:cNvPr id="6" name="组合 5"/>
            <p:cNvGrpSpPr/>
            <p:nvPr/>
          </p:nvGrpSpPr>
          <p:grpSpPr>
            <a:xfrm>
              <a:off x="6104585" y="2003838"/>
              <a:ext cx="5035640" cy="4100193"/>
              <a:chOff x="1059543" y="1465943"/>
              <a:chExt cx="3294743" cy="2682695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1059543" y="1465943"/>
                <a:ext cx="3294743" cy="2682695"/>
              </a:xfrm>
              <a:prstGeom prst="rect">
                <a:avLst/>
              </a:prstGeom>
              <a:gradFill>
                <a:gsLst>
                  <a:gs pos="1869">
                    <a:schemeClr val="bg1">
                      <a:lumMod val="95000"/>
                      <a:alpha val="70000"/>
                    </a:schemeClr>
                  </a:gs>
                  <a:gs pos="73000">
                    <a:schemeClr val="bg1">
                      <a:alpha val="70000"/>
                    </a:schemeClr>
                  </a:gs>
                  <a:gs pos="26200">
                    <a:srgbClr val="FCFCFC">
                      <a:alpha val="70000"/>
                    </a:srgbClr>
                  </a:gs>
                  <a:gs pos="100000">
                    <a:schemeClr val="bg1">
                      <a:lumMod val="95000"/>
                      <a:alpha val="70000"/>
                    </a:schemeClr>
                  </a:gs>
                </a:gsLst>
                <a:lin ang="3000000" scaled="0"/>
              </a:gradFill>
              <a:ln>
                <a:noFill/>
              </a:ln>
              <a:effectLst>
                <a:outerShdw blurRad="444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219199" y="1640114"/>
                <a:ext cx="3022556" cy="2015037"/>
              </a:xfrm>
              <a:prstGeom prst="rect">
                <a:avLst/>
              </a:prstGeom>
              <a:blipFill dpi="0" rotWithShape="1">
                <a:blip r:embed="rId3"/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6259134" y="5560116"/>
              <a:ext cx="4709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田相岳六朝小楷" panose="03000300000000000000" pitchFamily="66" charset="-122"/>
                  <a:ea typeface="田相岳六朝小楷" panose="03000300000000000000" pitchFamily="66" charset="-122"/>
                </a:rPr>
                <a:t>20XX.XX.XX    XXXXX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田相岳六朝小楷" panose="03000300000000000000" pitchFamily="66" charset="-122"/>
                <a:ea typeface="田相岳六朝小楷" panose="03000300000000000000" pitchFamily="66" charset="-122"/>
              </a:endParaRPr>
            </a:p>
          </p:txBody>
        </p:sp>
      </p:grpSp>
      <p:sp>
        <p:nvSpPr>
          <p:cNvPr id="10" name="任意多边形 9"/>
          <p:cNvSpPr>
            <a:spLocks noChangeAspect="1"/>
          </p:cNvSpPr>
          <p:nvPr/>
        </p:nvSpPr>
        <p:spPr>
          <a:xfrm>
            <a:off x="9733716" y="1229778"/>
            <a:ext cx="310859" cy="684873"/>
          </a:xfrm>
          <a:custGeom>
            <a:avLst/>
            <a:gdLst>
              <a:gd name="connsiteX0" fmla="*/ 27678 w 326801"/>
              <a:gd name="connsiteY0" fmla="*/ 165362 h 784888"/>
              <a:gd name="connsiteX1" fmla="*/ 27679 w 326801"/>
              <a:gd name="connsiteY1" fmla="*/ 165362 h 784888"/>
              <a:gd name="connsiteX2" fmla="*/ 296001 w 326801"/>
              <a:gd name="connsiteY2" fmla="*/ 165362 h 784888"/>
              <a:gd name="connsiteX3" fmla="*/ 296001 w 326801"/>
              <a:gd name="connsiteY3" fmla="*/ 166655 h 784888"/>
              <a:gd name="connsiteX4" fmla="*/ 299122 w 326801"/>
              <a:gd name="connsiteY4" fmla="*/ 165362 h 784888"/>
              <a:gd name="connsiteX5" fmla="*/ 326801 w 326801"/>
              <a:gd name="connsiteY5" fmla="*/ 193041 h 784888"/>
              <a:gd name="connsiteX6" fmla="*/ 326800 w 326801"/>
              <a:gd name="connsiteY6" fmla="*/ 412248 h 784888"/>
              <a:gd name="connsiteX7" fmla="*/ 299121 w 326801"/>
              <a:gd name="connsiteY7" fmla="*/ 439927 h 784888"/>
              <a:gd name="connsiteX8" fmla="*/ 299122 w 326801"/>
              <a:gd name="connsiteY8" fmla="*/ 439926 h 784888"/>
              <a:gd name="connsiteX9" fmla="*/ 271443 w 326801"/>
              <a:gd name="connsiteY9" fmla="*/ 412247 h 784888"/>
              <a:gd name="connsiteX10" fmla="*/ 271443 w 326801"/>
              <a:gd name="connsiteY10" fmla="*/ 258963 h 784888"/>
              <a:gd name="connsiteX11" fmla="*/ 248706 w 326801"/>
              <a:gd name="connsiteY11" fmla="*/ 258963 h 784888"/>
              <a:gd name="connsiteX12" fmla="*/ 248705 w 326801"/>
              <a:gd name="connsiteY12" fmla="*/ 747494 h 784888"/>
              <a:gd name="connsiteX13" fmla="*/ 211311 w 326801"/>
              <a:gd name="connsiteY13" fmla="*/ 784888 h 784888"/>
              <a:gd name="connsiteX14" fmla="*/ 211312 w 326801"/>
              <a:gd name="connsiteY14" fmla="*/ 784887 h 784888"/>
              <a:gd name="connsiteX15" fmla="*/ 173918 w 326801"/>
              <a:gd name="connsiteY15" fmla="*/ 747493 h 784888"/>
              <a:gd name="connsiteX16" fmla="*/ 173918 w 326801"/>
              <a:gd name="connsiteY16" fmla="*/ 439926 h 784888"/>
              <a:gd name="connsiteX17" fmla="*/ 152032 w 326801"/>
              <a:gd name="connsiteY17" fmla="*/ 439926 h 784888"/>
              <a:gd name="connsiteX18" fmla="*/ 152031 w 326801"/>
              <a:gd name="connsiteY18" fmla="*/ 747494 h 784888"/>
              <a:gd name="connsiteX19" fmla="*/ 114637 w 326801"/>
              <a:gd name="connsiteY19" fmla="*/ 784888 h 784888"/>
              <a:gd name="connsiteX20" fmla="*/ 114638 w 326801"/>
              <a:gd name="connsiteY20" fmla="*/ 784887 h 784888"/>
              <a:gd name="connsiteX21" fmla="*/ 77244 w 326801"/>
              <a:gd name="connsiteY21" fmla="*/ 747493 h 784888"/>
              <a:gd name="connsiteX22" fmla="*/ 77244 w 326801"/>
              <a:gd name="connsiteY22" fmla="*/ 258963 h 784888"/>
              <a:gd name="connsiteX23" fmla="*/ 55358 w 326801"/>
              <a:gd name="connsiteY23" fmla="*/ 258963 h 784888"/>
              <a:gd name="connsiteX24" fmla="*/ 55357 w 326801"/>
              <a:gd name="connsiteY24" fmla="*/ 412248 h 784888"/>
              <a:gd name="connsiteX25" fmla="*/ 27678 w 326801"/>
              <a:gd name="connsiteY25" fmla="*/ 439927 h 784888"/>
              <a:gd name="connsiteX26" fmla="*/ 27679 w 326801"/>
              <a:gd name="connsiteY26" fmla="*/ 439926 h 784888"/>
              <a:gd name="connsiteX27" fmla="*/ 0 w 326801"/>
              <a:gd name="connsiteY27" fmla="*/ 412247 h 784888"/>
              <a:gd name="connsiteX28" fmla="*/ 0 w 326801"/>
              <a:gd name="connsiteY28" fmla="*/ 193041 h 784888"/>
              <a:gd name="connsiteX29" fmla="*/ 8107 w 326801"/>
              <a:gd name="connsiteY29" fmla="*/ 173469 h 784888"/>
              <a:gd name="connsiteX30" fmla="*/ 27678 w 326801"/>
              <a:gd name="connsiteY30" fmla="*/ 165362 h 784888"/>
              <a:gd name="connsiteX31" fmla="*/ 165835 w 326801"/>
              <a:gd name="connsiteY31" fmla="*/ 0 h 784888"/>
              <a:gd name="connsiteX32" fmla="*/ 236320 w 326801"/>
              <a:gd name="connsiteY32" fmla="*/ 70485 h 784888"/>
              <a:gd name="connsiteX33" fmla="*/ 165835 w 326801"/>
              <a:gd name="connsiteY33" fmla="*/ 140970 h 784888"/>
              <a:gd name="connsiteX34" fmla="*/ 95350 w 326801"/>
              <a:gd name="connsiteY34" fmla="*/ 70485 h 784888"/>
              <a:gd name="connsiteX35" fmla="*/ 165835 w 326801"/>
              <a:gd name="connsiteY35" fmla="*/ 0 h 784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26801" h="784888">
                <a:moveTo>
                  <a:pt x="27678" y="165362"/>
                </a:moveTo>
                <a:lnTo>
                  <a:pt x="27679" y="165362"/>
                </a:lnTo>
                <a:lnTo>
                  <a:pt x="296001" y="165362"/>
                </a:lnTo>
                <a:lnTo>
                  <a:pt x="296001" y="166655"/>
                </a:lnTo>
                <a:lnTo>
                  <a:pt x="299122" y="165362"/>
                </a:lnTo>
                <a:cubicBezTo>
                  <a:pt x="314409" y="165362"/>
                  <a:pt x="326801" y="177754"/>
                  <a:pt x="326801" y="193041"/>
                </a:cubicBezTo>
                <a:cubicBezTo>
                  <a:pt x="326801" y="266110"/>
                  <a:pt x="326800" y="339179"/>
                  <a:pt x="326800" y="412248"/>
                </a:cubicBezTo>
                <a:cubicBezTo>
                  <a:pt x="326800" y="427535"/>
                  <a:pt x="314408" y="439927"/>
                  <a:pt x="299121" y="439927"/>
                </a:cubicBezTo>
                <a:lnTo>
                  <a:pt x="299122" y="439926"/>
                </a:lnTo>
                <a:cubicBezTo>
                  <a:pt x="283835" y="439926"/>
                  <a:pt x="271443" y="427534"/>
                  <a:pt x="271443" y="412247"/>
                </a:cubicBezTo>
                <a:lnTo>
                  <a:pt x="271443" y="258963"/>
                </a:lnTo>
                <a:lnTo>
                  <a:pt x="248706" y="258963"/>
                </a:lnTo>
                <a:lnTo>
                  <a:pt x="248705" y="747494"/>
                </a:lnTo>
                <a:cubicBezTo>
                  <a:pt x="248705" y="768146"/>
                  <a:pt x="231963" y="784888"/>
                  <a:pt x="211311" y="784888"/>
                </a:cubicBezTo>
                <a:lnTo>
                  <a:pt x="211312" y="784887"/>
                </a:lnTo>
                <a:cubicBezTo>
                  <a:pt x="190660" y="784887"/>
                  <a:pt x="173918" y="768145"/>
                  <a:pt x="173918" y="747493"/>
                </a:cubicBezTo>
                <a:lnTo>
                  <a:pt x="173918" y="439926"/>
                </a:lnTo>
                <a:lnTo>
                  <a:pt x="152032" y="439926"/>
                </a:lnTo>
                <a:lnTo>
                  <a:pt x="152031" y="747494"/>
                </a:lnTo>
                <a:cubicBezTo>
                  <a:pt x="152031" y="768146"/>
                  <a:pt x="135289" y="784888"/>
                  <a:pt x="114637" y="784888"/>
                </a:cubicBezTo>
                <a:lnTo>
                  <a:pt x="114638" y="784887"/>
                </a:lnTo>
                <a:cubicBezTo>
                  <a:pt x="93986" y="784887"/>
                  <a:pt x="77244" y="768145"/>
                  <a:pt x="77244" y="747493"/>
                </a:cubicBezTo>
                <a:lnTo>
                  <a:pt x="77244" y="258963"/>
                </a:lnTo>
                <a:lnTo>
                  <a:pt x="55358" y="258963"/>
                </a:lnTo>
                <a:lnTo>
                  <a:pt x="55357" y="412248"/>
                </a:lnTo>
                <a:cubicBezTo>
                  <a:pt x="55357" y="427535"/>
                  <a:pt x="42965" y="439927"/>
                  <a:pt x="27678" y="439927"/>
                </a:cubicBezTo>
                <a:lnTo>
                  <a:pt x="27679" y="439926"/>
                </a:lnTo>
                <a:cubicBezTo>
                  <a:pt x="12392" y="439926"/>
                  <a:pt x="0" y="427534"/>
                  <a:pt x="0" y="412247"/>
                </a:cubicBezTo>
                <a:lnTo>
                  <a:pt x="0" y="193041"/>
                </a:lnTo>
                <a:cubicBezTo>
                  <a:pt x="0" y="185398"/>
                  <a:pt x="3098" y="178478"/>
                  <a:pt x="8107" y="173469"/>
                </a:cubicBezTo>
                <a:lnTo>
                  <a:pt x="27678" y="165362"/>
                </a:lnTo>
                <a:close/>
                <a:moveTo>
                  <a:pt x="165835" y="0"/>
                </a:moveTo>
                <a:cubicBezTo>
                  <a:pt x="204763" y="0"/>
                  <a:pt x="236320" y="31557"/>
                  <a:pt x="236320" y="70485"/>
                </a:cubicBezTo>
                <a:cubicBezTo>
                  <a:pt x="236320" y="109413"/>
                  <a:pt x="204763" y="140970"/>
                  <a:pt x="165835" y="140970"/>
                </a:cubicBezTo>
                <a:cubicBezTo>
                  <a:pt x="126907" y="140970"/>
                  <a:pt x="95350" y="109413"/>
                  <a:pt x="95350" y="70485"/>
                </a:cubicBezTo>
                <a:cubicBezTo>
                  <a:pt x="95350" y="31557"/>
                  <a:pt x="126907" y="0"/>
                  <a:pt x="165835" y="0"/>
                </a:cubicBezTo>
                <a:close/>
              </a:path>
            </a:pathLst>
          </a:custGeom>
          <a:solidFill>
            <a:srgbClr val="F47EA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>
            <a:spLocks noChangeAspect="1"/>
          </p:cNvSpPr>
          <p:nvPr/>
        </p:nvSpPr>
        <p:spPr>
          <a:xfrm>
            <a:off x="10094366" y="1243091"/>
            <a:ext cx="352319" cy="684873"/>
          </a:xfrm>
          <a:custGeom>
            <a:avLst/>
            <a:gdLst>
              <a:gd name="connsiteX0" fmla="*/ 81522 w 402116"/>
              <a:gd name="connsiteY0" fmla="*/ 164685 h 781675"/>
              <a:gd name="connsiteX1" fmla="*/ 323889 w 402116"/>
              <a:gd name="connsiteY1" fmla="*/ 164685 h 781675"/>
              <a:gd name="connsiteX2" fmla="*/ 330180 w 402116"/>
              <a:gd name="connsiteY2" fmla="*/ 167291 h 781675"/>
              <a:gd name="connsiteX3" fmla="*/ 331824 w 402116"/>
              <a:gd name="connsiteY3" fmla="*/ 167507 h 781675"/>
              <a:gd name="connsiteX4" fmla="*/ 332347 w 402116"/>
              <a:gd name="connsiteY4" fmla="*/ 168189 h 781675"/>
              <a:gd name="connsiteX5" fmla="*/ 332678 w 402116"/>
              <a:gd name="connsiteY5" fmla="*/ 168326 h 781675"/>
              <a:gd name="connsiteX6" fmla="*/ 332942 w 402116"/>
              <a:gd name="connsiteY6" fmla="*/ 168964 h 781675"/>
              <a:gd name="connsiteX7" fmla="*/ 344668 w 402116"/>
              <a:gd name="connsiteY7" fmla="*/ 184245 h 781675"/>
              <a:gd name="connsiteX8" fmla="*/ 401170 w 402116"/>
              <a:gd name="connsiteY8" fmla="*/ 395116 h 781675"/>
              <a:gd name="connsiteX9" fmla="*/ 381679 w 402116"/>
              <a:gd name="connsiteY9" fmla="*/ 428876 h 781675"/>
              <a:gd name="connsiteX10" fmla="*/ 347919 w 402116"/>
              <a:gd name="connsiteY10" fmla="*/ 409385 h 781675"/>
              <a:gd name="connsiteX11" fmla="*/ 307329 w 402116"/>
              <a:gd name="connsiteY11" fmla="*/ 257903 h 781675"/>
              <a:gd name="connsiteX12" fmla="*/ 295183 w 402116"/>
              <a:gd name="connsiteY12" fmla="*/ 257903 h 781675"/>
              <a:gd name="connsiteX13" fmla="*/ 358070 w 402116"/>
              <a:gd name="connsiteY13" fmla="*/ 509451 h 781675"/>
              <a:gd name="connsiteX14" fmla="*/ 289217 w 402116"/>
              <a:gd name="connsiteY14" fmla="*/ 509451 h 781675"/>
              <a:gd name="connsiteX15" fmla="*/ 289216 w 402116"/>
              <a:gd name="connsiteY15" fmla="*/ 744434 h 781675"/>
              <a:gd name="connsiteX16" fmla="*/ 251975 w 402116"/>
              <a:gd name="connsiteY16" fmla="*/ 781675 h 781675"/>
              <a:gd name="connsiteX17" fmla="*/ 251976 w 402116"/>
              <a:gd name="connsiteY17" fmla="*/ 781674 h 781675"/>
              <a:gd name="connsiteX18" fmla="*/ 214735 w 402116"/>
              <a:gd name="connsiteY18" fmla="*/ 744433 h 781675"/>
              <a:gd name="connsiteX19" fmla="*/ 214735 w 402116"/>
              <a:gd name="connsiteY19" fmla="*/ 509451 h 781675"/>
              <a:gd name="connsiteX20" fmla="*/ 192938 w 402116"/>
              <a:gd name="connsiteY20" fmla="*/ 509451 h 781675"/>
              <a:gd name="connsiteX21" fmla="*/ 192937 w 402116"/>
              <a:gd name="connsiteY21" fmla="*/ 744434 h 781675"/>
              <a:gd name="connsiteX22" fmla="*/ 155696 w 402116"/>
              <a:gd name="connsiteY22" fmla="*/ 781675 h 781675"/>
              <a:gd name="connsiteX23" fmla="*/ 155697 w 402116"/>
              <a:gd name="connsiteY23" fmla="*/ 781674 h 781675"/>
              <a:gd name="connsiteX24" fmla="*/ 118456 w 402116"/>
              <a:gd name="connsiteY24" fmla="*/ 744433 h 781675"/>
              <a:gd name="connsiteX25" fmla="*/ 118456 w 402116"/>
              <a:gd name="connsiteY25" fmla="*/ 509451 h 781675"/>
              <a:gd name="connsiteX26" fmla="*/ 51074 w 402116"/>
              <a:gd name="connsiteY26" fmla="*/ 509451 h 781675"/>
              <a:gd name="connsiteX27" fmla="*/ 113961 w 402116"/>
              <a:gd name="connsiteY27" fmla="*/ 257903 h 781675"/>
              <a:gd name="connsiteX28" fmla="*/ 94787 w 402116"/>
              <a:gd name="connsiteY28" fmla="*/ 257903 h 781675"/>
              <a:gd name="connsiteX29" fmla="*/ 54197 w 402116"/>
              <a:gd name="connsiteY29" fmla="*/ 409385 h 781675"/>
              <a:gd name="connsiteX30" fmla="*/ 20437 w 402116"/>
              <a:gd name="connsiteY30" fmla="*/ 428876 h 781675"/>
              <a:gd name="connsiteX31" fmla="*/ 946 w 402116"/>
              <a:gd name="connsiteY31" fmla="*/ 395116 h 781675"/>
              <a:gd name="connsiteX32" fmla="*/ 57448 w 402116"/>
              <a:gd name="connsiteY32" fmla="*/ 184245 h 781675"/>
              <a:gd name="connsiteX33" fmla="*/ 70292 w 402116"/>
              <a:gd name="connsiteY33" fmla="*/ 167507 h 781675"/>
              <a:gd name="connsiteX34" fmla="*/ 76766 w 402116"/>
              <a:gd name="connsiteY34" fmla="*/ 166655 h 781675"/>
              <a:gd name="connsiteX35" fmla="*/ 206684 w 402116"/>
              <a:gd name="connsiteY35" fmla="*/ 0 h 781675"/>
              <a:gd name="connsiteX36" fmla="*/ 276880 w 402116"/>
              <a:gd name="connsiteY36" fmla="*/ 70196 h 781675"/>
              <a:gd name="connsiteX37" fmla="*/ 206684 w 402116"/>
              <a:gd name="connsiteY37" fmla="*/ 140392 h 781675"/>
              <a:gd name="connsiteX38" fmla="*/ 136488 w 402116"/>
              <a:gd name="connsiteY38" fmla="*/ 70196 h 781675"/>
              <a:gd name="connsiteX39" fmla="*/ 206684 w 402116"/>
              <a:gd name="connsiteY39" fmla="*/ 0 h 781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02116" h="781675">
                <a:moveTo>
                  <a:pt x="81522" y="164685"/>
                </a:moveTo>
                <a:lnTo>
                  <a:pt x="323889" y="164685"/>
                </a:lnTo>
                <a:lnTo>
                  <a:pt x="330180" y="167291"/>
                </a:lnTo>
                <a:lnTo>
                  <a:pt x="331824" y="167507"/>
                </a:lnTo>
                <a:lnTo>
                  <a:pt x="332347" y="168189"/>
                </a:lnTo>
                <a:lnTo>
                  <a:pt x="332678" y="168326"/>
                </a:lnTo>
                <a:lnTo>
                  <a:pt x="332942" y="168964"/>
                </a:lnTo>
                <a:lnTo>
                  <a:pt x="344668" y="184245"/>
                </a:lnTo>
                <a:lnTo>
                  <a:pt x="401170" y="395116"/>
                </a:lnTo>
                <a:cubicBezTo>
                  <a:pt x="405111" y="409822"/>
                  <a:pt x="396384" y="424936"/>
                  <a:pt x="381679" y="428876"/>
                </a:cubicBezTo>
                <a:cubicBezTo>
                  <a:pt x="366974" y="432817"/>
                  <a:pt x="351859" y="424090"/>
                  <a:pt x="347919" y="409385"/>
                </a:cubicBezTo>
                <a:lnTo>
                  <a:pt x="307329" y="257903"/>
                </a:lnTo>
                <a:lnTo>
                  <a:pt x="295183" y="257903"/>
                </a:lnTo>
                <a:lnTo>
                  <a:pt x="358070" y="509451"/>
                </a:lnTo>
                <a:lnTo>
                  <a:pt x="289217" y="509451"/>
                </a:lnTo>
                <a:lnTo>
                  <a:pt x="289216" y="744434"/>
                </a:lnTo>
                <a:cubicBezTo>
                  <a:pt x="289216" y="765002"/>
                  <a:pt x="272543" y="781675"/>
                  <a:pt x="251975" y="781675"/>
                </a:cubicBezTo>
                <a:lnTo>
                  <a:pt x="251976" y="781674"/>
                </a:lnTo>
                <a:cubicBezTo>
                  <a:pt x="231408" y="781674"/>
                  <a:pt x="214735" y="765001"/>
                  <a:pt x="214735" y="744433"/>
                </a:cubicBezTo>
                <a:lnTo>
                  <a:pt x="214735" y="509451"/>
                </a:lnTo>
                <a:lnTo>
                  <a:pt x="192938" y="509451"/>
                </a:lnTo>
                <a:lnTo>
                  <a:pt x="192937" y="744434"/>
                </a:lnTo>
                <a:cubicBezTo>
                  <a:pt x="192937" y="765002"/>
                  <a:pt x="176264" y="781675"/>
                  <a:pt x="155696" y="781675"/>
                </a:cubicBezTo>
                <a:lnTo>
                  <a:pt x="155697" y="781674"/>
                </a:lnTo>
                <a:cubicBezTo>
                  <a:pt x="135129" y="781674"/>
                  <a:pt x="118456" y="765001"/>
                  <a:pt x="118456" y="744433"/>
                </a:cubicBezTo>
                <a:lnTo>
                  <a:pt x="118456" y="509451"/>
                </a:lnTo>
                <a:lnTo>
                  <a:pt x="51074" y="509451"/>
                </a:lnTo>
                <a:lnTo>
                  <a:pt x="113961" y="257903"/>
                </a:lnTo>
                <a:lnTo>
                  <a:pt x="94787" y="257903"/>
                </a:lnTo>
                <a:lnTo>
                  <a:pt x="54197" y="409385"/>
                </a:lnTo>
                <a:cubicBezTo>
                  <a:pt x="50257" y="424090"/>
                  <a:pt x="35142" y="432817"/>
                  <a:pt x="20437" y="428876"/>
                </a:cubicBezTo>
                <a:cubicBezTo>
                  <a:pt x="5732" y="424936"/>
                  <a:pt x="-2995" y="409822"/>
                  <a:pt x="946" y="395116"/>
                </a:cubicBezTo>
                <a:lnTo>
                  <a:pt x="57448" y="184245"/>
                </a:lnTo>
                <a:cubicBezTo>
                  <a:pt x="59419" y="176892"/>
                  <a:pt x="64182" y="171035"/>
                  <a:pt x="70292" y="167507"/>
                </a:cubicBezTo>
                <a:lnTo>
                  <a:pt x="76766" y="166655"/>
                </a:lnTo>
                <a:close/>
                <a:moveTo>
                  <a:pt x="206684" y="0"/>
                </a:moveTo>
                <a:cubicBezTo>
                  <a:pt x="245452" y="0"/>
                  <a:pt x="276880" y="31428"/>
                  <a:pt x="276880" y="70196"/>
                </a:cubicBezTo>
                <a:cubicBezTo>
                  <a:pt x="276880" y="108964"/>
                  <a:pt x="245452" y="140392"/>
                  <a:pt x="206684" y="140392"/>
                </a:cubicBezTo>
                <a:cubicBezTo>
                  <a:pt x="167916" y="140392"/>
                  <a:pt x="136488" y="108964"/>
                  <a:pt x="136488" y="70196"/>
                </a:cubicBezTo>
                <a:cubicBezTo>
                  <a:pt x="136488" y="31428"/>
                  <a:pt x="167916" y="0"/>
                  <a:pt x="206684" y="0"/>
                </a:cubicBezTo>
                <a:close/>
              </a:path>
            </a:pathLst>
          </a:custGeom>
          <a:solidFill>
            <a:srgbClr val="F47EA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7253319" y="1942031"/>
            <a:ext cx="3625411" cy="0"/>
          </a:xfrm>
          <a:prstGeom prst="line">
            <a:avLst/>
          </a:prstGeom>
          <a:ln>
            <a:solidFill>
              <a:srgbClr val="F47EA1"/>
            </a:solidFill>
            <a:prstDash val="dash"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 12"/>
          <p:cNvSpPr>
            <a:spLocks noChangeAspect="1"/>
          </p:cNvSpPr>
          <p:nvPr/>
        </p:nvSpPr>
        <p:spPr>
          <a:xfrm>
            <a:off x="8446387" y="1762031"/>
            <a:ext cx="260508" cy="360000"/>
          </a:xfrm>
          <a:custGeom>
            <a:avLst/>
            <a:gdLst>
              <a:gd name="connsiteX0" fmla="*/ 3054572 w 4264058"/>
              <a:gd name="connsiteY0" fmla="*/ 0 h 5892572"/>
              <a:gd name="connsiteX1" fmla="*/ 3193007 w 4264058"/>
              <a:gd name="connsiteY1" fmla="*/ 0 h 5892572"/>
              <a:gd name="connsiteX2" fmla="*/ 3313227 w 4264058"/>
              <a:gd name="connsiteY2" fmla="*/ 7286 h 5892572"/>
              <a:gd name="connsiteX3" fmla="*/ 3418875 w 4264058"/>
              <a:gd name="connsiteY3" fmla="*/ 32787 h 5892572"/>
              <a:gd name="connsiteX4" fmla="*/ 3509951 w 4264058"/>
              <a:gd name="connsiteY4" fmla="*/ 61932 h 5892572"/>
              <a:gd name="connsiteX5" fmla="*/ 3604670 w 4264058"/>
              <a:gd name="connsiteY5" fmla="*/ 105648 h 5892572"/>
              <a:gd name="connsiteX6" fmla="*/ 3677530 w 4264058"/>
              <a:gd name="connsiteY6" fmla="*/ 153007 h 5892572"/>
              <a:gd name="connsiteX7" fmla="*/ 3764963 w 4264058"/>
              <a:gd name="connsiteY7" fmla="*/ 204010 h 5892572"/>
              <a:gd name="connsiteX8" fmla="*/ 3834180 w 4264058"/>
              <a:gd name="connsiteY8" fmla="*/ 262298 h 5892572"/>
              <a:gd name="connsiteX9" fmla="*/ 3903398 w 4264058"/>
              <a:gd name="connsiteY9" fmla="*/ 327873 h 5892572"/>
              <a:gd name="connsiteX10" fmla="*/ 3987187 w 4264058"/>
              <a:gd name="connsiteY10" fmla="*/ 426234 h 5892572"/>
              <a:gd name="connsiteX11" fmla="*/ 4041833 w 4264058"/>
              <a:gd name="connsiteY11" fmla="*/ 502738 h 5892572"/>
              <a:gd name="connsiteX12" fmla="*/ 4100121 w 4264058"/>
              <a:gd name="connsiteY12" fmla="*/ 593814 h 5892572"/>
              <a:gd name="connsiteX13" fmla="*/ 4162053 w 4264058"/>
              <a:gd name="connsiteY13" fmla="*/ 706748 h 5892572"/>
              <a:gd name="connsiteX14" fmla="*/ 4220341 w 4264058"/>
              <a:gd name="connsiteY14" fmla="*/ 830610 h 5892572"/>
              <a:gd name="connsiteX15" fmla="*/ 4242199 w 4264058"/>
              <a:gd name="connsiteY15" fmla="*/ 907114 h 5892572"/>
              <a:gd name="connsiteX16" fmla="*/ 4264058 w 4264058"/>
              <a:gd name="connsiteY16" fmla="*/ 987261 h 5892572"/>
              <a:gd name="connsiteX17" fmla="*/ 4216698 w 4264058"/>
              <a:gd name="connsiteY17" fmla="*/ 1009119 h 5892572"/>
              <a:gd name="connsiteX18" fmla="*/ 4125623 w 4264058"/>
              <a:gd name="connsiteY18" fmla="*/ 1001833 h 5892572"/>
              <a:gd name="connsiteX19" fmla="*/ 4056405 w 4264058"/>
              <a:gd name="connsiteY19" fmla="*/ 950830 h 5892572"/>
              <a:gd name="connsiteX20" fmla="*/ 3990831 w 4264058"/>
              <a:gd name="connsiteY20" fmla="*/ 925329 h 5892572"/>
              <a:gd name="connsiteX21" fmla="*/ 3874254 w 4264058"/>
              <a:gd name="connsiteY21" fmla="*/ 921686 h 5892572"/>
              <a:gd name="connsiteX22" fmla="*/ 3717603 w 4264058"/>
              <a:gd name="connsiteY22" fmla="*/ 925329 h 5892572"/>
              <a:gd name="connsiteX23" fmla="*/ 3611956 w 4264058"/>
              <a:gd name="connsiteY23" fmla="*/ 958116 h 5892572"/>
              <a:gd name="connsiteX24" fmla="*/ 3535452 w 4264058"/>
              <a:gd name="connsiteY24" fmla="*/ 1005476 h 5892572"/>
              <a:gd name="connsiteX25" fmla="*/ 3466235 w 4264058"/>
              <a:gd name="connsiteY25" fmla="*/ 1049192 h 5892572"/>
              <a:gd name="connsiteX26" fmla="*/ 3375159 w 4264058"/>
              <a:gd name="connsiteY26" fmla="*/ 1092908 h 5892572"/>
              <a:gd name="connsiteX27" fmla="*/ 3291369 w 4264058"/>
              <a:gd name="connsiteY27" fmla="*/ 1129339 h 5892572"/>
              <a:gd name="connsiteX28" fmla="*/ 3167506 w 4264058"/>
              <a:gd name="connsiteY28" fmla="*/ 1180341 h 5892572"/>
              <a:gd name="connsiteX29" fmla="*/ 3043643 w 4264058"/>
              <a:gd name="connsiteY29" fmla="*/ 1205842 h 5892572"/>
              <a:gd name="connsiteX30" fmla="*/ 2919780 w 4264058"/>
              <a:gd name="connsiteY30" fmla="*/ 1227700 h 5892572"/>
              <a:gd name="connsiteX31" fmla="*/ 2792274 w 4264058"/>
              <a:gd name="connsiteY31" fmla="*/ 1238630 h 5892572"/>
              <a:gd name="connsiteX32" fmla="*/ 2686627 w 4264058"/>
              <a:gd name="connsiteY32" fmla="*/ 1245916 h 5892572"/>
              <a:gd name="connsiteX33" fmla="*/ 2562764 w 4264058"/>
              <a:gd name="connsiteY33" fmla="*/ 1253202 h 5892572"/>
              <a:gd name="connsiteX34" fmla="*/ 2376969 w 4264058"/>
              <a:gd name="connsiteY34" fmla="*/ 1238630 h 5892572"/>
              <a:gd name="connsiteX35" fmla="*/ 2242177 w 4264058"/>
              <a:gd name="connsiteY35" fmla="*/ 1227700 h 5892572"/>
              <a:gd name="connsiteX36" fmla="*/ 2100099 w 4264058"/>
              <a:gd name="connsiteY36" fmla="*/ 1209485 h 5892572"/>
              <a:gd name="connsiteX37" fmla="*/ 1983522 w 4264058"/>
              <a:gd name="connsiteY37" fmla="*/ 1173055 h 5892572"/>
              <a:gd name="connsiteX38" fmla="*/ 1866945 w 4264058"/>
              <a:gd name="connsiteY38" fmla="*/ 1129339 h 5892572"/>
              <a:gd name="connsiteX39" fmla="*/ 1813113 w 4264058"/>
              <a:gd name="connsiteY39" fmla="*/ 1102422 h 5892572"/>
              <a:gd name="connsiteX40" fmla="*/ 2407956 w 4264058"/>
              <a:gd name="connsiteY40" fmla="*/ 4492075 h 5892572"/>
              <a:gd name="connsiteX41" fmla="*/ 2448921 w 4264058"/>
              <a:gd name="connsiteY41" fmla="*/ 4582315 h 5892572"/>
              <a:gd name="connsiteX42" fmla="*/ 2505236 w 4264058"/>
              <a:gd name="connsiteY42" fmla="*/ 4882638 h 5892572"/>
              <a:gd name="connsiteX43" fmla="*/ 2498769 w 4264058"/>
              <a:gd name="connsiteY43" fmla="*/ 4985898 h 5892572"/>
              <a:gd name="connsiteX44" fmla="*/ 2496614 w 4264058"/>
              <a:gd name="connsiteY44" fmla="*/ 4997283 h 5892572"/>
              <a:gd name="connsiteX45" fmla="*/ 2505235 w 4264058"/>
              <a:gd name="connsiteY45" fmla="*/ 5046409 h 5892572"/>
              <a:gd name="connsiteX46" fmla="*/ 2487315 w 4264058"/>
              <a:gd name="connsiteY46" fmla="*/ 5046409 h 5892572"/>
              <a:gd name="connsiteX47" fmla="*/ 2479787 w 4264058"/>
              <a:gd name="connsiteY47" fmla="*/ 5086175 h 5892572"/>
              <a:gd name="connsiteX48" fmla="*/ 1252618 w 4264058"/>
              <a:gd name="connsiteY48" fmla="*/ 5892572 h 5892572"/>
              <a:gd name="connsiteX49" fmla="*/ 0 w 4264058"/>
              <a:gd name="connsiteY49" fmla="*/ 4882638 h 5892572"/>
              <a:gd name="connsiteX50" fmla="*/ 1252618 w 4264058"/>
              <a:gd name="connsiteY50" fmla="*/ 3872704 h 5892572"/>
              <a:gd name="connsiteX51" fmla="*/ 1740194 w 4264058"/>
              <a:gd name="connsiteY51" fmla="*/ 3952070 h 5892572"/>
              <a:gd name="connsiteX52" fmla="*/ 1754753 w 4264058"/>
              <a:gd name="connsiteY52" fmla="*/ 3958441 h 5892572"/>
              <a:gd name="connsiteX53" fmla="*/ 1085867 w 4264058"/>
              <a:gd name="connsiteY53" fmla="*/ 146863 h 5892572"/>
              <a:gd name="connsiteX54" fmla="*/ 1201331 w 4264058"/>
              <a:gd name="connsiteY54" fmla="*/ 146863 h 5892572"/>
              <a:gd name="connsiteX55" fmla="*/ 1254975 w 4264058"/>
              <a:gd name="connsiteY55" fmla="*/ 187423 h 5892572"/>
              <a:gd name="connsiteX56" fmla="*/ 1337842 w 4264058"/>
              <a:gd name="connsiteY56" fmla="*/ 241715 h 5892572"/>
              <a:gd name="connsiteX57" fmla="*/ 1406422 w 4264058"/>
              <a:gd name="connsiteY57" fmla="*/ 287435 h 5892572"/>
              <a:gd name="connsiteX58" fmla="*/ 1483575 w 4264058"/>
              <a:gd name="connsiteY58" fmla="*/ 327440 h 5892572"/>
              <a:gd name="connsiteX59" fmla="*/ 1603590 w 4264058"/>
              <a:gd name="connsiteY59" fmla="*/ 373160 h 5892572"/>
              <a:gd name="connsiteX60" fmla="*/ 1689315 w 4264058"/>
              <a:gd name="connsiteY60" fmla="*/ 398878 h 5892572"/>
              <a:gd name="connsiteX61" fmla="*/ 1840762 w 4264058"/>
              <a:gd name="connsiteY61" fmla="*/ 424595 h 5892572"/>
              <a:gd name="connsiteX62" fmla="*/ 1963635 w 4264058"/>
              <a:gd name="connsiteY62" fmla="*/ 430310 h 5892572"/>
              <a:gd name="connsiteX63" fmla="*/ 2100795 w 4264058"/>
              <a:gd name="connsiteY63" fmla="*/ 410308 h 5892572"/>
              <a:gd name="connsiteX64" fmla="*/ 2217952 w 4264058"/>
              <a:gd name="connsiteY64" fmla="*/ 364588 h 5892572"/>
              <a:gd name="connsiteX65" fmla="*/ 2335110 w 4264058"/>
              <a:gd name="connsiteY65" fmla="*/ 293150 h 5892572"/>
              <a:gd name="connsiteX66" fmla="*/ 2423692 w 4264058"/>
              <a:gd name="connsiteY66" fmla="*/ 227428 h 5892572"/>
              <a:gd name="connsiteX67" fmla="*/ 2443725 w 4264058"/>
              <a:gd name="connsiteY67" fmla="*/ 204533 h 5892572"/>
              <a:gd name="connsiteX68" fmla="*/ 2468045 w 4264058"/>
              <a:gd name="connsiteY68" fmla="*/ 189438 h 5892572"/>
              <a:gd name="connsiteX69" fmla="*/ 2540905 w 4264058"/>
              <a:gd name="connsiteY69" fmla="*/ 138435 h 5892572"/>
              <a:gd name="connsiteX70" fmla="*/ 2653839 w 4264058"/>
              <a:gd name="connsiteY70" fmla="*/ 80147 h 5892572"/>
              <a:gd name="connsiteX71" fmla="*/ 2759487 w 4264058"/>
              <a:gd name="connsiteY71" fmla="*/ 40073 h 5892572"/>
              <a:gd name="connsiteX72" fmla="*/ 2876064 w 4264058"/>
              <a:gd name="connsiteY72" fmla="*/ 18215 h 5892572"/>
              <a:gd name="connsiteX73" fmla="*/ 2959854 w 4264058"/>
              <a:gd name="connsiteY73" fmla="*/ 7286 h 5892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4264058" h="5892572">
                <a:moveTo>
                  <a:pt x="3054572" y="0"/>
                </a:moveTo>
                <a:lnTo>
                  <a:pt x="3193007" y="0"/>
                </a:lnTo>
                <a:lnTo>
                  <a:pt x="3313227" y="7286"/>
                </a:lnTo>
                <a:lnTo>
                  <a:pt x="3418875" y="32787"/>
                </a:lnTo>
                <a:lnTo>
                  <a:pt x="3509951" y="61932"/>
                </a:lnTo>
                <a:lnTo>
                  <a:pt x="3604670" y="105648"/>
                </a:lnTo>
                <a:lnTo>
                  <a:pt x="3677530" y="153007"/>
                </a:lnTo>
                <a:lnTo>
                  <a:pt x="3764963" y="204010"/>
                </a:lnTo>
                <a:lnTo>
                  <a:pt x="3834180" y="262298"/>
                </a:lnTo>
                <a:lnTo>
                  <a:pt x="3903398" y="327873"/>
                </a:lnTo>
                <a:lnTo>
                  <a:pt x="3987187" y="426234"/>
                </a:lnTo>
                <a:lnTo>
                  <a:pt x="4041833" y="502738"/>
                </a:lnTo>
                <a:lnTo>
                  <a:pt x="4100121" y="593814"/>
                </a:lnTo>
                <a:lnTo>
                  <a:pt x="4162053" y="706748"/>
                </a:lnTo>
                <a:lnTo>
                  <a:pt x="4220341" y="830610"/>
                </a:lnTo>
                <a:lnTo>
                  <a:pt x="4242199" y="907114"/>
                </a:lnTo>
                <a:lnTo>
                  <a:pt x="4264058" y="987261"/>
                </a:lnTo>
                <a:lnTo>
                  <a:pt x="4216698" y="1009119"/>
                </a:lnTo>
                <a:lnTo>
                  <a:pt x="4125623" y="1001833"/>
                </a:lnTo>
                <a:lnTo>
                  <a:pt x="4056405" y="950830"/>
                </a:lnTo>
                <a:lnTo>
                  <a:pt x="3990831" y="925329"/>
                </a:lnTo>
                <a:lnTo>
                  <a:pt x="3874254" y="921686"/>
                </a:lnTo>
                <a:lnTo>
                  <a:pt x="3717603" y="925329"/>
                </a:lnTo>
                <a:lnTo>
                  <a:pt x="3611956" y="958116"/>
                </a:lnTo>
                <a:lnTo>
                  <a:pt x="3535452" y="1005476"/>
                </a:lnTo>
                <a:lnTo>
                  <a:pt x="3466235" y="1049192"/>
                </a:lnTo>
                <a:lnTo>
                  <a:pt x="3375159" y="1092908"/>
                </a:lnTo>
                <a:lnTo>
                  <a:pt x="3291369" y="1129339"/>
                </a:lnTo>
                <a:lnTo>
                  <a:pt x="3167506" y="1180341"/>
                </a:lnTo>
                <a:lnTo>
                  <a:pt x="3043643" y="1205842"/>
                </a:lnTo>
                <a:lnTo>
                  <a:pt x="2919780" y="1227700"/>
                </a:lnTo>
                <a:lnTo>
                  <a:pt x="2792274" y="1238630"/>
                </a:lnTo>
                <a:lnTo>
                  <a:pt x="2686627" y="1245916"/>
                </a:lnTo>
                <a:lnTo>
                  <a:pt x="2562764" y="1253202"/>
                </a:lnTo>
                <a:lnTo>
                  <a:pt x="2376969" y="1238630"/>
                </a:lnTo>
                <a:lnTo>
                  <a:pt x="2242177" y="1227700"/>
                </a:lnTo>
                <a:lnTo>
                  <a:pt x="2100099" y="1209485"/>
                </a:lnTo>
                <a:lnTo>
                  <a:pt x="1983522" y="1173055"/>
                </a:lnTo>
                <a:lnTo>
                  <a:pt x="1866945" y="1129339"/>
                </a:lnTo>
                <a:lnTo>
                  <a:pt x="1813113" y="1102422"/>
                </a:lnTo>
                <a:lnTo>
                  <a:pt x="2407956" y="4492075"/>
                </a:lnTo>
                <a:lnTo>
                  <a:pt x="2448921" y="4582315"/>
                </a:lnTo>
                <a:cubicBezTo>
                  <a:pt x="2485520" y="4677187"/>
                  <a:pt x="2505236" y="4778056"/>
                  <a:pt x="2505236" y="4882638"/>
                </a:cubicBezTo>
                <a:cubicBezTo>
                  <a:pt x="2505236" y="4917499"/>
                  <a:pt x="2503046" y="4951947"/>
                  <a:pt x="2498769" y="4985898"/>
                </a:cubicBezTo>
                <a:lnTo>
                  <a:pt x="2496614" y="4997283"/>
                </a:lnTo>
                <a:lnTo>
                  <a:pt x="2505235" y="5046409"/>
                </a:lnTo>
                <a:lnTo>
                  <a:pt x="2487315" y="5046409"/>
                </a:lnTo>
                <a:lnTo>
                  <a:pt x="2479787" y="5086175"/>
                </a:lnTo>
                <a:cubicBezTo>
                  <a:pt x="2362986" y="5546385"/>
                  <a:pt x="1857945" y="5892572"/>
                  <a:pt x="1252618" y="5892572"/>
                </a:cubicBezTo>
                <a:cubicBezTo>
                  <a:pt x="560816" y="5892572"/>
                  <a:pt x="0" y="5440409"/>
                  <a:pt x="0" y="4882638"/>
                </a:cubicBezTo>
                <a:cubicBezTo>
                  <a:pt x="0" y="4324867"/>
                  <a:pt x="560816" y="3872704"/>
                  <a:pt x="1252618" y="3872704"/>
                </a:cubicBezTo>
                <a:cubicBezTo>
                  <a:pt x="1425569" y="3872704"/>
                  <a:pt x="1590332" y="3900964"/>
                  <a:pt x="1740194" y="3952070"/>
                </a:cubicBezTo>
                <a:lnTo>
                  <a:pt x="1754753" y="3958441"/>
                </a:lnTo>
                <a:lnTo>
                  <a:pt x="1085867" y="146863"/>
                </a:lnTo>
                <a:lnTo>
                  <a:pt x="1201331" y="146863"/>
                </a:lnTo>
                <a:lnTo>
                  <a:pt x="1254975" y="187423"/>
                </a:lnTo>
                <a:lnTo>
                  <a:pt x="1337842" y="241715"/>
                </a:lnTo>
                <a:lnTo>
                  <a:pt x="1406422" y="287435"/>
                </a:lnTo>
                <a:lnTo>
                  <a:pt x="1483575" y="327440"/>
                </a:lnTo>
                <a:lnTo>
                  <a:pt x="1603590" y="373160"/>
                </a:lnTo>
                <a:lnTo>
                  <a:pt x="1689315" y="398878"/>
                </a:lnTo>
                <a:lnTo>
                  <a:pt x="1840762" y="424595"/>
                </a:lnTo>
                <a:lnTo>
                  <a:pt x="1963635" y="430310"/>
                </a:lnTo>
                <a:lnTo>
                  <a:pt x="2100795" y="410308"/>
                </a:lnTo>
                <a:lnTo>
                  <a:pt x="2217952" y="364588"/>
                </a:lnTo>
                <a:lnTo>
                  <a:pt x="2335110" y="293150"/>
                </a:lnTo>
                <a:lnTo>
                  <a:pt x="2423692" y="227428"/>
                </a:lnTo>
                <a:lnTo>
                  <a:pt x="2443725" y="204533"/>
                </a:lnTo>
                <a:lnTo>
                  <a:pt x="2468045" y="189438"/>
                </a:lnTo>
                <a:lnTo>
                  <a:pt x="2540905" y="138435"/>
                </a:lnTo>
                <a:lnTo>
                  <a:pt x="2653839" y="80147"/>
                </a:lnTo>
                <a:lnTo>
                  <a:pt x="2759487" y="40073"/>
                </a:lnTo>
                <a:lnTo>
                  <a:pt x="2876064" y="18215"/>
                </a:lnTo>
                <a:lnTo>
                  <a:pt x="2959854" y="7286"/>
                </a:lnTo>
                <a:close/>
              </a:path>
            </a:pathLst>
          </a:custGeom>
          <a:solidFill>
            <a:srgbClr val="F47EA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>
            <a:spLocks noChangeAspect="1"/>
          </p:cNvSpPr>
          <p:nvPr/>
        </p:nvSpPr>
        <p:spPr>
          <a:xfrm>
            <a:off x="9066024" y="1868520"/>
            <a:ext cx="310084" cy="360000"/>
          </a:xfrm>
          <a:custGeom>
            <a:avLst/>
            <a:gdLst>
              <a:gd name="connsiteX0" fmla="*/ 4483770 w 5062928"/>
              <a:gd name="connsiteY0" fmla="*/ 0 h 5877928"/>
              <a:gd name="connsiteX1" fmla="*/ 4976294 w 5062928"/>
              <a:gd name="connsiteY1" fmla="*/ 0 h 5877928"/>
              <a:gd name="connsiteX2" fmla="*/ 5056976 w 5062928"/>
              <a:gd name="connsiteY2" fmla="*/ 0 h 5877928"/>
              <a:gd name="connsiteX3" fmla="*/ 5056976 w 5062928"/>
              <a:gd name="connsiteY3" fmla="*/ 1721223 h 5877928"/>
              <a:gd name="connsiteX4" fmla="*/ 5056976 w 5062928"/>
              <a:gd name="connsiteY4" fmla="*/ 4299972 h 5877928"/>
              <a:gd name="connsiteX5" fmla="*/ 5062436 w 5062928"/>
              <a:gd name="connsiteY5" fmla="*/ 4353613 h 5877928"/>
              <a:gd name="connsiteX6" fmla="*/ 5060522 w 5062928"/>
              <a:gd name="connsiteY6" fmla="*/ 4435656 h 5877928"/>
              <a:gd name="connsiteX7" fmla="*/ 5056976 w 5062928"/>
              <a:gd name="connsiteY7" fmla="*/ 4459915 h 5877928"/>
              <a:gd name="connsiteX8" fmla="*/ 5056976 w 5062928"/>
              <a:gd name="connsiteY8" fmla="*/ 4503922 h 5877928"/>
              <a:gd name="connsiteX9" fmla="*/ 5050543 w 5062928"/>
              <a:gd name="connsiteY9" fmla="*/ 4503922 h 5877928"/>
              <a:gd name="connsiteX10" fmla="*/ 5048706 w 5062928"/>
              <a:gd name="connsiteY10" fmla="*/ 4516494 h 5877928"/>
              <a:gd name="connsiteX11" fmla="*/ 4191206 w 5062928"/>
              <a:gd name="connsiteY11" fmla="*/ 5236815 h 5877928"/>
              <a:gd name="connsiteX12" fmla="*/ 3063094 w 5062928"/>
              <a:gd name="connsiteY12" fmla="*/ 4600512 h 5877928"/>
              <a:gd name="connsiteX13" fmla="*/ 3925899 w 5062928"/>
              <a:gd name="connsiteY13" fmla="*/ 3634547 h 5877928"/>
              <a:gd name="connsiteX14" fmla="*/ 4323801 w 5062928"/>
              <a:gd name="connsiteY14" fmla="*/ 3633345 h 5877928"/>
              <a:gd name="connsiteX15" fmla="*/ 4483770 w 5062928"/>
              <a:gd name="connsiteY15" fmla="*/ 3673809 h 5877928"/>
              <a:gd name="connsiteX16" fmla="*/ 4483770 w 5062928"/>
              <a:gd name="connsiteY16" fmla="*/ 1735921 h 5877928"/>
              <a:gd name="connsiteX17" fmla="*/ 4427654 w 5062928"/>
              <a:gd name="connsiteY17" fmla="*/ 1737360 h 5877928"/>
              <a:gd name="connsiteX18" fmla="*/ 4121061 w 5062928"/>
              <a:gd name="connsiteY18" fmla="*/ 1764254 h 5877928"/>
              <a:gd name="connsiteX19" fmla="*/ 3776816 w 5062928"/>
              <a:gd name="connsiteY19" fmla="*/ 1801906 h 5877928"/>
              <a:gd name="connsiteX20" fmla="*/ 3454087 w 5062928"/>
              <a:gd name="connsiteY20" fmla="*/ 1844936 h 5877928"/>
              <a:gd name="connsiteX21" fmla="*/ 3109842 w 5062928"/>
              <a:gd name="connsiteY21" fmla="*/ 1893346 h 5877928"/>
              <a:gd name="connsiteX22" fmla="*/ 2727946 w 5062928"/>
              <a:gd name="connsiteY22" fmla="*/ 1974028 h 5877928"/>
              <a:gd name="connsiteX23" fmla="*/ 2448247 w 5062928"/>
              <a:gd name="connsiteY23" fmla="*/ 2043953 h 5877928"/>
              <a:gd name="connsiteX24" fmla="*/ 2120139 w 5062928"/>
              <a:gd name="connsiteY24" fmla="*/ 2156908 h 5877928"/>
              <a:gd name="connsiteX25" fmla="*/ 1999476 w 5062928"/>
              <a:gd name="connsiteY25" fmla="*/ 2198278 h 5877928"/>
              <a:gd name="connsiteX26" fmla="*/ 1999476 w 5062928"/>
              <a:gd name="connsiteY26" fmla="*/ 4893475 h 5877928"/>
              <a:gd name="connsiteX27" fmla="*/ 1999833 w 5062928"/>
              <a:gd name="connsiteY27" fmla="*/ 4895021 h 5877928"/>
              <a:gd name="connsiteX28" fmla="*/ 2006343 w 5062928"/>
              <a:gd name="connsiteY28" fmla="*/ 5059826 h 5877928"/>
              <a:gd name="connsiteX29" fmla="*/ 1999476 w 5062928"/>
              <a:gd name="connsiteY29" fmla="*/ 5106801 h 5877928"/>
              <a:gd name="connsiteX30" fmla="*/ 1999476 w 5062928"/>
              <a:gd name="connsiteY30" fmla="*/ 5145366 h 5877928"/>
              <a:gd name="connsiteX31" fmla="*/ 1993261 w 5062928"/>
              <a:gd name="connsiteY31" fmla="*/ 5145366 h 5877928"/>
              <a:gd name="connsiteX32" fmla="*/ 1973239 w 5062928"/>
              <a:gd name="connsiteY32" fmla="*/ 5219811 h 5877928"/>
              <a:gd name="connsiteX33" fmla="*/ 1137028 w 5062928"/>
              <a:gd name="connsiteY33" fmla="*/ 5860985 h 5877928"/>
              <a:gd name="connsiteX34" fmla="*/ 8915 w 5062928"/>
              <a:gd name="connsiteY34" fmla="*/ 5224682 h 5877928"/>
              <a:gd name="connsiteX35" fmla="*/ 871720 w 5062928"/>
              <a:gd name="connsiteY35" fmla="*/ 4258718 h 5877928"/>
              <a:gd name="connsiteX36" fmla="*/ 1269622 w 5062928"/>
              <a:gd name="connsiteY36" fmla="*/ 4257515 h 5877928"/>
              <a:gd name="connsiteX37" fmla="*/ 1426270 w 5062928"/>
              <a:gd name="connsiteY37" fmla="*/ 4297139 h 5877928"/>
              <a:gd name="connsiteX38" fmla="*/ 1426270 w 5062928"/>
              <a:gd name="connsiteY38" fmla="*/ 2350546 h 5877928"/>
              <a:gd name="connsiteX39" fmla="*/ 1426270 w 5062928"/>
              <a:gd name="connsiteY39" fmla="*/ 668901 h 5877928"/>
              <a:gd name="connsiteX40" fmla="*/ 1442337 w 5062928"/>
              <a:gd name="connsiteY40" fmla="*/ 668901 h 5877928"/>
              <a:gd name="connsiteX41" fmla="*/ 1442407 w 5062928"/>
              <a:gd name="connsiteY41" fmla="*/ 661595 h 5877928"/>
              <a:gd name="connsiteX42" fmla="*/ 1689833 w 5062928"/>
              <a:gd name="connsiteY42" fmla="*/ 564776 h 5877928"/>
              <a:gd name="connsiteX43" fmla="*/ 1856576 w 5062928"/>
              <a:gd name="connsiteY43" fmla="*/ 510988 h 5877928"/>
              <a:gd name="connsiteX44" fmla="*/ 2098623 w 5062928"/>
              <a:gd name="connsiteY44" fmla="*/ 430306 h 5877928"/>
              <a:gd name="connsiteX45" fmla="*/ 2394459 w 5062928"/>
              <a:gd name="connsiteY45" fmla="*/ 344244 h 5877928"/>
              <a:gd name="connsiteX46" fmla="*/ 2722567 w 5062928"/>
              <a:gd name="connsiteY46" fmla="*/ 263562 h 5877928"/>
              <a:gd name="connsiteX47" fmla="*/ 3018402 w 5062928"/>
              <a:gd name="connsiteY47" fmla="*/ 188258 h 5877928"/>
              <a:gd name="connsiteX48" fmla="*/ 3346510 w 5062928"/>
              <a:gd name="connsiteY48" fmla="*/ 123713 h 5877928"/>
              <a:gd name="connsiteX49" fmla="*/ 3642346 w 5062928"/>
              <a:gd name="connsiteY49" fmla="*/ 86061 h 5877928"/>
              <a:gd name="connsiteX50" fmla="*/ 4088788 w 5062928"/>
              <a:gd name="connsiteY50" fmla="*/ 37651 h 5877928"/>
              <a:gd name="connsiteX51" fmla="*/ 4379244 w 5062928"/>
              <a:gd name="connsiteY51" fmla="*/ 16136 h 5877928"/>
              <a:gd name="connsiteX52" fmla="*/ 4483770 w 5062928"/>
              <a:gd name="connsiteY52" fmla="*/ 12037 h 5877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5062928" h="5877928">
                <a:moveTo>
                  <a:pt x="4483770" y="0"/>
                </a:moveTo>
                <a:lnTo>
                  <a:pt x="4976294" y="0"/>
                </a:lnTo>
                <a:lnTo>
                  <a:pt x="5056976" y="0"/>
                </a:lnTo>
                <a:lnTo>
                  <a:pt x="5056976" y="1721223"/>
                </a:lnTo>
                <a:lnTo>
                  <a:pt x="5056976" y="4299972"/>
                </a:lnTo>
                <a:lnTo>
                  <a:pt x="5062436" y="4353613"/>
                </a:lnTo>
                <a:cubicBezTo>
                  <a:pt x="5063497" y="4381107"/>
                  <a:pt x="5062835" y="4408482"/>
                  <a:pt x="5060522" y="4435656"/>
                </a:cubicBezTo>
                <a:lnTo>
                  <a:pt x="5056976" y="4459915"/>
                </a:lnTo>
                <a:lnTo>
                  <a:pt x="5056976" y="4503922"/>
                </a:lnTo>
                <a:lnTo>
                  <a:pt x="5050543" y="4503922"/>
                </a:lnTo>
                <a:lnTo>
                  <a:pt x="5048706" y="4516494"/>
                </a:lnTo>
                <a:cubicBezTo>
                  <a:pt x="4976668" y="4863479"/>
                  <a:pt x="4637900" y="5162850"/>
                  <a:pt x="4191206" y="5236815"/>
                </a:cubicBezTo>
                <a:cubicBezTo>
                  <a:pt x="3641430" y="5327848"/>
                  <a:pt x="3136357" y="5042965"/>
                  <a:pt x="3063094" y="4600512"/>
                </a:cubicBezTo>
                <a:cubicBezTo>
                  <a:pt x="2989832" y="4158058"/>
                  <a:pt x="3376123" y="3725581"/>
                  <a:pt x="3925899" y="3634547"/>
                </a:cubicBezTo>
                <a:cubicBezTo>
                  <a:pt x="4063343" y="3611789"/>
                  <a:pt x="4197993" y="3612526"/>
                  <a:pt x="4323801" y="3633345"/>
                </a:cubicBezTo>
                <a:lnTo>
                  <a:pt x="4483770" y="3673809"/>
                </a:lnTo>
                <a:lnTo>
                  <a:pt x="4483770" y="1735921"/>
                </a:lnTo>
                <a:lnTo>
                  <a:pt x="4427654" y="1737360"/>
                </a:lnTo>
                <a:lnTo>
                  <a:pt x="4121061" y="1764254"/>
                </a:lnTo>
                <a:lnTo>
                  <a:pt x="3776816" y="1801906"/>
                </a:lnTo>
                <a:lnTo>
                  <a:pt x="3454087" y="1844936"/>
                </a:lnTo>
                <a:lnTo>
                  <a:pt x="3109842" y="1893346"/>
                </a:lnTo>
                <a:lnTo>
                  <a:pt x="2727946" y="1974028"/>
                </a:lnTo>
                <a:lnTo>
                  <a:pt x="2448247" y="2043953"/>
                </a:lnTo>
                <a:lnTo>
                  <a:pt x="2120139" y="2156908"/>
                </a:lnTo>
                <a:lnTo>
                  <a:pt x="1999476" y="2198278"/>
                </a:lnTo>
                <a:lnTo>
                  <a:pt x="1999476" y="4893475"/>
                </a:lnTo>
                <a:lnTo>
                  <a:pt x="1999833" y="4895021"/>
                </a:lnTo>
                <a:cubicBezTo>
                  <a:pt x="2008990" y="4950327"/>
                  <a:pt x="2010968" y="5005478"/>
                  <a:pt x="2006343" y="5059826"/>
                </a:cubicBezTo>
                <a:lnTo>
                  <a:pt x="1999476" y="5106801"/>
                </a:lnTo>
                <a:lnTo>
                  <a:pt x="1999476" y="5145366"/>
                </a:lnTo>
                <a:lnTo>
                  <a:pt x="1993261" y="5145366"/>
                </a:lnTo>
                <a:lnTo>
                  <a:pt x="1973239" y="5219811"/>
                </a:lnTo>
                <a:cubicBezTo>
                  <a:pt x="1869732" y="5532373"/>
                  <a:pt x="1549360" y="5792710"/>
                  <a:pt x="1137028" y="5860985"/>
                </a:cubicBezTo>
                <a:cubicBezTo>
                  <a:pt x="587251" y="5952018"/>
                  <a:pt x="82178" y="5667135"/>
                  <a:pt x="8915" y="5224682"/>
                </a:cubicBezTo>
                <a:cubicBezTo>
                  <a:pt x="-64347" y="4782228"/>
                  <a:pt x="321944" y="4349751"/>
                  <a:pt x="871720" y="4258718"/>
                </a:cubicBezTo>
                <a:cubicBezTo>
                  <a:pt x="1009165" y="4235959"/>
                  <a:pt x="1143815" y="4236696"/>
                  <a:pt x="1269622" y="4257515"/>
                </a:cubicBezTo>
                <a:lnTo>
                  <a:pt x="1426270" y="4297139"/>
                </a:lnTo>
                <a:lnTo>
                  <a:pt x="1426270" y="2350546"/>
                </a:lnTo>
                <a:lnTo>
                  <a:pt x="1426270" y="668901"/>
                </a:lnTo>
                <a:lnTo>
                  <a:pt x="1442337" y="668901"/>
                </a:lnTo>
                <a:lnTo>
                  <a:pt x="1442407" y="661595"/>
                </a:lnTo>
                <a:lnTo>
                  <a:pt x="1689833" y="564776"/>
                </a:lnTo>
                <a:lnTo>
                  <a:pt x="1856576" y="510988"/>
                </a:lnTo>
                <a:lnTo>
                  <a:pt x="2098623" y="430306"/>
                </a:lnTo>
                <a:lnTo>
                  <a:pt x="2394459" y="344244"/>
                </a:lnTo>
                <a:lnTo>
                  <a:pt x="2722567" y="263562"/>
                </a:lnTo>
                <a:lnTo>
                  <a:pt x="3018402" y="188258"/>
                </a:lnTo>
                <a:lnTo>
                  <a:pt x="3346510" y="123713"/>
                </a:lnTo>
                <a:lnTo>
                  <a:pt x="3642346" y="86061"/>
                </a:lnTo>
                <a:lnTo>
                  <a:pt x="4088788" y="37651"/>
                </a:lnTo>
                <a:lnTo>
                  <a:pt x="4379244" y="16136"/>
                </a:lnTo>
                <a:lnTo>
                  <a:pt x="4483770" y="12037"/>
                </a:lnTo>
                <a:close/>
              </a:path>
            </a:pathLst>
          </a:custGeom>
          <a:solidFill>
            <a:srgbClr val="F47EA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21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  <p:bldP spid="11" grpId="0" animBg="1"/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73" y="340468"/>
            <a:ext cx="11303540" cy="6196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 rot="1352001">
            <a:off x="3732769" y="1981782"/>
            <a:ext cx="4631395" cy="4009653"/>
            <a:chOff x="259410" y="-64586"/>
            <a:chExt cx="6074724" cy="5259222"/>
          </a:xfrm>
        </p:grpSpPr>
        <p:sp>
          <p:nvSpPr>
            <p:cNvPr id="5" name="Freeform 59"/>
            <p:cNvSpPr>
              <a:spLocks noEditPoints="1"/>
            </p:cNvSpPr>
            <p:nvPr/>
          </p:nvSpPr>
          <p:spPr bwMode="auto">
            <a:xfrm rot="20973432">
              <a:off x="614913" y="702958"/>
              <a:ext cx="5632666" cy="4077781"/>
            </a:xfrm>
            <a:custGeom>
              <a:avLst/>
              <a:gdLst>
                <a:gd name="T0" fmla="*/ 215 w 2601"/>
                <a:gd name="T1" fmla="*/ 1757 h 1883"/>
                <a:gd name="T2" fmla="*/ 139 w 2601"/>
                <a:gd name="T3" fmla="*/ 238 h 1883"/>
                <a:gd name="T4" fmla="*/ 2394 w 2601"/>
                <a:gd name="T5" fmla="*/ 126 h 1883"/>
                <a:gd name="T6" fmla="*/ 2463 w 2601"/>
                <a:gd name="T7" fmla="*/ 1641 h 1883"/>
                <a:gd name="T8" fmla="*/ 215 w 2601"/>
                <a:gd name="T9" fmla="*/ 1757 h 1883"/>
                <a:gd name="T10" fmla="*/ 2522 w 2601"/>
                <a:gd name="T11" fmla="*/ 0 h 1883"/>
                <a:gd name="T12" fmla="*/ 0 w 2601"/>
                <a:gd name="T13" fmla="*/ 126 h 1883"/>
                <a:gd name="T14" fmla="*/ 85 w 2601"/>
                <a:gd name="T15" fmla="*/ 1883 h 1883"/>
                <a:gd name="T16" fmla="*/ 2601 w 2601"/>
                <a:gd name="T17" fmla="*/ 1753 h 1883"/>
                <a:gd name="T18" fmla="*/ 2522 w 2601"/>
                <a:gd name="T19" fmla="*/ 0 h 1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01" h="1883">
                  <a:moveTo>
                    <a:pt x="215" y="1757"/>
                  </a:moveTo>
                  <a:lnTo>
                    <a:pt x="139" y="238"/>
                  </a:lnTo>
                  <a:lnTo>
                    <a:pt x="2394" y="126"/>
                  </a:lnTo>
                  <a:lnTo>
                    <a:pt x="2463" y="1641"/>
                  </a:lnTo>
                  <a:lnTo>
                    <a:pt x="215" y="1757"/>
                  </a:lnTo>
                  <a:close/>
                  <a:moveTo>
                    <a:pt x="2522" y="0"/>
                  </a:moveTo>
                  <a:lnTo>
                    <a:pt x="0" y="126"/>
                  </a:lnTo>
                  <a:lnTo>
                    <a:pt x="85" y="1883"/>
                  </a:lnTo>
                  <a:lnTo>
                    <a:pt x="2601" y="1753"/>
                  </a:lnTo>
                  <a:lnTo>
                    <a:pt x="2522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7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 rot="20740147">
              <a:off x="840291" y="950070"/>
              <a:ext cx="5098701" cy="3406777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 rot="20797027">
              <a:off x="1931734" y="-64586"/>
              <a:ext cx="1962415" cy="875978"/>
              <a:chOff x="5170485" y="1440655"/>
              <a:chExt cx="1643063" cy="733426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5656265" y="1586159"/>
                <a:ext cx="295298" cy="128172"/>
              </a:xfrm>
              <a:prstGeom prst="ellipse">
                <a:avLst/>
              </a:prstGeom>
              <a:gradFill flip="none" rotWithShape="1">
                <a:gsLst>
                  <a:gs pos="4000">
                    <a:schemeClr val="bg1">
                      <a:lumMod val="6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" name="Group 51"/>
              <p:cNvGrpSpPr>
                <a:grpSpLocks noChangeAspect="1"/>
              </p:cNvGrpSpPr>
              <p:nvPr/>
            </p:nvGrpSpPr>
            <p:grpSpPr bwMode="auto">
              <a:xfrm>
                <a:off x="5170485" y="1440655"/>
                <a:ext cx="1643063" cy="733426"/>
                <a:chOff x="3307" y="1909"/>
                <a:chExt cx="1035" cy="462"/>
              </a:xfrm>
            </p:grpSpPr>
            <p:sp>
              <p:nvSpPr>
                <p:cNvPr id="16" name="Freeform 54"/>
                <p:cNvSpPr>
                  <a:spLocks/>
                </p:cNvSpPr>
                <p:nvPr/>
              </p:nvSpPr>
              <p:spPr bwMode="auto">
                <a:xfrm>
                  <a:off x="3340" y="2014"/>
                  <a:ext cx="369" cy="357"/>
                </a:xfrm>
                <a:custGeom>
                  <a:avLst/>
                  <a:gdLst>
                    <a:gd name="T0" fmla="*/ 145 w 155"/>
                    <a:gd name="T1" fmla="*/ 2 h 148"/>
                    <a:gd name="T2" fmla="*/ 3 w 155"/>
                    <a:gd name="T3" fmla="*/ 144 h 148"/>
                    <a:gd name="T4" fmla="*/ 9 w 155"/>
                    <a:gd name="T5" fmla="*/ 146 h 148"/>
                    <a:gd name="T6" fmla="*/ 152 w 155"/>
                    <a:gd name="T7" fmla="*/ 3 h 148"/>
                    <a:gd name="T8" fmla="*/ 145 w 155"/>
                    <a:gd name="T9" fmla="*/ 2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5" h="148">
                      <a:moveTo>
                        <a:pt x="145" y="2"/>
                      </a:moveTo>
                      <a:cubicBezTo>
                        <a:pt x="98" y="49"/>
                        <a:pt x="50" y="97"/>
                        <a:pt x="3" y="144"/>
                      </a:cubicBezTo>
                      <a:cubicBezTo>
                        <a:pt x="0" y="148"/>
                        <a:pt x="7" y="148"/>
                        <a:pt x="9" y="146"/>
                      </a:cubicBezTo>
                      <a:cubicBezTo>
                        <a:pt x="57" y="98"/>
                        <a:pt x="104" y="51"/>
                        <a:pt x="152" y="3"/>
                      </a:cubicBezTo>
                      <a:cubicBezTo>
                        <a:pt x="155" y="0"/>
                        <a:pt x="147" y="0"/>
                        <a:pt x="145" y="2"/>
                      </a:cubicBezTo>
                      <a:close/>
                    </a:path>
                  </a:pathLst>
                </a:custGeom>
                <a:solidFill>
                  <a:srgbClr val="807F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55"/>
                <p:cNvSpPr>
                  <a:spLocks/>
                </p:cNvSpPr>
                <p:nvPr/>
              </p:nvSpPr>
              <p:spPr bwMode="auto">
                <a:xfrm>
                  <a:off x="3707" y="2024"/>
                  <a:ext cx="635" cy="294"/>
                </a:xfrm>
                <a:custGeom>
                  <a:avLst/>
                  <a:gdLst>
                    <a:gd name="T0" fmla="*/ 3 w 267"/>
                    <a:gd name="T1" fmla="*/ 6 h 122"/>
                    <a:gd name="T2" fmla="*/ 257 w 267"/>
                    <a:gd name="T3" fmla="*/ 121 h 122"/>
                    <a:gd name="T4" fmla="*/ 263 w 267"/>
                    <a:gd name="T5" fmla="*/ 117 h 122"/>
                    <a:gd name="T6" fmla="*/ 10 w 267"/>
                    <a:gd name="T7" fmla="*/ 1 h 122"/>
                    <a:gd name="T8" fmla="*/ 3 w 267"/>
                    <a:gd name="T9" fmla="*/ 6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7" h="122">
                      <a:moveTo>
                        <a:pt x="3" y="6"/>
                      </a:moveTo>
                      <a:cubicBezTo>
                        <a:pt x="89" y="43"/>
                        <a:pt x="172" y="83"/>
                        <a:pt x="257" y="121"/>
                      </a:cubicBezTo>
                      <a:cubicBezTo>
                        <a:pt x="260" y="122"/>
                        <a:pt x="267" y="118"/>
                        <a:pt x="263" y="117"/>
                      </a:cubicBezTo>
                      <a:cubicBezTo>
                        <a:pt x="178" y="79"/>
                        <a:pt x="95" y="39"/>
                        <a:pt x="10" y="1"/>
                      </a:cubicBezTo>
                      <a:cubicBezTo>
                        <a:pt x="7" y="0"/>
                        <a:pt x="0" y="4"/>
                        <a:pt x="3" y="6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AutoShape 50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307" y="1909"/>
                  <a:ext cx="986" cy="4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Oval 52"/>
                <p:cNvSpPr>
                  <a:spLocks noChangeArrowheads="1"/>
                </p:cNvSpPr>
                <p:nvPr/>
              </p:nvSpPr>
              <p:spPr bwMode="auto">
                <a:xfrm>
                  <a:off x="3676" y="1956"/>
                  <a:ext cx="85" cy="85"/>
                </a:xfrm>
                <a:prstGeom prst="ellipse">
                  <a:avLst/>
                </a:prstGeom>
                <a:solidFill>
                  <a:srgbClr val="5C5D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53"/>
                <p:cNvSpPr>
                  <a:spLocks noEditPoints="1"/>
                </p:cNvSpPr>
                <p:nvPr/>
              </p:nvSpPr>
              <p:spPr bwMode="auto">
                <a:xfrm>
                  <a:off x="3676" y="1956"/>
                  <a:ext cx="85" cy="85"/>
                </a:xfrm>
                <a:custGeom>
                  <a:avLst/>
                  <a:gdLst>
                    <a:gd name="T0" fmla="*/ 16 w 36"/>
                    <a:gd name="T1" fmla="*/ 34 h 35"/>
                    <a:gd name="T2" fmla="*/ 22 w 36"/>
                    <a:gd name="T3" fmla="*/ 34 h 35"/>
                    <a:gd name="T4" fmla="*/ 25 w 36"/>
                    <a:gd name="T5" fmla="*/ 34 h 35"/>
                    <a:gd name="T6" fmla="*/ 28 w 36"/>
                    <a:gd name="T7" fmla="*/ 28 h 35"/>
                    <a:gd name="T8" fmla="*/ 33 w 36"/>
                    <a:gd name="T9" fmla="*/ 26 h 35"/>
                    <a:gd name="T10" fmla="*/ 35 w 36"/>
                    <a:gd name="T11" fmla="*/ 22 h 35"/>
                    <a:gd name="T12" fmla="*/ 36 w 36"/>
                    <a:gd name="T13" fmla="*/ 19 h 35"/>
                    <a:gd name="T14" fmla="*/ 33 w 36"/>
                    <a:gd name="T15" fmla="*/ 14 h 35"/>
                    <a:gd name="T16" fmla="*/ 30 w 36"/>
                    <a:gd name="T17" fmla="*/ 5 h 35"/>
                    <a:gd name="T18" fmla="*/ 28 w 36"/>
                    <a:gd name="T19" fmla="*/ 3 h 35"/>
                    <a:gd name="T20" fmla="*/ 23 w 36"/>
                    <a:gd name="T21" fmla="*/ 1 h 35"/>
                    <a:gd name="T22" fmla="*/ 13 w 36"/>
                    <a:gd name="T23" fmla="*/ 1 h 35"/>
                    <a:gd name="T24" fmla="*/ 8 w 36"/>
                    <a:gd name="T25" fmla="*/ 4 h 35"/>
                    <a:gd name="T26" fmla="*/ 2 w 36"/>
                    <a:gd name="T27" fmla="*/ 11 h 35"/>
                    <a:gd name="T28" fmla="*/ 0 w 36"/>
                    <a:gd name="T29" fmla="*/ 16 h 35"/>
                    <a:gd name="T30" fmla="*/ 1 w 36"/>
                    <a:gd name="T31" fmla="*/ 20 h 35"/>
                    <a:gd name="T32" fmla="*/ 8 w 36"/>
                    <a:gd name="T33" fmla="*/ 28 h 35"/>
                    <a:gd name="T34" fmla="*/ 11 w 36"/>
                    <a:gd name="T35" fmla="*/ 30 h 35"/>
                    <a:gd name="T36" fmla="*/ 25 w 36"/>
                    <a:gd name="T37" fmla="*/ 28 h 35"/>
                    <a:gd name="T38" fmla="*/ 25 w 36"/>
                    <a:gd name="T39" fmla="*/ 26 h 35"/>
                    <a:gd name="T40" fmla="*/ 13 w 36"/>
                    <a:gd name="T41" fmla="*/ 14 h 35"/>
                    <a:gd name="T42" fmla="*/ 13 w 36"/>
                    <a:gd name="T43" fmla="*/ 12 h 35"/>
                    <a:gd name="T44" fmla="*/ 19 w 36"/>
                    <a:gd name="T45" fmla="*/ 8 h 35"/>
                    <a:gd name="T46" fmla="*/ 16 w 36"/>
                    <a:gd name="T47" fmla="*/ 14 h 35"/>
                    <a:gd name="T48" fmla="*/ 16 w 36"/>
                    <a:gd name="T49" fmla="*/ 17 h 35"/>
                    <a:gd name="T50" fmla="*/ 13 w 36"/>
                    <a:gd name="T51" fmla="*/ 21 h 35"/>
                    <a:gd name="T52" fmla="*/ 13 w 36"/>
                    <a:gd name="T53" fmla="*/ 18 h 35"/>
                    <a:gd name="T54" fmla="*/ 19 w 36"/>
                    <a:gd name="T55" fmla="*/ 24 h 35"/>
                    <a:gd name="T56" fmla="*/ 30 w 36"/>
                    <a:gd name="T57" fmla="*/ 23 h 35"/>
                    <a:gd name="T58" fmla="*/ 28 w 36"/>
                    <a:gd name="T59" fmla="*/ 21 h 35"/>
                    <a:gd name="T60" fmla="*/ 22 w 36"/>
                    <a:gd name="T61" fmla="*/ 20 h 35"/>
                    <a:gd name="T62" fmla="*/ 25 w 36"/>
                    <a:gd name="T63" fmla="*/ 22 h 35"/>
                    <a:gd name="T64" fmla="*/ 28 w 36"/>
                    <a:gd name="T65" fmla="*/ 17 h 35"/>
                    <a:gd name="T66" fmla="*/ 25 w 36"/>
                    <a:gd name="T67" fmla="*/ 15 h 35"/>
                    <a:gd name="T68" fmla="*/ 25 w 36"/>
                    <a:gd name="T69" fmla="*/ 12 h 35"/>
                    <a:gd name="T70" fmla="*/ 30 w 36"/>
                    <a:gd name="T71" fmla="*/ 12 h 35"/>
                    <a:gd name="T72" fmla="*/ 30 w 36"/>
                    <a:gd name="T73" fmla="*/ 9 h 35"/>
                    <a:gd name="T74" fmla="*/ 22 w 36"/>
                    <a:gd name="T75" fmla="*/ 6 h 35"/>
                    <a:gd name="T76" fmla="*/ 16 w 36"/>
                    <a:gd name="T77" fmla="*/ 0 h 35"/>
                    <a:gd name="T78" fmla="*/ 16 w 36"/>
                    <a:gd name="T79" fmla="*/ 3 h 35"/>
                    <a:gd name="T80" fmla="*/ 13 w 36"/>
                    <a:gd name="T81" fmla="*/ 5 h 35"/>
                    <a:gd name="T82" fmla="*/ 11 w 36"/>
                    <a:gd name="T83" fmla="*/ 3 h 35"/>
                    <a:gd name="T84" fmla="*/ 8 w 36"/>
                    <a:gd name="T85" fmla="*/ 8 h 35"/>
                    <a:gd name="T86" fmla="*/ 5 w 36"/>
                    <a:gd name="T87" fmla="*/ 16 h 35"/>
                    <a:gd name="T88" fmla="*/ 8 w 36"/>
                    <a:gd name="T89" fmla="*/ 17 h 35"/>
                    <a:gd name="T90" fmla="*/ 5 w 36"/>
                    <a:gd name="T91" fmla="*/ 19 h 35"/>
                    <a:gd name="T92" fmla="*/ 5 w 36"/>
                    <a:gd name="T93" fmla="*/ 23 h 35"/>
                    <a:gd name="T94" fmla="*/ 13 w 36"/>
                    <a:gd name="T95" fmla="*/ 25 h 35"/>
                    <a:gd name="T96" fmla="*/ 16 w 36"/>
                    <a:gd name="T97" fmla="*/ 30 h 35"/>
                    <a:gd name="T98" fmla="*/ 19 w 36"/>
                    <a:gd name="T99" fmla="*/ 31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6" h="35">
                      <a:moveTo>
                        <a:pt x="13" y="34"/>
                      </a:moveTo>
                      <a:cubicBezTo>
                        <a:pt x="14" y="35"/>
                        <a:pt x="15" y="35"/>
                        <a:pt x="16" y="35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8" y="35"/>
                        <a:pt x="18" y="35"/>
                        <a:pt x="18" y="35"/>
                      </a:cubicBezTo>
                      <a:cubicBezTo>
                        <a:pt x="20" y="35"/>
                        <a:pt x="22" y="35"/>
                        <a:pt x="23" y="34"/>
                      </a:cubicBez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22" y="30"/>
                        <a:pt x="22" y="30"/>
                        <a:pt x="22" y="30"/>
                      </a:cubicBezTo>
                      <a:cubicBezTo>
                        <a:pt x="25" y="32"/>
                        <a:pt x="25" y="32"/>
                        <a:pt x="25" y="32"/>
                      </a:cubicBez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26" y="33"/>
                        <a:pt x="28" y="32"/>
                        <a:pt x="29" y="31"/>
                      </a:cubicBezTo>
                      <a:cubicBezTo>
                        <a:pt x="28" y="30"/>
                        <a:pt x="28" y="30"/>
                        <a:pt x="28" y="30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cubicBezTo>
                        <a:pt x="30" y="29"/>
                        <a:pt x="30" y="29"/>
                        <a:pt x="30" y="29"/>
                      </a:cubicBezTo>
                      <a:cubicBezTo>
                        <a:pt x="30" y="31"/>
                        <a:pt x="30" y="31"/>
                        <a:pt x="30" y="31"/>
                      </a:cubicBezTo>
                      <a:cubicBezTo>
                        <a:pt x="31" y="29"/>
                        <a:pt x="32" y="28"/>
                        <a:pt x="33" y="26"/>
                      </a:cubicBezTo>
                      <a:cubicBezTo>
                        <a:pt x="33" y="25"/>
                        <a:pt x="33" y="25"/>
                        <a:pt x="33" y="25"/>
                      </a:cubicBezTo>
                      <a:cubicBezTo>
                        <a:pt x="34" y="25"/>
                        <a:pt x="34" y="25"/>
                        <a:pt x="34" y="25"/>
                      </a:cubicBezTo>
                      <a:cubicBezTo>
                        <a:pt x="34" y="24"/>
                        <a:pt x="35" y="23"/>
                        <a:pt x="35" y="22"/>
                      </a:cubicBezTo>
                      <a:cubicBezTo>
                        <a:pt x="33" y="21"/>
                        <a:pt x="33" y="21"/>
                        <a:pt x="33" y="21"/>
                      </a:cubicBezTo>
                      <a:cubicBezTo>
                        <a:pt x="33" y="18"/>
                        <a:pt x="33" y="18"/>
                        <a:pt x="33" y="18"/>
                      </a:cubicBezTo>
                      <a:cubicBezTo>
                        <a:pt x="36" y="19"/>
                        <a:pt x="36" y="19"/>
                        <a:pt x="36" y="19"/>
                      </a:cubicBezTo>
                      <a:cubicBezTo>
                        <a:pt x="36" y="19"/>
                        <a:pt x="36" y="18"/>
                        <a:pt x="36" y="18"/>
                      </a:cubicBezTo>
                      <a:cubicBezTo>
                        <a:pt x="36" y="17"/>
                        <a:pt x="36" y="16"/>
                        <a:pt x="35" y="15"/>
                      </a:cubicBezTo>
                      <a:cubicBezTo>
                        <a:pt x="33" y="14"/>
                        <a:pt x="33" y="14"/>
                        <a:pt x="33" y="14"/>
                      </a:cubicBezTo>
                      <a:cubicBezTo>
                        <a:pt x="33" y="11"/>
                        <a:pt x="33" y="11"/>
                        <a:pt x="33" y="11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4" y="9"/>
                        <a:pt x="32" y="7"/>
                        <a:pt x="30" y="5"/>
                      </a:cubicBezTo>
                      <a:cubicBezTo>
                        <a:pt x="30" y="5"/>
                        <a:pt x="30" y="5"/>
                        <a:pt x="30" y="5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8" y="3"/>
                        <a:pt x="28" y="3"/>
                        <a:pt x="28" y="3"/>
                      </a:cubicBezTo>
                      <a:cubicBezTo>
                        <a:pt x="27" y="2"/>
                        <a:pt x="26" y="2"/>
                        <a:pt x="25" y="1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1" y="0"/>
                        <a:pt x="20" y="0"/>
                        <a:pt x="18" y="0"/>
                      </a:cubicBezTo>
                      <a:cubicBezTo>
                        <a:pt x="16" y="0"/>
                        <a:pt x="15" y="0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1" y="1"/>
                        <a:pt x="9" y="2"/>
                        <a:pt x="8" y="3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5" y="6"/>
                        <a:pt x="3" y="8"/>
                        <a:pt x="2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" y="14"/>
                        <a:pt x="1" y="15"/>
                        <a:pt x="0" y="16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1" y="20"/>
                        <a:pt x="1" y="20"/>
                        <a:pt x="1" y="20"/>
                      </a:cubicBezTo>
                      <a:cubicBezTo>
                        <a:pt x="1" y="23"/>
                        <a:pt x="3" y="27"/>
                        <a:pt x="5" y="29"/>
                      </a:cubicBezTo>
                      <a:cubicBezTo>
                        <a:pt x="5" y="27"/>
                        <a:pt x="5" y="27"/>
                        <a:pt x="5" y="27"/>
                      </a:cubicBezTo>
                      <a:cubicBezTo>
                        <a:pt x="8" y="28"/>
                        <a:pt x="8" y="28"/>
                        <a:pt x="8" y="28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9" y="33"/>
                        <a:pt x="10" y="33"/>
                        <a:pt x="11" y="34"/>
                      </a:cubicBezTo>
                      <a:cubicBezTo>
                        <a:pt x="11" y="30"/>
                        <a:pt x="11" y="30"/>
                        <a:pt x="11" y="30"/>
                      </a:cubicBezTo>
                      <a:cubicBezTo>
                        <a:pt x="13" y="32"/>
                        <a:pt x="13" y="32"/>
                        <a:pt x="13" y="32"/>
                      </a:cubicBezTo>
                      <a:lnTo>
                        <a:pt x="13" y="34"/>
                      </a:lnTo>
                      <a:close/>
                      <a:moveTo>
                        <a:pt x="25" y="28"/>
                      </a:moveTo>
                      <a:cubicBezTo>
                        <a:pt x="22" y="26"/>
                        <a:pt x="22" y="26"/>
                        <a:pt x="22" y="26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5" y="26"/>
                        <a:pt x="25" y="26"/>
                        <a:pt x="25" y="26"/>
                      </a:cubicBezTo>
                      <a:lnTo>
                        <a:pt x="25" y="28"/>
                      </a:lnTo>
                      <a:close/>
                      <a:moveTo>
                        <a:pt x="13" y="12"/>
                      </a:moveTo>
                      <a:cubicBezTo>
                        <a:pt x="13" y="14"/>
                        <a:pt x="13" y="14"/>
                        <a:pt x="13" y="14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lnTo>
                        <a:pt x="13" y="12"/>
                      </a:lnTo>
                      <a:close/>
                      <a:moveTo>
                        <a:pt x="16" y="10"/>
                      </a:move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lnTo>
                        <a:pt x="16" y="10"/>
                      </a:lnTo>
                      <a:close/>
                      <a:moveTo>
                        <a:pt x="16" y="14"/>
                      </a:moveTo>
                      <a:cubicBezTo>
                        <a:pt x="19" y="15"/>
                        <a:pt x="19" y="15"/>
                        <a:pt x="19" y="15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lnTo>
                        <a:pt x="16" y="14"/>
                      </a:lnTo>
                      <a:close/>
                      <a:moveTo>
                        <a:pt x="13" y="18"/>
                      </a:move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lnTo>
                        <a:pt x="13" y="18"/>
                      </a:lnTo>
                      <a:close/>
                      <a:moveTo>
                        <a:pt x="16" y="20"/>
                      </a:move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lnTo>
                        <a:pt x="16" y="20"/>
                      </a:lnTo>
                      <a:close/>
                      <a:moveTo>
                        <a:pt x="30" y="23"/>
                      </a:moveTo>
                      <a:cubicBezTo>
                        <a:pt x="30" y="25"/>
                        <a:pt x="30" y="25"/>
                        <a:pt x="30" y="25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lnTo>
                        <a:pt x="30" y="23"/>
                      </a:lnTo>
                      <a:close/>
                      <a:moveTo>
                        <a:pt x="25" y="22"/>
                      </a:move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lnTo>
                        <a:pt x="25" y="22"/>
                      </a:lnTo>
                      <a:close/>
                      <a:moveTo>
                        <a:pt x="30" y="15"/>
                      </a:moveTo>
                      <a:cubicBezTo>
                        <a:pt x="30" y="19"/>
                        <a:pt x="30" y="19"/>
                        <a:pt x="30" y="19"/>
                      </a:cubicBezTo>
                      <a:cubicBezTo>
                        <a:pt x="28" y="17"/>
                        <a:pt x="28" y="17"/>
                        <a:pt x="28" y="17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lnTo>
                        <a:pt x="30" y="15"/>
                      </a:lnTo>
                      <a:close/>
                      <a:moveTo>
                        <a:pt x="25" y="15"/>
                      </a:move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0"/>
                        <a:pt x="22" y="10"/>
                        <a:pt x="22" y="10"/>
                      </a:cubicBezTo>
                      <a:cubicBezTo>
                        <a:pt x="25" y="12"/>
                        <a:pt x="25" y="12"/>
                        <a:pt x="25" y="12"/>
                      </a:cubicBezTo>
                      <a:lnTo>
                        <a:pt x="25" y="15"/>
                      </a:lnTo>
                      <a:close/>
                      <a:moveTo>
                        <a:pt x="30" y="9"/>
                      </a:moveTo>
                      <a:cubicBezTo>
                        <a:pt x="30" y="12"/>
                        <a:pt x="30" y="12"/>
                        <a:pt x="30" y="12"/>
                      </a:cubicBezTo>
                      <a:cubicBezTo>
                        <a:pt x="28" y="10"/>
                        <a:pt x="28" y="10"/>
                        <a:pt x="28" y="10"/>
                      </a:cubicBezTo>
                      <a:cubicBezTo>
                        <a:pt x="28" y="8"/>
                        <a:pt x="28" y="8"/>
                        <a:pt x="28" y="8"/>
                      </a:cubicBezTo>
                      <a:lnTo>
                        <a:pt x="30" y="9"/>
                      </a:lnTo>
                      <a:close/>
                      <a:moveTo>
                        <a:pt x="25" y="6"/>
                      </a:moveTo>
                      <a:cubicBezTo>
                        <a:pt x="25" y="8"/>
                        <a:pt x="25" y="8"/>
                        <a:pt x="25" y="8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2" y="4"/>
                        <a:pt x="22" y="4"/>
                        <a:pt x="22" y="4"/>
                      </a:cubicBezTo>
                      <a:lnTo>
                        <a:pt x="25" y="6"/>
                      </a:lnTo>
                      <a:close/>
                      <a:moveTo>
                        <a:pt x="16" y="0"/>
                      </a:moveTo>
                      <a:cubicBezTo>
                        <a:pt x="19" y="2"/>
                        <a:pt x="19" y="2"/>
                        <a:pt x="19" y="2"/>
                      </a:cubicBezTo>
                      <a:cubicBezTo>
                        <a:pt x="19" y="4"/>
                        <a:pt x="19" y="4"/>
                        <a:pt x="19" y="4"/>
                      </a:cubicBezTo>
                      <a:cubicBezTo>
                        <a:pt x="16" y="3"/>
                        <a:pt x="16" y="3"/>
                        <a:pt x="16" y="3"/>
                      </a:cubicBezTo>
                      <a:lnTo>
                        <a:pt x="16" y="0"/>
                      </a:lnTo>
                      <a:close/>
                      <a:moveTo>
                        <a:pt x="11" y="3"/>
                      </a:move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1" y="6"/>
                        <a:pt x="11" y="6"/>
                        <a:pt x="11" y="6"/>
                      </a:cubicBezTo>
                      <a:lnTo>
                        <a:pt x="11" y="3"/>
                      </a:lnTo>
                      <a:close/>
                      <a:moveTo>
                        <a:pt x="5" y="9"/>
                      </a:move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11"/>
                        <a:pt x="8" y="11"/>
                        <a:pt x="8" y="11"/>
                      </a:cubicBezTo>
                      <a:lnTo>
                        <a:pt x="5" y="9"/>
                      </a:lnTo>
                      <a:close/>
                      <a:moveTo>
                        <a:pt x="5" y="16"/>
                      </a:move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17"/>
                        <a:pt x="8" y="17"/>
                        <a:pt x="8" y="17"/>
                      </a:cubicBezTo>
                      <a:lnTo>
                        <a:pt x="5" y="16"/>
                      </a:lnTo>
                      <a:close/>
                      <a:moveTo>
                        <a:pt x="5" y="23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25"/>
                        <a:pt x="8" y="25"/>
                        <a:pt x="8" y="25"/>
                      </a:cubicBezTo>
                      <a:lnTo>
                        <a:pt x="5" y="23"/>
                      </a:lnTo>
                      <a:close/>
                      <a:moveTo>
                        <a:pt x="11" y="27"/>
                      </a:move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lnTo>
                        <a:pt x="11" y="27"/>
                      </a:lnTo>
                      <a:close/>
                      <a:moveTo>
                        <a:pt x="16" y="30"/>
                      </a:moveTo>
                      <a:cubicBezTo>
                        <a:pt x="16" y="27"/>
                        <a:pt x="16" y="27"/>
                        <a:pt x="16" y="27"/>
                      </a:cubicBezTo>
                      <a:cubicBezTo>
                        <a:pt x="19" y="28"/>
                        <a:pt x="19" y="28"/>
                        <a:pt x="19" y="28"/>
                      </a:cubicBezTo>
                      <a:cubicBezTo>
                        <a:pt x="19" y="31"/>
                        <a:pt x="19" y="31"/>
                        <a:pt x="19" y="31"/>
                      </a:cubicBezTo>
                      <a:lnTo>
                        <a:pt x="16" y="30"/>
                      </a:lnTo>
                      <a:close/>
                    </a:path>
                  </a:pathLst>
                </a:custGeom>
                <a:gradFill flip="none" rotWithShape="1">
                  <a:gsLst>
                    <a:gs pos="400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1620000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8" name="Freeform 43"/>
            <p:cNvSpPr>
              <a:spLocks/>
            </p:cNvSpPr>
            <p:nvPr/>
          </p:nvSpPr>
          <p:spPr bwMode="auto">
            <a:xfrm rot="20973432">
              <a:off x="5631287" y="322715"/>
              <a:ext cx="322672" cy="3334989"/>
            </a:xfrm>
            <a:custGeom>
              <a:avLst/>
              <a:gdLst>
                <a:gd name="T0" fmla="*/ 149 w 149"/>
                <a:gd name="T1" fmla="*/ 1540 h 1540"/>
                <a:gd name="T2" fmla="*/ 94 w 149"/>
                <a:gd name="T3" fmla="*/ 1488 h 1540"/>
                <a:gd name="T4" fmla="*/ 0 w 149"/>
                <a:gd name="T5" fmla="*/ 0 h 1540"/>
                <a:gd name="T6" fmla="*/ 54 w 149"/>
                <a:gd name="T7" fmla="*/ 28 h 1540"/>
                <a:gd name="T8" fmla="*/ 149 w 149"/>
                <a:gd name="T9" fmla="*/ 1540 h 1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540">
                  <a:moveTo>
                    <a:pt x="149" y="1540"/>
                  </a:moveTo>
                  <a:lnTo>
                    <a:pt x="94" y="1488"/>
                  </a:lnTo>
                  <a:lnTo>
                    <a:pt x="0" y="0"/>
                  </a:lnTo>
                  <a:lnTo>
                    <a:pt x="54" y="28"/>
                  </a:lnTo>
                  <a:lnTo>
                    <a:pt x="149" y="1540"/>
                  </a:ln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44"/>
            <p:cNvSpPr>
              <a:spLocks/>
            </p:cNvSpPr>
            <p:nvPr/>
          </p:nvSpPr>
          <p:spPr bwMode="auto">
            <a:xfrm rot="20973432">
              <a:off x="1409527" y="3930894"/>
              <a:ext cx="4905033" cy="450440"/>
            </a:xfrm>
            <a:custGeom>
              <a:avLst/>
              <a:gdLst>
                <a:gd name="T0" fmla="*/ 19 w 2265"/>
                <a:gd name="T1" fmla="*/ 208 h 208"/>
                <a:gd name="T2" fmla="*/ 0 w 2265"/>
                <a:gd name="T3" fmla="*/ 154 h 208"/>
                <a:gd name="T4" fmla="*/ 2210 w 2265"/>
                <a:gd name="T5" fmla="*/ 0 h 208"/>
                <a:gd name="T6" fmla="*/ 2265 w 2265"/>
                <a:gd name="T7" fmla="*/ 52 h 208"/>
                <a:gd name="T8" fmla="*/ 19 w 2265"/>
                <a:gd name="T9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5" h="208">
                  <a:moveTo>
                    <a:pt x="19" y="208"/>
                  </a:moveTo>
                  <a:lnTo>
                    <a:pt x="0" y="154"/>
                  </a:lnTo>
                  <a:lnTo>
                    <a:pt x="2210" y="0"/>
                  </a:lnTo>
                  <a:lnTo>
                    <a:pt x="2265" y="52"/>
                  </a:lnTo>
                  <a:lnTo>
                    <a:pt x="19" y="208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45"/>
            <p:cNvSpPr>
              <a:spLocks/>
            </p:cNvSpPr>
            <p:nvPr/>
          </p:nvSpPr>
          <p:spPr bwMode="auto">
            <a:xfrm rot="20973432">
              <a:off x="679719" y="1331246"/>
              <a:ext cx="285856" cy="3863390"/>
            </a:xfrm>
            <a:custGeom>
              <a:avLst/>
              <a:gdLst>
                <a:gd name="T0" fmla="*/ 132 w 132"/>
                <a:gd name="T1" fmla="*/ 1784 h 1784"/>
                <a:gd name="T2" fmla="*/ 116 w 132"/>
                <a:gd name="T3" fmla="*/ 1728 h 1784"/>
                <a:gd name="T4" fmla="*/ 0 w 132"/>
                <a:gd name="T5" fmla="*/ 0 h 1784"/>
                <a:gd name="T6" fmla="*/ 14 w 132"/>
                <a:gd name="T7" fmla="*/ 28 h 1784"/>
                <a:gd name="T8" fmla="*/ 132 w 132"/>
                <a:gd name="T9" fmla="*/ 1784 h 1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784">
                  <a:moveTo>
                    <a:pt x="132" y="1784"/>
                  </a:moveTo>
                  <a:lnTo>
                    <a:pt x="116" y="1728"/>
                  </a:lnTo>
                  <a:lnTo>
                    <a:pt x="0" y="0"/>
                  </a:lnTo>
                  <a:lnTo>
                    <a:pt x="14" y="28"/>
                  </a:lnTo>
                  <a:lnTo>
                    <a:pt x="132" y="1784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46"/>
            <p:cNvSpPr>
              <a:spLocks/>
            </p:cNvSpPr>
            <p:nvPr/>
          </p:nvSpPr>
          <p:spPr bwMode="auto">
            <a:xfrm rot="20973432">
              <a:off x="259410" y="534620"/>
              <a:ext cx="5489739" cy="420122"/>
            </a:xfrm>
            <a:custGeom>
              <a:avLst/>
              <a:gdLst>
                <a:gd name="T0" fmla="*/ 14 w 2535"/>
                <a:gd name="T1" fmla="*/ 194 h 194"/>
                <a:gd name="T2" fmla="*/ 0 w 2535"/>
                <a:gd name="T3" fmla="*/ 166 h 194"/>
                <a:gd name="T4" fmla="*/ 2480 w 2535"/>
                <a:gd name="T5" fmla="*/ 0 h 194"/>
                <a:gd name="T6" fmla="*/ 2535 w 2535"/>
                <a:gd name="T7" fmla="*/ 26 h 194"/>
                <a:gd name="T8" fmla="*/ 14 w 2535"/>
                <a:gd name="T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5" h="194">
                  <a:moveTo>
                    <a:pt x="14" y="194"/>
                  </a:moveTo>
                  <a:lnTo>
                    <a:pt x="0" y="166"/>
                  </a:lnTo>
                  <a:lnTo>
                    <a:pt x="2480" y="0"/>
                  </a:lnTo>
                  <a:lnTo>
                    <a:pt x="2535" y="26"/>
                  </a:lnTo>
                  <a:lnTo>
                    <a:pt x="14" y="194"/>
                  </a:ln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48"/>
            <p:cNvSpPr>
              <a:spLocks noEditPoints="1"/>
            </p:cNvSpPr>
            <p:nvPr/>
          </p:nvSpPr>
          <p:spPr bwMode="auto">
            <a:xfrm rot="20973432">
              <a:off x="637257" y="534825"/>
              <a:ext cx="5695468" cy="4166571"/>
            </a:xfrm>
            <a:custGeom>
              <a:avLst/>
              <a:gdLst>
                <a:gd name="T0" fmla="*/ 0 w 2630"/>
                <a:gd name="T1" fmla="*/ 168 h 1924"/>
                <a:gd name="T2" fmla="*/ 2521 w 2630"/>
                <a:gd name="T3" fmla="*/ 0 h 1924"/>
                <a:gd name="T4" fmla="*/ 2630 w 2630"/>
                <a:gd name="T5" fmla="*/ 1749 h 1924"/>
                <a:gd name="T6" fmla="*/ 118 w 2630"/>
                <a:gd name="T7" fmla="*/ 1924 h 1924"/>
                <a:gd name="T8" fmla="*/ 0 w 2630"/>
                <a:gd name="T9" fmla="*/ 168 h 1924"/>
                <a:gd name="T10" fmla="*/ 2490 w 2630"/>
                <a:gd name="T11" fmla="*/ 1640 h 1924"/>
                <a:gd name="T12" fmla="*/ 2395 w 2630"/>
                <a:gd name="T13" fmla="*/ 128 h 1924"/>
                <a:gd name="T14" fmla="*/ 142 w 2630"/>
                <a:gd name="T15" fmla="*/ 280 h 1924"/>
                <a:gd name="T16" fmla="*/ 244 w 2630"/>
                <a:gd name="T17" fmla="*/ 1796 h 1924"/>
                <a:gd name="T18" fmla="*/ 2490 w 2630"/>
                <a:gd name="T19" fmla="*/ 1640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0" h="1924">
                  <a:moveTo>
                    <a:pt x="0" y="168"/>
                  </a:moveTo>
                  <a:lnTo>
                    <a:pt x="2521" y="0"/>
                  </a:lnTo>
                  <a:lnTo>
                    <a:pt x="2630" y="1749"/>
                  </a:lnTo>
                  <a:lnTo>
                    <a:pt x="118" y="1924"/>
                  </a:lnTo>
                  <a:lnTo>
                    <a:pt x="0" y="168"/>
                  </a:lnTo>
                  <a:moveTo>
                    <a:pt x="2490" y="1640"/>
                  </a:moveTo>
                  <a:lnTo>
                    <a:pt x="2395" y="128"/>
                  </a:lnTo>
                  <a:lnTo>
                    <a:pt x="142" y="280"/>
                  </a:lnTo>
                  <a:lnTo>
                    <a:pt x="244" y="1796"/>
                  </a:lnTo>
                  <a:lnTo>
                    <a:pt x="2490" y="164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47"/>
            <p:cNvSpPr>
              <a:spLocks noEditPoints="1"/>
            </p:cNvSpPr>
            <p:nvPr/>
          </p:nvSpPr>
          <p:spPr bwMode="auto">
            <a:xfrm rot="20973432">
              <a:off x="638666" y="507439"/>
              <a:ext cx="5695468" cy="4166571"/>
            </a:xfrm>
            <a:custGeom>
              <a:avLst/>
              <a:gdLst>
                <a:gd name="T0" fmla="*/ 0 w 2630"/>
                <a:gd name="T1" fmla="*/ 168 h 1924"/>
                <a:gd name="T2" fmla="*/ 2521 w 2630"/>
                <a:gd name="T3" fmla="*/ 0 h 1924"/>
                <a:gd name="T4" fmla="*/ 2630 w 2630"/>
                <a:gd name="T5" fmla="*/ 1749 h 1924"/>
                <a:gd name="T6" fmla="*/ 118 w 2630"/>
                <a:gd name="T7" fmla="*/ 1924 h 1924"/>
                <a:gd name="T8" fmla="*/ 0 w 2630"/>
                <a:gd name="T9" fmla="*/ 168 h 1924"/>
                <a:gd name="T10" fmla="*/ 2490 w 2630"/>
                <a:gd name="T11" fmla="*/ 1640 h 1924"/>
                <a:gd name="T12" fmla="*/ 2395 w 2630"/>
                <a:gd name="T13" fmla="*/ 128 h 1924"/>
                <a:gd name="T14" fmla="*/ 142 w 2630"/>
                <a:gd name="T15" fmla="*/ 280 h 1924"/>
                <a:gd name="T16" fmla="*/ 244 w 2630"/>
                <a:gd name="T17" fmla="*/ 1796 h 1924"/>
                <a:gd name="T18" fmla="*/ 2490 w 2630"/>
                <a:gd name="T19" fmla="*/ 1640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0" h="1924">
                  <a:moveTo>
                    <a:pt x="0" y="168"/>
                  </a:moveTo>
                  <a:lnTo>
                    <a:pt x="2521" y="0"/>
                  </a:lnTo>
                  <a:lnTo>
                    <a:pt x="2630" y="1749"/>
                  </a:lnTo>
                  <a:lnTo>
                    <a:pt x="118" y="1924"/>
                  </a:lnTo>
                  <a:lnTo>
                    <a:pt x="0" y="168"/>
                  </a:lnTo>
                  <a:close/>
                  <a:moveTo>
                    <a:pt x="2490" y="1640"/>
                  </a:moveTo>
                  <a:lnTo>
                    <a:pt x="2395" y="128"/>
                  </a:lnTo>
                  <a:lnTo>
                    <a:pt x="142" y="280"/>
                  </a:lnTo>
                  <a:lnTo>
                    <a:pt x="244" y="1796"/>
                  </a:lnTo>
                  <a:lnTo>
                    <a:pt x="2490" y="16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11048" y="258997"/>
            <a:ext cx="2977773" cy="3633666"/>
            <a:chOff x="1011049" y="258996"/>
            <a:chExt cx="2957654" cy="4614017"/>
          </a:xfrm>
        </p:grpSpPr>
        <p:sp>
          <p:nvSpPr>
            <p:cNvPr id="22" name="Freeform 73"/>
            <p:cNvSpPr>
              <a:spLocks noEditPoints="1"/>
            </p:cNvSpPr>
            <p:nvPr/>
          </p:nvSpPr>
          <p:spPr bwMode="auto">
            <a:xfrm rot="20643953">
              <a:off x="1011049" y="860754"/>
              <a:ext cx="2838025" cy="4012259"/>
            </a:xfrm>
            <a:custGeom>
              <a:avLst/>
              <a:gdLst>
                <a:gd name="T0" fmla="*/ 0 w 1600"/>
                <a:gd name="T1" fmla="*/ 2243 h 2262"/>
                <a:gd name="T2" fmla="*/ 24 w 1600"/>
                <a:gd name="T3" fmla="*/ 0 h 2262"/>
                <a:gd name="T4" fmla="*/ 1600 w 1600"/>
                <a:gd name="T5" fmla="*/ 26 h 2262"/>
                <a:gd name="T6" fmla="*/ 1583 w 1600"/>
                <a:gd name="T7" fmla="*/ 2262 h 2262"/>
                <a:gd name="T8" fmla="*/ 0 w 1600"/>
                <a:gd name="T9" fmla="*/ 2243 h 2262"/>
                <a:gd name="T10" fmla="*/ 1493 w 1600"/>
                <a:gd name="T11" fmla="*/ 142 h 2262"/>
                <a:gd name="T12" fmla="*/ 129 w 1600"/>
                <a:gd name="T13" fmla="*/ 121 h 2262"/>
                <a:gd name="T14" fmla="*/ 110 w 1600"/>
                <a:gd name="T15" fmla="*/ 2125 h 2262"/>
                <a:gd name="T16" fmla="*/ 1477 w 1600"/>
                <a:gd name="T17" fmla="*/ 2141 h 2262"/>
                <a:gd name="T18" fmla="*/ 1493 w 1600"/>
                <a:gd name="T19" fmla="*/ 142 h 2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0" h="2262">
                  <a:moveTo>
                    <a:pt x="0" y="2243"/>
                  </a:moveTo>
                  <a:lnTo>
                    <a:pt x="24" y="0"/>
                  </a:lnTo>
                  <a:lnTo>
                    <a:pt x="1600" y="26"/>
                  </a:lnTo>
                  <a:lnTo>
                    <a:pt x="1583" y="2262"/>
                  </a:lnTo>
                  <a:lnTo>
                    <a:pt x="0" y="2243"/>
                  </a:lnTo>
                  <a:close/>
                  <a:moveTo>
                    <a:pt x="1493" y="142"/>
                  </a:moveTo>
                  <a:lnTo>
                    <a:pt x="129" y="121"/>
                  </a:lnTo>
                  <a:lnTo>
                    <a:pt x="110" y="2125"/>
                  </a:lnTo>
                  <a:lnTo>
                    <a:pt x="1477" y="2141"/>
                  </a:lnTo>
                  <a:lnTo>
                    <a:pt x="1493" y="142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7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1189287" y="258996"/>
              <a:ext cx="2556676" cy="4371899"/>
              <a:chOff x="1189287" y="258996"/>
              <a:chExt cx="2556676" cy="4371899"/>
            </a:xfrm>
          </p:grpSpPr>
          <p:grpSp>
            <p:nvGrpSpPr>
              <p:cNvPr id="31" name="组合 30"/>
              <p:cNvGrpSpPr/>
              <p:nvPr/>
            </p:nvGrpSpPr>
            <p:grpSpPr>
              <a:xfrm rot="20638213">
                <a:off x="1363333" y="258996"/>
                <a:ext cx="1598738" cy="713641"/>
                <a:chOff x="5170485" y="1440655"/>
                <a:chExt cx="1643063" cy="733426"/>
              </a:xfrm>
            </p:grpSpPr>
            <p:sp>
              <p:nvSpPr>
                <p:cNvPr id="33" name="椭圆 32"/>
                <p:cNvSpPr/>
                <p:nvPr/>
              </p:nvSpPr>
              <p:spPr>
                <a:xfrm>
                  <a:off x="5656265" y="1586159"/>
                  <a:ext cx="295298" cy="128172"/>
                </a:xfrm>
                <a:prstGeom prst="ellipse">
                  <a:avLst/>
                </a:prstGeom>
                <a:gradFill flip="none" rotWithShape="1">
                  <a:gsLst>
                    <a:gs pos="4000">
                      <a:schemeClr val="bg1">
                        <a:lumMod val="6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4" name="Group 51"/>
                <p:cNvGrpSpPr>
                  <a:grpSpLocks noChangeAspect="1"/>
                </p:cNvGrpSpPr>
                <p:nvPr/>
              </p:nvGrpSpPr>
              <p:grpSpPr bwMode="auto">
                <a:xfrm>
                  <a:off x="5170485" y="1440655"/>
                  <a:ext cx="1643063" cy="733426"/>
                  <a:chOff x="3307" y="1909"/>
                  <a:chExt cx="1035" cy="462"/>
                </a:xfrm>
              </p:grpSpPr>
              <p:sp>
                <p:nvSpPr>
                  <p:cNvPr id="35" name="Freeform 54"/>
                  <p:cNvSpPr>
                    <a:spLocks/>
                  </p:cNvSpPr>
                  <p:nvPr/>
                </p:nvSpPr>
                <p:spPr bwMode="auto">
                  <a:xfrm>
                    <a:off x="3340" y="2014"/>
                    <a:ext cx="369" cy="357"/>
                  </a:xfrm>
                  <a:custGeom>
                    <a:avLst/>
                    <a:gdLst>
                      <a:gd name="T0" fmla="*/ 145 w 155"/>
                      <a:gd name="T1" fmla="*/ 2 h 148"/>
                      <a:gd name="T2" fmla="*/ 3 w 155"/>
                      <a:gd name="T3" fmla="*/ 144 h 148"/>
                      <a:gd name="T4" fmla="*/ 9 w 155"/>
                      <a:gd name="T5" fmla="*/ 146 h 148"/>
                      <a:gd name="T6" fmla="*/ 152 w 155"/>
                      <a:gd name="T7" fmla="*/ 3 h 148"/>
                      <a:gd name="T8" fmla="*/ 145 w 155"/>
                      <a:gd name="T9" fmla="*/ 2 h 1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55" h="148">
                        <a:moveTo>
                          <a:pt x="145" y="2"/>
                        </a:moveTo>
                        <a:cubicBezTo>
                          <a:pt x="98" y="49"/>
                          <a:pt x="50" y="97"/>
                          <a:pt x="3" y="144"/>
                        </a:cubicBezTo>
                        <a:cubicBezTo>
                          <a:pt x="0" y="148"/>
                          <a:pt x="7" y="148"/>
                          <a:pt x="9" y="146"/>
                        </a:cubicBezTo>
                        <a:cubicBezTo>
                          <a:pt x="57" y="98"/>
                          <a:pt x="104" y="51"/>
                          <a:pt x="152" y="3"/>
                        </a:cubicBezTo>
                        <a:cubicBezTo>
                          <a:pt x="155" y="0"/>
                          <a:pt x="147" y="0"/>
                          <a:pt x="145" y="2"/>
                        </a:cubicBezTo>
                        <a:close/>
                      </a:path>
                    </a:pathLst>
                  </a:custGeom>
                  <a:solidFill>
                    <a:srgbClr val="807F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6" name="Freeform 55"/>
                  <p:cNvSpPr>
                    <a:spLocks/>
                  </p:cNvSpPr>
                  <p:nvPr/>
                </p:nvSpPr>
                <p:spPr bwMode="auto">
                  <a:xfrm>
                    <a:off x="3707" y="2024"/>
                    <a:ext cx="635" cy="294"/>
                  </a:xfrm>
                  <a:custGeom>
                    <a:avLst/>
                    <a:gdLst>
                      <a:gd name="T0" fmla="*/ 3 w 267"/>
                      <a:gd name="T1" fmla="*/ 6 h 122"/>
                      <a:gd name="T2" fmla="*/ 257 w 267"/>
                      <a:gd name="T3" fmla="*/ 121 h 122"/>
                      <a:gd name="T4" fmla="*/ 263 w 267"/>
                      <a:gd name="T5" fmla="*/ 117 h 122"/>
                      <a:gd name="T6" fmla="*/ 10 w 267"/>
                      <a:gd name="T7" fmla="*/ 1 h 122"/>
                      <a:gd name="T8" fmla="*/ 3 w 267"/>
                      <a:gd name="T9" fmla="*/ 6 h 1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7" h="122">
                        <a:moveTo>
                          <a:pt x="3" y="6"/>
                        </a:moveTo>
                        <a:cubicBezTo>
                          <a:pt x="89" y="43"/>
                          <a:pt x="172" y="83"/>
                          <a:pt x="257" y="121"/>
                        </a:cubicBezTo>
                        <a:cubicBezTo>
                          <a:pt x="260" y="122"/>
                          <a:pt x="267" y="118"/>
                          <a:pt x="263" y="117"/>
                        </a:cubicBezTo>
                        <a:cubicBezTo>
                          <a:pt x="178" y="79"/>
                          <a:pt x="95" y="39"/>
                          <a:pt x="10" y="1"/>
                        </a:cubicBezTo>
                        <a:cubicBezTo>
                          <a:pt x="7" y="0"/>
                          <a:pt x="0" y="4"/>
                          <a:pt x="3" y="6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7" name="AutoShape 50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3307" y="1909"/>
                    <a:ext cx="986" cy="41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8" name="Oval 52"/>
                  <p:cNvSpPr>
                    <a:spLocks noChangeArrowheads="1"/>
                  </p:cNvSpPr>
                  <p:nvPr/>
                </p:nvSpPr>
                <p:spPr bwMode="auto">
                  <a:xfrm>
                    <a:off x="3676" y="1956"/>
                    <a:ext cx="85" cy="85"/>
                  </a:xfrm>
                  <a:prstGeom prst="ellipse">
                    <a:avLst/>
                  </a:prstGeom>
                  <a:solidFill>
                    <a:srgbClr val="5C5D5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9" name="Freeform 53"/>
                  <p:cNvSpPr>
                    <a:spLocks noEditPoints="1"/>
                  </p:cNvSpPr>
                  <p:nvPr/>
                </p:nvSpPr>
                <p:spPr bwMode="auto">
                  <a:xfrm>
                    <a:off x="3676" y="1956"/>
                    <a:ext cx="85" cy="85"/>
                  </a:xfrm>
                  <a:custGeom>
                    <a:avLst/>
                    <a:gdLst>
                      <a:gd name="T0" fmla="*/ 16 w 36"/>
                      <a:gd name="T1" fmla="*/ 34 h 35"/>
                      <a:gd name="T2" fmla="*/ 22 w 36"/>
                      <a:gd name="T3" fmla="*/ 34 h 35"/>
                      <a:gd name="T4" fmla="*/ 25 w 36"/>
                      <a:gd name="T5" fmla="*/ 34 h 35"/>
                      <a:gd name="T6" fmla="*/ 28 w 36"/>
                      <a:gd name="T7" fmla="*/ 28 h 35"/>
                      <a:gd name="T8" fmla="*/ 33 w 36"/>
                      <a:gd name="T9" fmla="*/ 26 h 35"/>
                      <a:gd name="T10" fmla="*/ 35 w 36"/>
                      <a:gd name="T11" fmla="*/ 22 h 35"/>
                      <a:gd name="T12" fmla="*/ 36 w 36"/>
                      <a:gd name="T13" fmla="*/ 19 h 35"/>
                      <a:gd name="T14" fmla="*/ 33 w 36"/>
                      <a:gd name="T15" fmla="*/ 14 h 35"/>
                      <a:gd name="T16" fmla="*/ 30 w 36"/>
                      <a:gd name="T17" fmla="*/ 5 h 35"/>
                      <a:gd name="T18" fmla="*/ 28 w 36"/>
                      <a:gd name="T19" fmla="*/ 3 h 35"/>
                      <a:gd name="T20" fmla="*/ 23 w 36"/>
                      <a:gd name="T21" fmla="*/ 1 h 35"/>
                      <a:gd name="T22" fmla="*/ 13 w 36"/>
                      <a:gd name="T23" fmla="*/ 1 h 35"/>
                      <a:gd name="T24" fmla="*/ 8 w 36"/>
                      <a:gd name="T25" fmla="*/ 4 h 35"/>
                      <a:gd name="T26" fmla="*/ 2 w 36"/>
                      <a:gd name="T27" fmla="*/ 11 h 35"/>
                      <a:gd name="T28" fmla="*/ 0 w 36"/>
                      <a:gd name="T29" fmla="*/ 16 h 35"/>
                      <a:gd name="T30" fmla="*/ 1 w 36"/>
                      <a:gd name="T31" fmla="*/ 20 h 35"/>
                      <a:gd name="T32" fmla="*/ 8 w 36"/>
                      <a:gd name="T33" fmla="*/ 28 h 35"/>
                      <a:gd name="T34" fmla="*/ 11 w 36"/>
                      <a:gd name="T35" fmla="*/ 30 h 35"/>
                      <a:gd name="T36" fmla="*/ 25 w 36"/>
                      <a:gd name="T37" fmla="*/ 28 h 35"/>
                      <a:gd name="T38" fmla="*/ 25 w 36"/>
                      <a:gd name="T39" fmla="*/ 26 h 35"/>
                      <a:gd name="T40" fmla="*/ 13 w 36"/>
                      <a:gd name="T41" fmla="*/ 14 h 35"/>
                      <a:gd name="T42" fmla="*/ 13 w 36"/>
                      <a:gd name="T43" fmla="*/ 12 h 35"/>
                      <a:gd name="T44" fmla="*/ 19 w 36"/>
                      <a:gd name="T45" fmla="*/ 8 h 35"/>
                      <a:gd name="T46" fmla="*/ 16 w 36"/>
                      <a:gd name="T47" fmla="*/ 14 h 35"/>
                      <a:gd name="T48" fmla="*/ 16 w 36"/>
                      <a:gd name="T49" fmla="*/ 17 h 35"/>
                      <a:gd name="T50" fmla="*/ 13 w 36"/>
                      <a:gd name="T51" fmla="*/ 21 h 35"/>
                      <a:gd name="T52" fmla="*/ 13 w 36"/>
                      <a:gd name="T53" fmla="*/ 18 h 35"/>
                      <a:gd name="T54" fmla="*/ 19 w 36"/>
                      <a:gd name="T55" fmla="*/ 24 h 35"/>
                      <a:gd name="T56" fmla="*/ 30 w 36"/>
                      <a:gd name="T57" fmla="*/ 23 h 35"/>
                      <a:gd name="T58" fmla="*/ 28 w 36"/>
                      <a:gd name="T59" fmla="*/ 21 h 35"/>
                      <a:gd name="T60" fmla="*/ 22 w 36"/>
                      <a:gd name="T61" fmla="*/ 20 h 35"/>
                      <a:gd name="T62" fmla="*/ 25 w 36"/>
                      <a:gd name="T63" fmla="*/ 22 h 35"/>
                      <a:gd name="T64" fmla="*/ 28 w 36"/>
                      <a:gd name="T65" fmla="*/ 17 h 35"/>
                      <a:gd name="T66" fmla="*/ 25 w 36"/>
                      <a:gd name="T67" fmla="*/ 15 h 35"/>
                      <a:gd name="T68" fmla="*/ 25 w 36"/>
                      <a:gd name="T69" fmla="*/ 12 h 35"/>
                      <a:gd name="T70" fmla="*/ 30 w 36"/>
                      <a:gd name="T71" fmla="*/ 12 h 35"/>
                      <a:gd name="T72" fmla="*/ 30 w 36"/>
                      <a:gd name="T73" fmla="*/ 9 h 35"/>
                      <a:gd name="T74" fmla="*/ 22 w 36"/>
                      <a:gd name="T75" fmla="*/ 6 h 35"/>
                      <a:gd name="T76" fmla="*/ 16 w 36"/>
                      <a:gd name="T77" fmla="*/ 0 h 35"/>
                      <a:gd name="T78" fmla="*/ 16 w 36"/>
                      <a:gd name="T79" fmla="*/ 3 h 35"/>
                      <a:gd name="T80" fmla="*/ 13 w 36"/>
                      <a:gd name="T81" fmla="*/ 5 h 35"/>
                      <a:gd name="T82" fmla="*/ 11 w 36"/>
                      <a:gd name="T83" fmla="*/ 3 h 35"/>
                      <a:gd name="T84" fmla="*/ 8 w 36"/>
                      <a:gd name="T85" fmla="*/ 8 h 35"/>
                      <a:gd name="T86" fmla="*/ 5 w 36"/>
                      <a:gd name="T87" fmla="*/ 16 h 35"/>
                      <a:gd name="T88" fmla="*/ 8 w 36"/>
                      <a:gd name="T89" fmla="*/ 17 h 35"/>
                      <a:gd name="T90" fmla="*/ 5 w 36"/>
                      <a:gd name="T91" fmla="*/ 19 h 35"/>
                      <a:gd name="T92" fmla="*/ 5 w 36"/>
                      <a:gd name="T93" fmla="*/ 23 h 35"/>
                      <a:gd name="T94" fmla="*/ 13 w 36"/>
                      <a:gd name="T95" fmla="*/ 25 h 35"/>
                      <a:gd name="T96" fmla="*/ 16 w 36"/>
                      <a:gd name="T97" fmla="*/ 30 h 35"/>
                      <a:gd name="T98" fmla="*/ 19 w 36"/>
                      <a:gd name="T99" fmla="*/ 31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36" h="35">
                        <a:moveTo>
                          <a:pt x="13" y="34"/>
                        </a:moveTo>
                        <a:cubicBezTo>
                          <a:pt x="14" y="35"/>
                          <a:pt x="15" y="35"/>
                          <a:pt x="16" y="35"/>
                        </a:cubicBezTo>
                        <a:cubicBezTo>
                          <a:pt x="16" y="34"/>
                          <a:pt x="16" y="34"/>
                          <a:pt x="16" y="34"/>
                        </a:cubicBezTo>
                        <a:cubicBezTo>
                          <a:pt x="18" y="35"/>
                          <a:pt x="18" y="35"/>
                          <a:pt x="18" y="35"/>
                        </a:cubicBezTo>
                        <a:cubicBezTo>
                          <a:pt x="20" y="35"/>
                          <a:pt x="22" y="35"/>
                          <a:pt x="23" y="34"/>
                        </a:cubicBezTo>
                        <a:cubicBezTo>
                          <a:pt x="22" y="34"/>
                          <a:pt x="22" y="34"/>
                          <a:pt x="22" y="34"/>
                        </a:cubicBezTo>
                        <a:cubicBezTo>
                          <a:pt x="22" y="30"/>
                          <a:pt x="22" y="30"/>
                          <a:pt x="22" y="30"/>
                        </a:cubicBezTo>
                        <a:cubicBezTo>
                          <a:pt x="25" y="32"/>
                          <a:pt x="25" y="32"/>
                          <a:pt x="25" y="32"/>
                        </a:cubicBezTo>
                        <a:cubicBezTo>
                          <a:pt x="25" y="34"/>
                          <a:pt x="25" y="34"/>
                          <a:pt x="25" y="34"/>
                        </a:cubicBezTo>
                        <a:cubicBezTo>
                          <a:pt x="26" y="33"/>
                          <a:pt x="28" y="32"/>
                          <a:pt x="29" y="31"/>
                        </a:cubicBezTo>
                        <a:cubicBezTo>
                          <a:pt x="28" y="30"/>
                          <a:pt x="28" y="30"/>
                          <a:pt x="28" y="30"/>
                        </a:cubicBezTo>
                        <a:cubicBezTo>
                          <a:pt x="28" y="28"/>
                          <a:pt x="28" y="28"/>
                          <a:pt x="28" y="28"/>
                        </a:cubicBezTo>
                        <a:cubicBezTo>
                          <a:pt x="30" y="29"/>
                          <a:pt x="30" y="29"/>
                          <a:pt x="30" y="29"/>
                        </a:cubicBezTo>
                        <a:cubicBezTo>
                          <a:pt x="30" y="31"/>
                          <a:pt x="30" y="31"/>
                          <a:pt x="30" y="31"/>
                        </a:cubicBezTo>
                        <a:cubicBezTo>
                          <a:pt x="31" y="29"/>
                          <a:pt x="32" y="28"/>
                          <a:pt x="33" y="26"/>
                        </a:cubicBezTo>
                        <a:cubicBezTo>
                          <a:pt x="33" y="25"/>
                          <a:pt x="33" y="25"/>
                          <a:pt x="33" y="25"/>
                        </a:cubicBezTo>
                        <a:cubicBezTo>
                          <a:pt x="34" y="25"/>
                          <a:pt x="34" y="25"/>
                          <a:pt x="34" y="25"/>
                        </a:cubicBezTo>
                        <a:cubicBezTo>
                          <a:pt x="34" y="24"/>
                          <a:pt x="35" y="23"/>
                          <a:pt x="35" y="22"/>
                        </a:cubicBezTo>
                        <a:cubicBezTo>
                          <a:pt x="33" y="21"/>
                          <a:pt x="33" y="21"/>
                          <a:pt x="33" y="21"/>
                        </a:cubicBezTo>
                        <a:cubicBezTo>
                          <a:pt x="33" y="18"/>
                          <a:pt x="33" y="18"/>
                          <a:pt x="33" y="18"/>
                        </a:cubicBezTo>
                        <a:cubicBezTo>
                          <a:pt x="36" y="19"/>
                          <a:pt x="36" y="19"/>
                          <a:pt x="36" y="19"/>
                        </a:cubicBezTo>
                        <a:cubicBezTo>
                          <a:pt x="36" y="19"/>
                          <a:pt x="36" y="18"/>
                          <a:pt x="36" y="18"/>
                        </a:cubicBezTo>
                        <a:cubicBezTo>
                          <a:pt x="36" y="17"/>
                          <a:pt x="36" y="16"/>
                          <a:pt x="35" y="15"/>
                        </a:cubicBezTo>
                        <a:cubicBezTo>
                          <a:pt x="33" y="14"/>
                          <a:pt x="33" y="14"/>
                          <a:pt x="33" y="14"/>
                        </a:cubicBezTo>
                        <a:cubicBezTo>
                          <a:pt x="33" y="11"/>
                          <a:pt x="33" y="11"/>
                          <a:pt x="33" y="11"/>
                        </a:cubicBezTo>
                        <a:cubicBezTo>
                          <a:pt x="35" y="12"/>
                          <a:pt x="35" y="12"/>
                          <a:pt x="35" y="12"/>
                        </a:cubicBezTo>
                        <a:cubicBezTo>
                          <a:pt x="34" y="9"/>
                          <a:pt x="32" y="7"/>
                          <a:pt x="30" y="5"/>
                        </a:cubicBezTo>
                        <a:cubicBezTo>
                          <a:pt x="30" y="5"/>
                          <a:pt x="30" y="5"/>
                          <a:pt x="30" y="5"/>
                        </a:cubicBezTo>
                        <a:cubicBezTo>
                          <a:pt x="28" y="4"/>
                          <a:pt x="28" y="4"/>
                          <a:pt x="28" y="4"/>
                        </a:cubicBezTo>
                        <a:cubicBezTo>
                          <a:pt x="28" y="3"/>
                          <a:pt x="28" y="3"/>
                          <a:pt x="28" y="3"/>
                        </a:cubicBezTo>
                        <a:cubicBezTo>
                          <a:pt x="27" y="2"/>
                          <a:pt x="26" y="2"/>
                          <a:pt x="25" y="1"/>
                        </a:cubicBezTo>
                        <a:cubicBezTo>
                          <a:pt x="25" y="2"/>
                          <a:pt x="25" y="2"/>
                          <a:pt x="25" y="2"/>
                        </a:cubicBezTo>
                        <a:cubicBezTo>
                          <a:pt x="23" y="1"/>
                          <a:pt x="23" y="1"/>
                          <a:pt x="23" y="1"/>
                        </a:cubicBezTo>
                        <a:cubicBezTo>
                          <a:pt x="21" y="0"/>
                          <a:pt x="20" y="0"/>
                          <a:pt x="18" y="0"/>
                        </a:cubicBezTo>
                        <a:cubicBezTo>
                          <a:pt x="16" y="0"/>
                          <a:pt x="15" y="0"/>
                          <a:pt x="13" y="1"/>
                        </a:cubicBezTo>
                        <a:cubicBezTo>
                          <a:pt x="13" y="1"/>
                          <a:pt x="13" y="1"/>
                          <a:pt x="13" y="1"/>
                        </a:cubicBezTo>
                        <a:cubicBezTo>
                          <a:pt x="13" y="1"/>
                          <a:pt x="13" y="1"/>
                          <a:pt x="13" y="1"/>
                        </a:cubicBezTo>
                        <a:cubicBezTo>
                          <a:pt x="11" y="1"/>
                          <a:pt x="9" y="2"/>
                          <a:pt x="8" y="3"/>
                        </a:cubicBezTo>
                        <a:cubicBezTo>
                          <a:pt x="8" y="4"/>
                          <a:pt x="8" y="4"/>
                          <a:pt x="8" y="4"/>
                        </a:cubicBezTo>
                        <a:cubicBezTo>
                          <a:pt x="7" y="4"/>
                          <a:pt x="7" y="4"/>
                          <a:pt x="7" y="4"/>
                        </a:cubicBezTo>
                        <a:cubicBezTo>
                          <a:pt x="5" y="6"/>
                          <a:pt x="3" y="8"/>
                          <a:pt x="2" y="11"/>
                        </a:cubicBezTo>
                        <a:cubicBezTo>
                          <a:pt x="2" y="11"/>
                          <a:pt x="2" y="11"/>
                          <a:pt x="2" y="11"/>
                        </a:cubicBezTo>
                        <a:cubicBezTo>
                          <a:pt x="2" y="13"/>
                          <a:pt x="2" y="13"/>
                          <a:pt x="2" y="13"/>
                        </a:cubicBezTo>
                        <a:cubicBezTo>
                          <a:pt x="1" y="13"/>
                          <a:pt x="1" y="13"/>
                          <a:pt x="1" y="13"/>
                        </a:cubicBezTo>
                        <a:cubicBezTo>
                          <a:pt x="1" y="14"/>
                          <a:pt x="1" y="15"/>
                          <a:pt x="0" y="16"/>
                        </a:cubicBezTo>
                        <a:cubicBezTo>
                          <a:pt x="2" y="17"/>
                          <a:pt x="2" y="17"/>
                          <a:pt x="2" y="17"/>
                        </a:cubicBezTo>
                        <a:cubicBezTo>
                          <a:pt x="2" y="21"/>
                          <a:pt x="2" y="21"/>
                          <a:pt x="2" y="21"/>
                        </a:cubicBezTo>
                        <a:cubicBezTo>
                          <a:pt x="1" y="20"/>
                          <a:pt x="1" y="20"/>
                          <a:pt x="1" y="20"/>
                        </a:cubicBezTo>
                        <a:cubicBezTo>
                          <a:pt x="1" y="23"/>
                          <a:pt x="3" y="27"/>
                          <a:pt x="5" y="29"/>
                        </a:cubicBezTo>
                        <a:cubicBezTo>
                          <a:pt x="5" y="27"/>
                          <a:pt x="5" y="27"/>
                          <a:pt x="5" y="27"/>
                        </a:cubicBezTo>
                        <a:cubicBezTo>
                          <a:pt x="8" y="28"/>
                          <a:pt x="8" y="28"/>
                          <a:pt x="8" y="28"/>
                        </a:cubicBezTo>
                        <a:cubicBezTo>
                          <a:pt x="8" y="32"/>
                          <a:pt x="8" y="32"/>
                          <a:pt x="8" y="32"/>
                        </a:cubicBezTo>
                        <a:cubicBezTo>
                          <a:pt x="9" y="33"/>
                          <a:pt x="10" y="33"/>
                          <a:pt x="11" y="34"/>
                        </a:cubicBezTo>
                        <a:cubicBezTo>
                          <a:pt x="11" y="30"/>
                          <a:pt x="11" y="30"/>
                          <a:pt x="11" y="30"/>
                        </a:cubicBezTo>
                        <a:cubicBezTo>
                          <a:pt x="13" y="32"/>
                          <a:pt x="13" y="32"/>
                          <a:pt x="13" y="32"/>
                        </a:cubicBezTo>
                        <a:lnTo>
                          <a:pt x="13" y="34"/>
                        </a:lnTo>
                        <a:close/>
                        <a:moveTo>
                          <a:pt x="25" y="28"/>
                        </a:move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2" y="24"/>
                          <a:pt x="22" y="24"/>
                          <a:pt x="22" y="24"/>
                        </a:cubicBezTo>
                        <a:cubicBezTo>
                          <a:pt x="25" y="26"/>
                          <a:pt x="25" y="26"/>
                          <a:pt x="25" y="26"/>
                        </a:cubicBezTo>
                        <a:lnTo>
                          <a:pt x="25" y="28"/>
                        </a:lnTo>
                        <a:close/>
                        <a:moveTo>
                          <a:pt x="13" y="12"/>
                        </a:moveTo>
                        <a:cubicBezTo>
                          <a:pt x="13" y="14"/>
                          <a:pt x="13" y="14"/>
                          <a:pt x="13" y="14"/>
                        </a:cubicBezTo>
                        <a:cubicBezTo>
                          <a:pt x="11" y="13"/>
                          <a:pt x="11" y="13"/>
                          <a:pt x="11" y="13"/>
                        </a:cubicBezTo>
                        <a:cubicBezTo>
                          <a:pt x="11" y="10"/>
                          <a:pt x="11" y="10"/>
                          <a:pt x="11" y="10"/>
                        </a:cubicBezTo>
                        <a:lnTo>
                          <a:pt x="13" y="12"/>
                        </a:lnTo>
                        <a:close/>
                        <a:moveTo>
                          <a:pt x="16" y="10"/>
                        </a:moveTo>
                        <a:cubicBezTo>
                          <a:pt x="16" y="7"/>
                          <a:pt x="16" y="7"/>
                          <a:pt x="16" y="7"/>
                        </a:cubicBezTo>
                        <a:cubicBezTo>
                          <a:pt x="19" y="8"/>
                          <a:pt x="19" y="8"/>
                          <a:pt x="19" y="8"/>
                        </a:cubicBezTo>
                        <a:cubicBezTo>
                          <a:pt x="19" y="11"/>
                          <a:pt x="19" y="11"/>
                          <a:pt x="19" y="11"/>
                        </a:cubicBezTo>
                        <a:lnTo>
                          <a:pt x="16" y="10"/>
                        </a:lnTo>
                        <a:close/>
                        <a:moveTo>
                          <a:pt x="16" y="14"/>
                        </a:moveTo>
                        <a:cubicBezTo>
                          <a:pt x="19" y="15"/>
                          <a:pt x="19" y="15"/>
                          <a:pt x="19" y="15"/>
                        </a:cubicBezTo>
                        <a:cubicBezTo>
                          <a:pt x="19" y="18"/>
                          <a:pt x="19" y="18"/>
                          <a:pt x="19" y="18"/>
                        </a:cubicBezTo>
                        <a:cubicBezTo>
                          <a:pt x="16" y="17"/>
                          <a:pt x="16" y="17"/>
                          <a:pt x="16" y="17"/>
                        </a:cubicBezTo>
                        <a:lnTo>
                          <a:pt x="16" y="14"/>
                        </a:lnTo>
                        <a:close/>
                        <a:moveTo>
                          <a:pt x="13" y="18"/>
                        </a:moveTo>
                        <a:cubicBezTo>
                          <a:pt x="13" y="21"/>
                          <a:pt x="13" y="21"/>
                          <a:pt x="13" y="21"/>
                        </a:cubicBezTo>
                        <a:cubicBezTo>
                          <a:pt x="11" y="19"/>
                          <a:pt x="11" y="19"/>
                          <a:pt x="11" y="19"/>
                        </a:cubicBezTo>
                        <a:cubicBezTo>
                          <a:pt x="11" y="17"/>
                          <a:pt x="11" y="17"/>
                          <a:pt x="11" y="17"/>
                        </a:cubicBezTo>
                        <a:lnTo>
                          <a:pt x="13" y="18"/>
                        </a:lnTo>
                        <a:close/>
                        <a:moveTo>
                          <a:pt x="16" y="20"/>
                        </a:moveTo>
                        <a:cubicBezTo>
                          <a:pt x="19" y="22"/>
                          <a:pt x="19" y="22"/>
                          <a:pt x="19" y="22"/>
                        </a:cubicBezTo>
                        <a:cubicBezTo>
                          <a:pt x="19" y="24"/>
                          <a:pt x="19" y="24"/>
                          <a:pt x="19" y="24"/>
                        </a:cubicBezTo>
                        <a:cubicBezTo>
                          <a:pt x="16" y="23"/>
                          <a:pt x="16" y="23"/>
                          <a:pt x="16" y="23"/>
                        </a:cubicBezTo>
                        <a:lnTo>
                          <a:pt x="16" y="20"/>
                        </a:lnTo>
                        <a:close/>
                        <a:moveTo>
                          <a:pt x="30" y="23"/>
                        </a:moveTo>
                        <a:cubicBezTo>
                          <a:pt x="30" y="25"/>
                          <a:pt x="30" y="25"/>
                          <a:pt x="30" y="25"/>
                        </a:cubicBezTo>
                        <a:cubicBezTo>
                          <a:pt x="28" y="24"/>
                          <a:pt x="28" y="24"/>
                          <a:pt x="28" y="24"/>
                        </a:cubicBezTo>
                        <a:cubicBezTo>
                          <a:pt x="28" y="21"/>
                          <a:pt x="28" y="21"/>
                          <a:pt x="28" y="21"/>
                        </a:cubicBezTo>
                        <a:lnTo>
                          <a:pt x="30" y="23"/>
                        </a:lnTo>
                        <a:close/>
                        <a:moveTo>
                          <a:pt x="25" y="22"/>
                        </a:moveTo>
                        <a:cubicBezTo>
                          <a:pt x="22" y="20"/>
                          <a:pt x="22" y="20"/>
                          <a:pt x="22" y="20"/>
                        </a:cubicBezTo>
                        <a:cubicBezTo>
                          <a:pt x="22" y="17"/>
                          <a:pt x="22" y="17"/>
                          <a:pt x="22" y="17"/>
                        </a:cubicBezTo>
                        <a:cubicBezTo>
                          <a:pt x="25" y="19"/>
                          <a:pt x="25" y="19"/>
                          <a:pt x="25" y="19"/>
                        </a:cubicBezTo>
                        <a:lnTo>
                          <a:pt x="25" y="22"/>
                        </a:lnTo>
                        <a:close/>
                        <a:moveTo>
                          <a:pt x="30" y="15"/>
                        </a:moveTo>
                        <a:cubicBezTo>
                          <a:pt x="30" y="19"/>
                          <a:pt x="30" y="19"/>
                          <a:pt x="30" y="19"/>
                        </a:cubicBezTo>
                        <a:cubicBezTo>
                          <a:pt x="28" y="17"/>
                          <a:pt x="28" y="17"/>
                          <a:pt x="28" y="17"/>
                        </a:cubicBezTo>
                        <a:cubicBezTo>
                          <a:pt x="28" y="14"/>
                          <a:pt x="28" y="14"/>
                          <a:pt x="28" y="14"/>
                        </a:cubicBezTo>
                        <a:lnTo>
                          <a:pt x="30" y="15"/>
                        </a:lnTo>
                        <a:close/>
                        <a:moveTo>
                          <a:pt x="25" y="15"/>
                        </a:move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10"/>
                          <a:pt x="22" y="10"/>
                          <a:pt x="22" y="10"/>
                        </a:cubicBezTo>
                        <a:cubicBezTo>
                          <a:pt x="25" y="12"/>
                          <a:pt x="25" y="12"/>
                          <a:pt x="25" y="12"/>
                        </a:cubicBezTo>
                        <a:lnTo>
                          <a:pt x="25" y="15"/>
                        </a:lnTo>
                        <a:close/>
                        <a:moveTo>
                          <a:pt x="30" y="9"/>
                        </a:moveTo>
                        <a:cubicBezTo>
                          <a:pt x="30" y="12"/>
                          <a:pt x="30" y="12"/>
                          <a:pt x="30" y="12"/>
                        </a:cubicBezTo>
                        <a:cubicBezTo>
                          <a:pt x="28" y="10"/>
                          <a:pt x="28" y="10"/>
                          <a:pt x="28" y="10"/>
                        </a:cubicBezTo>
                        <a:cubicBezTo>
                          <a:pt x="28" y="8"/>
                          <a:pt x="28" y="8"/>
                          <a:pt x="28" y="8"/>
                        </a:cubicBezTo>
                        <a:lnTo>
                          <a:pt x="30" y="9"/>
                        </a:lnTo>
                        <a:close/>
                        <a:moveTo>
                          <a:pt x="25" y="6"/>
                        </a:moveTo>
                        <a:cubicBezTo>
                          <a:pt x="25" y="8"/>
                          <a:pt x="25" y="8"/>
                          <a:pt x="25" y="8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22" y="4"/>
                          <a:pt x="22" y="4"/>
                          <a:pt x="22" y="4"/>
                        </a:cubicBezTo>
                        <a:lnTo>
                          <a:pt x="25" y="6"/>
                        </a:lnTo>
                        <a:close/>
                        <a:moveTo>
                          <a:pt x="16" y="0"/>
                        </a:moveTo>
                        <a:cubicBezTo>
                          <a:pt x="19" y="2"/>
                          <a:pt x="19" y="2"/>
                          <a:pt x="19" y="2"/>
                        </a:cubicBezTo>
                        <a:cubicBezTo>
                          <a:pt x="19" y="4"/>
                          <a:pt x="19" y="4"/>
                          <a:pt x="19" y="4"/>
                        </a:cubicBezTo>
                        <a:cubicBezTo>
                          <a:pt x="16" y="3"/>
                          <a:pt x="16" y="3"/>
                          <a:pt x="16" y="3"/>
                        </a:cubicBezTo>
                        <a:lnTo>
                          <a:pt x="16" y="0"/>
                        </a:lnTo>
                        <a:close/>
                        <a:moveTo>
                          <a:pt x="11" y="3"/>
                        </a:moveTo>
                        <a:cubicBezTo>
                          <a:pt x="13" y="5"/>
                          <a:pt x="13" y="5"/>
                          <a:pt x="13" y="5"/>
                        </a:cubicBezTo>
                        <a:cubicBezTo>
                          <a:pt x="13" y="8"/>
                          <a:pt x="13" y="8"/>
                          <a:pt x="13" y="8"/>
                        </a:cubicBezTo>
                        <a:cubicBezTo>
                          <a:pt x="11" y="6"/>
                          <a:pt x="11" y="6"/>
                          <a:pt x="11" y="6"/>
                        </a:cubicBezTo>
                        <a:lnTo>
                          <a:pt x="11" y="3"/>
                        </a:lnTo>
                        <a:close/>
                        <a:moveTo>
                          <a:pt x="5" y="9"/>
                        </a:move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8" y="8"/>
                          <a:pt x="8" y="8"/>
                          <a:pt x="8" y="8"/>
                        </a:cubicBezTo>
                        <a:cubicBezTo>
                          <a:pt x="8" y="11"/>
                          <a:pt x="8" y="11"/>
                          <a:pt x="8" y="11"/>
                        </a:cubicBezTo>
                        <a:lnTo>
                          <a:pt x="5" y="9"/>
                        </a:lnTo>
                        <a:close/>
                        <a:moveTo>
                          <a:pt x="5" y="16"/>
                        </a:moveTo>
                        <a:cubicBezTo>
                          <a:pt x="5" y="13"/>
                          <a:pt x="5" y="13"/>
                          <a:pt x="5" y="13"/>
                        </a:cubicBezTo>
                        <a:cubicBezTo>
                          <a:pt x="8" y="15"/>
                          <a:pt x="8" y="15"/>
                          <a:pt x="8" y="15"/>
                        </a:cubicBezTo>
                        <a:cubicBezTo>
                          <a:pt x="8" y="17"/>
                          <a:pt x="8" y="17"/>
                          <a:pt x="8" y="17"/>
                        </a:cubicBezTo>
                        <a:lnTo>
                          <a:pt x="5" y="16"/>
                        </a:lnTo>
                        <a:close/>
                        <a:moveTo>
                          <a:pt x="5" y="23"/>
                        </a:moveTo>
                        <a:cubicBezTo>
                          <a:pt x="5" y="19"/>
                          <a:pt x="5" y="19"/>
                          <a:pt x="5" y="19"/>
                        </a:cubicBezTo>
                        <a:cubicBezTo>
                          <a:pt x="8" y="21"/>
                          <a:pt x="8" y="21"/>
                          <a:pt x="8" y="21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lnTo>
                          <a:pt x="5" y="23"/>
                        </a:lnTo>
                        <a:close/>
                        <a:moveTo>
                          <a:pt x="11" y="27"/>
                        </a:moveTo>
                        <a:cubicBezTo>
                          <a:pt x="11" y="23"/>
                          <a:pt x="11" y="23"/>
                          <a:pt x="11" y="23"/>
                        </a:cubicBezTo>
                        <a:cubicBezTo>
                          <a:pt x="13" y="25"/>
                          <a:pt x="13" y="25"/>
                          <a:pt x="13" y="25"/>
                        </a:cubicBezTo>
                        <a:cubicBezTo>
                          <a:pt x="13" y="28"/>
                          <a:pt x="13" y="28"/>
                          <a:pt x="13" y="28"/>
                        </a:cubicBezTo>
                        <a:lnTo>
                          <a:pt x="11" y="27"/>
                        </a:lnTo>
                        <a:close/>
                        <a:moveTo>
                          <a:pt x="16" y="30"/>
                        </a:moveTo>
                        <a:cubicBezTo>
                          <a:pt x="16" y="27"/>
                          <a:pt x="16" y="27"/>
                          <a:pt x="16" y="27"/>
                        </a:cubicBezTo>
                        <a:cubicBezTo>
                          <a:pt x="19" y="28"/>
                          <a:pt x="19" y="28"/>
                          <a:pt x="19" y="28"/>
                        </a:cubicBezTo>
                        <a:cubicBezTo>
                          <a:pt x="19" y="31"/>
                          <a:pt x="19" y="31"/>
                          <a:pt x="19" y="31"/>
                        </a:cubicBezTo>
                        <a:lnTo>
                          <a:pt x="16" y="3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4000">
                        <a:schemeClr val="bg1">
                          <a:lumMod val="65000"/>
                        </a:schemeClr>
                      </a:gs>
                      <a:gs pos="100000">
                        <a:schemeClr val="bg1"/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32" name="矩形 31"/>
              <p:cNvSpPr/>
              <p:nvPr/>
            </p:nvSpPr>
            <p:spPr>
              <a:xfrm rot="20661465">
                <a:off x="1189287" y="1011307"/>
                <a:ext cx="2556676" cy="3619588"/>
              </a:xfrm>
              <a:prstGeom prst="rect">
                <a:avLst/>
              </a:prstGeom>
              <a:blipFill dpi="0" rotWithShape="1">
                <a:blip r:embed="rId4"/>
                <a:srcRect/>
                <a:tile tx="-50800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Group 63"/>
            <p:cNvGrpSpPr>
              <a:grpSpLocks noChangeAspect="1"/>
            </p:cNvGrpSpPr>
            <p:nvPr/>
          </p:nvGrpSpPr>
          <p:grpSpPr bwMode="auto">
            <a:xfrm rot="20643953">
              <a:off x="1112515" y="685702"/>
              <a:ext cx="2856188" cy="4059816"/>
              <a:chOff x="3034" y="1014"/>
              <a:chExt cx="1616" cy="2297"/>
            </a:xfrm>
          </p:grpSpPr>
          <p:sp>
            <p:nvSpPr>
              <p:cNvPr id="25" name="Freeform 64"/>
              <p:cNvSpPr>
                <a:spLocks/>
              </p:cNvSpPr>
              <p:nvPr/>
            </p:nvSpPr>
            <p:spPr bwMode="auto">
              <a:xfrm>
                <a:off x="3146" y="1135"/>
                <a:ext cx="1398" cy="57"/>
              </a:xfrm>
              <a:custGeom>
                <a:avLst/>
                <a:gdLst>
                  <a:gd name="T0" fmla="*/ 1398 w 1398"/>
                  <a:gd name="T1" fmla="*/ 10 h 57"/>
                  <a:gd name="T2" fmla="*/ 1348 w 1398"/>
                  <a:gd name="T3" fmla="*/ 57 h 57"/>
                  <a:gd name="T4" fmla="*/ 0 w 1398"/>
                  <a:gd name="T5" fmla="*/ 48 h 57"/>
                  <a:gd name="T6" fmla="*/ 28 w 1398"/>
                  <a:gd name="T7" fmla="*/ 0 h 57"/>
                  <a:gd name="T8" fmla="*/ 1398 w 1398"/>
                  <a:gd name="T9" fmla="*/ 1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8" h="57">
                    <a:moveTo>
                      <a:pt x="1398" y="10"/>
                    </a:moveTo>
                    <a:lnTo>
                      <a:pt x="1348" y="57"/>
                    </a:lnTo>
                    <a:lnTo>
                      <a:pt x="0" y="48"/>
                    </a:lnTo>
                    <a:lnTo>
                      <a:pt x="28" y="0"/>
                    </a:lnTo>
                    <a:lnTo>
                      <a:pt x="1398" y="10"/>
                    </a:lnTo>
                    <a:close/>
                  </a:path>
                </a:pathLst>
              </a:cu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65"/>
              <p:cNvSpPr>
                <a:spLocks/>
              </p:cNvSpPr>
              <p:nvPr/>
            </p:nvSpPr>
            <p:spPr bwMode="auto">
              <a:xfrm>
                <a:off x="4491" y="1145"/>
                <a:ext cx="53" cy="2045"/>
              </a:xfrm>
              <a:custGeom>
                <a:avLst/>
                <a:gdLst>
                  <a:gd name="T0" fmla="*/ 53 w 53"/>
                  <a:gd name="T1" fmla="*/ 2033 h 2045"/>
                  <a:gd name="T2" fmla="*/ 0 w 53"/>
                  <a:gd name="T3" fmla="*/ 2045 h 2045"/>
                  <a:gd name="T4" fmla="*/ 3 w 53"/>
                  <a:gd name="T5" fmla="*/ 47 h 2045"/>
                  <a:gd name="T6" fmla="*/ 53 w 53"/>
                  <a:gd name="T7" fmla="*/ 0 h 2045"/>
                  <a:gd name="T8" fmla="*/ 53 w 53"/>
                  <a:gd name="T9" fmla="*/ 2033 h 20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045">
                    <a:moveTo>
                      <a:pt x="53" y="2033"/>
                    </a:moveTo>
                    <a:lnTo>
                      <a:pt x="0" y="2045"/>
                    </a:lnTo>
                    <a:lnTo>
                      <a:pt x="3" y="47"/>
                    </a:lnTo>
                    <a:lnTo>
                      <a:pt x="53" y="0"/>
                    </a:lnTo>
                    <a:lnTo>
                      <a:pt x="53" y="2033"/>
                    </a:ln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66"/>
              <p:cNvSpPr>
                <a:spLocks/>
              </p:cNvSpPr>
              <p:nvPr/>
            </p:nvSpPr>
            <p:spPr bwMode="auto">
              <a:xfrm>
                <a:off x="3034" y="3296"/>
                <a:ext cx="1616" cy="15"/>
              </a:xfrm>
              <a:custGeom>
                <a:avLst/>
                <a:gdLst>
                  <a:gd name="T0" fmla="*/ 1616 w 1616"/>
                  <a:gd name="T1" fmla="*/ 5 h 15"/>
                  <a:gd name="T2" fmla="*/ 1564 w 1616"/>
                  <a:gd name="T3" fmla="*/ 15 h 15"/>
                  <a:gd name="T4" fmla="*/ 0 w 1616"/>
                  <a:gd name="T5" fmla="*/ 10 h 15"/>
                  <a:gd name="T6" fmla="*/ 27 w 1616"/>
                  <a:gd name="T7" fmla="*/ 0 h 15"/>
                  <a:gd name="T8" fmla="*/ 1616 w 1616"/>
                  <a:gd name="T9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6" h="15">
                    <a:moveTo>
                      <a:pt x="1616" y="5"/>
                    </a:moveTo>
                    <a:lnTo>
                      <a:pt x="1564" y="15"/>
                    </a:lnTo>
                    <a:lnTo>
                      <a:pt x="0" y="10"/>
                    </a:lnTo>
                    <a:lnTo>
                      <a:pt x="27" y="0"/>
                    </a:lnTo>
                    <a:lnTo>
                      <a:pt x="1616" y="5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67"/>
              <p:cNvSpPr>
                <a:spLocks/>
              </p:cNvSpPr>
              <p:nvPr/>
            </p:nvSpPr>
            <p:spPr bwMode="auto">
              <a:xfrm>
                <a:off x="3034" y="1014"/>
                <a:ext cx="31" cy="2292"/>
              </a:xfrm>
              <a:custGeom>
                <a:avLst/>
                <a:gdLst>
                  <a:gd name="T0" fmla="*/ 27 w 31"/>
                  <a:gd name="T1" fmla="*/ 2282 h 2292"/>
                  <a:gd name="T2" fmla="*/ 0 w 31"/>
                  <a:gd name="T3" fmla="*/ 2292 h 2292"/>
                  <a:gd name="T4" fmla="*/ 5 w 31"/>
                  <a:gd name="T5" fmla="*/ 48 h 2292"/>
                  <a:gd name="T6" fmla="*/ 31 w 31"/>
                  <a:gd name="T7" fmla="*/ 0 h 2292"/>
                  <a:gd name="T8" fmla="*/ 27 w 31"/>
                  <a:gd name="T9" fmla="*/ 2282 h 2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292">
                    <a:moveTo>
                      <a:pt x="27" y="2282"/>
                    </a:moveTo>
                    <a:lnTo>
                      <a:pt x="0" y="2292"/>
                    </a:lnTo>
                    <a:lnTo>
                      <a:pt x="5" y="48"/>
                    </a:lnTo>
                    <a:lnTo>
                      <a:pt x="31" y="0"/>
                    </a:lnTo>
                    <a:lnTo>
                      <a:pt x="27" y="2282"/>
                    </a:lnTo>
                    <a:close/>
                  </a:path>
                </a:pathLst>
              </a:custGeom>
              <a:solidFill>
                <a:srgbClr val="DFDF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68"/>
              <p:cNvSpPr>
                <a:spLocks noEditPoints="1"/>
              </p:cNvSpPr>
              <p:nvPr/>
            </p:nvSpPr>
            <p:spPr bwMode="auto">
              <a:xfrm>
                <a:off x="3059" y="1021"/>
                <a:ext cx="1589" cy="2287"/>
              </a:xfrm>
              <a:custGeom>
                <a:avLst/>
                <a:gdLst>
                  <a:gd name="T0" fmla="*/ 0 w 1589"/>
                  <a:gd name="T1" fmla="*/ 2282 h 2287"/>
                  <a:gd name="T2" fmla="*/ 4 w 1589"/>
                  <a:gd name="T3" fmla="*/ 0 h 2287"/>
                  <a:gd name="T4" fmla="*/ 1589 w 1589"/>
                  <a:gd name="T5" fmla="*/ 12 h 2287"/>
                  <a:gd name="T6" fmla="*/ 1589 w 1589"/>
                  <a:gd name="T7" fmla="*/ 2287 h 2287"/>
                  <a:gd name="T8" fmla="*/ 0 w 1589"/>
                  <a:gd name="T9" fmla="*/ 2282 h 2287"/>
                  <a:gd name="T10" fmla="*/ 1483 w 1589"/>
                  <a:gd name="T11" fmla="*/ 131 h 2287"/>
                  <a:gd name="T12" fmla="*/ 113 w 1589"/>
                  <a:gd name="T13" fmla="*/ 121 h 2287"/>
                  <a:gd name="T14" fmla="*/ 109 w 1589"/>
                  <a:gd name="T15" fmla="*/ 2159 h 2287"/>
                  <a:gd name="T16" fmla="*/ 1483 w 1589"/>
                  <a:gd name="T17" fmla="*/ 2164 h 2287"/>
                  <a:gd name="T18" fmla="*/ 1483 w 1589"/>
                  <a:gd name="T19" fmla="*/ 131 h 2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89" h="2287">
                    <a:moveTo>
                      <a:pt x="0" y="2282"/>
                    </a:moveTo>
                    <a:lnTo>
                      <a:pt x="4" y="0"/>
                    </a:lnTo>
                    <a:lnTo>
                      <a:pt x="1589" y="12"/>
                    </a:lnTo>
                    <a:lnTo>
                      <a:pt x="1589" y="2287"/>
                    </a:lnTo>
                    <a:lnTo>
                      <a:pt x="0" y="2282"/>
                    </a:lnTo>
                    <a:close/>
                    <a:moveTo>
                      <a:pt x="1483" y="131"/>
                    </a:moveTo>
                    <a:lnTo>
                      <a:pt x="113" y="121"/>
                    </a:lnTo>
                    <a:lnTo>
                      <a:pt x="109" y="2159"/>
                    </a:lnTo>
                    <a:lnTo>
                      <a:pt x="1483" y="2164"/>
                    </a:lnTo>
                    <a:lnTo>
                      <a:pt x="1483" y="1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69"/>
              <p:cNvSpPr>
                <a:spLocks noEditPoints="1"/>
              </p:cNvSpPr>
              <p:nvPr/>
            </p:nvSpPr>
            <p:spPr bwMode="auto">
              <a:xfrm>
                <a:off x="3061" y="1014"/>
                <a:ext cx="1589" cy="2287"/>
              </a:xfrm>
              <a:custGeom>
                <a:avLst/>
                <a:gdLst>
                  <a:gd name="T0" fmla="*/ 0 w 1589"/>
                  <a:gd name="T1" fmla="*/ 2282 h 2287"/>
                  <a:gd name="T2" fmla="*/ 4 w 1589"/>
                  <a:gd name="T3" fmla="*/ 0 h 2287"/>
                  <a:gd name="T4" fmla="*/ 1589 w 1589"/>
                  <a:gd name="T5" fmla="*/ 12 h 2287"/>
                  <a:gd name="T6" fmla="*/ 1589 w 1589"/>
                  <a:gd name="T7" fmla="*/ 2287 h 2287"/>
                  <a:gd name="T8" fmla="*/ 0 w 1589"/>
                  <a:gd name="T9" fmla="*/ 2282 h 2287"/>
                  <a:gd name="T10" fmla="*/ 1483 w 1589"/>
                  <a:gd name="T11" fmla="*/ 131 h 2287"/>
                  <a:gd name="T12" fmla="*/ 113 w 1589"/>
                  <a:gd name="T13" fmla="*/ 121 h 2287"/>
                  <a:gd name="T14" fmla="*/ 109 w 1589"/>
                  <a:gd name="T15" fmla="*/ 2159 h 2287"/>
                  <a:gd name="T16" fmla="*/ 1483 w 1589"/>
                  <a:gd name="T17" fmla="*/ 2164 h 2287"/>
                  <a:gd name="T18" fmla="*/ 1483 w 1589"/>
                  <a:gd name="T19" fmla="*/ 131 h 2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89" h="2287">
                    <a:moveTo>
                      <a:pt x="0" y="2282"/>
                    </a:moveTo>
                    <a:lnTo>
                      <a:pt x="4" y="0"/>
                    </a:lnTo>
                    <a:lnTo>
                      <a:pt x="1589" y="12"/>
                    </a:lnTo>
                    <a:lnTo>
                      <a:pt x="1589" y="2287"/>
                    </a:lnTo>
                    <a:lnTo>
                      <a:pt x="0" y="2282"/>
                    </a:lnTo>
                    <a:moveTo>
                      <a:pt x="1483" y="131"/>
                    </a:moveTo>
                    <a:lnTo>
                      <a:pt x="113" y="121"/>
                    </a:lnTo>
                    <a:lnTo>
                      <a:pt x="109" y="2159"/>
                    </a:lnTo>
                    <a:lnTo>
                      <a:pt x="1483" y="2164"/>
                    </a:lnTo>
                    <a:lnTo>
                      <a:pt x="1483" y="13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 rot="19510293">
            <a:off x="931963" y="4024230"/>
            <a:ext cx="2903963" cy="1845036"/>
            <a:chOff x="3703037" y="1223610"/>
            <a:chExt cx="3271554" cy="2078585"/>
          </a:xfrm>
        </p:grpSpPr>
        <p:grpSp>
          <p:nvGrpSpPr>
            <p:cNvPr id="41" name="组合 40"/>
            <p:cNvGrpSpPr/>
            <p:nvPr/>
          </p:nvGrpSpPr>
          <p:grpSpPr>
            <a:xfrm rot="1922085">
              <a:off x="4409110" y="1223610"/>
              <a:ext cx="2565481" cy="1545833"/>
              <a:chOff x="5822643" y="2365140"/>
              <a:chExt cx="6174265" cy="3720308"/>
            </a:xfrm>
          </p:grpSpPr>
          <p:sp>
            <p:nvSpPr>
              <p:cNvPr id="54" name="矩形 53"/>
              <p:cNvSpPr/>
              <p:nvPr/>
            </p:nvSpPr>
            <p:spPr>
              <a:xfrm rot="1374067">
                <a:off x="6768873" y="2784908"/>
                <a:ext cx="5011142" cy="2915518"/>
              </a:xfrm>
              <a:prstGeom prst="rect">
                <a:avLst/>
              </a:prstGeom>
              <a:blipFill dpi="0" rotWithShape="1">
                <a:blip r:embed="rId5"/>
                <a:srcRect/>
                <a:tile tx="-508000" ty="-254000" sx="50000" sy="5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5" name="组合 54"/>
              <p:cNvGrpSpPr/>
              <p:nvPr/>
            </p:nvGrpSpPr>
            <p:grpSpPr>
              <a:xfrm rot="700166">
                <a:off x="5822643" y="2365140"/>
                <a:ext cx="6174265" cy="3720308"/>
                <a:chOff x="5359856" y="3221979"/>
                <a:chExt cx="4646368" cy="2799673"/>
              </a:xfrm>
            </p:grpSpPr>
            <p:sp>
              <p:nvSpPr>
                <p:cNvPr id="56" name="新月形 55"/>
                <p:cNvSpPr/>
                <p:nvPr/>
              </p:nvSpPr>
              <p:spPr>
                <a:xfrm rot="5569762">
                  <a:off x="7234129" y="3504015"/>
                  <a:ext cx="680835" cy="4340686"/>
                </a:xfrm>
                <a:prstGeom prst="moon">
                  <a:avLst>
                    <a:gd name="adj" fmla="val 63522"/>
                  </a:avLst>
                </a:prstGeom>
                <a:effectLst>
                  <a:outerShdw blurRad="317500" dist="203200" dir="3600000" sx="107000" sy="107000" algn="t" rotWithShape="0">
                    <a:prstClr val="black">
                      <a:alpha val="5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矩形 56"/>
                <p:cNvSpPr/>
                <p:nvPr/>
              </p:nvSpPr>
              <p:spPr>
                <a:xfrm rot="175916">
                  <a:off x="5359856" y="3221979"/>
                  <a:ext cx="4646368" cy="27996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矩形 57"/>
                <p:cNvSpPr/>
                <p:nvPr/>
              </p:nvSpPr>
              <p:spPr>
                <a:xfrm rot="175916">
                  <a:off x="5579419" y="3410437"/>
                  <a:ext cx="4213631" cy="2451520"/>
                </a:xfrm>
                <a:prstGeom prst="rect">
                  <a:avLst/>
                </a:prstGeom>
                <a:blipFill dpi="0" rotWithShape="1">
                  <a:blip r:embed="rId5"/>
                  <a:srcRect/>
                  <a:tile tx="-508000" ty="-254000" sx="50000" sy="50000" flip="none" algn="tl"/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2" name="组合 41"/>
            <p:cNvGrpSpPr/>
            <p:nvPr/>
          </p:nvGrpSpPr>
          <p:grpSpPr>
            <a:xfrm rot="782020">
              <a:off x="4046271" y="1545956"/>
              <a:ext cx="2565481" cy="1545833"/>
              <a:chOff x="5822643" y="2365140"/>
              <a:chExt cx="6174265" cy="3720308"/>
            </a:xfrm>
          </p:grpSpPr>
          <p:sp>
            <p:nvSpPr>
              <p:cNvPr id="49" name="矩形 48"/>
              <p:cNvSpPr/>
              <p:nvPr/>
            </p:nvSpPr>
            <p:spPr>
              <a:xfrm rot="1374067">
                <a:off x="6768873" y="2784908"/>
                <a:ext cx="5011142" cy="2915518"/>
              </a:xfrm>
              <a:prstGeom prst="rect">
                <a:avLst/>
              </a:prstGeom>
              <a:blipFill dpi="0" rotWithShape="1">
                <a:blip r:embed="rId5"/>
                <a:srcRect/>
                <a:tile tx="-508000" ty="-254000" sx="50000" sy="5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 rot="700166">
                <a:off x="5822643" y="2365140"/>
                <a:ext cx="6174265" cy="3720308"/>
                <a:chOff x="5359856" y="3221979"/>
                <a:chExt cx="4646368" cy="2799673"/>
              </a:xfrm>
            </p:grpSpPr>
            <p:sp>
              <p:nvSpPr>
                <p:cNvPr id="51" name="新月形 50"/>
                <p:cNvSpPr/>
                <p:nvPr/>
              </p:nvSpPr>
              <p:spPr>
                <a:xfrm rot="5569762">
                  <a:off x="7234129" y="3504015"/>
                  <a:ext cx="680835" cy="4340686"/>
                </a:xfrm>
                <a:prstGeom prst="moon">
                  <a:avLst>
                    <a:gd name="adj" fmla="val 63522"/>
                  </a:avLst>
                </a:prstGeom>
                <a:effectLst>
                  <a:outerShdw blurRad="317500" dist="203200" dir="3600000" sx="107000" sy="107000" algn="t" rotWithShape="0">
                    <a:prstClr val="black">
                      <a:alpha val="5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" name="矩形 51"/>
                <p:cNvSpPr/>
                <p:nvPr/>
              </p:nvSpPr>
              <p:spPr>
                <a:xfrm rot="175916">
                  <a:off x="5359856" y="3221979"/>
                  <a:ext cx="4646368" cy="27996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" name="矩形 52"/>
                <p:cNvSpPr/>
                <p:nvPr/>
              </p:nvSpPr>
              <p:spPr>
                <a:xfrm rot="175916">
                  <a:off x="5579419" y="3410437"/>
                  <a:ext cx="4213631" cy="2451520"/>
                </a:xfrm>
                <a:prstGeom prst="rect">
                  <a:avLst/>
                </a:prstGeom>
                <a:blipFill dpi="0" rotWithShape="1">
                  <a:blip r:embed="rId6"/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3" name="组合 42"/>
            <p:cNvGrpSpPr/>
            <p:nvPr/>
          </p:nvGrpSpPr>
          <p:grpSpPr>
            <a:xfrm>
              <a:off x="3703037" y="1756362"/>
              <a:ext cx="2565481" cy="1545833"/>
              <a:chOff x="5822643" y="2365140"/>
              <a:chExt cx="6174265" cy="3720308"/>
            </a:xfrm>
          </p:grpSpPr>
          <p:sp>
            <p:nvSpPr>
              <p:cNvPr id="44" name="矩形 43"/>
              <p:cNvSpPr/>
              <p:nvPr/>
            </p:nvSpPr>
            <p:spPr>
              <a:xfrm rot="1374067">
                <a:off x="6768873" y="2784908"/>
                <a:ext cx="5011142" cy="2915518"/>
              </a:xfrm>
              <a:prstGeom prst="rect">
                <a:avLst/>
              </a:prstGeom>
              <a:blipFill dpi="0" rotWithShape="1">
                <a:blip r:embed="rId5"/>
                <a:srcRect/>
                <a:tile tx="-508000" ty="-254000" sx="50000" sy="5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5" name="组合 44"/>
              <p:cNvGrpSpPr/>
              <p:nvPr/>
            </p:nvGrpSpPr>
            <p:grpSpPr>
              <a:xfrm rot="700166">
                <a:off x="5822643" y="2365140"/>
                <a:ext cx="6174265" cy="3720308"/>
                <a:chOff x="5359856" y="3221979"/>
                <a:chExt cx="4646368" cy="2799673"/>
              </a:xfrm>
            </p:grpSpPr>
            <p:sp>
              <p:nvSpPr>
                <p:cNvPr id="46" name="新月形 45"/>
                <p:cNvSpPr/>
                <p:nvPr/>
              </p:nvSpPr>
              <p:spPr>
                <a:xfrm rot="5569762">
                  <a:off x="7234129" y="3504015"/>
                  <a:ext cx="680835" cy="4340686"/>
                </a:xfrm>
                <a:prstGeom prst="moon">
                  <a:avLst>
                    <a:gd name="adj" fmla="val 63522"/>
                  </a:avLst>
                </a:prstGeom>
                <a:effectLst>
                  <a:outerShdw blurRad="317500" dist="203200" dir="3600000" sx="107000" sy="107000" algn="t" rotWithShape="0">
                    <a:prstClr val="black">
                      <a:alpha val="5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" name="矩形 46"/>
                <p:cNvSpPr/>
                <p:nvPr/>
              </p:nvSpPr>
              <p:spPr>
                <a:xfrm rot="175916">
                  <a:off x="5359856" y="3221979"/>
                  <a:ext cx="4646368" cy="27996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" name="矩形 47"/>
                <p:cNvSpPr/>
                <p:nvPr/>
              </p:nvSpPr>
              <p:spPr>
                <a:xfrm rot="175916">
                  <a:off x="5579419" y="3410437"/>
                  <a:ext cx="4213631" cy="2451520"/>
                </a:xfrm>
                <a:prstGeom prst="rect">
                  <a:avLst/>
                </a:prstGeom>
                <a:blipFill dpi="0" rotWithShape="1">
                  <a:blip r:embed="rId7"/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59" name="文本框 58"/>
          <p:cNvSpPr txBox="1"/>
          <p:nvPr/>
        </p:nvSpPr>
        <p:spPr>
          <a:xfrm>
            <a:off x="7921228" y="4828095"/>
            <a:ext cx="3185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F47EA1"/>
                </a:solidFill>
                <a:effectLst>
                  <a:glow rad="2286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我们在一起的</a:t>
            </a:r>
            <a:endParaRPr lang="en-US" altLang="zh-CN" sz="3600" dirty="0" smtClean="0">
              <a:solidFill>
                <a:srgbClr val="F47EA1"/>
              </a:solidFill>
              <a:effectLst>
                <a:glow rad="228600">
                  <a:schemeClr val="bg1"/>
                </a:glow>
              </a:effectLst>
              <a:latin typeface="汉仪黑咪体简" panose="02010609000101010101" pitchFamily="49" charset="-122"/>
              <a:ea typeface="汉仪黑咪体简" panose="02010609000101010101" pitchFamily="49" charset="-122"/>
            </a:endParaRPr>
          </a:p>
          <a:p>
            <a:r>
              <a:rPr lang="zh-CN" altLang="en-US" sz="3600" dirty="0" smtClean="0">
                <a:solidFill>
                  <a:srgbClr val="F47EA1"/>
                </a:solidFill>
                <a:effectLst>
                  <a:glow rad="2286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点点滴滴</a:t>
            </a:r>
            <a:endParaRPr lang="zh-CN" altLang="en-US" sz="3600" dirty="0">
              <a:solidFill>
                <a:srgbClr val="F47EA1"/>
              </a:solidFill>
              <a:effectLst>
                <a:glow rad="228600">
                  <a:schemeClr val="bg1"/>
                </a:glow>
              </a:effectLst>
              <a:latin typeface="汉仪黑咪体简" panose="02010609000101010101" pitchFamily="49" charset="-122"/>
              <a:ea typeface="汉仪黑咪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9152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73" y="340468"/>
            <a:ext cx="11303540" cy="6196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6400582" y="1291053"/>
            <a:ext cx="5589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生活的迷雾慢慢散去</a:t>
            </a:r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，</a:t>
            </a:r>
            <a:endParaRPr lang="en-US" altLang="zh-CN" sz="28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爱情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变得更澄净、深刻</a:t>
            </a:r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。</a:t>
            </a:r>
            <a:endParaRPr lang="en-US" altLang="zh-CN" sz="28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endParaRPr lang="en-US" altLang="zh-CN" sz="28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我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知道</a:t>
            </a:r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，</a:t>
            </a:r>
            <a:endParaRPr lang="en-US" altLang="zh-CN" sz="28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在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你心里</a:t>
            </a:r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，</a:t>
            </a:r>
            <a:endParaRPr lang="en-US" altLang="zh-CN" sz="28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r>
              <a:rPr lang="zh-CN" altLang="en-US" sz="36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早已</a:t>
            </a:r>
            <a:r>
              <a:rPr lang="zh-CN" altLang="en-US" sz="36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习惯我的轻声问候</a:t>
            </a:r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，</a:t>
            </a:r>
            <a:endParaRPr lang="en-US" altLang="zh-CN" sz="28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而</a:t>
            </a:r>
            <a:r>
              <a:rPr lang="zh-CN" altLang="en-US" sz="28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在我心里</a:t>
            </a:r>
            <a:r>
              <a:rPr lang="zh-CN" altLang="en-US" sz="28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田相岳六朝小楷" panose="03000300000000000000" pitchFamily="66" charset="-122"/>
                <a:ea typeface="田相岳六朝小楷" panose="03000300000000000000" pitchFamily="66" charset="-122"/>
              </a:rPr>
              <a:t>，</a:t>
            </a:r>
            <a:endParaRPr lang="en-US" altLang="zh-CN" sz="2800" dirty="0" smtClean="0">
              <a:solidFill>
                <a:srgbClr val="F47EA1"/>
              </a:solidFill>
              <a:effectLst>
                <a:glow rad="1397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田相岳六朝小楷" panose="03000300000000000000" pitchFamily="66" charset="-122"/>
              <a:ea typeface="田相岳六朝小楷" panose="03000300000000000000" pitchFamily="66" charset="-122"/>
            </a:endParaRPr>
          </a:p>
          <a:p>
            <a:r>
              <a:rPr lang="zh-CN" altLang="en-US" sz="3600" dirty="0" smtClean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你</a:t>
            </a:r>
            <a:r>
              <a:rPr lang="zh-CN" altLang="en-US" sz="3600" dirty="0">
                <a:solidFill>
                  <a:srgbClr val="F47EA1"/>
                </a:solidFill>
                <a:effectLst>
                  <a:glow rad="1397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也早已刻骨铭心。</a:t>
            </a:r>
          </a:p>
        </p:txBody>
      </p:sp>
      <p:grpSp>
        <p:nvGrpSpPr>
          <p:cNvPr id="61" name="组合 60"/>
          <p:cNvGrpSpPr/>
          <p:nvPr/>
        </p:nvGrpSpPr>
        <p:grpSpPr>
          <a:xfrm>
            <a:off x="895875" y="1380216"/>
            <a:ext cx="5056306" cy="4117021"/>
            <a:chOff x="6104585" y="2003838"/>
            <a:chExt cx="5035640" cy="4100193"/>
          </a:xfrm>
        </p:grpSpPr>
        <p:grpSp>
          <p:nvGrpSpPr>
            <p:cNvPr id="62" name="组合 61"/>
            <p:cNvGrpSpPr/>
            <p:nvPr/>
          </p:nvGrpSpPr>
          <p:grpSpPr>
            <a:xfrm>
              <a:off x="6104585" y="2003838"/>
              <a:ext cx="5035640" cy="4100193"/>
              <a:chOff x="1059543" y="1465943"/>
              <a:chExt cx="3294743" cy="2682695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1059543" y="1465943"/>
                <a:ext cx="3294743" cy="2682695"/>
              </a:xfrm>
              <a:prstGeom prst="rect">
                <a:avLst/>
              </a:prstGeom>
              <a:gradFill>
                <a:gsLst>
                  <a:gs pos="1869">
                    <a:schemeClr val="bg1">
                      <a:lumMod val="95000"/>
                      <a:alpha val="70000"/>
                    </a:schemeClr>
                  </a:gs>
                  <a:gs pos="73000">
                    <a:schemeClr val="bg1">
                      <a:alpha val="70000"/>
                    </a:schemeClr>
                  </a:gs>
                  <a:gs pos="26200">
                    <a:srgbClr val="FCFCFC">
                      <a:alpha val="70000"/>
                    </a:srgbClr>
                  </a:gs>
                  <a:gs pos="100000">
                    <a:schemeClr val="bg1">
                      <a:lumMod val="95000"/>
                      <a:alpha val="70000"/>
                    </a:schemeClr>
                  </a:gs>
                </a:gsLst>
                <a:lin ang="3000000" scaled="0"/>
              </a:gradFill>
              <a:ln>
                <a:noFill/>
              </a:ln>
              <a:effectLst>
                <a:outerShdw blurRad="444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1219199" y="1640114"/>
                <a:ext cx="3022556" cy="2015037"/>
              </a:xfrm>
              <a:prstGeom prst="rect">
                <a:avLst/>
              </a:prstGeom>
              <a:blipFill dpi="0" rotWithShape="1">
                <a:blip r:embed="rId3"/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3" name="文本框 62"/>
            <p:cNvSpPr txBox="1"/>
            <p:nvPr/>
          </p:nvSpPr>
          <p:spPr>
            <a:xfrm>
              <a:off x="6259134" y="5560116"/>
              <a:ext cx="4709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田相岳六朝小楷" panose="03000300000000000000" pitchFamily="66" charset="-122"/>
                  <a:ea typeface="田相岳六朝小楷" panose="03000300000000000000" pitchFamily="66" charset="-122"/>
                </a:rPr>
                <a:t>20XX.XX.XX    XXXXX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田相岳六朝小楷" panose="03000300000000000000" pitchFamily="66" charset="-122"/>
                <a:ea typeface="田相岳六朝小楷" panose="03000300000000000000" pitchFamily="66" charset="-122"/>
              </a:endParaRPr>
            </a:p>
          </p:txBody>
        </p:sp>
      </p:grpSp>
      <p:cxnSp>
        <p:nvCxnSpPr>
          <p:cNvPr id="66" name="直接连接符 65"/>
          <p:cNvCxnSpPr/>
          <p:nvPr/>
        </p:nvCxnSpPr>
        <p:spPr>
          <a:xfrm>
            <a:off x="7123149" y="5816923"/>
            <a:ext cx="632057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任意多边形 66"/>
          <p:cNvSpPr>
            <a:spLocks noChangeAspect="1"/>
          </p:cNvSpPr>
          <p:nvPr/>
        </p:nvSpPr>
        <p:spPr bwMode="auto">
          <a:xfrm>
            <a:off x="6499038" y="5607121"/>
            <a:ext cx="428710" cy="360000"/>
          </a:xfrm>
          <a:custGeom>
            <a:avLst/>
            <a:gdLst>
              <a:gd name="connsiteX0" fmla="*/ 0 w 5071779"/>
              <a:gd name="connsiteY0" fmla="*/ 3745452 h 4258917"/>
              <a:gd name="connsiteX1" fmla="*/ 5065409 w 5071779"/>
              <a:gd name="connsiteY1" fmla="*/ 3745452 h 4258917"/>
              <a:gd name="connsiteX2" fmla="*/ 5071779 w 5071779"/>
              <a:gd name="connsiteY2" fmla="*/ 3745452 h 4258917"/>
              <a:gd name="connsiteX3" fmla="*/ 5070869 w 5071779"/>
              <a:gd name="connsiteY3" fmla="*/ 3776981 h 4258917"/>
              <a:gd name="connsiteX4" fmla="*/ 5069504 w 5071779"/>
              <a:gd name="connsiteY4" fmla="*/ 3807158 h 4258917"/>
              <a:gd name="connsiteX5" fmla="*/ 5066774 w 5071779"/>
              <a:gd name="connsiteY5" fmla="*/ 3837335 h 4258917"/>
              <a:gd name="connsiteX6" fmla="*/ 5063589 w 5071779"/>
              <a:gd name="connsiteY6" fmla="*/ 3865711 h 4258917"/>
              <a:gd name="connsiteX7" fmla="*/ 5058583 w 5071779"/>
              <a:gd name="connsiteY7" fmla="*/ 3893186 h 4258917"/>
              <a:gd name="connsiteX8" fmla="*/ 5053123 w 5071779"/>
              <a:gd name="connsiteY8" fmla="*/ 3919760 h 4258917"/>
              <a:gd name="connsiteX9" fmla="*/ 5046297 w 5071779"/>
              <a:gd name="connsiteY9" fmla="*/ 3945433 h 4258917"/>
              <a:gd name="connsiteX10" fmla="*/ 5039017 w 5071779"/>
              <a:gd name="connsiteY10" fmla="*/ 3970206 h 4258917"/>
              <a:gd name="connsiteX11" fmla="*/ 5029916 w 5071779"/>
              <a:gd name="connsiteY11" fmla="*/ 3993627 h 4258917"/>
              <a:gd name="connsiteX12" fmla="*/ 5019906 w 5071779"/>
              <a:gd name="connsiteY12" fmla="*/ 4016147 h 4258917"/>
              <a:gd name="connsiteX13" fmla="*/ 5009440 w 5071779"/>
              <a:gd name="connsiteY13" fmla="*/ 4037767 h 4258917"/>
              <a:gd name="connsiteX14" fmla="*/ 4997609 w 5071779"/>
              <a:gd name="connsiteY14" fmla="*/ 4058035 h 4258917"/>
              <a:gd name="connsiteX15" fmla="*/ 4984868 w 5071779"/>
              <a:gd name="connsiteY15" fmla="*/ 4077853 h 4258917"/>
              <a:gd name="connsiteX16" fmla="*/ 4971217 w 5071779"/>
              <a:gd name="connsiteY16" fmla="*/ 4096320 h 4258917"/>
              <a:gd name="connsiteX17" fmla="*/ 4956201 w 5071779"/>
              <a:gd name="connsiteY17" fmla="*/ 4113886 h 4258917"/>
              <a:gd name="connsiteX18" fmla="*/ 4940730 w 5071779"/>
              <a:gd name="connsiteY18" fmla="*/ 4130551 h 4258917"/>
              <a:gd name="connsiteX19" fmla="*/ 4923894 w 5071779"/>
              <a:gd name="connsiteY19" fmla="*/ 4145865 h 4258917"/>
              <a:gd name="connsiteX20" fmla="*/ 4906148 w 5071779"/>
              <a:gd name="connsiteY20" fmla="*/ 4160728 h 4258917"/>
              <a:gd name="connsiteX21" fmla="*/ 4886582 w 5071779"/>
              <a:gd name="connsiteY21" fmla="*/ 4174241 h 4258917"/>
              <a:gd name="connsiteX22" fmla="*/ 4867015 w 5071779"/>
              <a:gd name="connsiteY22" fmla="*/ 4186402 h 4258917"/>
              <a:gd name="connsiteX23" fmla="*/ 4846084 w 5071779"/>
              <a:gd name="connsiteY23" fmla="*/ 4198112 h 4258917"/>
              <a:gd name="connsiteX24" fmla="*/ 4824242 w 5071779"/>
              <a:gd name="connsiteY24" fmla="*/ 4208472 h 4258917"/>
              <a:gd name="connsiteX25" fmla="*/ 4801036 w 5071779"/>
              <a:gd name="connsiteY25" fmla="*/ 4217930 h 4258917"/>
              <a:gd name="connsiteX26" fmla="*/ 4777374 w 5071779"/>
              <a:gd name="connsiteY26" fmla="*/ 4226488 h 4258917"/>
              <a:gd name="connsiteX27" fmla="*/ 4751892 w 5071779"/>
              <a:gd name="connsiteY27" fmla="*/ 4234595 h 4258917"/>
              <a:gd name="connsiteX28" fmla="*/ 4725955 w 5071779"/>
              <a:gd name="connsiteY28" fmla="*/ 4240901 h 4258917"/>
              <a:gd name="connsiteX29" fmla="*/ 4699109 w 5071779"/>
              <a:gd name="connsiteY29" fmla="*/ 4246306 h 4258917"/>
              <a:gd name="connsiteX30" fmla="*/ 4670897 w 5071779"/>
              <a:gd name="connsiteY30" fmla="*/ 4250810 h 4258917"/>
              <a:gd name="connsiteX31" fmla="*/ 4642230 w 5071779"/>
              <a:gd name="connsiteY31" fmla="*/ 4254413 h 4258917"/>
              <a:gd name="connsiteX32" fmla="*/ 4611743 w 5071779"/>
              <a:gd name="connsiteY32" fmla="*/ 4257116 h 4258917"/>
              <a:gd name="connsiteX33" fmla="*/ 4580800 w 5071779"/>
              <a:gd name="connsiteY33" fmla="*/ 4258467 h 4258917"/>
              <a:gd name="connsiteX34" fmla="*/ 4548493 w 5071779"/>
              <a:gd name="connsiteY34" fmla="*/ 4258917 h 4258917"/>
              <a:gd name="connsiteX35" fmla="*/ 519191 w 5071779"/>
              <a:gd name="connsiteY35" fmla="*/ 4258917 h 4258917"/>
              <a:gd name="connsiteX36" fmla="*/ 487338 w 5071779"/>
              <a:gd name="connsiteY36" fmla="*/ 4258467 h 4258917"/>
              <a:gd name="connsiteX37" fmla="*/ 456396 w 5071779"/>
              <a:gd name="connsiteY37" fmla="*/ 4257116 h 4258917"/>
              <a:gd name="connsiteX38" fmla="*/ 426364 w 5071779"/>
              <a:gd name="connsiteY38" fmla="*/ 4254413 h 4258917"/>
              <a:gd name="connsiteX39" fmla="*/ 397242 w 5071779"/>
              <a:gd name="connsiteY39" fmla="*/ 4250810 h 4258917"/>
              <a:gd name="connsiteX40" fmla="*/ 369485 w 5071779"/>
              <a:gd name="connsiteY40" fmla="*/ 4246306 h 4258917"/>
              <a:gd name="connsiteX41" fmla="*/ 342638 w 5071779"/>
              <a:gd name="connsiteY41" fmla="*/ 4240901 h 4258917"/>
              <a:gd name="connsiteX42" fmla="*/ 317157 w 5071779"/>
              <a:gd name="connsiteY42" fmla="*/ 4234595 h 4258917"/>
              <a:gd name="connsiteX43" fmla="*/ 292130 w 5071779"/>
              <a:gd name="connsiteY43" fmla="*/ 4226488 h 4258917"/>
              <a:gd name="connsiteX44" fmla="*/ 268013 w 5071779"/>
              <a:gd name="connsiteY44" fmla="*/ 4217930 h 4258917"/>
              <a:gd name="connsiteX45" fmla="*/ 245262 w 5071779"/>
              <a:gd name="connsiteY45" fmla="*/ 4208472 h 4258917"/>
              <a:gd name="connsiteX46" fmla="*/ 223875 w 5071779"/>
              <a:gd name="connsiteY46" fmla="*/ 4198112 h 4258917"/>
              <a:gd name="connsiteX47" fmla="*/ 202944 w 5071779"/>
              <a:gd name="connsiteY47" fmla="*/ 4186402 h 4258917"/>
              <a:gd name="connsiteX48" fmla="*/ 183377 w 5071779"/>
              <a:gd name="connsiteY48" fmla="*/ 4174241 h 4258917"/>
              <a:gd name="connsiteX49" fmla="*/ 164266 w 5071779"/>
              <a:gd name="connsiteY49" fmla="*/ 4160728 h 4258917"/>
              <a:gd name="connsiteX50" fmla="*/ 146520 w 5071779"/>
              <a:gd name="connsiteY50" fmla="*/ 4145865 h 4258917"/>
              <a:gd name="connsiteX51" fmla="*/ 130139 w 5071779"/>
              <a:gd name="connsiteY51" fmla="*/ 4130551 h 4258917"/>
              <a:gd name="connsiteX52" fmla="*/ 114213 w 5071779"/>
              <a:gd name="connsiteY52" fmla="*/ 4113886 h 4258917"/>
              <a:gd name="connsiteX53" fmla="*/ 99652 w 5071779"/>
              <a:gd name="connsiteY53" fmla="*/ 4096320 h 4258917"/>
              <a:gd name="connsiteX54" fmla="*/ 86001 w 5071779"/>
              <a:gd name="connsiteY54" fmla="*/ 4077853 h 4258917"/>
              <a:gd name="connsiteX55" fmla="*/ 73260 w 5071779"/>
              <a:gd name="connsiteY55" fmla="*/ 4058035 h 4258917"/>
              <a:gd name="connsiteX56" fmla="*/ 61884 w 5071779"/>
              <a:gd name="connsiteY56" fmla="*/ 4037767 h 4258917"/>
              <a:gd name="connsiteX57" fmla="*/ 50964 w 5071779"/>
              <a:gd name="connsiteY57" fmla="*/ 4016147 h 4258917"/>
              <a:gd name="connsiteX58" fmla="*/ 41408 w 5071779"/>
              <a:gd name="connsiteY58" fmla="*/ 3993627 h 4258917"/>
              <a:gd name="connsiteX59" fmla="*/ 32307 w 5071779"/>
              <a:gd name="connsiteY59" fmla="*/ 3970206 h 4258917"/>
              <a:gd name="connsiteX60" fmla="*/ 25027 w 5071779"/>
              <a:gd name="connsiteY60" fmla="*/ 3945433 h 4258917"/>
              <a:gd name="connsiteX61" fmla="*/ 18201 w 5071779"/>
              <a:gd name="connsiteY61" fmla="*/ 3919760 h 4258917"/>
              <a:gd name="connsiteX62" fmla="*/ 12741 w 5071779"/>
              <a:gd name="connsiteY62" fmla="*/ 3893186 h 4258917"/>
              <a:gd name="connsiteX63" fmla="*/ 8191 w 5071779"/>
              <a:gd name="connsiteY63" fmla="*/ 3865711 h 4258917"/>
              <a:gd name="connsiteX64" fmla="*/ 4551 w 5071779"/>
              <a:gd name="connsiteY64" fmla="*/ 3837335 h 4258917"/>
              <a:gd name="connsiteX65" fmla="*/ 2275 w 5071779"/>
              <a:gd name="connsiteY65" fmla="*/ 3807158 h 4258917"/>
              <a:gd name="connsiteX66" fmla="*/ 910 w 5071779"/>
              <a:gd name="connsiteY66" fmla="*/ 3776981 h 4258917"/>
              <a:gd name="connsiteX67" fmla="*/ 3908623 w 5071779"/>
              <a:gd name="connsiteY67" fmla="*/ 1461055 h 4258917"/>
              <a:gd name="connsiteX68" fmla="*/ 3908623 w 5071779"/>
              <a:gd name="connsiteY68" fmla="*/ 2739479 h 4258917"/>
              <a:gd name="connsiteX69" fmla="*/ 3924592 w 5071779"/>
              <a:gd name="connsiteY69" fmla="*/ 2739022 h 4258917"/>
              <a:gd name="connsiteX70" fmla="*/ 3940105 w 5071779"/>
              <a:gd name="connsiteY70" fmla="*/ 2738565 h 4258917"/>
              <a:gd name="connsiteX71" fmla="*/ 3956074 w 5071779"/>
              <a:gd name="connsiteY71" fmla="*/ 2737651 h 4258917"/>
              <a:gd name="connsiteX72" fmla="*/ 3971586 w 5071779"/>
              <a:gd name="connsiteY72" fmla="*/ 2736280 h 4258917"/>
              <a:gd name="connsiteX73" fmla="*/ 3986643 w 5071779"/>
              <a:gd name="connsiteY73" fmla="*/ 2734908 h 4258917"/>
              <a:gd name="connsiteX74" fmla="*/ 4002155 w 5071779"/>
              <a:gd name="connsiteY74" fmla="*/ 2732623 h 4258917"/>
              <a:gd name="connsiteX75" fmla="*/ 4017212 w 5071779"/>
              <a:gd name="connsiteY75" fmla="*/ 2730338 h 4258917"/>
              <a:gd name="connsiteX76" fmla="*/ 4031812 w 5071779"/>
              <a:gd name="connsiteY76" fmla="*/ 2727595 h 4258917"/>
              <a:gd name="connsiteX77" fmla="*/ 4046868 w 5071779"/>
              <a:gd name="connsiteY77" fmla="*/ 2724396 h 4258917"/>
              <a:gd name="connsiteX78" fmla="*/ 4061468 w 5071779"/>
              <a:gd name="connsiteY78" fmla="*/ 2721196 h 4258917"/>
              <a:gd name="connsiteX79" fmla="*/ 4076068 w 5071779"/>
              <a:gd name="connsiteY79" fmla="*/ 2717540 h 4258917"/>
              <a:gd name="connsiteX80" fmla="*/ 4091125 w 5071779"/>
              <a:gd name="connsiteY80" fmla="*/ 2712969 h 4258917"/>
              <a:gd name="connsiteX81" fmla="*/ 4105269 w 5071779"/>
              <a:gd name="connsiteY81" fmla="*/ 2708856 h 4258917"/>
              <a:gd name="connsiteX82" fmla="*/ 4119413 w 5071779"/>
              <a:gd name="connsiteY82" fmla="*/ 2703828 h 4258917"/>
              <a:gd name="connsiteX83" fmla="*/ 4133557 w 5071779"/>
              <a:gd name="connsiteY83" fmla="*/ 2698800 h 4258917"/>
              <a:gd name="connsiteX84" fmla="*/ 4147700 w 5071779"/>
              <a:gd name="connsiteY84" fmla="*/ 2692858 h 4258917"/>
              <a:gd name="connsiteX85" fmla="*/ 4161388 w 5071779"/>
              <a:gd name="connsiteY85" fmla="*/ 2686916 h 4258917"/>
              <a:gd name="connsiteX86" fmla="*/ 4175076 w 5071779"/>
              <a:gd name="connsiteY86" fmla="*/ 2680974 h 4258917"/>
              <a:gd name="connsiteX87" fmla="*/ 4188763 w 5071779"/>
              <a:gd name="connsiteY87" fmla="*/ 2674118 h 4258917"/>
              <a:gd name="connsiteX88" fmla="*/ 4201995 w 5071779"/>
              <a:gd name="connsiteY88" fmla="*/ 2667262 h 4258917"/>
              <a:gd name="connsiteX89" fmla="*/ 4215226 w 5071779"/>
              <a:gd name="connsiteY89" fmla="*/ 2659949 h 4258917"/>
              <a:gd name="connsiteX90" fmla="*/ 4228914 w 5071779"/>
              <a:gd name="connsiteY90" fmla="*/ 2652179 h 4258917"/>
              <a:gd name="connsiteX91" fmla="*/ 4242145 w 5071779"/>
              <a:gd name="connsiteY91" fmla="*/ 2643952 h 4258917"/>
              <a:gd name="connsiteX92" fmla="*/ 4255376 w 5071779"/>
              <a:gd name="connsiteY92" fmla="*/ 2635724 h 4258917"/>
              <a:gd name="connsiteX93" fmla="*/ 4268151 w 5071779"/>
              <a:gd name="connsiteY93" fmla="*/ 2627040 h 4258917"/>
              <a:gd name="connsiteX94" fmla="*/ 4280470 w 5071779"/>
              <a:gd name="connsiteY94" fmla="*/ 2617899 h 4258917"/>
              <a:gd name="connsiteX95" fmla="*/ 4293245 w 5071779"/>
              <a:gd name="connsiteY95" fmla="*/ 2607843 h 4258917"/>
              <a:gd name="connsiteX96" fmla="*/ 4305564 w 5071779"/>
              <a:gd name="connsiteY96" fmla="*/ 2598245 h 4258917"/>
              <a:gd name="connsiteX97" fmla="*/ 4317883 w 5071779"/>
              <a:gd name="connsiteY97" fmla="*/ 2588189 h 4258917"/>
              <a:gd name="connsiteX98" fmla="*/ 4330202 w 5071779"/>
              <a:gd name="connsiteY98" fmla="*/ 2577677 h 4258917"/>
              <a:gd name="connsiteX99" fmla="*/ 4342065 w 5071779"/>
              <a:gd name="connsiteY99" fmla="*/ 2566707 h 4258917"/>
              <a:gd name="connsiteX100" fmla="*/ 4354383 w 5071779"/>
              <a:gd name="connsiteY100" fmla="*/ 2555737 h 4258917"/>
              <a:gd name="connsiteX101" fmla="*/ 4366702 w 5071779"/>
              <a:gd name="connsiteY101" fmla="*/ 2543853 h 4258917"/>
              <a:gd name="connsiteX102" fmla="*/ 4378109 w 5071779"/>
              <a:gd name="connsiteY102" fmla="*/ 2532427 h 4258917"/>
              <a:gd name="connsiteX103" fmla="*/ 4389059 w 5071779"/>
              <a:gd name="connsiteY103" fmla="*/ 2520543 h 4258917"/>
              <a:gd name="connsiteX104" fmla="*/ 4400009 w 5071779"/>
              <a:gd name="connsiteY104" fmla="*/ 2508202 h 4258917"/>
              <a:gd name="connsiteX105" fmla="*/ 4410046 w 5071779"/>
              <a:gd name="connsiteY105" fmla="*/ 2496318 h 4258917"/>
              <a:gd name="connsiteX106" fmla="*/ 4420084 w 5071779"/>
              <a:gd name="connsiteY106" fmla="*/ 2483977 h 4258917"/>
              <a:gd name="connsiteX107" fmla="*/ 4429665 w 5071779"/>
              <a:gd name="connsiteY107" fmla="*/ 2470722 h 4258917"/>
              <a:gd name="connsiteX108" fmla="*/ 4439247 w 5071779"/>
              <a:gd name="connsiteY108" fmla="*/ 2458381 h 4258917"/>
              <a:gd name="connsiteX109" fmla="*/ 4447916 w 5071779"/>
              <a:gd name="connsiteY109" fmla="*/ 2445126 h 4258917"/>
              <a:gd name="connsiteX110" fmla="*/ 4456584 w 5071779"/>
              <a:gd name="connsiteY110" fmla="*/ 2432328 h 4258917"/>
              <a:gd name="connsiteX111" fmla="*/ 4464341 w 5071779"/>
              <a:gd name="connsiteY111" fmla="*/ 2419073 h 4258917"/>
              <a:gd name="connsiteX112" fmla="*/ 4472097 w 5071779"/>
              <a:gd name="connsiteY112" fmla="*/ 2405818 h 4258917"/>
              <a:gd name="connsiteX113" fmla="*/ 4479397 w 5071779"/>
              <a:gd name="connsiteY113" fmla="*/ 2392563 h 4258917"/>
              <a:gd name="connsiteX114" fmla="*/ 4486697 w 5071779"/>
              <a:gd name="connsiteY114" fmla="*/ 2378851 h 4258917"/>
              <a:gd name="connsiteX115" fmla="*/ 4493085 w 5071779"/>
              <a:gd name="connsiteY115" fmla="*/ 2365139 h 4258917"/>
              <a:gd name="connsiteX116" fmla="*/ 4499929 w 5071779"/>
              <a:gd name="connsiteY116" fmla="*/ 2350970 h 4258917"/>
              <a:gd name="connsiteX117" fmla="*/ 4505404 w 5071779"/>
              <a:gd name="connsiteY117" fmla="*/ 2336801 h 4258917"/>
              <a:gd name="connsiteX118" fmla="*/ 4510879 w 5071779"/>
              <a:gd name="connsiteY118" fmla="*/ 2322175 h 4258917"/>
              <a:gd name="connsiteX119" fmla="*/ 4516354 w 5071779"/>
              <a:gd name="connsiteY119" fmla="*/ 2308005 h 4258917"/>
              <a:gd name="connsiteX120" fmla="*/ 4520916 w 5071779"/>
              <a:gd name="connsiteY120" fmla="*/ 2293379 h 4258917"/>
              <a:gd name="connsiteX121" fmla="*/ 4525023 w 5071779"/>
              <a:gd name="connsiteY121" fmla="*/ 2278753 h 4258917"/>
              <a:gd name="connsiteX122" fmla="*/ 4529129 w 5071779"/>
              <a:gd name="connsiteY122" fmla="*/ 2263670 h 4258917"/>
              <a:gd name="connsiteX123" fmla="*/ 4532779 w 5071779"/>
              <a:gd name="connsiteY123" fmla="*/ 2248586 h 4258917"/>
              <a:gd name="connsiteX124" fmla="*/ 4535973 w 5071779"/>
              <a:gd name="connsiteY124" fmla="*/ 2233503 h 4258917"/>
              <a:gd name="connsiteX125" fmla="*/ 4538710 w 5071779"/>
              <a:gd name="connsiteY125" fmla="*/ 2217963 h 4258917"/>
              <a:gd name="connsiteX126" fmla="*/ 4540991 w 5071779"/>
              <a:gd name="connsiteY126" fmla="*/ 2202422 h 4258917"/>
              <a:gd name="connsiteX127" fmla="*/ 4543273 w 5071779"/>
              <a:gd name="connsiteY127" fmla="*/ 2186425 h 4258917"/>
              <a:gd name="connsiteX128" fmla="*/ 4545098 w 5071779"/>
              <a:gd name="connsiteY128" fmla="*/ 2170427 h 4258917"/>
              <a:gd name="connsiteX129" fmla="*/ 4546466 w 5071779"/>
              <a:gd name="connsiteY129" fmla="*/ 2154430 h 4258917"/>
              <a:gd name="connsiteX130" fmla="*/ 4547379 w 5071779"/>
              <a:gd name="connsiteY130" fmla="*/ 2138432 h 4258917"/>
              <a:gd name="connsiteX131" fmla="*/ 4547835 w 5071779"/>
              <a:gd name="connsiteY131" fmla="*/ 2121978 h 4258917"/>
              <a:gd name="connsiteX132" fmla="*/ 4547835 w 5071779"/>
              <a:gd name="connsiteY132" fmla="*/ 2105523 h 4258917"/>
              <a:gd name="connsiteX133" fmla="*/ 4547835 w 5071779"/>
              <a:gd name="connsiteY133" fmla="*/ 2089526 h 4258917"/>
              <a:gd name="connsiteX134" fmla="*/ 4547379 w 5071779"/>
              <a:gd name="connsiteY134" fmla="*/ 2073986 h 4258917"/>
              <a:gd name="connsiteX135" fmla="*/ 4546466 w 5071779"/>
              <a:gd name="connsiteY135" fmla="*/ 2057988 h 4258917"/>
              <a:gd name="connsiteX136" fmla="*/ 4545098 w 5071779"/>
              <a:gd name="connsiteY136" fmla="*/ 2042448 h 4258917"/>
              <a:gd name="connsiteX137" fmla="*/ 4543273 w 5071779"/>
              <a:gd name="connsiteY137" fmla="*/ 2027365 h 4258917"/>
              <a:gd name="connsiteX138" fmla="*/ 4540991 w 5071779"/>
              <a:gd name="connsiteY138" fmla="*/ 2011824 h 4258917"/>
              <a:gd name="connsiteX139" fmla="*/ 4538710 w 5071779"/>
              <a:gd name="connsiteY139" fmla="*/ 1996741 h 4258917"/>
              <a:gd name="connsiteX140" fmla="*/ 4535973 w 5071779"/>
              <a:gd name="connsiteY140" fmla="*/ 1981658 h 4258917"/>
              <a:gd name="connsiteX141" fmla="*/ 4532779 w 5071779"/>
              <a:gd name="connsiteY141" fmla="*/ 1967031 h 4258917"/>
              <a:gd name="connsiteX142" fmla="*/ 4529129 w 5071779"/>
              <a:gd name="connsiteY142" fmla="*/ 1952405 h 4258917"/>
              <a:gd name="connsiteX143" fmla="*/ 4525023 w 5071779"/>
              <a:gd name="connsiteY143" fmla="*/ 1937779 h 4258917"/>
              <a:gd name="connsiteX144" fmla="*/ 4520916 w 5071779"/>
              <a:gd name="connsiteY144" fmla="*/ 1922696 h 4258917"/>
              <a:gd name="connsiteX145" fmla="*/ 4516354 w 5071779"/>
              <a:gd name="connsiteY145" fmla="*/ 1908526 h 4258917"/>
              <a:gd name="connsiteX146" fmla="*/ 4510879 w 5071779"/>
              <a:gd name="connsiteY146" fmla="*/ 1893900 h 4258917"/>
              <a:gd name="connsiteX147" fmla="*/ 4505404 w 5071779"/>
              <a:gd name="connsiteY147" fmla="*/ 1880188 h 4258917"/>
              <a:gd name="connsiteX148" fmla="*/ 4499929 w 5071779"/>
              <a:gd name="connsiteY148" fmla="*/ 1866019 h 4258917"/>
              <a:gd name="connsiteX149" fmla="*/ 4493085 w 5071779"/>
              <a:gd name="connsiteY149" fmla="*/ 1851850 h 4258917"/>
              <a:gd name="connsiteX150" fmla="*/ 4486697 w 5071779"/>
              <a:gd name="connsiteY150" fmla="*/ 1838138 h 4258917"/>
              <a:gd name="connsiteX151" fmla="*/ 4479397 w 5071779"/>
              <a:gd name="connsiteY151" fmla="*/ 1824426 h 4258917"/>
              <a:gd name="connsiteX152" fmla="*/ 4472097 w 5071779"/>
              <a:gd name="connsiteY152" fmla="*/ 1811171 h 4258917"/>
              <a:gd name="connsiteX153" fmla="*/ 4464341 w 5071779"/>
              <a:gd name="connsiteY153" fmla="*/ 1797458 h 4258917"/>
              <a:gd name="connsiteX154" fmla="*/ 4456584 w 5071779"/>
              <a:gd name="connsiteY154" fmla="*/ 1783746 h 4258917"/>
              <a:gd name="connsiteX155" fmla="*/ 4447916 w 5071779"/>
              <a:gd name="connsiteY155" fmla="*/ 1770491 h 4258917"/>
              <a:gd name="connsiteX156" fmla="*/ 4439247 w 5071779"/>
              <a:gd name="connsiteY156" fmla="*/ 1757693 h 4258917"/>
              <a:gd name="connsiteX157" fmla="*/ 4429665 w 5071779"/>
              <a:gd name="connsiteY157" fmla="*/ 1744438 h 4258917"/>
              <a:gd name="connsiteX158" fmla="*/ 4420084 w 5071779"/>
              <a:gd name="connsiteY158" fmla="*/ 1731640 h 4258917"/>
              <a:gd name="connsiteX159" fmla="*/ 4410046 w 5071779"/>
              <a:gd name="connsiteY159" fmla="*/ 1718842 h 4258917"/>
              <a:gd name="connsiteX160" fmla="*/ 4400009 w 5071779"/>
              <a:gd name="connsiteY160" fmla="*/ 1706502 h 4258917"/>
              <a:gd name="connsiteX161" fmla="*/ 4389059 w 5071779"/>
              <a:gd name="connsiteY161" fmla="*/ 1693704 h 4258917"/>
              <a:gd name="connsiteX162" fmla="*/ 4378109 w 5071779"/>
              <a:gd name="connsiteY162" fmla="*/ 1681363 h 4258917"/>
              <a:gd name="connsiteX163" fmla="*/ 4366702 w 5071779"/>
              <a:gd name="connsiteY163" fmla="*/ 1669479 h 4258917"/>
              <a:gd name="connsiteX164" fmla="*/ 4354383 w 5071779"/>
              <a:gd name="connsiteY164" fmla="*/ 1656681 h 4258917"/>
              <a:gd name="connsiteX165" fmla="*/ 4342065 w 5071779"/>
              <a:gd name="connsiteY165" fmla="*/ 1644797 h 4258917"/>
              <a:gd name="connsiteX166" fmla="*/ 4330202 w 5071779"/>
              <a:gd name="connsiteY166" fmla="*/ 1632913 h 4258917"/>
              <a:gd name="connsiteX167" fmla="*/ 4317883 w 5071779"/>
              <a:gd name="connsiteY167" fmla="*/ 1621487 h 4258917"/>
              <a:gd name="connsiteX168" fmla="*/ 4305564 w 5071779"/>
              <a:gd name="connsiteY168" fmla="*/ 1610517 h 4258917"/>
              <a:gd name="connsiteX169" fmla="*/ 4293245 w 5071779"/>
              <a:gd name="connsiteY169" fmla="*/ 1600461 h 4258917"/>
              <a:gd name="connsiteX170" fmla="*/ 4280470 w 5071779"/>
              <a:gd name="connsiteY170" fmla="*/ 1589949 h 4258917"/>
              <a:gd name="connsiteX171" fmla="*/ 4268151 w 5071779"/>
              <a:gd name="connsiteY171" fmla="*/ 1580350 h 4258917"/>
              <a:gd name="connsiteX172" fmla="*/ 4255376 w 5071779"/>
              <a:gd name="connsiteY172" fmla="*/ 1571209 h 4258917"/>
              <a:gd name="connsiteX173" fmla="*/ 4242145 w 5071779"/>
              <a:gd name="connsiteY173" fmla="*/ 1562068 h 4258917"/>
              <a:gd name="connsiteX174" fmla="*/ 4228914 w 5071779"/>
              <a:gd name="connsiteY174" fmla="*/ 1553383 h 4258917"/>
              <a:gd name="connsiteX175" fmla="*/ 4215226 w 5071779"/>
              <a:gd name="connsiteY175" fmla="*/ 1545156 h 4258917"/>
              <a:gd name="connsiteX176" fmla="*/ 4201995 w 5071779"/>
              <a:gd name="connsiteY176" fmla="*/ 1537386 h 4258917"/>
              <a:gd name="connsiteX177" fmla="*/ 4188763 w 5071779"/>
              <a:gd name="connsiteY177" fmla="*/ 1530073 h 4258917"/>
              <a:gd name="connsiteX178" fmla="*/ 4175076 w 5071779"/>
              <a:gd name="connsiteY178" fmla="*/ 1522760 h 4258917"/>
              <a:gd name="connsiteX179" fmla="*/ 4161388 w 5071779"/>
              <a:gd name="connsiteY179" fmla="*/ 1515903 h 4258917"/>
              <a:gd name="connsiteX180" fmla="*/ 4147700 w 5071779"/>
              <a:gd name="connsiteY180" fmla="*/ 1509505 h 4258917"/>
              <a:gd name="connsiteX181" fmla="*/ 4133557 w 5071779"/>
              <a:gd name="connsiteY181" fmla="*/ 1503563 h 4258917"/>
              <a:gd name="connsiteX182" fmla="*/ 4119413 w 5071779"/>
              <a:gd name="connsiteY182" fmla="*/ 1498078 h 4258917"/>
              <a:gd name="connsiteX183" fmla="*/ 4105269 w 5071779"/>
              <a:gd name="connsiteY183" fmla="*/ 1493050 h 4258917"/>
              <a:gd name="connsiteX184" fmla="*/ 4091125 w 5071779"/>
              <a:gd name="connsiteY184" fmla="*/ 1488479 h 4258917"/>
              <a:gd name="connsiteX185" fmla="*/ 4076068 w 5071779"/>
              <a:gd name="connsiteY185" fmla="*/ 1483909 h 4258917"/>
              <a:gd name="connsiteX186" fmla="*/ 4061468 w 5071779"/>
              <a:gd name="connsiteY186" fmla="*/ 1479795 h 4258917"/>
              <a:gd name="connsiteX187" fmla="*/ 4046868 w 5071779"/>
              <a:gd name="connsiteY187" fmla="*/ 1476138 h 4258917"/>
              <a:gd name="connsiteX188" fmla="*/ 4031812 w 5071779"/>
              <a:gd name="connsiteY188" fmla="*/ 1472939 h 4258917"/>
              <a:gd name="connsiteX189" fmla="*/ 4017212 w 5071779"/>
              <a:gd name="connsiteY189" fmla="*/ 1470197 h 4258917"/>
              <a:gd name="connsiteX190" fmla="*/ 4002155 w 5071779"/>
              <a:gd name="connsiteY190" fmla="*/ 1467911 h 4258917"/>
              <a:gd name="connsiteX191" fmla="*/ 3986643 w 5071779"/>
              <a:gd name="connsiteY191" fmla="*/ 1465626 h 4258917"/>
              <a:gd name="connsiteX192" fmla="*/ 3971586 w 5071779"/>
              <a:gd name="connsiteY192" fmla="*/ 1463798 h 4258917"/>
              <a:gd name="connsiteX193" fmla="*/ 3956074 w 5071779"/>
              <a:gd name="connsiteY193" fmla="*/ 1462883 h 4258917"/>
              <a:gd name="connsiteX194" fmla="*/ 3940105 w 5071779"/>
              <a:gd name="connsiteY194" fmla="*/ 1461512 h 4258917"/>
              <a:gd name="connsiteX195" fmla="*/ 3924592 w 5071779"/>
              <a:gd name="connsiteY195" fmla="*/ 1461055 h 4258917"/>
              <a:gd name="connsiteX196" fmla="*/ 1152677 w 5071779"/>
              <a:gd name="connsiteY196" fmla="*/ 1157168 h 4258917"/>
              <a:gd name="connsiteX197" fmla="*/ 3915430 w 5071779"/>
              <a:gd name="connsiteY197" fmla="*/ 1157168 h 4258917"/>
              <a:gd name="connsiteX198" fmla="*/ 3939601 w 5071779"/>
              <a:gd name="connsiteY198" fmla="*/ 1157623 h 4258917"/>
              <a:gd name="connsiteX199" fmla="*/ 3964228 w 5071779"/>
              <a:gd name="connsiteY199" fmla="*/ 1158532 h 4258917"/>
              <a:gd name="connsiteX200" fmla="*/ 3987942 w 5071779"/>
              <a:gd name="connsiteY200" fmla="*/ 1159896 h 4258917"/>
              <a:gd name="connsiteX201" fmla="*/ 4011657 w 5071779"/>
              <a:gd name="connsiteY201" fmla="*/ 1161715 h 4258917"/>
              <a:gd name="connsiteX202" fmla="*/ 4034916 w 5071779"/>
              <a:gd name="connsiteY202" fmla="*/ 1163988 h 4258917"/>
              <a:gd name="connsiteX203" fmla="*/ 4058174 w 5071779"/>
              <a:gd name="connsiteY203" fmla="*/ 1167171 h 4258917"/>
              <a:gd name="connsiteX204" fmla="*/ 4080977 w 5071779"/>
              <a:gd name="connsiteY204" fmla="*/ 1170353 h 4258917"/>
              <a:gd name="connsiteX205" fmla="*/ 4104235 w 5071779"/>
              <a:gd name="connsiteY205" fmla="*/ 1174445 h 4258917"/>
              <a:gd name="connsiteX206" fmla="*/ 4126582 w 5071779"/>
              <a:gd name="connsiteY206" fmla="*/ 1178992 h 4258917"/>
              <a:gd name="connsiteX207" fmla="*/ 4148928 w 5071779"/>
              <a:gd name="connsiteY207" fmla="*/ 1184448 h 4258917"/>
              <a:gd name="connsiteX208" fmla="*/ 4170819 w 5071779"/>
              <a:gd name="connsiteY208" fmla="*/ 1189904 h 4258917"/>
              <a:gd name="connsiteX209" fmla="*/ 4192709 w 5071779"/>
              <a:gd name="connsiteY209" fmla="*/ 1196269 h 4258917"/>
              <a:gd name="connsiteX210" fmla="*/ 4214599 w 5071779"/>
              <a:gd name="connsiteY210" fmla="*/ 1203089 h 4258917"/>
              <a:gd name="connsiteX211" fmla="*/ 4236490 w 5071779"/>
              <a:gd name="connsiteY211" fmla="*/ 1210364 h 4258917"/>
              <a:gd name="connsiteX212" fmla="*/ 4257468 w 5071779"/>
              <a:gd name="connsiteY212" fmla="*/ 1218093 h 4258917"/>
              <a:gd name="connsiteX213" fmla="*/ 4278903 w 5071779"/>
              <a:gd name="connsiteY213" fmla="*/ 1226732 h 4258917"/>
              <a:gd name="connsiteX214" fmla="*/ 4299425 w 5071779"/>
              <a:gd name="connsiteY214" fmla="*/ 1235370 h 4258917"/>
              <a:gd name="connsiteX215" fmla="*/ 4320403 w 5071779"/>
              <a:gd name="connsiteY215" fmla="*/ 1244918 h 4258917"/>
              <a:gd name="connsiteX216" fmla="*/ 4340469 w 5071779"/>
              <a:gd name="connsiteY216" fmla="*/ 1254921 h 4258917"/>
              <a:gd name="connsiteX217" fmla="*/ 4360992 w 5071779"/>
              <a:gd name="connsiteY217" fmla="*/ 1266288 h 4258917"/>
              <a:gd name="connsiteX218" fmla="*/ 4381514 w 5071779"/>
              <a:gd name="connsiteY218" fmla="*/ 1277200 h 4258917"/>
              <a:gd name="connsiteX219" fmla="*/ 4401124 w 5071779"/>
              <a:gd name="connsiteY219" fmla="*/ 1289021 h 4258917"/>
              <a:gd name="connsiteX220" fmla="*/ 4420734 w 5071779"/>
              <a:gd name="connsiteY220" fmla="*/ 1301297 h 4258917"/>
              <a:gd name="connsiteX221" fmla="*/ 4440344 w 5071779"/>
              <a:gd name="connsiteY221" fmla="*/ 1314028 h 4258917"/>
              <a:gd name="connsiteX222" fmla="*/ 4459498 w 5071779"/>
              <a:gd name="connsiteY222" fmla="*/ 1327213 h 4258917"/>
              <a:gd name="connsiteX223" fmla="*/ 4478197 w 5071779"/>
              <a:gd name="connsiteY223" fmla="*/ 1341308 h 4258917"/>
              <a:gd name="connsiteX224" fmla="*/ 4497351 w 5071779"/>
              <a:gd name="connsiteY224" fmla="*/ 1355402 h 4258917"/>
              <a:gd name="connsiteX225" fmla="*/ 4516505 w 5071779"/>
              <a:gd name="connsiteY225" fmla="*/ 1370406 h 4258917"/>
              <a:gd name="connsiteX226" fmla="*/ 4534747 w 5071779"/>
              <a:gd name="connsiteY226" fmla="*/ 1386320 h 4258917"/>
              <a:gd name="connsiteX227" fmla="*/ 4552989 w 5071779"/>
              <a:gd name="connsiteY227" fmla="*/ 1402688 h 4258917"/>
              <a:gd name="connsiteX228" fmla="*/ 4570775 w 5071779"/>
              <a:gd name="connsiteY228" fmla="*/ 1419510 h 4258917"/>
              <a:gd name="connsiteX229" fmla="*/ 4588561 w 5071779"/>
              <a:gd name="connsiteY229" fmla="*/ 1436333 h 4258917"/>
              <a:gd name="connsiteX230" fmla="*/ 4605891 w 5071779"/>
              <a:gd name="connsiteY230" fmla="*/ 1454065 h 4258917"/>
              <a:gd name="connsiteX231" fmla="*/ 4622765 w 5071779"/>
              <a:gd name="connsiteY231" fmla="*/ 1471797 h 4258917"/>
              <a:gd name="connsiteX232" fmla="*/ 4639638 w 5071779"/>
              <a:gd name="connsiteY232" fmla="*/ 1489984 h 4258917"/>
              <a:gd name="connsiteX233" fmla="*/ 4655600 w 5071779"/>
              <a:gd name="connsiteY233" fmla="*/ 1508171 h 4258917"/>
              <a:gd name="connsiteX234" fmla="*/ 4670650 w 5071779"/>
              <a:gd name="connsiteY234" fmla="*/ 1526357 h 4258917"/>
              <a:gd name="connsiteX235" fmla="*/ 4685243 w 5071779"/>
              <a:gd name="connsiteY235" fmla="*/ 1545453 h 4258917"/>
              <a:gd name="connsiteX236" fmla="*/ 4699381 w 5071779"/>
              <a:gd name="connsiteY236" fmla="*/ 1564549 h 4258917"/>
              <a:gd name="connsiteX237" fmla="*/ 4713062 w 5071779"/>
              <a:gd name="connsiteY237" fmla="*/ 1583645 h 4258917"/>
              <a:gd name="connsiteX238" fmla="*/ 4725832 w 5071779"/>
              <a:gd name="connsiteY238" fmla="*/ 1602741 h 4258917"/>
              <a:gd name="connsiteX239" fmla="*/ 4738601 w 5071779"/>
              <a:gd name="connsiteY239" fmla="*/ 1622292 h 4258917"/>
              <a:gd name="connsiteX240" fmla="*/ 4750459 w 5071779"/>
              <a:gd name="connsiteY240" fmla="*/ 1641842 h 4258917"/>
              <a:gd name="connsiteX241" fmla="*/ 4761860 w 5071779"/>
              <a:gd name="connsiteY241" fmla="*/ 1661848 h 4258917"/>
              <a:gd name="connsiteX242" fmla="*/ 4772349 w 5071779"/>
              <a:gd name="connsiteY242" fmla="*/ 1682308 h 4258917"/>
              <a:gd name="connsiteX243" fmla="*/ 4783294 w 5071779"/>
              <a:gd name="connsiteY243" fmla="*/ 1702768 h 4258917"/>
              <a:gd name="connsiteX244" fmla="*/ 4792871 w 5071779"/>
              <a:gd name="connsiteY244" fmla="*/ 1723682 h 4258917"/>
              <a:gd name="connsiteX245" fmla="*/ 4801992 w 5071779"/>
              <a:gd name="connsiteY245" fmla="*/ 1744142 h 4258917"/>
              <a:gd name="connsiteX246" fmla="*/ 4810657 w 5071779"/>
              <a:gd name="connsiteY246" fmla="*/ 1765512 h 4258917"/>
              <a:gd name="connsiteX247" fmla="*/ 4818410 w 5071779"/>
              <a:gd name="connsiteY247" fmla="*/ 1786426 h 4258917"/>
              <a:gd name="connsiteX248" fmla="*/ 4826163 w 5071779"/>
              <a:gd name="connsiteY248" fmla="*/ 1808705 h 4258917"/>
              <a:gd name="connsiteX249" fmla="*/ 4833004 w 5071779"/>
              <a:gd name="connsiteY249" fmla="*/ 1830074 h 4258917"/>
              <a:gd name="connsiteX250" fmla="*/ 4839388 w 5071779"/>
              <a:gd name="connsiteY250" fmla="*/ 1852353 h 4258917"/>
              <a:gd name="connsiteX251" fmla="*/ 4845317 w 5071779"/>
              <a:gd name="connsiteY251" fmla="*/ 1874177 h 4258917"/>
              <a:gd name="connsiteX252" fmla="*/ 4850334 w 5071779"/>
              <a:gd name="connsiteY252" fmla="*/ 1896910 h 4258917"/>
              <a:gd name="connsiteX253" fmla="*/ 4854894 w 5071779"/>
              <a:gd name="connsiteY253" fmla="*/ 1919189 h 4258917"/>
              <a:gd name="connsiteX254" fmla="*/ 4859455 w 5071779"/>
              <a:gd name="connsiteY254" fmla="*/ 1942832 h 4258917"/>
              <a:gd name="connsiteX255" fmla="*/ 4862647 w 5071779"/>
              <a:gd name="connsiteY255" fmla="*/ 1965565 h 4258917"/>
              <a:gd name="connsiteX256" fmla="*/ 4865839 w 5071779"/>
              <a:gd name="connsiteY256" fmla="*/ 1989208 h 4258917"/>
              <a:gd name="connsiteX257" fmla="*/ 4868576 w 5071779"/>
              <a:gd name="connsiteY257" fmla="*/ 2012850 h 4258917"/>
              <a:gd name="connsiteX258" fmla="*/ 4870400 w 5071779"/>
              <a:gd name="connsiteY258" fmla="*/ 2036493 h 4258917"/>
              <a:gd name="connsiteX259" fmla="*/ 4871768 w 5071779"/>
              <a:gd name="connsiteY259" fmla="*/ 2060590 h 4258917"/>
              <a:gd name="connsiteX260" fmla="*/ 4872680 w 5071779"/>
              <a:gd name="connsiteY260" fmla="*/ 2085142 h 4258917"/>
              <a:gd name="connsiteX261" fmla="*/ 4872680 w 5071779"/>
              <a:gd name="connsiteY261" fmla="*/ 2109694 h 4258917"/>
              <a:gd name="connsiteX262" fmla="*/ 4872680 w 5071779"/>
              <a:gd name="connsiteY262" fmla="*/ 2134246 h 4258917"/>
              <a:gd name="connsiteX263" fmla="*/ 4871768 w 5071779"/>
              <a:gd name="connsiteY263" fmla="*/ 2158798 h 4258917"/>
              <a:gd name="connsiteX264" fmla="*/ 4870400 w 5071779"/>
              <a:gd name="connsiteY264" fmla="*/ 2183350 h 4258917"/>
              <a:gd name="connsiteX265" fmla="*/ 4868576 w 5071779"/>
              <a:gd name="connsiteY265" fmla="*/ 2207902 h 4258917"/>
              <a:gd name="connsiteX266" fmla="*/ 4865839 w 5071779"/>
              <a:gd name="connsiteY266" fmla="*/ 2231999 h 4258917"/>
              <a:gd name="connsiteX267" fmla="*/ 4862647 w 5071779"/>
              <a:gd name="connsiteY267" fmla="*/ 2255187 h 4258917"/>
              <a:gd name="connsiteX268" fmla="*/ 4859455 w 5071779"/>
              <a:gd name="connsiteY268" fmla="*/ 2278830 h 4258917"/>
              <a:gd name="connsiteX269" fmla="*/ 4854894 w 5071779"/>
              <a:gd name="connsiteY269" fmla="*/ 2302018 h 4258917"/>
              <a:gd name="connsiteX270" fmla="*/ 4850334 w 5071779"/>
              <a:gd name="connsiteY270" fmla="*/ 2324751 h 4258917"/>
              <a:gd name="connsiteX271" fmla="*/ 4845317 w 5071779"/>
              <a:gd name="connsiteY271" fmla="*/ 2347939 h 4258917"/>
              <a:gd name="connsiteX272" fmla="*/ 4839388 w 5071779"/>
              <a:gd name="connsiteY272" fmla="*/ 2370218 h 4258917"/>
              <a:gd name="connsiteX273" fmla="*/ 4833004 w 5071779"/>
              <a:gd name="connsiteY273" fmla="*/ 2392497 h 4258917"/>
              <a:gd name="connsiteX274" fmla="*/ 4826163 w 5071779"/>
              <a:gd name="connsiteY274" fmla="*/ 2414321 h 4258917"/>
              <a:gd name="connsiteX275" fmla="*/ 4818410 w 5071779"/>
              <a:gd name="connsiteY275" fmla="*/ 2435690 h 4258917"/>
              <a:gd name="connsiteX276" fmla="*/ 4810657 w 5071779"/>
              <a:gd name="connsiteY276" fmla="*/ 2457514 h 4258917"/>
              <a:gd name="connsiteX277" fmla="*/ 4801992 w 5071779"/>
              <a:gd name="connsiteY277" fmla="*/ 2478883 h 4258917"/>
              <a:gd name="connsiteX278" fmla="*/ 4792871 w 5071779"/>
              <a:gd name="connsiteY278" fmla="*/ 2499798 h 4258917"/>
              <a:gd name="connsiteX279" fmla="*/ 4783294 w 5071779"/>
              <a:gd name="connsiteY279" fmla="*/ 2520258 h 4258917"/>
              <a:gd name="connsiteX280" fmla="*/ 4772349 w 5071779"/>
              <a:gd name="connsiteY280" fmla="*/ 2540718 h 4258917"/>
              <a:gd name="connsiteX281" fmla="*/ 4761860 w 5071779"/>
              <a:gd name="connsiteY281" fmla="*/ 2561178 h 4258917"/>
              <a:gd name="connsiteX282" fmla="*/ 4750459 w 5071779"/>
              <a:gd name="connsiteY282" fmla="*/ 2581183 h 4258917"/>
              <a:gd name="connsiteX283" fmla="*/ 4738601 w 5071779"/>
              <a:gd name="connsiteY283" fmla="*/ 2600734 h 4258917"/>
              <a:gd name="connsiteX284" fmla="*/ 4725832 w 5071779"/>
              <a:gd name="connsiteY284" fmla="*/ 2620285 h 4258917"/>
              <a:gd name="connsiteX285" fmla="*/ 4713062 w 5071779"/>
              <a:gd name="connsiteY285" fmla="*/ 2639835 h 4258917"/>
              <a:gd name="connsiteX286" fmla="*/ 4699381 w 5071779"/>
              <a:gd name="connsiteY286" fmla="*/ 2658476 h 4258917"/>
              <a:gd name="connsiteX287" fmla="*/ 4685243 w 5071779"/>
              <a:gd name="connsiteY287" fmla="*/ 2677118 h 4258917"/>
              <a:gd name="connsiteX288" fmla="*/ 4670650 w 5071779"/>
              <a:gd name="connsiteY288" fmla="*/ 2695759 h 4258917"/>
              <a:gd name="connsiteX289" fmla="*/ 4655600 w 5071779"/>
              <a:gd name="connsiteY289" fmla="*/ 2713946 h 4258917"/>
              <a:gd name="connsiteX290" fmla="*/ 4639638 w 5071779"/>
              <a:gd name="connsiteY290" fmla="*/ 2731678 h 4258917"/>
              <a:gd name="connsiteX291" fmla="*/ 4622765 w 5071779"/>
              <a:gd name="connsiteY291" fmla="*/ 2749864 h 4258917"/>
              <a:gd name="connsiteX292" fmla="*/ 4605891 w 5071779"/>
              <a:gd name="connsiteY292" fmla="*/ 2767596 h 4258917"/>
              <a:gd name="connsiteX293" fmla="*/ 4588561 w 5071779"/>
              <a:gd name="connsiteY293" fmla="*/ 2784419 h 4258917"/>
              <a:gd name="connsiteX294" fmla="*/ 4570775 w 5071779"/>
              <a:gd name="connsiteY294" fmla="*/ 2801242 h 4258917"/>
              <a:gd name="connsiteX295" fmla="*/ 4552989 w 5071779"/>
              <a:gd name="connsiteY295" fmla="*/ 2817610 h 4258917"/>
              <a:gd name="connsiteX296" fmla="*/ 4534747 w 5071779"/>
              <a:gd name="connsiteY296" fmla="*/ 2833523 h 4258917"/>
              <a:gd name="connsiteX297" fmla="*/ 4516505 w 5071779"/>
              <a:gd name="connsiteY297" fmla="*/ 2848527 h 4258917"/>
              <a:gd name="connsiteX298" fmla="*/ 4497351 w 5071779"/>
              <a:gd name="connsiteY298" fmla="*/ 2863531 h 4258917"/>
              <a:gd name="connsiteX299" fmla="*/ 4478197 w 5071779"/>
              <a:gd name="connsiteY299" fmla="*/ 2877626 h 4258917"/>
              <a:gd name="connsiteX300" fmla="*/ 4459498 w 5071779"/>
              <a:gd name="connsiteY300" fmla="*/ 2891720 h 4258917"/>
              <a:gd name="connsiteX301" fmla="*/ 4440344 w 5071779"/>
              <a:gd name="connsiteY301" fmla="*/ 2904451 h 4258917"/>
              <a:gd name="connsiteX302" fmla="*/ 4420734 w 5071779"/>
              <a:gd name="connsiteY302" fmla="*/ 2917182 h 4258917"/>
              <a:gd name="connsiteX303" fmla="*/ 4401124 w 5071779"/>
              <a:gd name="connsiteY303" fmla="*/ 2929003 h 4258917"/>
              <a:gd name="connsiteX304" fmla="*/ 4381514 w 5071779"/>
              <a:gd name="connsiteY304" fmla="*/ 2940370 h 4258917"/>
              <a:gd name="connsiteX305" fmla="*/ 4360992 w 5071779"/>
              <a:gd name="connsiteY305" fmla="*/ 2951282 h 4258917"/>
              <a:gd name="connsiteX306" fmla="*/ 4340469 w 5071779"/>
              <a:gd name="connsiteY306" fmla="*/ 2961739 h 4258917"/>
              <a:gd name="connsiteX307" fmla="*/ 4320403 w 5071779"/>
              <a:gd name="connsiteY307" fmla="*/ 2971742 h 4258917"/>
              <a:gd name="connsiteX308" fmla="*/ 4299425 w 5071779"/>
              <a:gd name="connsiteY308" fmla="*/ 2980835 h 4258917"/>
              <a:gd name="connsiteX309" fmla="*/ 4278903 w 5071779"/>
              <a:gd name="connsiteY309" fmla="*/ 2989474 h 4258917"/>
              <a:gd name="connsiteX310" fmla="*/ 4257468 w 5071779"/>
              <a:gd name="connsiteY310" fmla="*/ 2997658 h 4258917"/>
              <a:gd name="connsiteX311" fmla="*/ 4236490 w 5071779"/>
              <a:gd name="connsiteY311" fmla="*/ 3005387 h 4258917"/>
              <a:gd name="connsiteX312" fmla="*/ 4214599 w 5071779"/>
              <a:gd name="connsiteY312" fmla="*/ 3012662 h 4258917"/>
              <a:gd name="connsiteX313" fmla="*/ 4192709 w 5071779"/>
              <a:gd name="connsiteY313" fmla="*/ 3019936 h 4258917"/>
              <a:gd name="connsiteX314" fmla="*/ 4170819 w 5071779"/>
              <a:gd name="connsiteY314" fmla="*/ 3025847 h 4258917"/>
              <a:gd name="connsiteX315" fmla="*/ 4148928 w 5071779"/>
              <a:gd name="connsiteY315" fmla="*/ 3031303 h 4258917"/>
              <a:gd name="connsiteX316" fmla="*/ 4126582 w 5071779"/>
              <a:gd name="connsiteY316" fmla="*/ 3036304 h 4258917"/>
              <a:gd name="connsiteX317" fmla="*/ 4104235 w 5071779"/>
              <a:gd name="connsiteY317" fmla="*/ 3040851 h 4258917"/>
              <a:gd name="connsiteX318" fmla="*/ 4080977 w 5071779"/>
              <a:gd name="connsiteY318" fmla="*/ 3044943 h 4258917"/>
              <a:gd name="connsiteX319" fmla="*/ 4058174 w 5071779"/>
              <a:gd name="connsiteY319" fmla="*/ 3048580 h 4258917"/>
              <a:gd name="connsiteX320" fmla="*/ 4034916 w 5071779"/>
              <a:gd name="connsiteY320" fmla="*/ 3051308 h 4258917"/>
              <a:gd name="connsiteX321" fmla="*/ 4011657 w 5071779"/>
              <a:gd name="connsiteY321" fmla="*/ 3053582 h 4258917"/>
              <a:gd name="connsiteX322" fmla="*/ 3987942 w 5071779"/>
              <a:gd name="connsiteY322" fmla="*/ 3055400 h 4258917"/>
              <a:gd name="connsiteX323" fmla="*/ 3964228 w 5071779"/>
              <a:gd name="connsiteY323" fmla="*/ 3056764 h 4258917"/>
              <a:gd name="connsiteX324" fmla="*/ 3939601 w 5071779"/>
              <a:gd name="connsiteY324" fmla="*/ 3057674 h 4258917"/>
              <a:gd name="connsiteX325" fmla="*/ 3915430 w 5071779"/>
              <a:gd name="connsiteY325" fmla="*/ 3057674 h 4258917"/>
              <a:gd name="connsiteX326" fmla="*/ 3915430 w 5071779"/>
              <a:gd name="connsiteY326" fmla="*/ 3170431 h 4258917"/>
              <a:gd name="connsiteX327" fmla="*/ 3914974 w 5071779"/>
              <a:gd name="connsiteY327" fmla="*/ 3195892 h 4258917"/>
              <a:gd name="connsiteX328" fmla="*/ 3914062 w 5071779"/>
              <a:gd name="connsiteY328" fmla="*/ 3220899 h 4258917"/>
              <a:gd name="connsiteX329" fmla="*/ 3911782 w 5071779"/>
              <a:gd name="connsiteY329" fmla="*/ 3244541 h 4258917"/>
              <a:gd name="connsiteX330" fmla="*/ 3909046 w 5071779"/>
              <a:gd name="connsiteY330" fmla="*/ 3267729 h 4258917"/>
              <a:gd name="connsiteX331" fmla="*/ 3904941 w 5071779"/>
              <a:gd name="connsiteY331" fmla="*/ 3290463 h 4258917"/>
              <a:gd name="connsiteX332" fmla="*/ 3900380 w 5071779"/>
              <a:gd name="connsiteY332" fmla="*/ 3311832 h 4258917"/>
              <a:gd name="connsiteX333" fmla="*/ 3894908 w 5071779"/>
              <a:gd name="connsiteY333" fmla="*/ 3332747 h 4258917"/>
              <a:gd name="connsiteX334" fmla="*/ 3888979 w 5071779"/>
              <a:gd name="connsiteY334" fmla="*/ 3352752 h 4258917"/>
              <a:gd name="connsiteX335" fmla="*/ 3881682 w 5071779"/>
              <a:gd name="connsiteY335" fmla="*/ 3371848 h 4258917"/>
              <a:gd name="connsiteX336" fmla="*/ 3873930 w 5071779"/>
              <a:gd name="connsiteY336" fmla="*/ 3390035 h 4258917"/>
              <a:gd name="connsiteX337" fmla="*/ 3864809 w 5071779"/>
              <a:gd name="connsiteY337" fmla="*/ 3407312 h 4258917"/>
              <a:gd name="connsiteX338" fmla="*/ 3855231 w 5071779"/>
              <a:gd name="connsiteY338" fmla="*/ 3424589 h 4258917"/>
              <a:gd name="connsiteX339" fmla="*/ 3844742 w 5071779"/>
              <a:gd name="connsiteY339" fmla="*/ 3440503 h 4258917"/>
              <a:gd name="connsiteX340" fmla="*/ 3833341 w 5071779"/>
              <a:gd name="connsiteY340" fmla="*/ 3455507 h 4258917"/>
              <a:gd name="connsiteX341" fmla="*/ 3821028 w 5071779"/>
              <a:gd name="connsiteY341" fmla="*/ 3469601 h 4258917"/>
              <a:gd name="connsiteX342" fmla="*/ 3807802 w 5071779"/>
              <a:gd name="connsiteY342" fmla="*/ 3483241 h 4258917"/>
              <a:gd name="connsiteX343" fmla="*/ 3794121 w 5071779"/>
              <a:gd name="connsiteY343" fmla="*/ 3495972 h 4258917"/>
              <a:gd name="connsiteX344" fmla="*/ 3779527 w 5071779"/>
              <a:gd name="connsiteY344" fmla="*/ 3507793 h 4258917"/>
              <a:gd name="connsiteX345" fmla="*/ 3764021 w 5071779"/>
              <a:gd name="connsiteY345" fmla="*/ 3518705 h 4258917"/>
              <a:gd name="connsiteX346" fmla="*/ 3747604 w 5071779"/>
              <a:gd name="connsiteY346" fmla="*/ 3529162 h 4258917"/>
              <a:gd name="connsiteX347" fmla="*/ 3730274 w 5071779"/>
              <a:gd name="connsiteY347" fmla="*/ 3538256 h 4258917"/>
              <a:gd name="connsiteX348" fmla="*/ 3712032 w 5071779"/>
              <a:gd name="connsiteY348" fmla="*/ 3546894 h 4258917"/>
              <a:gd name="connsiteX349" fmla="*/ 3693334 w 5071779"/>
              <a:gd name="connsiteY349" fmla="*/ 3554624 h 4258917"/>
              <a:gd name="connsiteX350" fmla="*/ 3673267 w 5071779"/>
              <a:gd name="connsiteY350" fmla="*/ 3561898 h 4258917"/>
              <a:gd name="connsiteX351" fmla="*/ 3652745 w 5071779"/>
              <a:gd name="connsiteY351" fmla="*/ 3568264 h 4258917"/>
              <a:gd name="connsiteX352" fmla="*/ 3631311 w 5071779"/>
              <a:gd name="connsiteY352" fmla="*/ 3573720 h 4258917"/>
              <a:gd name="connsiteX353" fmla="*/ 3608964 w 5071779"/>
              <a:gd name="connsiteY353" fmla="*/ 3578266 h 4258917"/>
              <a:gd name="connsiteX354" fmla="*/ 3585706 w 5071779"/>
              <a:gd name="connsiteY354" fmla="*/ 3581904 h 4258917"/>
              <a:gd name="connsiteX355" fmla="*/ 3561991 w 5071779"/>
              <a:gd name="connsiteY355" fmla="*/ 3584632 h 4258917"/>
              <a:gd name="connsiteX356" fmla="*/ 3536452 w 5071779"/>
              <a:gd name="connsiteY356" fmla="*/ 3586450 h 4258917"/>
              <a:gd name="connsiteX357" fmla="*/ 3510913 w 5071779"/>
              <a:gd name="connsiteY357" fmla="*/ 3587814 h 4258917"/>
              <a:gd name="connsiteX358" fmla="*/ 3484462 w 5071779"/>
              <a:gd name="connsiteY358" fmla="*/ 3588269 h 4258917"/>
              <a:gd name="connsiteX359" fmla="*/ 1578172 w 5071779"/>
              <a:gd name="connsiteY359" fmla="*/ 3588269 h 4258917"/>
              <a:gd name="connsiteX360" fmla="*/ 1551721 w 5071779"/>
              <a:gd name="connsiteY360" fmla="*/ 3587814 h 4258917"/>
              <a:gd name="connsiteX361" fmla="*/ 1526638 w 5071779"/>
              <a:gd name="connsiteY361" fmla="*/ 3586450 h 4258917"/>
              <a:gd name="connsiteX362" fmla="*/ 1501555 w 5071779"/>
              <a:gd name="connsiteY362" fmla="*/ 3584632 h 4258917"/>
              <a:gd name="connsiteX363" fmla="*/ 1477841 w 5071779"/>
              <a:gd name="connsiteY363" fmla="*/ 3581904 h 4258917"/>
              <a:gd name="connsiteX364" fmla="*/ 1455038 w 5071779"/>
              <a:gd name="connsiteY364" fmla="*/ 3578266 h 4258917"/>
              <a:gd name="connsiteX365" fmla="*/ 1433148 w 5071779"/>
              <a:gd name="connsiteY365" fmla="*/ 3573720 h 4258917"/>
              <a:gd name="connsiteX366" fmla="*/ 1412170 w 5071779"/>
              <a:gd name="connsiteY366" fmla="*/ 3568264 h 4258917"/>
              <a:gd name="connsiteX367" fmla="*/ 1391647 w 5071779"/>
              <a:gd name="connsiteY367" fmla="*/ 3561898 h 4258917"/>
              <a:gd name="connsiteX368" fmla="*/ 1372037 w 5071779"/>
              <a:gd name="connsiteY368" fmla="*/ 3554624 h 4258917"/>
              <a:gd name="connsiteX369" fmla="*/ 1353339 w 5071779"/>
              <a:gd name="connsiteY369" fmla="*/ 3546894 h 4258917"/>
              <a:gd name="connsiteX370" fmla="*/ 1335553 w 5071779"/>
              <a:gd name="connsiteY370" fmla="*/ 3538256 h 4258917"/>
              <a:gd name="connsiteX371" fmla="*/ 1318679 w 5071779"/>
              <a:gd name="connsiteY371" fmla="*/ 3529162 h 4258917"/>
              <a:gd name="connsiteX372" fmla="*/ 1302261 w 5071779"/>
              <a:gd name="connsiteY372" fmla="*/ 3518705 h 4258917"/>
              <a:gd name="connsiteX373" fmla="*/ 1287212 w 5071779"/>
              <a:gd name="connsiteY373" fmla="*/ 3507793 h 4258917"/>
              <a:gd name="connsiteX374" fmla="*/ 1272618 w 5071779"/>
              <a:gd name="connsiteY374" fmla="*/ 3495972 h 4258917"/>
              <a:gd name="connsiteX375" fmla="*/ 1258937 w 5071779"/>
              <a:gd name="connsiteY375" fmla="*/ 3483241 h 4258917"/>
              <a:gd name="connsiteX376" fmla="*/ 1245711 w 5071779"/>
              <a:gd name="connsiteY376" fmla="*/ 3469601 h 4258917"/>
              <a:gd name="connsiteX377" fmla="*/ 1233854 w 5071779"/>
              <a:gd name="connsiteY377" fmla="*/ 3455507 h 4258917"/>
              <a:gd name="connsiteX378" fmla="*/ 1222453 w 5071779"/>
              <a:gd name="connsiteY378" fmla="*/ 3440503 h 4258917"/>
              <a:gd name="connsiteX379" fmla="*/ 1212419 w 5071779"/>
              <a:gd name="connsiteY379" fmla="*/ 3424589 h 4258917"/>
              <a:gd name="connsiteX380" fmla="*/ 1202842 w 5071779"/>
              <a:gd name="connsiteY380" fmla="*/ 3407312 h 4258917"/>
              <a:gd name="connsiteX381" fmla="*/ 1194177 w 5071779"/>
              <a:gd name="connsiteY381" fmla="*/ 3390035 h 4258917"/>
              <a:gd name="connsiteX382" fmla="*/ 1186425 w 5071779"/>
              <a:gd name="connsiteY382" fmla="*/ 3371848 h 4258917"/>
              <a:gd name="connsiteX383" fmla="*/ 1179128 w 5071779"/>
              <a:gd name="connsiteY383" fmla="*/ 3352752 h 4258917"/>
              <a:gd name="connsiteX384" fmla="*/ 1173199 w 5071779"/>
              <a:gd name="connsiteY384" fmla="*/ 3332747 h 4258917"/>
              <a:gd name="connsiteX385" fmla="*/ 1167727 w 5071779"/>
              <a:gd name="connsiteY385" fmla="*/ 3311832 h 4258917"/>
              <a:gd name="connsiteX386" fmla="*/ 1163166 w 5071779"/>
              <a:gd name="connsiteY386" fmla="*/ 3290463 h 4258917"/>
              <a:gd name="connsiteX387" fmla="*/ 1159518 w 5071779"/>
              <a:gd name="connsiteY387" fmla="*/ 3267729 h 4258917"/>
              <a:gd name="connsiteX388" fmla="*/ 1156325 w 5071779"/>
              <a:gd name="connsiteY388" fmla="*/ 3244541 h 4258917"/>
              <a:gd name="connsiteX389" fmla="*/ 1154501 w 5071779"/>
              <a:gd name="connsiteY389" fmla="*/ 3220899 h 4258917"/>
              <a:gd name="connsiteX390" fmla="*/ 1153133 w 5071779"/>
              <a:gd name="connsiteY390" fmla="*/ 3195892 h 4258917"/>
              <a:gd name="connsiteX391" fmla="*/ 1152677 w 5071779"/>
              <a:gd name="connsiteY391" fmla="*/ 3170431 h 4258917"/>
              <a:gd name="connsiteX392" fmla="*/ 1446086 w 5071779"/>
              <a:gd name="connsiteY392" fmla="*/ 82334 h 4258917"/>
              <a:gd name="connsiteX393" fmla="*/ 1435607 w 5071779"/>
              <a:gd name="connsiteY393" fmla="*/ 90567 h 4258917"/>
              <a:gd name="connsiteX394" fmla="*/ 1414649 w 5071779"/>
              <a:gd name="connsiteY394" fmla="*/ 107034 h 4258917"/>
              <a:gd name="connsiteX395" fmla="*/ 1404170 w 5071779"/>
              <a:gd name="connsiteY395" fmla="*/ 123501 h 4258917"/>
              <a:gd name="connsiteX396" fmla="*/ 1383212 w 5071779"/>
              <a:gd name="connsiteY396" fmla="*/ 131734 h 4258917"/>
              <a:gd name="connsiteX397" fmla="*/ 1372733 w 5071779"/>
              <a:gd name="connsiteY397" fmla="*/ 148201 h 4258917"/>
              <a:gd name="connsiteX398" fmla="*/ 1362254 w 5071779"/>
              <a:gd name="connsiteY398" fmla="*/ 156435 h 4258917"/>
              <a:gd name="connsiteX399" fmla="*/ 1351776 w 5071779"/>
              <a:gd name="connsiteY399" fmla="*/ 172901 h 4258917"/>
              <a:gd name="connsiteX400" fmla="*/ 1341297 w 5071779"/>
              <a:gd name="connsiteY400" fmla="*/ 181135 h 4258917"/>
              <a:gd name="connsiteX401" fmla="*/ 1330818 w 5071779"/>
              <a:gd name="connsiteY401" fmla="*/ 197601 h 4258917"/>
              <a:gd name="connsiteX402" fmla="*/ 1320339 w 5071779"/>
              <a:gd name="connsiteY402" fmla="*/ 205835 h 4258917"/>
              <a:gd name="connsiteX403" fmla="*/ 1320339 w 5071779"/>
              <a:gd name="connsiteY403" fmla="*/ 222302 h 4258917"/>
              <a:gd name="connsiteX404" fmla="*/ 1309860 w 5071779"/>
              <a:gd name="connsiteY404" fmla="*/ 230535 h 4258917"/>
              <a:gd name="connsiteX405" fmla="*/ 1309860 w 5071779"/>
              <a:gd name="connsiteY405" fmla="*/ 238769 h 4258917"/>
              <a:gd name="connsiteX406" fmla="*/ 1309860 w 5071779"/>
              <a:gd name="connsiteY406" fmla="*/ 247002 h 4258917"/>
              <a:gd name="connsiteX407" fmla="*/ 1309860 w 5071779"/>
              <a:gd name="connsiteY407" fmla="*/ 263469 h 4258917"/>
              <a:gd name="connsiteX408" fmla="*/ 1309860 w 5071779"/>
              <a:gd name="connsiteY408" fmla="*/ 271702 h 4258917"/>
              <a:gd name="connsiteX409" fmla="*/ 1320339 w 5071779"/>
              <a:gd name="connsiteY409" fmla="*/ 279936 h 4258917"/>
              <a:gd name="connsiteX410" fmla="*/ 1320339 w 5071779"/>
              <a:gd name="connsiteY410" fmla="*/ 288169 h 4258917"/>
              <a:gd name="connsiteX411" fmla="*/ 1330818 w 5071779"/>
              <a:gd name="connsiteY411" fmla="*/ 296402 h 4258917"/>
              <a:gd name="connsiteX412" fmla="*/ 1330818 w 5071779"/>
              <a:gd name="connsiteY412" fmla="*/ 304636 h 4258917"/>
              <a:gd name="connsiteX413" fmla="*/ 1341297 w 5071779"/>
              <a:gd name="connsiteY413" fmla="*/ 312869 h 4258917"/>
              <a:gd name="connsiteX414" fmla="*/ 1351776 w 5071779"/>
              <a:gd name="connsiteY414" fmla="*/ 321103 h 4258917"/>
              <a:gd name="connsiteX415" fmla="*/ 1372733 w 5071779"/>
              <a:gd name="connsiteY415" fmla="*/ 329336 h 4258917"/>
              <a:gd name="connsiteX416" fmla="*/ 1383212 w 5071779"/>
              <a:gd name="connsiteY416" fmla="*/ 329336 h 4258917"/>
              <a:gd name="connsiteX417" fmla="*/ 1404170 w 5071779"/>
              <a:gd name="connsiteY417" fmla="*/ 337569 h 4258917"/>
              <a:gd name="connsiteX418" fmla="*/ 1414649 w 5071779"/>
              <a:gd name="connsiteY418" fmla="*/ 345803 h 4258917"/>
              <a:gd name="connsiteX419" fmla="*/ 1456564 w 5071779"/>
              <a:gd name="connsiteY419" fmla="*/ 354036 h 4258917"/>
              <a:gd name="connsiteX420" fmla="*/ 1488001 w 5071779"/>
              <a:gd name="connsiteY420" fmla="*/ 370503 h 4258917"/>
              <a:gd name="connsiteX421" fmla="*/ 1529917 w 5071779"/>
              <a:gd name="connsiteY421" fmla="*/ 378737 h 4258917"/>
              <a:gd name="connsiteX422" fmla="*/ 1571832 w 5071779"/>
              <a:gd name="connsiteY422" fmla="*/ 386970 h 4258917"/>
              <a:gd name="connsiteX423" fmla="*/ 1613748 w 5071779"/>
              <a:gd name="connsiteY423" fmla="*/ 403437 h 4258917"/>
              <a:gd name="connsiteX424" fmla="*/ 1655663 w 5071779"/>
              <a:gd name="connsiteY424" fmla="*/ 411670 h 4258917"/>
              <a:gd name="connsiteX425" fmla="*/ 1697579 w 5071779"/>
              <a:gd name="connsiteY425" fmla="*/ 419903 h 4258917"/>
              <a:gd name="connsiteX426" fmla="*/ 1749973 w 5071779"/>
              <a:gd name="connsiteY426" fmla="*/ 428137 h 4258917"/>
              <a:gd name="connsiteX427" fmla="*/ 1791889 w 5071779"/>
              <a:gd name="connsiteY427" fmla="*/ 436370 h 4258917"/>
              <a:gd name="connsiteX428" fmla="*/ 1844283 w 5071779"/>
              <a:gd name="connsiteY428" fmla="*/ 444604 h 4258917"/>
              <a:gd name="connsiteX429" fmla="*/ 1886199 w 5071779"/>
              <a:gd name="connsiteY429" fmla="*/ 452837 h 4258917"/>
              <a:gd name="connsiteX430" fmla="*/ 1938593 w 5071779"/>
              <a:gd name="connsiteY430" fmla="*/ 469304 h 4258917"/>
              <a:gd name="connsiteX431" fmla="*/ 1990987 w 5071779"/>
              <a:gd name="connsiteY431" fmla="*/ 477537 h 4258917"/>
              <a:gd name="connsiteX432" fmla="*/ 2043382 w 5071779"/>
              <a:gd name="connsiteY432" fmla="*/ 485771 h 4258917"/>
              <a:gd name="connsiteX433" fmla="*/ 2095776 w 5071779"/>
              <a:gd name="connsiteY433" fmla="*/ 494004 h 4258917"/>
              <a:gd name="connsiteX434" fmla="*/ 2158650 w 5071779"/>
              <a:gd name="connsiteY434" fmla="*/ 494004 h 4258917"/>
              <a:gd name="connsiteX435" fmla="*/ 2211044 w 5071779"/>
              <a:gd name="connsiteY435" fmla="*/ 502238 h 4258917"/>
              <a:gd name="connsiteX436" fmla="*/ 2263438 w 5071779"/>
              <a:gd name="connsiteY436" fmla="*/ 510471 h 4258917"/>
              <a:gd name="connsiteX437" fmla="*/ 2315833 w 5071779"/>
              <a:gd name="connsiteY437" fmla="*/ 518704 h 4258917"/>
              <a:gd name="connsiteX438" fmla="*/ 2368227 w 5071779"/>
              <a:gd name="connsiteY438" fmla="*/ 526938 h 4258917"/>
              <a:gd name="connsiteX439" fmla="*/ 2420622 w 5071779"/>
              <a:gd name="connsiteY439" fmla="*/ 535171 h 4258917"/>
              <a:gd name="connsiteX440" fmla="*/ 2473016 w 5071779"/>
              <a:gd name="connsiteY440" fmla="*/ 543404 h 4258917"/>
              <a:gd name="connsiteX441" fmla="*/ 2525410 w 5071779"/>
              <a:gd name="connsiteY441" fmla="*/ 559871 h 4258917"/>
              <a:gd name="connsiteX442" fmla="*/ 2567326 w 5071779"/>
              <a:gd name="connsiteY442" fmla="*/ 568105 h 4258917"/>
              <a:gd name="connsiteX443" fmla="*/ 2619720 w 5071779"/>
              <a:gd name="connsiteY443" fmla="*/ 576338 h 4258917"/>
              <a:gd name="connsiteX444" fmla="*/ 2661636 w 5071779"/>
              <a:gd name="connsiteY444" fmla="*/ 584572 h 4258917"/>
              <a:gd name="connsiteX445" fmla="*/ 2714030 w 5071779"/>
              <a:gd name="connsiteY445" fmla="*/ 592805 h 4258917"/>
              <a:gd name="connsiteX446" fmla="*/ 2755946 w 5071779"/>
              <a:gd name="connsiteY446" fmla="*/ 609272 h 4258917"/>
              <a:gd name="connsiteX447" fmla="*/ 2797861 w 5071779"/>
              <a:gd name="connsiteY447" fmla="*/ 617505 h 4258917"/>
              <a:gd name="connsiteX448" fmla="*/ 2839777 w 5071779"/>
              <a:gd name="connsiteY448" fmla="*/ 625739 h 4258917"/>
              <a:gd name="connsiteX449" fmla="*/ 2881692 w 5071779"/>
              <a:gd name="connsiteY449" fmla="*/ 642205 h 4258917"/>
              <a:gd name="connsiteX450" fmla="*/ 2923608 w 5071779"/>
              <a:gd name="connsiteY450" fmla="*/ 650439 h 4258917"/>
              <a:gd name="connsiteX451" fmla="*/ 2944566 w 5071779"/>
              <a:gd name="connsiteY451" fmla="*/ 658672 h 4258917"/>
              <a:gd name="connsiteX452" fmla="*/ 2955045 w 5071779"/>
              <a:gd name="connsiteY452" fmla="*/ 666905 h 4258917"/>
              <a:gd name="connsiteX453" fmla="*/ 2976002 w 5071779"/>
              <a:gd name="connsiteY453" fmla="*/ 675139 h 4258917"/>
              <a:gd name="connsiteX454" fmla="*/ 2986481 w 5071779"/>
              <a:gd name="connsiteY454" fmla="*/ 683372 h 4258917"/>
              <a:gd name="connsiteX455" fmla="*/ 3007439 w 5071779"/>
              <a:gd name="connsiteY455" fmla="*/ 683372 h 4258917"/>
              <a:gd name="connsiteX456" fmla="*/ 3017918 w 5071779"/>
              <a:gd name="connsiteY456" fmla="*/ 691606 h 4258917"/>
              <a:gd name="connsiteX457" fmla="*/ 3028397 w 5071779"/>
              <a:gd name="connsiteY457" fmla="*/ 699839 h 4258917"/>
              <a:gd name="connsiteX458" fmla="*/ 3038876 w 5071779"/>
              <a:gd name="connsiteY458" fmla="*/ 708072 h 4258917"/>
              <a:gd name="connsiteX459" fmla="*/ 3038876 w 5071779"/>
              <a:gd name="connsiteY459" fmla="*/ 724539 h 4258917"/>
              <a:gd name="connsiteX460" fmla="*/ 3049355 w 5071779"/>
              <a:gd name="connsiteY460" fmla="*/ 732773 h 4258917"/>
              <a:gd name="connsiteX461" fmla="*/ 3049355 w 5071779"/>
              <a:gd name="connsiteY461" fmla="*/ 741006 h 4258917"/>
              <a:gd name="connsiteX462" fmla="*/ 3059833 w 5071779"/>
              <a:gd name="connsiteY462" fmla="*/ 749239 h 4258917"/>
              <a:gd name="connsiteX463" fmla="*/ 3059833 w 5071779"/>
              <a:gd name="connsiteY463" fmla="*/ 757473 h 4258917"/>
              <a:gd name="connsiteX464" fmla="*/ 3059833 w 5071779"/>
              <a:gd name="connsiteY464" fmla="*/ 773940 h 4258917"/>
              <a:gd name="connsiteX465" fmla="*/ 3059833 w 5071779"/>
              <a:gd name="connsiteY465" fmla="*/ 782173 h 4258917"/>
              <a:gd name="connsiteX466" fmla="*/ 3059833 w 5071779"/>
              <a:gd name="connsiteY466" fmla="*/ 790407 h 4258917"/>
              <a:gd name="connsiteX467" fmla="*/ 3049355 w 5071779"/>
              <a:gd name="connsiteY467" fmla="*/ 806873 h 4258917"/>
              <a:gd name="connsiteX468" fmla="*/ 3049355 w 5071779"/>
              <a:gd name="connsiteY468" fmla="*/ 815107 h 4258917"/>
              <a:gd name="connsiteX469" fmla="*/ 3038876 w 5071779"/>
              <a:gd name="connsiteY469" fmla="*/ 831574 h 4258917"/>
              <a:gd name="connsiteX470" fmla="*/ 3038876 w 5071779"/>
              <a:gd name="connsiteY470" fmla="*/ 839807 h 4258917"/>
              <a:gd name="connsiteX471" fmla="*/ 3028397 w 5071779"/>
              <a:gd name="connsiteY471" fmla="*/ 856274 h 4258917"/>
              <a:gd name="connsiteX472" fmla="*/ 3017918 w 5071779"/>
              <a:gd name="connsiteY472" fmla="*/ 864507 h 4258917"/>
              <a:gd name="connsiteX473" fmla="*/ 3007439 w 5071779"/>
              <a:gd name="connsiteY473" fmla="*/ 880974 h 4258917"/>
              <a:gd name="connsiteX474" fmla="*/ 2986481 w 5071779"/>
              <a:gd name="connsiteY474" fmla="*/ 897441 h 4258917"/>
              <a:gd name="connsiteX475" fmla="*/ 2976002 w 5071779"/>
              <a:gd name="connsiteY475" fmla="*/ 913908 h 4258917"/>
              <a:gd name="connsiteX476" fmla="*/ 2955045 w 5071779"/>
              <a:gd name="connsiteY476" fmla="*/ 922141 h 4258917"/>
              <a:gd name="connsiteX477" fmla="*/ 2944566 w 5071779"/>
              <a:gd name="connsiteY477" fmla="*/ 938608 h 4258917"/>
              <a:gd name="connsiteX478" fmla="*/ 2923608 w 5071779"/>
              <a:gd name="connsiteY478" fmla="*/ 955075 h 4258917"/>
              <a:gd name="connsiteX479" fmla="*/ 2902650 w 5071779"/>
              <a:gd name="connsiteY479" fmla="*/ 971541 h 4258917"/>
              <a:gd name="connsiteX480" fmla="*/ 2881692 w 5071779"/>
              <a:gd name="connsiteY480" fmla="*/ 988008 h 4258917"/>
              <a:gd name="connsiteX481" fmla="*/ 2860735 w 5071779"/>
              <a:gd name="connsiteY481" fmla="*/ 1004475 h 4258917"/>
              <a:gd name="connsiteX482" fmla="*/ 2829298 w 5071779"/>
              <a:gd name="connsiteY482" fmla="*/ 1020942 h 4258917"/>
              <a:gd name="connsiteX483" fmla="*/ 2839777 w 5071779"/>
              <a:gd name="connsiteY483" fmla="*/ 1004475 h 4258917"/>
              <a:gd name="connsiteX484" fmla="*/ 2850256 w 5071779"/>
              <a:gd name="connsiteY484" fmla="*/ 996242 h 4258917"/>
              <a:gd name="connsiteX485" fmla="*/ 2850256 w 5071779"/>
              <a:gd name="connsiteY485" fmla="*/ 979775 h 4258917"/>
              <a:gd name="connsiteX486" fmla="*/ 2850256 w 5071779"/>
              <a:gd name="connsiteY486" fmla="*/ 971541 h 4258917"/>
              <a:gd name="connsiteX487" fmla="*/ 2860735 w 5071779"/>
              <a:gd name="connsiteY487" fmla="*/ 963308 h 4258917"/>
              <a:gd name="connsiteX488" fmla="*/ 2860735 w 5071779"/>
              <a:gd name="connsiteY488" fmla="*/ 946841 h 4258917"/>
              <a:gd name="connsiteX489" fmla="*/ 2860735 w 5071779"/>
              <a:gd name="connsiteY489" fmla="*/ 938608 h 4258917"/>
              <a:gd name="connsiteX490" fmla="*/ 2860735 w 5071779"/>
              <a:gd name="connsiteY490" fmla="*/ 930374 h 4258917"/>
              <a:gd name="connsiteX491" fmla="*/ 2860735 w 5071779"/>
              <a:gd name="connsiteY491" fmla="*/ 913908 h 4258917"/>
              <a:gd name="connsiteX492" fmla="*/ 2860735 w 5071779"/>
              <a:gd name="connsiteY492" fmla="*/ 905674 h 4258917"/>
              <a:gd name="connsiteX493" fmla="*/ 2850256 w 5071779"/>
              <a:gd name="connsiteY493" fmla="*/ 897441 h 4258917"/>
              <a:gd name="connsiteX494" fmla="*/ 2850256 w 5071779"/>
              <a:gd name="connsiteY494" fmla="*/ 889207 h 4258917"/>
              <a:gd name="connsiteX495" fmla="*/ 2850256 w 5071779"/>
              <a:gd name="connsiteY495" fmla="*/ 872741 h 4258917"/>
              <a:gd name="connsiteX496" fmla="*/ 2839777 w 5071779"/>
              <a:gd name="connsiteY496" fmla="*/ 864507 h 4258917"/>
              <a:gd name="connsiteX497" fmla="*/ 2829298 w 5071779"/>
              <a:gd name="connsiteY497" fmla="*/ 856274 h 4258917"/>
              <a:gd name="connsiteX498" fmla="*/ 2829298 w 5071779"/>
              <a:gd name="connsiteY498" fmla="*/ 848040 h 4258917"/>
              <a:gd name="connsiteX499" fmla="*/ 2818819 w 5071779"/>
              <a:gd name="connsiteY499" fmla="*/ 839807 h 4258917"/>
              <a:gd name="connsiteX500" fmla="*/ 2808340 w 5071779"/>
              <a:gd name="connsiteY500" fmla="*/ 831574 h 4258917"/>
              <a:gd name="connsiteX501" fmla="*/ 2797861 w 5071779"/>
              <a:gd name="connsiteY501" fmla="*/ 823340 h 4258917"/>
              <a:gd name="connsiteX502" fmla="*/ 2787383 w 5071779"/>
              <a:gd name="connsiteY502" fmla="*/ 815107 h 4258917"/>
              <a:gd name="connsiteX503" fmla="*/ 2776904 w 5071779"/>
              <a:gd name="connsiteY503" fmla="*/ 806873 h 4258917"/>
              <a:gd name="connsiteX504" fmla="*/ 2755946 w 5071779"/>
              <a:gd name="connsiteY504" fmla="*/ 798640 h 4258917"/>
              <a:gd name="connsiteX505" fmla="*/ 2745467 w 5071779"/>
              <a:gd name="connsiteY505" fmla="*/ 790407 h 4258917"/>
              <a:gd name="connsiteX506" fmla="*/ 2734988 w 5071779"/>
              <a:gd name="connsiteY506" fmla="*/ 782173 h 4258917"/>
              <a:gd name="connsiteX507" fmla="*/ 2714030 w 5071779"/>
              <a:gd name="connsiteY507" fmla="*/ 773940 h 4258917"/>
              <a:gd name="connsiteX508" fmla="*/ 2693073 w 5071779"/>
              <a:gd name="connsiteY508" fmla="*/ 765706 h 4258917"/>
              <a:gd name="connsiteX509" fmla="*/ 2682594 w 5071779"/>
              <a:gd name="connsiteY509" fmla="*/ 765706 h 4258917"/>
              <a:gd name="connsiteX510" fmla="*/ 2661636 w 5071779"/>
              <a:gd name="connsiteY510" fmla="*/ 757473 h 4258917"/>
              <a:gd name="connsiteX511" fmla="*/ 2640678 w 5071779"/>
              <a:gd name="connsiteY511" fmla="*/ 749239 h 4258917"/>
              <a:gd name="connsiteX512" fmla="*/ 2619720 w 5071779"/>
              <a:gd name="connsiteY512" fmla="*/ 741006 h 4258917"/>
              <a:gd name="connsiteX513" fmla="*/ 2598763 w 5071779"/>
              <a:gd name="connsiteY513" fmla="*/ 741006 h 4258917"/>
              <a:gd name="connsiteX514" fmla="*/ 2577805 w 5071779"/>
              <a:gd name="connsiteY514" fmla="*/ 732773 h 4258917"/>
              <a:gd name="connsiteX515" fmla="*/ 2525410 w 5071779"/>
              <a:gd name="connsiteY515" fmla="*/ 724539 h 4258917"/>
              <a:gd name="connsiteX516" fmla="*/ 2483495 w 5071779"/>
              <a:gd name="connsiteY516" fmla="*/ 708072 h 4258917"/>
              <a:gd name="connsiteX517" fmla="*/ 2431101 w 5071779"/>
              <a:gd name="connsiteY517" fmla="*/ 699839 h 4258917"/>
              <a:gd name="connsiteX518" fmla="*/ 2389185 w 5071779"/>
              <a:gd name="connsiteY518" fmla="*/ 691606 h 4258917"/>
              <a:gd name="connsiteX519" fmla="*/ 2336791 w 5071779"/>
              <a:gd name="connsiteY519" fmla="*/ 683372 h 4258917"/>
              <a:gd name="connsiteX520" fmla="*/ 2294875 w 5071779"/>
              <a:gd name="connsiteY520" fmla="*/ 666905 h 4258917"/>
              <a:gd name="connsiteX521" fmla="*/ 2242481 w 5071779"/>
              <a:gd name="connsiteY521" fmla="*/ 658672 h 4258917"/>
              <a:gd name="connsiteX522" fmla="*/ 2200565 w 5071779"/>
              <a:gd name="connsiteY522" fmla="*/ 650439 h 4258917"/>
              <a:gd name="connsiteX523" fmla="*/ 2148171 w 5071779"/>
              <a:gd name="connsiteY523" fmla="*/ 633972 h 4258917"/>
              <a:gd name="connsiteX524" fmla="*/ 2106255 w 5071779"/>
              <a:gd name="connsiteY524" fmla="*/ 625739 h 4258917"/>
              <a:gd name="connsiteX525" fmla="*/ 2053861 w 5071779"/>
              <a:gd name="connsiteY525" fmla="*/ 617505 h 4258917"/>
              <a:gd name="connsiteX526" fmla="*/ 2011945 w 5071779"/>
              <a:gd name="connsiteY526" fmla="*/ 609272 h 4258917"/>
              <a:gd name="connsiteX527" fmla="*/ 1959551 w 5071779"/>
              <a:gd name="connsiteY527" fmla="*/ 601038 h 4258917"/>
              <a:gd name="connsiteX528" fmla="*/ 1907156 w 5071779"/>
              <a:gd name="connsiteY528" fmla="*/ 584572 h 4258917"/>
              <a:gd name="connsiteX529" fmla="*/ 1865241 w 5071779"/>
              <a:gd name="connsiteY529" fmla="*/ 576338 h 4258917"/>
              <a:gd name="connsiteX530" fmla="*/ 1812846 w 5071779"/>
              <a:gd name="connsiteY530" fmla="*/ 568105 h 4258917"/>
              <a:gd name="connsiteX531" fmla="*/ 1770931 w 5071779"/>
              <a:gd name="connsiteY531" fmla="*/ 559871 h 4258917"/>
              <a:gd name="connsiteX532" fmla="*/ 1718536 w 5071779"/>
              <a:gd name="connsiteY532" fmla="*/ 551638 h 4258917"/>
              <a:gd name="connsiteX533" fmla="*/ 1676621 w 5071779"/>
              <a:gd name="connsiteY533" fmla="*/ 535171 h 4258917"/>
              <a:gd name="connsiteX534" fmla="*/ 1634705 w 5071779"/>
              <a:gd name="connsiteY534" fmla="*/ 526938 h 4258917"/>
              <a:gd name="connsiteX535" fmla="*/ 1613748 w 5071779"/>
              <a:gd name="connsiteY535" fmla="*/ 518704 h 4258917"/>
              <a:gd name="connsiteX536" fmla="*/ 1592790 w 5071779"/>
              <a:gd name="connsiteY536" fmla="*/ 518704 h 4258917"/>
              <a:gd name="connsiteX537" fmla="*/ 1571832 w 5071779"/>
              <a:gd name="connsiteY537" fmla="*/ 510471 h 4258917"/>
              <a:gd name="connsiteX538" fmla="*/ 1550874 w 5071779"/>
              <a:gd name="connsiteY538" fmla="*/ 502238 h 4258917"/>
              <a:gd name="connsiteX539" fmla="*/ 1540395 w 5071779"/>
              <a:gd name="connsiteY539" fmla="*/ 502238 h 4258917"/>
              <a:gd name="connsiteX540" fmla="*/ 1519438 w 5071779"/>
              <a:gd name="connsiteY540" fmla="*/ 494004 h 4258917"/>
              <a:gd name="connsiteX541" fmla="*/ 1498480 w 5071779"/>
              <a:gd name="connsiteY541" fmla="*/ 485771 h 4258917"/>
              <a:gd name="connsiteX542" fmla="*/ 1477522 w 5071779"/>
              <a:gd name="connsiteY542" fmla="*/ 477537 h 4258917"/>
              <a:gd name="connsiteX543" fmla="*/ 1467043 w 5071779"/>
              <a:gd name="connsiteY543" fmla="*/ 477537 h 4258917"/>
              <a:gd name="connsiteX544" fmla="*/ 1446086 w 5071779"/>
              <a:gd name="connsiteY544" fmla="*/ 469304 h 4258917"/>
              <a:gd name="connsiteX545" fmla="*/ 1435607 w 5071779"/>
              <a:gd name="connsiteY545" fmla="*/ 461071 h 4258917"/>
              <a:gd name="connsiteX546" fmla="*/ 1414649 w 5071779"/>
              <a:gd name="connsiteY546" fmla="*/ 452837 h 4258917"/>
              <a:gd name="connsiteX547" fmla="*/ 1404170 w 5071779"/>
              <a:gd name="connsiteY547" fmla="*/ 452837 h 4258917"/>
              <a:gd name="connsiteX548" fmla="*/ 1383212 w 5071779"/>
              <a:gd name="connsiteY548" fmla="*/ 444604 h 4258917"/>
              <a:gd name="connsiteX549" fmla="*/ 1372733 w 5071779"/>
              <a:gd name="connsiteY549" fmla="*/ 436370 h 4258917"/>
              <a:gd name="connsiteX550" fmla="*/ 1351776 w 5071779"/>
              <a:gd name="connsiteY550" fmla="*/ 428137 h 4258917"/>
              <a:gd name="connsiteX551" fmla="*/ 1341297 w 5071779"/>
              <a:gd name="connsiteY551" fmla="*/ 419903 h 4258917"/>
              <a:gd name="connsiteX552" fmla="*/ 1330818 w 5071779"/>
              <a:gd name="connsiteY552" fmla="*/ 411670 h 4258917"/>
              <a:gd name="connsiteX553" fmla="*/ 1320339 w 5071779"/>
              <a:gd name="connsiteY553" fmla="*/ 411670 h 4258917"/>
              <a:gd name="connsiteX554" fmla="*/ 1299381 w 5071779"/>
              <a:gd name="connsiteY554" fmla="*/ 403437 h 4258917"/>
              <a:gd name="connsiteX555" fmla="*/ 1288902 w 5071779"/>
              <a:gd name="connsiteY555" fmla="*/ 395203 h 4258917"/>
              <a:gd name="connsiteX556" fmla="*/ 1278423 w 5071779"/>
              <a:gd name="connsiteY556" fmla="*/ 386970 h 4258917"/>
              <a:gd name="connsiteX557" fmla="*/ 1267945 w 5071779"/>
              <a:gd name="connsiteY557" fmla="*/ 378737 h 4258917"/>
              <a:gd name="connsiteX558" fmla="*/ 1257466 w 5071779"/>
              <a:gd name="connsiteY558" fmla="*/ 370503 h 4258917"/>
              <a:gd name="connsiteX559" fmla="*/ 1246987 w 5071779"/>
              <a:gd name="connsiteY559" fmla="*/ 362270 h 4258917"/>
              <a:gd name="connsiteX560" fmla="*/ 1236508 w 5071779"/>
              <a:gd name="connsiteY560" fmla="*/ 354036 h 4258917"/>
              <a:gd name="connsiteX561" fmla="*/ 1236508 w 5071779"/>
              <a:gd name="connsiteY561" fmla="*/ 345803 h 4258917"/>
              <a:gd name="connsiteX562" fmla="*/ 1226029 w 5071779"/>
              <a:gd name="connsiteY562" fmla="*/ 337569 h 4258917"/>
              <a:gd name="connsiteX563" fmla="*/ 1226029 w 5071779"/>
              <a:gd name="connsiteY563" fmla="*/ 329336 h 4258917"/>
              <a:gd name="connsiteX564" fmla="*/ 1215550 w 5071779"/>
              <a:gd name="connsiteY564" fmla="*/ 321103 h 4258917"/>
              <a:gd name="connsiteX565" fmla="*/ 1215550 w 5071779"/>
              <a:gd name="connsiteY565" fmla="*/ 312869 h 4258917"/>
              <a:gd name="connsiteX566" fmla="*/ 1215550 w 5071779"/>
              <a:gd name="connsiteY566" fmla="*/ 304636 h 4258917"/>
              <a:gd name="connsiteX567" fmla="*/ 1215550 w 5071779"/>
              <a:gd name="connsiteY567" fmla="*/ 288169 h 4258917"/>
              <a:gd name="connsiteX568" fmla="*/ 1215550 w 5071779"/>
              <a:gd name="connsiteY568" fmla="*/ 279936 h 4258917"/>
              <a:gd name="connsiteX569" fmla="*/ 1226029 w 5071779"/>
              <a:gd name="connsiteY569" fmla="*/ 271702 h 4258917"/>
              <a:gd name="connsiteX570" fmla="*/ 1226029 w 5071779"/>
              <a:gd name="connsiteY570" fmla="*/ 263469 h 4258917"/>
              <a:gd name="connsiteX571" fmla="*/ 1236508 w 5071779"/>
              <a:gd name="connsiteY571" fmla="*/ 247002 h 4258917"/>
              <a:gd name="connsiteX572" fmla="*/ 1236508 w 5071779"/>
              <a:gd name="connsiteY572" fmla="*/ 238769 h 4258917"/>
              <a:gd name="connsiteX573" fmla="*/ 1246987 w 5071779"/>
              <a:gd name="connsiteY573" fmla="*/ 222302 h 4258917"/>
              <a:gd name="connsiteX574" fmla="*/ 1257466 w 5071779"/>
              <a:gd name="connsiteY574" fmla="*/ 214068 h 4258917"/>
              <a:gd name="connsiteX575" fmla="*/ 1267945 w 5071779"/>
              <a:gd name="connsiteY575" fmla="*/ 205835 h 4258917"/>
              <a:gd name="connsiteX576" fmla="*/ 1288902 w 5071779"/>
              <a:gd name="connsiteY576" fmla="*/ 189368 h 4258917"/>
              <a:gd name="connsiteX577" fmla="*/ 1299381 w 5071779"/>
              <a:gd name="connsiteY577" fmla="*/ 172901 h 4258917"/>
              <a:gd name="connsiteX578" fmla="*/ 1320339 w 5071779"/>
              <a:gd name="connsiteY578" fmla="*/ 164668 h 4258917"/>
              <a:gd name="connsiteX579" fmla="*/ 1330818 w 5071779"/>
              <a:gd name="connsiteY579" fmla="*/ 148201 h 4258917"/>
              <a:gd name="connsiteX580" fmla="*/ 1351776 w 5071779"/>
              <a:gd name="connsiteY580" fmla="*/ 139968 h 4258917"/>
              <a:gd name="connsiteX581" fmla="*/ 1372733 w 5071779"/>
              <a:gd name="connsiteY581" fmla="*/ 123501 h 4258917"/>
              <a:gd name="connsiteX582" fmla="*/ 1393691 w 5071779"/>
              <a:gd name="connsiteY582" fmla="*/ 107034 h 4258917"/>
              <a:gd name="connsiteX583" fmla="*/ 1414649 w 5071779"/>
              <a:gd name="connsiteY583" fmla="*/ 90567 h 4258917"/>
              <a:gd name="connsiteX584" fmla="*/ 1456565 w 5071779"/>
              <a:gd name="connsiteY584" fmla="*/ 74100 h 4258917"/>
              <a:gd name="connsiteX585" fmla="*/ 1446086 w 5071779"/>
              <a:gd name="connsiteY585" fmla="*/ 82334 h 4258917"/>
              <a:gd name="connsiteX586" fmla="*/ 1446086 w 5071779"/>
              <a:gd name="connsiteY586" fmla="*/ 82334 h 4258917"/>
              <a:gd name="connsiteX587" fmla="*/ 1456564 w 5071779"/>
              <a:gd name="connsiteY587" fmla="*/ 74100 h 4258917"/>
              <a:gd name="connsiteX588" fmla="*/ 1582311 w 5071779"/>
              <a:gd name="connsiteY588" fmla="*/ 0 h 4258917"/>
              <a:gd name="connsiteX589" fmla="*/ 1561353 w 5071779"/>
              <a:gd name="connsiteY589" fmla="*/ 16467 h 4258917"/>
              <a:gd name="connsiteX590" fmla="*/ 1529917 w 5071779"/>
              <a:gd name="connsiteY590" fmla="*/ 32933 h 4258917"/>
              <a:gd name="connsiteX591" fmla="*/ 1508959 w 5071779"/>
              <a:gd name="connsiteY591" fmla="*/ 49400 h 4258917"/>
              <a:gd name="connsiteX592" fmla="*/ 1477522 w 5071779"/>
              <a:gd name="connsiteY592" fmla="*/ 65867 h 4258917"/>
              <a:gd name="connsiteX593" fmla="*/ 1456565 w 5071779"/>
              <a:gd name="connsiteY593" fmla="*/ 74100 h 4258917"/>
              <a:gd name="connsiteX594" fmla="*/ 1467043 w 5071779"/>
              <a:gd name="connsiteY594" fmla="*/ 65867 h 4258917"/>
              <a:gd name="connsiteX595" fmla="*/ 1498480 w 5071779"/>
              <a:gd name="connsiteY595" fmla="*/ 49400 h 4258917"/>
              <a:gd name="connsiteX596" fmla="*/ 1519438 w 5071779"/>
              <a:gd name="connsiteY596" fmla="*/ 32933 h 4258917"/>
              <a:gd name="connsiteX597" fmla="*/ 1550874 w 5071779"/>
              <a:gd name="connsiteY597" fmla="*/ 16467 h 4258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</a:cxnLst>
            <a:rect l="l" t="t" r="r" b="b"/>
            <a:pathLst>
              <a:path w="5071779" h="4258917">
                <a:moveTo>
                  <a:pt x="0" y="3745452"/>
                </a:moveTo>
                <a:lnTo>
                  <a:pt x="5065409" y="3745452"/>
                </a:lnTo>
                <a:lnTo>
                  <a:pt x="5071779" y="3745452"/>
                </a:lnTo>
                <a:lnTo>
                  <a:pt x="5070869" y="3776981"/>
                </a:lnTo>
                <a:lnTo>
                  <a:pt x="5069504" y="3807158"/>
                </a:lnTo>
                <a:lnTo>
                  <a:pt x="5066774" y="3837335"/>
                </a:lnTo>
                <a:lnTo>
                  <a:pt x="5063589" y="3865711"/>
                </a:lnTo>
                <a:lnTo>
                  <a:pt x="5058583" y="3893186"/>
                </a:lnTo>
                <a:lnTo>
                  <a:pt x="5053123" y="3919760"/>
                </a:lnTo>
                <a:lnTo>
                  <a:pt x="5046297" y="3945433"/>
                </a:lnTo>
                <a:lnTo>
                  <a:pt x="5039017" y="3970206"/>
                </a:lnTo>
                <a:lnTo>
                  <a:pt x="5029916" y="3993627"/>
                </a:lnTo>
                <a:lnTo>
                  <a:pt x="5019906" y="4016147"/>
                </a:lnTo>
                <a:lnTo>
                  <a:pt x="5009440" y="4037767"/>
                </a:lnTo>
                <a:lnTo>
                  <a:pt x="4997609" y="4058035"/>
                </a:lnTo>
                <a:lnTo>
                  <a:pt x="4984868" y="4077853"/>
                </a:lnTo>
                <a:lnTo>
                  <a:pt x="4971217" y="4096320"/>
                </a:lnTo>
                <a:lnTo>
                  <a:pt x="4956201" y="4113886"/>
                </a:lnTo>
                <a:lnTo>
                  <a:pt x="4940730" y="4130551"/>
                </a:lnTo>
                <a:lnTo>
                  <a:pt x="4923894" y="4145865"/>
                </a:lnTo>
                <a:lnTo>
                  <a:pt x="4906148" y="4160728"/>
                </a:lnTo>
                <a:lnTo>
                  <a:pt x="4886582" y="4174241"/>
                </a:lnTo>
                <a:lnTo>
                  <a:pt x="4867015" y="4186402"/>
                </a:lnTo>
                <a:lnTo>
                  <a:pt x="4846084" y="4198112"/>
                </a:lnTo>
                <a:lnTo>
                  <a:pt x="4824242" y="4208472"/>
                </a:lnTo>
                <a:lnTo>
                  <a:pt x="4801036" y="4217930"/>
                </a:lnTo>
                <a:lnTo>
                  <a:pt x="4777374" y="4226488"/>
                </a:lnTo>
                <a:lnTo>
                  <a:pt x="4751892" y="4234595"/>
                </a:lnTo>
                <a:lnTo>
                  <a:pt x="4725955" y="4240901"/>
                </a:lnTo>
                <a:lnTo>
                  <a:pt x="4699109" y="4246306"/>
                </a:lnTo>
                <a:lnTo>
                  <a:pt x="4670897" y="4250810"/>
                </a:lnTo>
                <a:lnTo>
                  <a:pt x="4642230" y="4254413"/>
                </a:lnTo>
                <a:lnTo>
                  <a:pt x="4611743" y="4257116"/>
                </a:lnTo>
                <a:lnTo>
                  <a:pt x="4580800" y="4258467"/>
                </a:lnTo>
                <a:lnTo>
                  <a:pt x="4548493" y="4258917"/>
                </a:lnTo>
                <a:lnTo>
                  <a:pt x="519191" y="4258917"/>
                </a:lnTo>
                <a:lnTo>
                  <a:pt x="487338" y="4258467"/>
                </a:lnTo>
                <a:lnTo>
                  <a:pt x="456396" y="4257116"/>
                </a:lnTo>
                <a:lnTo>
                  <a:pt x="426364" y="4254413"/>
                </a:lnTo>
                <a:lnTo>
                  <a:pt x="397242" y="4250810"/>
                </a:lnTo>
                <a:lnTo>
                  <a:pt x="369485" y="4246306"/>
                </a:lnTo>
                <a:lnTo>
                  <a:pt x="342638" y="4240901"/>
                </a:lnTo>
                <a:lnTo>
                  <a:pt x="317157" y="4234595"/>
                </a:lnTo>
                <a:lnTo>
                  <a:pt x="292130" y="4226488"/>
                </a:lnTo>
                <a:lnTo>
                  <a:pt x="268013" y="4217930"/>
                </a:lnTo>
                <a:lnTo>
                  <a:pt x="245262" y="4208472"/>
                </a:lnTo>
                <a:lnTo>
                  <a:pt x="223875" y="4198112"/>
                </a:lnTo>
                <a:lnTo>
                  <a:pt x="202944" y="4186402"/>
                </a:lnTo>
                <a:lnTo>
                  <a:pt x="183377" y="4174241"/>
                </a:lnTo>
                <a:lnTo>
                  <a:pt x="164266" y="4160728"/>
                </a:lnTo>
                <a:lnTo>
                  <a:pt x="146520" y="4145865"/>
                </a:lnTo>
                <a:lnTo>
                  <a:pt x="130139" y="4130551"/>
                </a:lnTo>
                <a:lnTo>
                  <a:pt x="114213" y="4113886"/>
                </a:lnTo>
                <a:lnTo>
                  <a:pt x="99652" y="4096320"/>
                </a:lnTo>
                <a:lnTo>
                  <a:pt x="86001" y="4077853"/>
                </a:lnTo>
                <a:lnTo>
                  <a:pt x="73260" y="4058035"/>
                </a:lnTo>
                <a:lnTo>
                  <a:pt x="61884" y="4037767"/>
                </a:lnTo>
                <a:lnTo>
                  <a:pt x="50964" y="4016147"/>
                </a:lnTo>
                <a:lnTo>
                  <a:pt x="41408" y="3993627"/>
                </a:lnTo>
                <a:lnTo>
                  <a:pt x="32307" y="3970206"/>
                </a:lnTo>
                <a:lnTo>
                  <a:pt x="25027" y="3945433"/>
                </a:lnTo>
                <a:lnTo>
                  <a:pt x="18201" y="3919760"/>
                </a:lnTo>
                <a:lnTo>
                  <a:pt x="12741" y="3893186"/>
                </a:lnTo>
                <a:lnTo>
                  <a:pt x="8191" y="3865711"/>
                </a:lnTo>
                <a:lnTo>
                  <a:pt x="4551" y="3837335"/>
                </a:lnTo>
                <a:lnTo>
                  <a:pt x="2275" y="3807158"/>
                </a:lnTo>
                <a:lnTo>
                  <a:pt x="910" y="3776981"/>
                </a:lnTo>
                <a:close/>
                <a:moveTo>
                  <a:pt x="3908623" y="1461055"/>
                </a:moveTo>
                <a:lnTo>
                  <a:pt x="3908623" y="2739479"/>
                </a:lnTo>
                <a:lnTo>
                  <a:pt x="3924592" y="2739022"/>
                </a:lnTo>
                <a:lnTo>
                  <a:pt x="3940105" y="2738565"/>
                </a:lnTo>
                <a:lnTo>
                  <a:pt x="3956074" y="2737651"/>
                </a:lnTo>
                <a:lnTo>
                  <a:pt x="3971586" y="2736280"/>
                </a:lnTo>
                <a:lnTo>
                  <a:pt x="3986643" y="2734908"/>
                </a:lnTo>
                <a:lnTo>
                  <a:pt x="4002155" y="2732623"/>
                </a:lnTo>
                <a:lnTo>
                  <a:pt x="4017212" y="2730338"/>
                </a:lnTo>
                <a:lnTo>
                  <a:pt x="4031812" y="2727595"/>
                </a:lnTo>
                <a:lnTo>
                  <a:pt x="4046868" y="2724396"/>
                </a:lnTo>
                <a:lnTo>
                  <a:pt x="4061468" y="2721196"/>
                </a:lnTo>
                <a:lnTo>
                  <a:pt x="4076068" y="2717540"/>
                </a:lnTo>
                <a:lnTo>
                  <a:pt x="4091125" y="2712969"/>
                </a:lnTo>
                <a:lnTo>
                  <a:pt x="4105269" y="2708856"/>
                </a:lnTo>
                <a:lnTo>
                  <a:pt x="4119413" y="2703828"/>
                </a:lnTo>
                <a:lnTo>
                  <a:pt x="4133557" y="2698800"/>
                </a:lnTo>
                <a:lnTo>
                  <a:pt x="4147700" y="2692858"/>
                </a:lnTo>
                <a:lnTo>
                  <a:pt x="4161388" y="2686916"/>
                </a:lnTo>
                <a:lnTo>
                  <a:pt x="4175076" y="2680974"/>
                </a:lnTo>
                <a:lnTo>
                  <a:pt x="4188763" y="2674118"/>
                </a:lnTo>
                <a:lnTo>
                  <a:pt x="4201995" y="2667262"/>
                </a:lnTo>
                <a:lnTo>
                  <a:pt x="4215226" y="2659949"/>
                </a:lnTo>
                <a:lnTo>
                  <a:pt x="4228914" y="2652179"/>
                </a:lnTo>
                <a:lnTo>
                  <a:pt x="4242145" y="2643952"/>
                </a:lnTo>
                <a:lnTo>
                  <a:pt x="4255376" y="2635724"/>
                </a:lnTo>
                <a:lnTo>
                  <a:pt x="4268151" y="2627040"/>
                </a:lnTo>
                <a:lnTo>
                  <a:pt x="4280470" y="2617899"/>
                </a:lnTo>
                <a:lnTo>
                  <a:pt x="4293245" y="2607843"/>
                </a:lnTo>
                <a:lnTo>
                  <a:pt x="4305564" y="2598245"/>
                </a:lnTo>
                <a:lnTo>
                  <a:pt x="4317883" y="2588189"/>
                </a:lnTo>
                <a:lnTo>
                  <a:pt x="4330202" y="2577677"/>
                </a:lnTo>
                <a:lnTo>
                  <a:pt x="4342065" y="2566707"/>
                </a:lnTo>
                <a:lnTo>
                  <a:pt x="4354383" y="2555737"/>
                </a:lnTo>
                <a:lnTo>
                  <a:pt x="4366702" y="2543853"/>
                </a:lnTo>
                <a:lnTo>
                  <a:pt x="4378109" y="2532427"/>
                </a:lnTo>
                <a:lnTo>
                  <a:pt x="4389059" y="2520543"/>
                </a:lnTo>
                <a:lnTo>
                  <a:pt x="4400009" y="2508202"/>
                </a:lnTo>
                <a:lnTo>
                  <a:pt x="4410046" y="2496318"/>
                </a:lnTo>
                <a:lnTo>
                  <a:pt x="4420084" y="2483977"/>
                </a:lnTo>
                <a:lnTo>
                  <a:pt x="4429665" y="2470722"/>
                </a:lnTo>
                <a:lnTo>
                  <a:pt x="4439247" y="2458381"/>
                </a:lnTo>
                <a:lnTo>
                  <a:pt x="4447916" y="2445126"/>
                </a:lnTo>
                <a:lnTo>
                  <a:pt x="4456584" y="2432328"/>
                </a:lnTo>
                <a:lnTo>
                  <a:pt x="4464341" y="2419073"/>
                </a:lnTo>
                <a:lnTo>
                  <a:pt x="4472097" y="2405818"/>
                </a:lnTo>
                <a:lnTo>
                  <a:pt x="4479397" y="2392563"/>
                </a:lnTo>
                <a:lnTo>
                  <a:pt x="4486697" y="2378851"/>
                </a:lnTo>
                <a:lnTo>
                  <a:pt x="4493085" y="2365139"/>
                </a:lnTo>
                <a:lnTo>
                  <a:pt x="4499929" y="2350970"/>
                </a:lnTo>
                <a:lnTo>
                  <a:pt x="4505404" y="2336801"/>
                </a:lnTo>
                <a:lnTo>
                  <a:pt x="4510879" y="2322175"/>
                </a:lnTo>
                <a:lnTo>
                  <a:pt x="4516354" y="2308005"/>
                </a:lnTo>
                <a:lnTo>
                  <a:pt x="4520916" y="2293379"/>
                </a:lnTo>
                <a:lnTo>
                  <a:pt x="4525023" y="2278753"/>
                </a:lnTo>
                <a:lnTo>
                  <a:pt x="4529129" y="2263670"/>
                </a:lnTo>
                <a:lnTo>
                  <a:pt x="4532779" y="2248586"/>
                </a:lnTo>
                <a:lnTo>
                  <a:pt x="4535973" y="2233503"/>
                </a:lnTo>
                <a:lnTo>
                  <a:pt x="4538710" y="2217963"/>
                </a:lnTo>
                <a:lnTo>
                  <a:pt x="4540991" y="2202422"/>
                </a:lnTo>
                <a:lnTo>
                  <a:pt x="4543273" y="2186425"/>
                </a:lnTo>
                <a:lnTo>
                  <a:pt x="4545098" y="2170427"/>
                </a:lnTo>
                <a:lnTo>
                  <a:pt x="4546466" y="2154430"/>
                </a:lnTo>
                <a:lnTo>
                  <a:pt x="4547379" y="2138432"/>
                </a:lnTo>
                <a:lnTo>
                  <a:pt x="4547835" y="2121978"/>
                </a:lnTo>
                <a:lnTo>
                  <a:pt x="4547835" y="2105523"/>
                </a:lnTo>
                <a:lnTo>
                  <a:pt x="4547835" y="2089526"/>
                </a:lnTo>
                <a:lnTo>
                  <a:pt x="4547379" y="2073986"/>
                </a:lnTo>
                <a:lnTo>
                  <a:pt x="4546466" y="2057988"/>
                </a:lnTo>
                <a:lnTo>
                  <a:pt x="4545098" y="2042448"/>
                </a:lnTo>
                <a:lnTo>
                  <a:pt x="4543273" y="2027365"/>
                </a:lnTo>
                <a:lnTo>
                  <a:pt x="4540991" y="2011824"/>
                </a:lnTo>
                <a:lnTo>
                  <a:pt x="4538710" y="1996741"/>
                </a:lnTo>
                <a:lnTo>
                  <a:pt x="4535973" y="1981658"/>
                </a:lnTo>
                <a:lnTo>
                  <a:pt x="4532779" y="1967031"/>
                </a:lnTo>
                <a:lnTo>
                  <a:pt x="4529129" y="1952405"/>
                </a:lnTo>
                <a:lnTo>
                  <a:pt x="4525023" y="1937779"/>
                </a:lnTo>
                <a:lnTo>
                  <a:pt x="4520916" y="1922696"/>
                </a:lnTo>
                <a:lnTo>
                  <a:pt x="4516354" y="1908526"/>
                </a:lnTo>
                <a:lnTo>
                  <a:pt x="4510879" y="1893900"/>
                </a:lnTo>
                <a:lnTo>
                  <a:pt x="4505404" y="1880188"/>
                </a:lnTo>
                <a:lnTo>
                  <a:pt x="4499929" y="1866019"/>
                </a:lnTo>
                <a:lnTo>
                  <a:pt x="4493085" y="1851850"/>
                </a:lnTo>
                <a:lnTo>
                  <a:pt x="4486697" y="1838138"/>
                </a:lnTo>
                <a:lnTo>
                  <a:pt x="4479397" y="1824426"/>
                </a:lnTo>
                <a:lnTo>
                  <a:pt x="4472097" y="1811171"/>
                </a:lnTo>
                <a:lnTo>
                  <a:pt x="4464341" y="1797458"/>
                </a:lnTo>
                <a:lnTo>
                  <a:pt x="4456584" y="1783746"/>
                </a:lnTo>
                <a:lnTo>
                  <a:pt x="4447916" y="1770491"/>
                </a:lnTo>
                <a:lnTo>
                  <a:pt x="4439247" y="1757693"/>
                </a:lnTo>
                <a:lnTo>
                  <a:pt x="4429665" y="1744438"/>
                </a:lnTo>
                <a:lnTo>
                  <a:pt x="4420084" y="1731640"/>
                </a:lnTo>
                <a:lnTo>
                  <a:pt x="4410046" y="1718842"/>
                </a:lnTo>
                <a:lnTo>
                  <a:pt x="4400009" y="1706502"/>
                </a:lnTo>
                <a:lnTo>
                  <a:pt x="4389059" y="1693704"/>
                </a:lnTo>
                <a:lnTo>
                  <a:pt x="4378109" y="1681363"/>
                </a:lnTo>
                <a:lnTo>
                  <a:pt x="4366702" y="1669479"/>
                </a:lnTo>
                <a:lnTo>
                  <a:pt x="4354383" y="1656681"/>
                </a:lnTo>
                <a:lnTo>
                  <a:pt x="4342065" y="1644797"/>
                </a:lnTo>
                <a:lnTo>
                  <a:pt x="4330202" y="1632913"/>
                </a:lnTo>
                <a:lnTo>
                  <a:pt x="4317883" y="1621487"/>
                </a:lnTo>
                <a:lnTo>
                  <a:pt x="4305564" y="1610517"/>
                </a:lnTo>
                <a:lnTo>
                  <a:pt x="4293245" y="1600461"/>
                </a:lnTo>
                <a:lnTo>
                  <a:pt x="4280470" y="1589949"/>
                </a:lnTo>
                <a:lnTo>
                  <a:pt x="4268151" y="1580350"/>
                </a:lnTo>
                <a:lnTo>
                  <a:pt x="4255376" y="1571209"/>
                </a:lnTo>
                <a:lnTo>
                  <a:pt x="4242145" y="1562068"/>
                </a:lnTo>
                <a:lnTo>
                  <a:pt x="4228914" y="1553383"/>
                </a:lnTo>
                <a:lnTo>
                  <a:pt x="4215226" y="1545156"/>
                </a:lnTo>
                <a:lnTo>
                  <a:pt x="4201995" y="1537386"/>
                </a:lnTo>
                <a:lnTo>
                  <a:pt x="4188763" y="1530073"/>
                </a:lnTo>
                <a:lnTo>
                  <a:pt x="4175076" y="1522760"/>
                </a:lnTo>
                <a:lnTo>
                  <a:pt x="4161388" y="1515903"/>
                </a:lnTo>
                <a:lnTo>
                  <a:pt x="4147700" y="1509505"/>
                </a:lnTo>
                <a:lnTo>
                  <a:pt x="4133557" y="1503563"/>
                </a:lnTo>
                <a:lnTo>
                  <a:pt x="4119413" y="1498078"/>
                </a:lnTo>
                <a:lnTo>
                  <a:pt x="4105269" y="1493050"/>
                </a:lnTo>
                <a:lnTo>
                  <a:pt x="4091125" y="1488479"/>
                </a:lnTo>
                <a:lnTo>
                  <a:pt x="4076068" y="1483909"/>
                </a:lnTo>
                <a:lnTo>
                  <a:pt x="4061468" y="1479795"/>
                </a:lnTo>
                <a:lnTo>
                  <a:pt x="4046868" y="1476138"/>
                </a:lnTo>
                <a:lnTo>
                  <a:pt x="4031812" y="1472939"/>
                </a:lnTo>
                <a:lnTo>
                  <a:pt x="4017212" y="1470197"/>
                </a:lnTo>
                <a:lnTo>
                  <a:pt x="4002155" y="1467911"/>
                </a:lnTo>
                <a:lnTo>
                  <a:pt x="3986643" y="1465626"/>
                </a:lnTo>
                <a:lnTo>
                  <a:pt x="3971586" y="1463798"/>
                </a:lnTo>
                <a:lnTo>
                  <a:pt x="3956074" y="1462883"/>
                </a:lnTo>
                <a:lnTo>
                  <a:pt x="3940105" y="1461512"/>
                </a:lnTo>
                <a:lnTo>
                  <a:pt x="3924592" y="1461055"/>
                </a:lnTo>
                <a:close/>
                <a:moveTo>
                  <a:pt x="1152677" y="1157168"/>
                </a:moveTo>
                <a:lnTo>
                  <a:pt x="3915430" y="1157168"/>
                </a:lnTo>
                <a:lnTo>
                  <a:pt x="3939601" y="1157623"/>
                </a:lnTo>
                <a:lnTo>
                  <a:pt x="3964228" y="1158532"/>
                </a:lnTo>
                <a:lnTo>
                  <a:pt x="3987942" y="1159896"/>
                </a:lnTo>
                <a:lnTo>
                  <a:pt x="4011657" y="1161715"/>
                </a:lnTo>
                <a:lnTo>
                  <a:pt x="4034916" y="1163988"/>
                </a:lnTo>
                <a:lnTo>
                  <a:pt x="4058174" y="1167171"/>
                </a:lnTo>
                <a:lnTo>
                  <a:pt x="4080977" y="1170353"/>
                </a:lnTo>
                <a:lnTo>
                  <a:pt x="4104235" y="1174445"/>
                </a:lnTo>
                <a:lnTo>
                  <a:pt x="4126582" y="1178992"/>
                </a:lnTo>
                <a:lnTo>
                  <a:pt x="4148928" y="1184448"/>
                </a:lnTo>
                <a:lnTo>
                  <a:pt x="4170819" y="1189904"/>
                </a:lnTo>
                <a:lnTo>
                  <a:pt x="4192709" y="1196269"/>
                </a:lnTo>
                <a:lnTo>
                  <a:pt x="4214599" y="1203089"/>
                </a:lnTo>
                <a:lnTo>
                  <a:pt x="4236490" y="1210364"/>
                </a:lnTo>
                <a:lnTo>
                  <a:pt x="4257468" y="1218093"/>
                </a:lnTo>
                <a:lnTo>
                  <a:pt x="4278903" y="1226732"/>
                </a:lnTo>
                <a:lnTo>
                  <a:pt x="4299425" y="1235370"/>
                </a:lnTo>
                <a:lnTo>
                  <a:pt x="4320403" y="1244918"/>
                </a:lnTo>
                <a:lnTo>
                  <a:pt x="4340469" y="1254921"/>
                </a:lnTo>
                <a:lnTo>
                  <a:pt x="4360992" y="1266288"/>
                </a:lnTo>
                <a:lnTo>
                  <a:pt x="4381514" y="1277200"/>
                </a:lnTo>
                <a:lnTo>
                  <a:pt x="4401124" y="1289021"/>
                </a:lnTo>
                <a:lnTo>
                  <a:pt x="4420734" y="1301297"/>
                </a:lnTo>
                <a:lnTo>
                  <a:pt x="4440344" y="1314028"/>
                </a:lnTo>
                <a:lnTo>
                  <a:pt x="4459498" y="1327213"/>
                </a:lnTo>
                <a:lnTo>
                  <a:pt x="4478197" y="1341308"/>
                </a:lnTo>
                <a:lnTo>
                  <a:pt x="4497351" y="1355402"/>
                </a:lnTo>
                <a:lnTo>
                  <a:pt x="4516505" y="1370406"/>
                </a:lnTo>
                <a:lnTo>
                  <a:pt x="4534747" y="1386320"/>
                </a:lnTo>
                <a:lnTo>
                  <a:pt x="4552989" y="1402688"/>
                </a:lnTo>
                <a:lnTo>
                  <a:pt x="4570775" y="1419510"/>
                </a:lnTo>
                <a:lnTo>
                  <a:pt x="4588561" y="1436333"/>
                </a:lnTo>
                <a:lnTo>
                  <a:pt x="4605891" y="1454065"/>
                </a:lnTo>
                <a:lnTo>
                  <a:pt x="4622765" y="1471797"/>
                </a:lnTo>
                <a:lnTo>
                  <a:pt x="4639638" y="1489984"/>
                </a:lnTo>
                <a:lnTo>
                  <a:pt x="4655600" y="1508171"/>
                </a:lnTo>
                <a:lnTo>
                  <a:pt x="4670650" y="1526357"/>
                </a:lnTo>
                <a:lnTo>
                  <a:pt x="4685243" y="1545453"/>
                </a:lnTo>
                <a:lnTo>
                  <a:pt x="4699381" y="1564549"/>
                </a:lnTo>
                <a:lnTo>
                  <a:pt x="4713062" y="1583645"/>
                </a:lnTo>
                <a:lnTo>
                  <a:pt x="4725832" y="1602741"/>
                </a:lnTo>
                <a:lnTo>
                  <a:pt x="4738601" y="1622292"/>
                </a:lnTo>
                <a:lnTo>
                  <a:pt x="4750459" y="1641842"/>
                </a:lnTo>
                <a:lnTo>
                  <a:pt x="4761860" y="1661848"/>
                </a:lnTo>
                <a:lnTo>
                  <a:pt x="4772349" y="1682308"/>
                </a:lnTo>
                <a:lnTo>
                  <a:pt x="4783294" y="1702768"/>
                </a:lnTo>
                <a:lnTo>
                  <a:pt x="4792871" y="1723682"/>
                </a:lnTo>
                <a:lnTo>
                  <a:pt x="4801992" y="1744142"/>
                </a:lnTo>
                <a:lnTo>
                  <a:pt x="4810657" y="1765512"/>
                </a:lnTo>
                <a:lnTo>
                  <a:pt x="4818410" y="1786426"/>
                </a:lnTo>
                <a:lnTo>
                  <a:pt x="4826163" y="1808705"/>
                </a:lnTo>
                <a:lnTo>
                  <a:pt x="4833004" y="1830074"/>
                </a:lnTo>
                <a:lnTo>
                  <a:pt x="4839388" y="1852353"/>
                </a:lnTo>
                <a:lnTo>
                  <a:pt x="4845317" y="1874177"/>
                </a:lnTo>
                <a:lnTo>
                  <a:pt x="4850334" y="1896910"/>
                </a:lnTo>
                <a:lnTo>
                  <a:pt x="4854894" y="1919189"/>
                </a:lnTo>
                <a:lnTo>
                  <a:pt x="4859455" y="1942832"/>
                </a:lnTo>
                <a:lnTo>
                  <a:pt x="4862647" y="1965565"/>
                </a:lnTo>
                <a:lnTo>
                  <a:pt x="4865839" y="1989208"/>
                </a:lnTo>
                <a:lnTo>
                  <a:pt x="4868576" y="2012850"/>
                </a:lnTo>
                <a:lnTo>
                  <a:pt x="4870400" y="2036493"/>
                </a:lnTo>
                <a:lnTo>
                  <a:pt x="4871768" y="2060590"/>
                </a:lnTo>
                <a:lnTo>
                  <a:pt x="4872680" y="2085142"/>
                </a:lnTo>
                <a:lnTo>
                  <a:pt x="4872680" y="2109694"/>
                </a:lnTo>
                <a:lnTo>
                  <a:pt x="4872680" y="2134246"/>
                </a:lnTo>
                <a:lnTo>
                  <a:pt x="4871768" y="2158798"/>
                </a:lnTo>
                <a:lnTo>
                  <a:pt x="4870400" y="2183350"/>
                </a:lnTo>
                <a:lnTo>
                  <a:pt x="4868576" y="2207902"/>
                </a:lnTo>
                <a:lnTo>
                  <a:pt x="4865839" y="2231999"/>
                </a:lnTo>
                <a:lnTo>
                  <a:pt x="4862647" y="2255187"/>
                </a:lnTo>
                <a:lnTo>
                  <a:pt x="4859455" y="2278830"/>
                </a:lnTo>
                <a:lnTo>
                  <a:pt x="4854894" y="2302018"/>
                </a:lnTo>
                <a:lnTo>
                  <a:pt x="4850334" y="2324751"/>
                </a:lnTo>
                <a:lnTo>
                  <a:pt x="4845317" y="2347939"/>
                </a:lnTo>
                <a:lnTo>
                  <a:pt x="4839388" y="2370218"/>
                </a:lnTo>
                <a:lnTo>
                  <a:pt x="4833004" y="2392497"/>
                </a:lnTo>
                <a:lnTo>
                  <a:pt x="4826163" y="2414321"/>
                </a:lnTo>
                <a:lnTo>
                  <a:pt x="4818410" y="2435690"/>
                </a:lnTo>
                <a:lnTo>
                  <a:pt x="4810657" y="2457514"/>
                </a:lnTo>
                <a:lnTo>
                  <a:pt x="4801992" y="2478883"/>
                </a:lnTo>
                <a:lnTo>
                  <a:pt x="4792871" y="2499798"/>
                </a:lnTo>
                <a:lnTo>
                  <a:pt x="4783294" y="2520258"/>
                </a:lnTo>
                <a:lnTo>
                  <a:pt x="4772349" y="2540718"/>
                </a:lnTo>
                <a:lnTo>
                  <a:pt x="4761860" y="2561178"/>
                </a:lnTo>
                <a:lnTo>
                  <a:pt x="4750459" y="2581183"/>
                </a:lnTo>
                <a:lnTo>
                  <a:pt x="4738601" y="2600734"/>
                </a:lnTo>
                <a:lnTo>
                  <a:pt x="4725832" y="2620285"/>
                </a:lnTo>
                <a:lnTo>
                  <a:pt x="4713062" y="2639835"/>
                </a:lnTo>
                <a:lnTo>
                  <a:pt x="4699381" y="2658476"/>
                </a:lnTo>
                <a:lnTo>
                  <a:pt x="4685243" y="2677118"/>
                </a:lnTo>
                <a:lnTo>
                  <a:pt x="4670650" y="2695759"/>
                </a:lnTo>
                <a:lnTo>
                  <a:pt x="4655600" y="2713946"/>
                </a:lnTo>
                <a:lnTo>
                  <a:pt x="4639638" y="2731678"/>
                </a:lnTo>
                <a:lnTo>
                  <a:pt x="4622765" y="2749864"/>
                </a:lnTo>
                <a:lnTo>
                  <a:pt x="4605891" y="2767596"/>
                </a:lnTo>
                <a:lnTo>
                  <a:pt x="4588561" y="2784419"/>
                </a:lnTo>
                <a:lnTo>
                  <a:pt x="4570775" y="2801242"/>
                </a:lnTo>
                <a:lnTo>
                  <a:pt x="4552989" y="2817610"/>
                </a:lnTo>
                <a:lnTo>
                  <a:pt x="4534747" y="2833523"/>
                </a:lnTo>
                <a:lnTo>
                  <a:pt x="4516505" y="2848527"/>
                </a:lnTo>
                <a:lnTo>
                  <a:pt x="4497351" y="2863531"/>
                </a:lnTo>
                <a:lnTo>
                  <a:pt x="4478197" y="2877626"/>
                </a:lnTo>
                <a:lnTo>
                  <a:pt x="4459498" y="2891720"/>
                </a:lnTo>
                <a:lnTo>
                  <a:pt x="4440344" y="2904451"/>
                </a:lnTo>
                <a:lnTo>
                  <a:pt x="4420734" y="2917182"/>
                </a:lnTo>
                <a:lnTo>
                  <a:pt x="4401124" y="2929003"/>
                </a:lnTo>
                <a:lnTo>
                  <a:pt x="4381514" y="2940370"/>
                </a:lnTo>
                <a:lnTo>
                  <a:pt x="4360992" y="2951282"/>
                </a:lnTo>
                <a:lnTo>
                  <a:pt x="4340469" y="2961739"/>
                </a:lnTo>
                <a:lnTo>
                  <a:pt x="4320403" y="2971742"/>
                </a:lnTo>
                <a:lnTo>
                  <a:pt x="4299425" y="2980835"/>
                </a:lnTo>
                <a:lnTo>
                  <a:pt x="4278903" y="2989474"/>
                </a:lnTo>
                <a:lnTo>
                  <a:pt x="4257468" y="2997658"/>
                </a:lnTo>
                <a:lnTo>
                  <a:pt x="4236490" y="3005387"/>
                </a:lnTo>
                <a:lnTo>
                  <a:pt x="4214599" y="3012662"/>
                </a:lnTo>
                <a:lnTo>
                  <a:pt x="4192709" y="3019936"/>
                </a:lnTo>
                <a:lnTo>
                  <a:pt x="4170819" y="3025847"/>
                </a:lnTo>
                <a:lnTo>
                  <a:pt x="4148928" y="3031303"/>
                </a:lnTo>
                <a:lnTo>
                  <a:pt x="4126582" y="3036304"/>
                </a:lnTo>
                <a:lnTo>
                  <a:pt x="4104235" y="3040851"/>
                </a:lnTo>
                <a:lnTo>
                  <a:pt x="4080977" y="3044943"/>
                </a:lnTo>
                <a:lnTo>
                  <a:pt x="4058174" y="3048580"/>
                </a:lnTo>
                <a:lnTo>
                  <a:pt x="4034916" y="3051308"/>
                </a:lnTo>
                <a:lnTo>
                  <a:pt x="4011657" y="3053582"/>
                </a:lnTo>
                <a:lnTo>
                  <a:pt x="3987942" y="3055400"/>
                </a:lnTo>
                <a:lnTo>
                  <a:pt x="3964228" y="3056764"/>
                </a:lnTo>
                <a:lnTo>
                  <a:pt x="3939601" y="3057674"/>
                </a:lnTo>
                <a:lnTo>
                  <a:pt x="3915430" y="3057674"/>
                </a:lnTo>
                <a:lnTo>
                  <a:pt x="3915430" y="3170431"/>
                </a:lnTo>
                <a:lnTo>
                  <a:pt x="3914974" y="3195892"/>
                </a:lnTo>
                <a:lnTo>
                  <a:pt x="3914062" y="3220899"/>
                </a:lnTo>
                <a:lnTo>
                  <a:pt x="3911782" y="3244541"/>
                </a:lnTo>
                <a:lnTo>
                  <a:pt x="3909046" y="3267729"/>
                </a:lnTo>
                <a:lnTo>
                  <a:pt x="3904941" y="3290463"/>
                </a:lnTo>
                <a:lnTo>
                  <a:pt x="3900380" y="3311832"/>
                </a:lnTo>
                <a:lnTo>
                  <a:pt x="3894908" y="3332747"/>
                </a:lnTo>
                <a:lnTo>
                  <a:pt x="3888979" y="3352752"/>
                </a:lnTo>
                <a:lnTo>
                  <a:pt x="3881682" y="3371848"/>
                </a:lnTo>
                <a:lnTo>
                  <a:pt x="3873930" y="3390035"/>
                </a:lnTo>
                <a:lnTo>
                  <a:pt x="3864809" y="3407312"/>
                </a:lnTo>
                <a:lnTo>
                  <a:pt x="3855231" y="3424589"/>
                </a:lnTo>
                <a:lnTo>
                  <a:pt x="3844742" y="3440503"/>
                </a:lnTo>
                <a:lnTo>
                  <a:pt x="3833341" y="3455507"/>
                </a:lnTo>
                <a:lnTo>
                  <a:pt x="3821028" y="3469601"/>
                </a:lnTo>
                <a:lnTo>
                  <a:pt x="3807802" y="3483241"/>
                </a:lnTo>
                <a:lnTo>
                  <a:pt x="3794121" y="3495972"/>
                </a:lnTo>
                <a:lnTo>
                  <a:pt x="3779527" y="3507793"/>
                </a:lnTo>
                <a:lnTo>
                  <a:pt x="3764021" y="3518705"/>
                </a:lnTo>
                <a:lnTo>
                  <a:pt x="3747604" y="3529162"/>
                </a:lnTo>
                <a:lnTo>
                  <a:pt x="3730274" y="3538256"/>
                </a:lnTo>
                <a:lnTo>
                  <a:pt x="3712032" y="3546894"/>
                </a:lnTo>
                <a:lnTo>
                  <a:pt x="3693334" y="3554624"/>
                </a:lnTo>
                <a:lnTo>
                  <a:pt x="3673267" y="3561898"/>
                </a:lnTo>
                <a:lnTo>
                  <a:pt x="3652745" y="3568264"/>
                </a:lnTo>
                <a:lnTo>
                  <a:pt x="3631311" y="3573720"/>
                </a:lnTo>
                <a:lnTo>
                  <a:pt x="3608964" y="3578266"/>
                </a:lnTo>
                <a:lnTo>
                  <a:pt x="3585706" y="3581904"/>
                </a:lnTo>
                <a:lnTo>
                  <a:pt x="3561991" y="3584632"/>
                </a:lnTo>
                <a:lnTo>
                  <a:pt x="3536452" y="3586450"/>
                </a:lnTo>
                <a:lnTo>
                  <a:pt x="3510913" y="3587814"/>
                </a:lnTo>
                <a:lnTo>
                  <a:pt x="3484462" y="3588269"/>
                </a:lnTo>
                <a:lnTo>
                  <a:pt x="1578172" y="3588269"/>
                </a:lnTo>
                <a:lnTo>
                  <a:pt x="1551721" y="3587814"/>
                </a:lnTo>
                <a:lnTo>
                  <a:pt x="1526638" y="3586450"/>
                </a:lnTo>
                <a:lnTo>
                  <a:pt x="1501555" y="3584632"/>
                </a:lnTo>
                <a:lnTo>
                  <a:pt x="1477841" y="3581904"/>
                </a:lnTo>
                <a:lnTo>
                  <a:pt x="1455038" y="3578266"/>
                </a:lnTo>
                <a:lnTo>
                  <a:pt x="1433148" y="3573720"/>
                </a:lnTo>
                <a:lnTo>
                  <a:pt x="1412170" y="3568264"/>
                </a:lnTo>
                <a:lnTo>
                  <a:pt x="1391647" y="3561898"/>
                </a:lnTo>
                <a:lnTo>
                  <a:pt x="1372037" y="3554624"/>
                </a:lnTo>
                <a:lnTo>
                  <a:pt x="1353339" y="3546894"/>
                </a:lnTo>
                <a:lnTo>
                  <a:pt x="1335553" y="3538256"/>
                </a:lnTo>
                <a:lnTo>
                  <a:pt x="1318679" y="3529162"/>
                </a:lnTo>
                <a:lnTo>
                  <a:pt x="1302261" y="3518705"/>
                </a:lnTo>
                <a:lnTo>
                  <a:pt x="1287212" y="3507793"/>
                </a:lnTo>
                <a:lnTo>
                  <a:pt x="1272618" y="3495972"/>
                </a:lnTo>
                <a:lnTo>
                  <a:pt x="1258937" y="3483241"/>
                </a:lnTo>
                <a:lnTo>
                  <a:pt x="1245711" y="3469601"/>
                </a:lnTo>
                <a:lnTo>
                  <a:pt x="1233854" y="3455507"/>
                </a:lnTo>
                <a:lnTo>
                  <a:pt x="1222453" y="3440503"/>
                </a:lnTo>
                <a:lnTo>
                  <a:pt x="1212419" y="3424589"/>
                </a:lnTo>
                <a:lnTo>
                  <a:pt x="1202842" y="3407312"/>
                </a:lnTo>
                <a:lnTo>
                  <a:pt x="1194177" y="3390035"/>
                </a:lnTo>
                <a:lnTo>
                  <a:pt x="1186425" y="3371848"/>
                </a:lnTo>
                <a:lnTo>
                  <a:pt x="1179128" y="3352752"/>
                </a:lnTo>
                <a:lnTo>
                  <a:pt x="1173199" y="3332747"/>
                </a:lnTo>
                <a:lnTo>
                  <a:pt x="1167727" y="3311832"/>
                </a:lnTo>
                <a:lnTo>
                  <a:pt x="1163166" y="3290463"/>
                </a:lnTo>
                <a:lnTo>
                  <a:pt x="1159518" y="3267729"/>
                </a:lnTo>
                <a:lnTo>
                  <a:pt x="1156325" y="3244541"/>
                </a:lnTo>
                <a:lnTo>
                  <a:pt x="1154501" y="3220899"/>
                </a:lnTo>
                <a:lnTo>
                  <a:pt x="1153133" y="3195892"/>
                </a:lnTo>
                <a:lnTo>
                  <a:pt x="1152677" y="3170431"/>
                </a:lnTo>
                <a:close/>
                <a:moveTo>
                  <a:pt x="1446086" y="82334"/>
                </a:moveTo>
                <a:lnTo>
                  <a:pt x="1435607" y="90567"/>
                </a:lnTo>
                <a:lnTo>
                  <a:pt x="1414649" y="107034"/>
                </a:lnTo>
                <a:lnTo>
                  <a:pt x="1404170" y="123501"/>
                </a:lnTo>
                <a:lnTo>
                  <a:pt x="1383212" y="131734"/>
                </a:lnTo>
                <a:lnTo>
                  <a:pt x="1372733" y="148201"/>
                </a:lnTo>
                <a:lnTo>
                  <a:pt x="1362254" y="156435"/>
                </a:lnTo>
                <a:lnTo>
                  <a:pt x="1351776" y="172901"/>
                </a:lnTo>
                <a:lnTo>
                  <a:pt x="1341297" y="181135"/>
                </a:lnTo>
                <a:lnTo>
                  <a:pt x="1330818" y="197601"/>
                </a:lnTo>
                <a:lnTo>
                  <a:pt x="1320339" y="205835"/>
                </a:lnTo>
                <a:lnTo>
                  <a:pt x="1320339" y="222302"/>
                </a:lnTo>
                <a:lnTo>
                  <a:pt x="1309860" y="230535"/>
                </a:lnTo>
                <a:lnTo>
                  <a:pt x="1309860" y="238769"/>
                </a:lnTo>
                <a:lnTo>
                  <a:pt x="1309860" y="247002"/>
                </a:lnTo>
                <a:lnTo>
                  <a:pt x="1309860" y="263469"/>
                </a:lnTo>
                <a:lnTo>
                  <a:pt x="1309860" y="271702"/>
                </a:lnTo>
                <a:lnTo>
                  <a:pt x="1320339" y="279936"/>
                </a:lnTo>
                <a:lnTo>
                  <a:pt x="1320339" y="288169"/>
                </a:lnTo>
                <a:lnTo>
                  <a:pt x="1330818" y="296402"/>
                </a:lnTo>
                <a:lnTo>
                  <a:pt x="1330818" y="304636"/>
                </a:lnTo>
                <a:lnTo>
                  <a:pt x="1341297" y="312869"/>
                </a:lnTo>
                <a:lnTo>
                  <a:pt x="1351776" y="321103"/>
                </a:lnTo>
                <a:lnTo>
                  <a:pt x="1372733" y="329336"/>
                </a:lnTo>
                <a:lnTo>
                  <a:pt x="1383212" y="329336"/>
                </a:lnTo>
                <a:lnTo>
                  <a:pt x="1404170" y="337569"/>
                </a:lnTo>
                <a:lnTo>
                  <a:pt x="1414649" y="345803"/>
                </a:lnTo>
                <a:lnTo>
                  <a:pt x="1456564" y="354036"/>
                </a:lnTo>
                <a:lnTo>
                  <a:pt x="1488001" y="370503"/>
                </a:lnTo>
                <a:lnTo>
                  <a:pt x="1529917" y="378737"/>
                </a:lnTo>
                <a:lnTo>
                  <a:pt x="1571832" y="386970"/>
                </a:lnTo>
                <a:lnTo>
                  <a:pt x="1613748" y="403437"/>
                </a:lnTo>
                <a:lnTo>
                  <a:pt x="1655663" y="411670"/>
                </a:lnTo>
                <a:lnTo>
                  <a:pt x="1697579" y="419903"/>
                </a:lnTo>
                <a:lnTo>
                  <a:pt x="1749973" y="428137"/>
                </a:lnTo>
                <a:lnTo>
                  <a:pt x="1791889" y="436370"/>
                </a:lnTo>
                <a:lnTo>
                  <a:pt x="1844283" y="444604"/>
                </a:lnTo>
                <a:lnTo>
                  <a:pt x="1886199" y="452837"/>
                </a:lnTo>
                <a:lnTo>
                  <a:pt x="1938593" y="469304"/>
                </a:lnTo>
                <a:lnTo>
                  <a:pt x="1990987" y="477537"/>
                </a:lnTo>
                <a:lnTo>
                  <a:pt x="2043382" y="485771"/>
                </a:lnTo>
                <a:lnTo>
                  <a:pt x="2095776" y="494004"/>
                </a:lnTo>
                <a:lnTo>
                  <a:pt x="2158650" y="494004"/>
                </a:lnTo>
                <a:lnTo>
                  <a:pt x="2211044" y="502238"/>
                </a:lnTo>
                <a:lnTo>
                  <a:pt x="2263438" y="510471"/>
                </a:lnTo>
                <a:lnTo>
                  <a:pt x="2315833" y="518704"/>
                </a:lnTo>
                <a:lnTo>
                  <a:pt x="2368227" y="526938"/>
                </a:lnTo>
                <a:lnTo>
                  <a:pt x="2420622" y="535171"/>
                </a:lnTo>
                <a:lnTo>
                  <a:pt x="2473016" y="543404"/>
                </a:lnTo>
                <a:lnTo>
                  <a:pt x="2525410" y="559871"/>
                </a:lnTo>
                <a:lnTo>
                  <a:pt x="2567326" y="568105"/>
                </a:lnTo>
                <a:lnTo>
                  <a:pt x="2619720" y="576338"/>
                </a:lnTo>
                <a:lnTo>
                  <a:pt x="2661636" y="584572"/>
                </a:lnTo>
                <a:lnTo>
                  <a:pt x="2714030" y="592805"/>
                </a:lnTo>
                <a:lnTo>
                  <a:pt x="2755946" y="609272"/>
                </a:lnTo>
                <a:lnTo>
                  <a:pt x="2797861" y="617505"/>
                </a:lnTo>
                <a:lnTo>
                  <a:pt x="2839777" y="625739"/>
                </a:lnTo>
                <a:lnTo>
                  <a:pt x="2881692" y="642205"/>
                </a:lnTo>
                <a:lnTo>
                  <a:pt x="2923608" y="650439"/>
                </a:lnTo>
                <a:lnTo>
                  <a:pt x="2944566" y="658672"/>
                </a:lnTo>
                <a:lnTo>
                  <a:pt x="2955045" y="666905"/>
                </a:lnTo>
                <a:lnTo>
                  <a:pt x="2976002" y="675139"/>
                </a:lnTo>
                <a:lnTo>
                  <a:pt x="2986481" y="683372"/>
                </a:lnTo>
                <a:lnTo>
                  <a:pt x="3007439" y="683372"/>
                </a:lnTo>
                <a:lnTo>
                  <a:pt x="3017918" y="691606"/>
                </a:lnTo>
                <a:lnTo>
                  <a:pt x="3028397" y="699839"/>
                </a:lnTo>
                <a:lnTo>
                  <a:pt x="3038876" y="708072"/>
                </a:lnTo>
                <a:lnTo>
                  <a:pt x="3038876" y="724539"/>
                </a:lnTo>
                <a:lnTo>
                  <a:pt x="3049355" y="732773"/>
                </a:lnTo>
                <a:lnTo>
                  <a:pt x="3049355" y="741006"/>
                </a:lnTo>
                <a:lnTo>
                  <a:pt x="3059833" y="749239"/>
                </a:lnTo>
                <a:lnTo>
                  <a:pt x="3059833" y="757473"/>
                </a:lnTo>
                <a:lnTo>
                  <a:pt x="3059833" y="773940"/>
                </a:lnTo>
                <a:lnTo>
                  <a:pt x="3059833" y="782173"/>
                </a:lnTo>
                <a:lnTo>
                  <a:pt x="3059833" y="790407"/>
                </a:lnTo>
                <a:lnTo>
                  <a:pt x="3049355" y="806873"/>
                </a:lnTo>
                <a:lnTo>
                  <a:pt x="3049355" y="815107"/>
                </a:lnTo>
                <a:lnTo>
                  <a:pt x="3038876" y="831574"/>
                </a:lnTo>
                <a:lnTo>
                  <a:pt x="3038876" y="839807"/>
                </a:lnTo>
                <a:lnTo>
                  <a:pt x="3028397" y="856274"/>
                </a:lnTo>
                <a:lnTo>
                  <a:pt x="3017918" y="864507"/>
                </a:lnTo>
                <a:lnTo>
                  <a:pt x="3007439" y="880974"/>
                </a:lnTo>
                <a:lnTo>
                  <a:pt x="2986481" y="897441"/>
                </a:lnTo>
                <a:lnTo>
                  <a:pt x="2976002" y="913908"/>
                </a:lnTo>
                <a:lnTo>
                  <a:pt x="2955045" y="922141"/>
                </a:lnTo>
                <a:lnTo>
                  <a:pt x="2944566" y="938608"/>
                </a:lnTo>
                <a:lnTo>
                  <a:pt x="2923608" y="955075"/>
                </a:lnTo>
                <a:lnTo>
                  <a:pt x="2902650" y="971541"/>
                </a:lnTo>
                <a:lnTo>
                  <a:pt x="2881692" y="988008"/>
                </a:lnTo>
                <a:lnTo>
                  <a:pt x="2860735" y="1004475"/>
                </a:lnTo>
                <a:lnTo>
                  <a:pt x="2829298" y="1020942"/>
                </a:lnTo>
                <a:lnTo>
                  <a:pt x="2839777" y="1004475"/>
                </a:lnTo>
                <a:lnTo>
                  <a:pt x="2850256" y="996242"/>
                </a:lnTo>
                <a:lnTo>
                  <a:pt x="2850256" y="979775"/>
                </a:lnTo>
                <a:lnTo>
                  <a:pt x="2850256" y="971541"/>
                </a:lnTo>
                <a:lnTo>
                  <a:pt x="2860735" y="963308"/>
                </a:lnTo>
                <a:lnTo>
                  <a:pt x="2860735" y="946841"/>
                </a:lnTo>
                <a:lnTo>
                  <a:pt x="2860735" y="938608"/>
                </a:lnTo>
                <a:lnTo>
                  <a:pt x="2860735" y="930374"/>
                </a:lnTo>
                <a:lnTo>
                  <a:pt x="2860735" y="913908"/>
                </a:lnTo>
                <a:lnTo>
                  <a:pt x="2860735" y="905674"/>
                </a:lnTo>
                <a:lnTo>
                  <a:pt x="2850256" y="897441"/>
                </a:lnTo>
                <a:lnTo>
                  <a:pt x="2850256" y="889207"/>
                </a:lnTo>
                <a:lnTo>
                  <a:pt x="2850256" y="872741"/>
                </a:lnTo>
                <a:lnTo>
                  <a:pt x="2839777" y="864507"/>
                </a:lnTo>
                <a:lnTo>
                  <a:pt x="2829298" y="856274"/>
                </a:lnTo>
                <a:lnTo>
                  <a:pt x="2829298" y="848040"/>
                </a:lnTo>
                <a:lnTo>
                  <a:pt x="2818819" y="839807"/>
                </a:lnTo>
                <a:lnTo>
                  <a:pt x="2808340" y="831574"/>
                </a:lnTo>
                <a:lnTo>
                  <a:pt x="2797861" y="823340"/>
                </a:lnTo>
                <a:lnTo>
                  <a:pt x="2787383" y="815107"/>
                </a:lnTo>
                <a:lnTo>
                  <a:pt x="2776904" y="806873"/>
                </a:lnTo>
                <a:lnTo>
                  <a:pt x="2755946" y="798640"/>
                </a:lnTo>
                <a:lnTo>
                  <a:pt x="2745467" y="790407"/>
                </a:lnTo>
                <a:lnTo>
                  <a:pt x="2734988" y="782173"/>
                </a:lnTo>
                <a:lnTo>
                  <a:pt x="2714030" y="773940"/>
                </a:lnTo>
                <a:lnTo>
                  <a:pt x="2693073" y="765706"/>
                </a:lnTo>
                <a:lnTo>
                  <a:pt x="2682594" y="765706"/>
                </a:lnTo>
                <a:lnTo>
                  <a:pt x="2661636" y="757473"/>
                </a:lnTo>
                <a:lnTo>
                  <a:pt x="2640678" y="749239"/>
                </a:lnTo>
                <a:lnTo>
                  <a:pt x="2619720" y="741006"/>
                </a:lnTo>
                <a:lnTo>
                  <a:pt x="2598763" y="741006"/>
                </a:lnTo>
                <a:lnTo>
                  <a:pt x="2577805" y="732773"/>
                </a:lnTo>
                <a:lnTo>
                  <a:pt x="2525410" y="724539"/>
                </a:lnTo>
                <a:lnTo>
                  <a:pt x="2483495" y="708072"/>
                </a:lnTo>
                <a:lnTo>
                  <a:pt x="2431101" y="699839"/>
                </a:lnTo>
                <a:lnTo>
                  <a:pt x="2389185" y="691606"/>
                </a:lnTo>
                <a:lnTo>
                  <a:pt x="2336791" y="683372"/>
                </a:lnTo>
                <a:lnTo>
                  <a:pt x="2294875" y="666905"/>
                </a:lnTo>
                <a:lnTo>
                  <a:pt x="2242481" y="658672"/>
                </a:lnTo>
                <a:lnTo>
                  <a:pt x="2200565" y="650439"/>
                </a:lnTo>
                <a:lnTo>
                  <a:pt x="2148171" y="633972"/>
                </a:lnTo>
                <a:lnTo>
                  <a:pt x="2106255" y="625739"/>
                </a:lnTo>
                <a:lnTo>
                  <a:pt x="2053861" y="617505"/>
                </a:lnTo>
                <a:lnTo>
                  <a:pt x="2011945" y="609272"/>
                </a:lnTo>
                <a:lnTo>
                  <a:pt x="1959551" y="601038"/>
                </a:lnTo>
                <a:lnTo>
                  <a:pt x="1907156" y="584572"/>
                </a:lnTo>
                <a:lnTo>
                  <a:pt x="1865241" y="576338"/>
                </a:lnTo>
                <a:lnTo>
                  <a:pt x="1812846" y="568105"/>
                </a:lnTo>
                <a:lnTo>
                  <a:pt x="1770931" y="559871"/>
                </a:lnTo>
                <a:lnTo>
                  <a:pt x="1718536" y="551638"/>
                </a:lnTo>
                <a:lnTo>
                  <a:pt x="1676621" y="535171"/>
                </a:lnTo>
                <a:lnTo>
                  <a:pt x="1634705" y="526938"/>
                </a:lnTo>
                <a:lnTo>
                  <a:pt x="1613748" y="518704"/>
                </a:lnTo>
                <a:lnTo>
                  <a:pt x="1592790" y="518704"/>
                </a:lnTo>
                <a:lnTo>
                  <a:pt x="1571832" y="510471"/>
                </a:lnTo>
                <a:lnTo>
                  <a:pt x="1550874" y="502238"/>
                </a:lnTo>
                <a:lnTo>
                  <a:pt x="1540395" y="502238"/>
                </a:lnTo>
                <a:lnTo>
                  <a:pt x="1519438" y="494004"/>
                </a:lnTo>
                <a:lnTo>
                  <a:pt x="1498480" y="485771"/>
                </a:lnTo>
                <a:lnTo>
                  <a:pt x="1477522" y="477537"/>
                </a:lnTo>
                <a:lnTo>
                  <a:pt x="1467043" y="477537"/>
                </a:lnTo>
                <a:lnTo>
                  <a:pt x="1446086" y="469304"/>
                </a:lnTo>
                <a:lnTo>
                  <a:pt x="1435607" y="461071"/>
                </a:lnTo>
                <a:lnTo>
                  <a:pt x="1414649" y="452837"/>
                </a:lnTo>
                <a:lnTo>
                  <a:pt x="1404170" y="452837"/>
                </a:lnTo>
                <a:lnTo>
                  <a:pt x="1383212" y="444604"/>
                </a:lnTo>
                <a:lnTo>
                  <a:pt x="1372733" y="436370"/>
                </a:lnTo>
                <a:lnTo>
                  <a:pt x="1351776" y="428137"/>
                </a:lnTo>
                <a:lnTo>
                  <a:pt x="1341297" y="419903"/>
                </a:lnTo>
                <a:lnTo>
                  <a:pt x="1330818" y="411670"/>
                </a:lnTo>
                <a:lnTo>
                  <a:pt x="1320339" y="411670"/>
                </a:lnTo>
                <a:lnTo>
                  <a:pt x="1299381" y="403437"/>
                </a:lnTo>
                <a:lnTo>
                  <a:pt x="1288902" y="395203"/>
                </a:lnTo>
                <a:lnTo>
                  <a:pt x="1278423" y="386970"/>
                </a:lnTo>
                <a:lnTo>
                  <a:pt x="1267945" y="378737"/>
                </a:lnTo>
                <a:lnTo>
                  <a:pt x="1257466" y="370503"/>
                </a:lnTo>
                <a:lnTo>
                  <a:pt x="1246987" y="362270"/>
                </a:lnTo>
                <a:lnTo>
                  <a:pt x="1236508" y="354036"/>
                </a:lnTo>
                <a:lnTo>
                  <a:pt x="1236508" y="345803"/>
                </a:lnTo>
                <a:lnTo>
                  <a:pt x="1226029" y="337569"/>
                </a:lnTo>
                <a:lnTo>
                  <a:pt x="1226029" y="329336"/>
                </a:lnTo>
                <a:lnTo>
                  <a:pt x="1215550" y="321103"/>
                </a:lnTo>
                <a:lnTo>
                  <a:pt x="1215550" y="312869"/>
                </a:lnTo>
                <a:lnTo>
                  <a:pt x="1215550" y="304636"/>
                </a:lnTo>
                <a:lnTo>
                  <a:pt x="1215550" y="288169"/>
                </a:lnTo>
                <a:lnTo>
                  <a:pt x="1215550" y="279936"/>
                </a:lnTo>
                <a:lnTo>
                  <a:pt x="1226029" y="271702"/>
                </a:lnTo>
                <a:lnTo>
                  <a:pt x="1226029" y="263469"/>
                </a:lnTo>
                <a:lnTo>
                  <a:pt x="1236508" y="247002"/>
                </a:lnTo>
                <a:lnTo>
                  <a:pt x="1236508" y="238769"/>
                </a:lnTo>
                <a:lnTo>
                  <a:pt x="1246987" y="222302"/>
                </a:lnTo>
                <a:lnTo>
                  <a:pt x="1257466" y="214068"/>
                </a:lnTo>
                <a:lnTo>
                  <a:pt x="1267945" y="205835"/>
                </a:lnTo>
                <a:lnTo>
                  <a:pt x="1288902" y="189368"/>
                </a:lnTo>
                <a:lnTo>
                  <a:pt x="1299381" y="172901"/>
                </a:lnTo>
                <a:lnTo>
                  <a:pt x="1320339" y="164668"/>
                </a:lnTo>
                <a:lnTo>
                  <a:pt x="1330818" y="148201"/>
                </a:lnTo>
                <a:lnTo>
                  <a:pt x="1351776" y="139968"/>
                </a:lnTo>
                <a:lnTo>
                  <a:pt x="1372733" y="123501"/>
                </a:lnTo>
                <a:lnTo>
                  <a:pt x="1393691" y="107034"/>
                </a:lnTo>
                <a:lnTo>
                  <a:pt x="1414649" y="90567"/>
                </a:lnTo>
                <a:close/>
                <a:moveTo>
                  <a:pt x="1456565" y="74100"/>
                </a:moveTo>
                <a:lnTo>
                  <a:pt x="1446086" y="82334"/>
                </a:lnTo>
                <a:lnTo>
                  <a:pt x="1446086" y="82334"/>
                </a:lnTo>
                <a:lnTo>
                  <a:pt x="1456564" y="74100"/>
                </a:lnTo>
                <a:close/>
                <a:moveTo>
                  <a:pt x="1582311" y="0"/>
                </a:moveTo>
                <a:lnTo>
                  <a:pt x="1561353" y="16467"/>
                </a:lnTo>
                <a:lnTo>
                  <a:pt x="1529917" y="32933"/>
                </a:lnTo>
                <a:lnTo>
                  <a:pt x="1508959" y="49400"/>
                </a:lnTo>
                <a:lnTo>
                  <a:pt x="1477522" y="65867"/>
                </a:lnTo>
                <a:lnTo>
                  <a:pt x="1456565" y="74100"/>
                </a:lnTo>
                <a:lnTo>
                  <a:pt x="1467043" y="65867"/>
                </a:lnTo>
                <a:lnTo>
                  <a:pt x="1498480" y="49400"/>
                </a:lnTo>
                <a:lnTo>
                  <a:pt x="1519438" y="32933"/>
                </a:lnTo>
                <a:lnTo>
                  <a:pt x="1550874" y="16467"/>
                </a:lnTo>
                <a:close/>
              </a:path>
            </a:pathLst>
          </a:custGeom>
          <a:solidFill>
            <a:srgbClr val="F47EA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68" name="任意多边形 67"/>
          <p:cNvSpPr>
            <a:spLocks noChangeAspect="1"/>
          </p:cNvSpPr>
          <p:nvPr/>
        </p:nvSpPr>
        <p:spPr bwMode="auto">
          <a:xfrm>
            <a:off x="7950607" y="5636923"/>
            <a:ext cx="308672" cy="360000"/>
          </a:xfrm>
          <a:custGeom>
            <a:avLst/>
            <a:gdLst>
              <a:gd name="connsiteX0" fmla="*/ 362838 w 696913"/>
              <a:gd name="connsiteY0" fmla="*/ 57150 h 812800"/>
              <a:gd name="connsiteX1" fmla="*/ 365544 w 696913"/>
              <a:gd name="connsiteY1" fmla="*/ 57231 h 812800"/>
              <a:gd name="connsiteX2" fmla="*/ 368345 w 696913"/>
              <a:gd name="connsiteY2" fmla="*/ 57313 h 812800"/>
              <a:gd name="connsiteX3" fmla="*/ 370958 w 696913"/>
              <a:gd name="connsiteY3" fmla="*/ 57557 h 812800"/>
              <a:gd name="connsiteX4" fmla="*/ 373665 w 696913"/>
              <a:gd name="connsiteY4" fmla="*/ 57964 h 812800"/>
              <a:gd name="connsiteX5" fmla="*/ 376279 w 696913"/>
              <a:gd name="connsiteY5" fmla="*/ 58371 h 812800"/>
              <a:gd name="connsiteX6" fmla="*/ 378892 w 696913"/>
              <a:gd name="connsiteY6" fmla="*/ 58778 h 812800"/>
              <a:gd name="connsiteX7" fmla="*/ 381506 w 696913"/>
              <a:gd name="connsiteY7" fmla="*/ 59348 h 812800"/>
              <a:gd name="connsiteX8" fmla="*/ 384026 w 696913"/>
              <a:gd name="connsiteY8" fmla="*/ 59999 h 812800"/>
              <a:gd name="connsiteX9" fmla="*/ 386546 w 696913"/>
              <a:gd name="connsiteY9" fmla="*/ 60814 h 812800"/>
              <a:gd name="connsiteX10" fmla="*/ 389066 w 696913"/>
              <a:gd name="connsiteY10" fmla="*/ 61628 h 812800"/>
              <a:gd name="connsiteX11" fmla="*/ 391587 w 696913"/>
              <a:gd name="connsiteY11" fmla="*/ 62523 h 812800"/>
              <a:gd name="connsiteX12" fmla="*/ 394107 w 696913"/>
              <a:gd name="connsiteY12" fmla="*/ 63581 h 812800"/>
              <a:gd name="connsiteX13" fmla="*/ 396534 w 696913"/>
              <a:gd name="connsiteY13" fmla="*/ 64721 h 812800"/>
              <a:gd name="connsiteX14" fmla="*/ 398867 w 696913"/>
              <a:gd name="connsiteY14" fmla="*/ 65942 h 812800"/>
              <a:gd name="connsiteX15" fmla="*/ 401294 w 696913"/>
              <a:gd name="connsiteY15" fmla="*/ 67164 h 812800"/>
              <a:gd name="connsiteX16" fmla="*/ 403721 w 696913"/>
              <a:gd name="connsiteY16" fmla="*/ 68629 h 812800"/>
              <a:gd name="connsiteX17" fmla="*/ 406055 w 696913"/>
              <a:gd name="connsiteY17" fmla="*/ 70013 h 812800"/>
              <a:gd name="connsiteX18" fmla="*/ 408388 w 696913"/>
              <a:gd name="connsiteY18" fmla="*/ 71641 h 812800"/>
              <a:gd name="connsiteX19" fmla="*/ 410628 w 696913"/>
              <a:gd name="connsiteY19" fmla="*/ 73188 h 812800"/>
              <a:gd name="connsiteX20" fmla="*/ 412962 w 696913"/>
              <a:gd name="connsiteY20" fmla="*/ 74979 h 812800"/>
              <a:gd name="connsiteX21" fmla="*/ 415202 w 696913"/>
              <a:gd name="connsiteY21" fmla="*/ 76851 h 812800"/>
              <a:gd name="connsiteX22" fmla="*/ 417442 w 696913"/>
              <a:gd name="connsiteY22" fmla="*/ 78642 h 812800"/>
              <a:gd name="connsiteX23" fmla="*/ 419589 w 696913"/>
              <a:gd name="connsiteY23" fmla="*/ 80678 h 812800"/>
              <a:gd name="connsiteX24" fmla="*/ 421829 w 696913"/>
              <a:gd name="connsiteY24" fmla="*/ 82794 h 812800"/>
              <a:gd name="connsiteX25" fmla="*/ 423976 w 696913"/>
              <a:gd name="connsiteY25" fmla="*/ 84992 h 812800"/>
              <a:gd name="connsiteX26" fmla="*/ 426030 w 696913"/>
              <a:gd name="connsiteY26" fmla="*/ 87190 h 812800"/>
              <a:gd name="connsiteX27" fmla="*/ 428177 w 696913"/>
              <a:gd name="connsiteY27" fmla="*/ 89551 h 812800"/>
              <a:gd name="connsiteX28" fmla="*/ 430323 w 696913"/>
              <a:gd name="connsiteY28" fmla="*/ 91994 h 812800"/>
              <a:gd name="connsiteX29" fmla="*/ 432284 w 696913"/>
              <a:gd name="connsiteY29" fmla="*/ 94517 h 812800"/>
              <a:gd name="connsiteX30" fmla="*/ 434430 w 696913"/>
              <a:gd name="connsiteY30" fmla="*/ 97204 h 812800"/>
              <a:gd name="connsiteX31" fmla="*/ 436484 w 696913"/>
              <a:gd name="connsiteY31" fmla="*/ 99890 h 812800"/>
              <a:gd name="connsiteX32" fmla="*/ 438537 w 696913"/>
              <a:gd name="connsiteY32" fmla="*/ 102658 h 812800"/>
              <a:gd name="connsiteX33" fmla="*/ 440404 w 696913"/>
              <a:gd name="connsiteY33" fmla="*/ 105508 h 812800"/>
              <a:gd name="connsiteX34" fmla="*/ 442271 w 696913"/>
              <a:gd name="connsiteY34" fmla="*/ 108439 h 812800"/>
              <a:gd name="connsiteX35" fmla="*/ 443951 w 696913"/>
              <a:gd name="connsiteY35" fmla="*/ 111369 h 812800"/>
              <a:gd name="connsiteX36" fmla="*/ 445818 w 696913"/>
              <a:gd name="connsiteY36" fmla="*/ 114300 h 812800"/>
              <a:gd name="connsiteX37" fmla="*/ 447498 w 696913"/>
              <a:gd name="connsiteY37" fmla="*/ 117394 h 812800"/>
              <a:gd name="connsiteX38" fmla="*/ 449085 w 696913"/>
              <a:gd name="connsiteY38" fmla="*/ 120487 h 812800"/>
              <a:gd name="connsiteX39" fmla="*/ 450672 w 696913"/>
              <a:gd name="connsiteY39" fmla="*/ 123499 h 812800"/>
              <a:gd name="connsiteX40" fmla="*/ 452165 w 696913"/>
              <a:gd name="connsiteY40" fmla="*/ 126674 h 812800"/>
              <a:gd name="connsiteX41" fmla="*/ 453659 w 696913"/>
              <a:gd name="connsiteY41" fmla="*/ 129768 h 812800"/>
              <a:gd name="connsiteX42" fmla="*/ 454966 w 696913"/>
              <a:gd name="connsiteY42" fmla="*/ 132943 h 812800"/>
              <a:gd name="connsiteX43" fmla="*/ 456272 w 696913"/>
              <a:gd name="connsiteY43" fmla="*/ 136281 h 812800"/>
              <a:gd name="connsiteX44" fmla="*/ 457579 w 696913"/>
              <a:gd name="connsiteY44" fmla="*/ 139537 h 812800"/>
              <a:gd name="connsiteX45" fmla="*/ 458699 w 696913"/>
              <a:gd name="connsiteY45" fmla="*/ 142875 h 812800"/>
              <a:gd name="connsiteX46" fmla="*/ 459913 w 696913"/>
              <a:gd name="connsiteY46" fmla="*/ 146131 h 812800"/>
              <a:gd name="connsiteX47" fmla="*/ 460939 w 696913"/>
              <a:gd name="connsiteY47" fmla="*/ 149551 h 812800"/>
              <a:gd name="connsiteX48" fmla="*/ 461966 w 696913"/>
              <a:gd name="connsiteY48" fmla="*/ 153051 h 812800"/>
              <a:gd name="connsiteX49" fmla="*/ 462993 w 696913"/>
              <a:gd name="connsiteY49" fmla="*/ 156471 h 812800"/>
              <a:gd name="connsiteX50" fmla="*/ 463833 w 696913"/>
              <a:gd name="connsiteY50" fmla="*/ 159971 h 812800"/>
              <a:gd name="connsiteX51" fmla="*/ 464580 w 696913"/>
              <a:gd name="connsiteY51" fmla="*/ 163553 h 812800"/>
              <a:gd name="connsiteX52" fmla="*/ 465326 w 696913"/>
              <a:gd name="connsiteY52" fmla="*/ 167135 h 812800"/>
              <a:gd name="connsiteX53" fmla="*/ 466166 w 696913"/>
              <a:gd name="connsiteY53" fmla="*/ 170717 h 812800"/>
              <a:gd name="connsiteX54" fmla="*/ 466820 w 696913"/>
              <a:gd name="connsiteY54" fmla="*/ 174462 h 812800"/>
              <a:gd name="connsiteX55" fmla="*/ 467380 w 696913"/>
              <a:gd name="connsiteY55" fmla="*/ 178126 h 812800"/>
              <a:gd name="connsiteX56" fmla="*/ 467847 w 696913"/>
              <a:gd name="connsiteY56" fmla="*/ 181871 h 812800"/>
              <a:gd name="connsiteX57" fmla="*/ 468313 w 696913"/>
              <a:gd name="connsiteY57" fmla="*/ 185697 h 812800"/>
              <a:gd name="connsiteX58" fmla="*/ 468780 w 696913"/>
              <a:gd name="connsiteY58" fmla="*/ 189442 h 812800"/>
              <a:gd name="connsiteX59" fmla="*/ 469153 w 696913"/>
              <a:gd name="connsiteY59" fmla="*/ 193431 h 812800"/>
              <a:gd name="connsiteX60" fmla="*/ 469433 w 696913"/>
              <a:gd name="connsiteY60" fmla="*/ 197257 h 812800"/>
              <a:gd name="connsiteX61" fmla="*/ 469620 w 696913"/>
              <a:gd name="connsiteY61" fmla="*/ 201246 h 812800"/>
              <a:gd name="connsiteX62" fmla="*/ 469713 w 696913"/>
              <a:gd name="connsiteY62" fmla="*/ 205235 h 812800"/>
              <a:gd name="connsiteX63" fmla="*/ 469807 w 696913"/>
              <a:gd name="connsiteY63" fmla="*/ 209306 h 812800"/>
              <a:gd name="connsiteX64" fmla="*/ 469900 w 696913"/>
              <a:gd name="connsiteY64" fmla="*/ 213295 h 812800"/>
              <a:gd name="connsiteX65" fmla="*/ 469807 w 696913"/>
              <a:gd name="connsiteY65" fmla="*/ 217284 h 812800"/>
              <a:gd name="connsiteX66" fmla="*/ 469713 w 696913"/>
              <a:gd name="connsiteY66" fmla="*/ 221355 h 812800"/>
              <a:gd name="connsiteX67" fmla="*/ 469620 w 696913"/>
              <a:gd name="connsiteY67" fmla="*/ 225262 h 812800"/>
              <a:gd name="connsiteX68" fmla="*/ 469433 w 696913"/>
              <a:gd name="connsiteY68" fmla="*/ 229251 h 812800"/>
              <a:gd name="connsiteX69" fmla="*/ 469153 w 696913"/>
              <a:gd name="connsiteY69" fmla="*/ 233078 h 812800"/>
              <a:gd name="connsiteX70" fmla="*/ 468780 w 696913"/>
              <a:gd name="connsiteY70" fmla="*/ 236985 h 812800"/>
              <a:gd name="connsiteX71" fmla="*/ 468313 w 696913"/>
              <a:gd name="connsiteY71" fmla="*/ 240730 h 812800"/>
              <a:gd name="connsiteX72" fmla="*/ 467847 w 696913"/>
              <a:gd name="connsiteY72" fmla="*/ 244556 h 812800"/>
              <a:gd name="connsiteX73" fmla="*/ 467380 w 696913"/>
              <a:gd name="connsiteY73" fmla="*/ 248220 h 812800"/>
              <a:gd name="connsiteX74" fmla="*/ 466820 w 696913"/>
              <a:gd name="connsiteY74" fmla="*/ 251883 h 812800"/>
              <a:gd name="connsiteX75" fmla="*/ 466166 w 696913"/>
              <a:gd name="connsiteY75" fmla="*/ 255628 h 812800"/>
              <a:gd name="connsiteX76" fmla="*/ 465326 w 696913"/>
              <a:gd name="connsiteY76" fmla="*/ 259210 h 812800"/>
              <a:gd name="connsiteX77" fmla="*/ 464580 w 696913"/>
              <a:gd name="connsiteY77" fmla="*/ 262711 h 812800"/>
              <a:gd name="connsiteX78" fmla="*/ 463833 w 696913"/>
              <a:gd name="connsiteY78" fmla="*/ 266374 h 812800"/>
              <a:gd name="connsiteX79" fmla="*/ 462993 w 696913"/>
              <a:gd name="connsiteY79" fmla="*/ 269794 h 812800"/>
              <a:gd name="connsiteX80" fmla="*/ 461966 w 696913"/>
              <a:gd name="connsiteY80" fmla="*/ 273213 h 812800"/>
              <a:gd name="connsiteX81" fmla="*/ 460939 w 696913"/>
              <a:gd name="connsiteY81" fmla="*/ 276632 h 812800"/>
              <a:gd name="connsiteX82" fmla="*/ 459913 w 696913"/>
              <a:gd name="connsiteY82" fmla="*/ 280051 h 812800"/>
              <a:gd name="connsiteX83" fmla="*/ 458699 w 696913"/>
              <a:gd name="connsiteY83" fmla="*/ 283389 h 812800"/>
              <a:gd name="connsiteX84" fmla="*/ 457579 w 696913"/>
              <a:gd name="connsiteY84" fmla="*/ 286646 h 812800"/>
              <a:gd name="connsiteX85" fmla="*/ 456272 w 696913"/>
              <a:gd name="connsiteY85" fmla="*/ 289902 h 812800"/>
              <a:gd name="connsiteX86" fmla="*/ 454966 w 696913"/>
              <a:gd name="connsiteY86" fmla="*/ 293077 h 812800"/>
              <a:gd name="connsiteX87" fmla="*/ 453659 w 696913"/>
              <a:gd name="connsiteY87" fmla="*/ 296333 h 812800"/>
              <a:gd name="connsiteX88" fmla="*/ 452165 w 696913"/>
              <a:gd name="connsiteY88" fmla="*/ 299508 h 812800"/>
              <a:gd name="connsiteX89" fmla="*/ 450672 w 696913"/>
              <a:gd name="connsiteY89" fmla="*/ 302602 h 812800"/>
              <a:gd name="connsiteX90" fmla="*/ 449085 w 696913"/>
              <a:gd name="connsiteY90" fmla="*/ 305614 h 812800"/>
              <a:gd name="connsiteX91" fmla="*/ 447498 w 696913"/>
              <a:gd name="connsiteY91" fmla="*/ 308626 h 812800"/>
              <a:gd name="connsiteX92" fmla="*/ 445818 w 696913"/>
              <a:gd name="connsiteY92" fmla="*/ 311639 h 812800"/>
              <a:gd name="connsiteX93" fmla="*/ 443951 w 696913"/>
              <a:gd name="connsiteY93" fmla="*/ 314569 h 812800"/>
              <a:gd name="connsiteX94" fmla="*/ 442271 w 696913"/>
              <a:gd name="connsiteY94" fmla="*/ 317419 h 812800"/>
              <a:gd name="connsiteX95" fmla="*/ 440404 w 696913"/>
              <a:gd name="connsiteY95" fmla="*/ 320431 h 812800"/>
              <a:gd name="connsiteX96" fmla="*/ 438537 w 696913"/>
              <a:gd name="connsiteY96" fmla="*/ 323199 h 812800"/>
              <a:gd name="connsiteX97" fmla="*/ 436484 w 696913"/>
              <a:gd name="connsiteY97" fmla="*/ 325967 h 812800"/>
              <a:gd name="connsiteX98" fmla="*/ 434430 w 696913"/>
              <a:gd name="connsiteY98" fmla="*/ 328653 h 812800"/>
              <a:gd name="connsiteX99" fmla="*/ 432284 w 696913"/>
              <a:gd name="connsiteY99" fmla="*/ 331258 h 812800"/>
              <a:gd name="connsiteX100" fmla="*/ 430323 w 696913"/>
              <a:gd name="connsiteY100" fmla="*/ 333701 h 812800"/>
              <a:gd name="connsiteX101" fmla="*/ 428177 w 696913"/>
              <a:gd name="connsiteY101" fmla="*/ 336143 h 812800"/>
              <a:gd name="connsiteX102" fmla="*/ 426030 w 696913"/>
              <a:gd name="connsiteY102" fmla="*/ 338423 h 812800"/>
              <a:gd name="connsiteX103" fmla="*/ 423976 w 696913"/>
              <a:gd name="connsiteY103" fmla="*/ 340702 h 812800"/>
              <a:gd name="connsiteX104" fmla="*/ 421829 w 696913"/>
              <a:gd name="connsiteY104" fmla="*/ 342900 h 812800"/>
              <a:gd name="connsiteX105" fmla="*/ 419589 w 696913"/>
              <a:gd name="connsiteY105" fmla="*/ 345017 h 812800"/>
              <a:gd name="connsiteX106" fmla="*/ 417442 w 696913"/>
              <a:gd name="connsiteY106" fmla="*/ 346889 h 812800"/>
              <a:gd name="connsiteX107" fmla="*/ 415202 w 696913"/>
              <a:gd name="connsiteY107" fmla="*/ 348843 h 812800"/>
              <a:gd name="connsiteX108" fmla="*/ 412962 w 696913"/>
              <a:gd name="connsiteY108" fmla="*/ 350634 h 812800"/>
              <a:gd name="connsiteX109" fmla="*/ 410628 w 696913"/>
              <a:gd name="connsiteY109" fmla="*/ 352344 h 812800"/>
              <a:gd name="connsiteX110" fmla="*/ 408388 w 696913"/>
              <a:gd name="connsiteY110" fmla="*/ 353972 h 812800"/>
              <a:gd name="connsiteX111" fmla="*/ 406055 w 696913"/>
              <a:gd name="connsiteY111" fmla="*/ 355600 h 812800"/>
              <a:gd name="connsiteX112" fmla="*/ 403721 w 696913"/>
              <a:gd name="connsiteY112" fmla="*/ 356984 h 812800"/>
              <a:gd name="connsiteX113" fmla="*/ 401638 w 696913"/>
              <a:gd name="connsiteY113" fmla="*/ 358172 h 812800"/>
              <a:gd name="connsiteX114" fmla="*/ 401638 w 696913"/>
              <a:gd name="connsiteY114" fmla="*/ 773443 h 812800"/>
              <a:gd name="connsiteX115" fmla="*/ 401561 w 696913"/>
              <a:gd name="connsiteY115" fmla="*/ 775926 h 812800"/>
              <a:gd name="connsiteX116" fmla="*/ 401485 w 696913"/>
              <a:gd name="connsiteY116" fmla="*/ 778225 h 812800"/>
              <a:gd name="connsiteX117" fmla="*/ 401178 w 696913"/>
              <a:gd name="connsiteY117" fmla="*/ 780524 h 812800"/>
              <a:gd name="connsiteX118" fmla="*/ 400948 w 696913"/>
              <a:gd name="connsiteY118" fmla="*/ 782731 h 812800"/>
              <a:gd name="connsiteX119" fmla="*/ 400565 w 696913"/>
              <a:gd name="connsiteY119" fmla="*/ 784846 h 812800"/>
              <a:gd name="connsiteX120" fmla="*/ 400182 w 696913"/>
              <a:gd name="connsiteY120" fmla="*/ 786869 h 812800"/>
              <a:gd name="connsiteX121" fmla="*/ 399646 w 696913"/>
              <a:gd name="connsiteY121" fmla="*/ 788800 h 812800"/>
              <a:gd name="connsiteX122" fmla="*/ 399109 w 696913"/>
              <a:gd name="connsiteY122" fmla="*/ 790639 h 812800"/>
              <a:gd name="connsiteX123" fmla="*/ 398343 w 696913"/>
              <a:gd name="connsiteY123" fmla="*/ 792478 h 812800"/>
              <a:gd name="connsiteX124" fmla="*/ 397653 w 696913"/>
              <a:gd name="connsiteY124" fmla="*/ 794317 h 812800"/>
              <a:gd name="connsiteX125" fmla="*/ 396810 w 696913"/>
              <a:gd name="connsiteY125" fmla="*/ 795880 h 812800"/>
              <a:gd name="connsiteX126" fmla="*/ 395890 w 696913"/>
              <a:gd name="connsiteY126" fmla="*/ 797444 h 812800"/>
              <a:gd name="connsiteX127" fmla="*/ 394894 w 696913"/>
              <a:gd name="connsiteY127" fmla="*/ 798915 h 812800"/>
              <a:gd name="connsiteX128" fmla="*/ 393821 w 696913"/>
              <a:gd name="connsiteY128" fmla="*/ 800386 h 812800"/>
              <a:gd name="connsiteX129" fmla="*/ 392671 w 696913"/>
              <a:gd name="connsiteY129" fmla="*/ 801674 h 812800"/>
              <a:gd name="connsiteX130" fmla="*/ 391522 w 696913"/>
              <a:gd name="connsiteY130" fmla="*/ 803053 h 812800"/>
              <a:gd name="connsiteX131" fmla="*/ 390219 w 696913"/>
              <a:gd name="connsiteY131" fmla="*/ 804156 h 812800"/>
              <a:gd name="connsiteX132" fmla="*/ 388763 w 696913"/>
              <a:gd name="connsiteY132" fmla="*/ 805260 h 812800"/>
              <a:gd name="connsiteX133" fmla="*/ 387383 w 696913"/>
              <a:gd name="connsiteY133" fmla="*/ 806363 h 812800"/>
              <a:gd name="connsiteX134" fmla="*/ 385851 w 696913"/>
              <a:gd name="connsiteY134" fmla="*/ 807283 h 812800"/>
              <a:gd name="connsiteX135" fmla="*/ 384241 w 696913"/>
              <a:gd name="connsiteY135" fmla="*/ 808110 h 812800"/>
              <a:gd name="connsiteX136" fmla="*/ 382555 w 696913"/>
              <a:gd name="connsiteY136" fmla="*/ 808846 h 812800"/>
              <a:gd name="connsiteX137" fmla="*/ 380792 w 696913"/>
              <a:gd name="connsiteY137" fmla="*/ 809674 h 812800"/>
              <a:gd name="connsiteX138" fmla="*/ 378953 w 696913"/>
              <a:gd name="connsiteY138" fmla="*/ 810317 h 812800"/>
              <a:gd name="connsiteX139" fmla="*/ 377037 w 696913"/>
              <a:gd name="connsiteY139" fmla="*/ 810869 h 812800"/>
              <a:gd name="connsiteX140" fmla="*/ 375045 w 696913"/>
              <a:gd name="connsiteY140" fmla="*/ 811329 h 812800"/>
              <a:gd name="connsiteX141" fmla="*/ 372975 w 696913"/>
              <a:gd name="connsiteY141" fmla="*/ 811789 h 812800"/>
              <a:gd name="connsiteX142" fmla="*/ 370829 w 696913"/>
              <a:gd name="connsiteY142" fmla="*/ 812156 h 812800"/>
              <a:gd name="connsiteX143" fmla="*/ 368607 w 696913"/>
              <a:gd name="connsiteY143" fmla="*/ 812432 h 812800"/>
              <a:gd name="connsiteX144" fmla="*/ 366308 w 696913"/>
              <a:gd name="connsiteY144" fmla="*/ 812616 h 812800"/>
              <a:gd name="connsiteX145" fmla="*/ 363932 w 696913"/>
              <a:gd name="connsiteY145" fmla="*/ 812708 h 812800"/>
              <a:gd name="connsiteX146" fmla="*/ 361480 w 696913"/>
              <a:gd name="connsiteY146" fmla="*/ 812800 h 812800"/>
              <a:gd name="connsiteX147" fmla="*/ 359180 w 696913"/>
              <a:gd name="connsiteY147" fmla="*/ 812708 h 812800"/>
              <a:gd name="connsiteX148" fmla="*/ 356958 w 696913"/>
              <a:gd name="connsiteY148" fmla="*/ 812616 h 812800"/>
              <a:gd name="connsiteX149" fmla="*/ 354812 w 696913"/>
              <a:gd name="connsiteY149" fmla="*/ 812432 h 812800"/>
              <a:gd name="connsiteX150" fmla="*/ 352666 w 696913"/>
              <a:gd name="connsiteY150" fmla="*/ 812156 h 812800"/>
              <a:gd name="connsiteX151" fmla="*/ 350674 w 696913"/>
              <a:gd name="connsiteY151" fmla="*/ 811789 h 812800"/>
              <a:gd name="connsiteX152" fmla="*/ 348681 w 696913"/>
              <a:gd name="connsiteY152" fmla="*/ 811329 h 812800"/>
              <a:gd name="connsiteX153" fmla="*/ 346842 w 696913"/>
              <a:gd name="connsiteY153" fmla="*/ 810869 h 812800"/>
              <a:gd name="connsiteX154" fmla="*/ 345079 w 696913"/>
              <a:gd name="connsiteY154" fmla="*/ 810317 h 812800"/>
              <a:gd name="connsiteX155" fmla="*/ 343316 w 696913"/>
              <a:gd name="connsiteY155" fmla="*/ 809674 h 812800"/>
              <a:gd name="connsiteX156" fmla="*/ 341630 w 696913"/>
              <a:gd name="connsiteY156" fmla="*/ 808846 h 812800"/>
              <a:gd name="connsiteX157" fmla="*/ 340097 w 696913"/>
              <a:gd name="connsiteY157" fmla="*/ 808110 h 812800"/>
              <a:gd name="connsiteX158" fmla="*/ 338565 w 696913"/>
              <a:gd name="connsiteY158" fmla="*/ 807283 h 812800"/>
              <a:gd name="connsiteX159" fmla="*/ 337185 w 696913"/>
              <a:gd name="connsiteY159" fmla="*/ 806363 h 812800"/>
              <a:gd name="connsiteX160" fmla="*/ 335806 w 696913"/>
              <a:gd name="connsiteY160" fmla="*/ 805260 h 812800"/>
              <a:gd name="connsiteX161" fmla="*/ 334426 w 696913"/>
              <a:gd name="connsiteY161" fmla="*/ 804156 h 812800"/>
              <a:gd name="connsiteX162" fmla="*/ 333277 w 696913"/>
              <a:gd name="connsiteY162" fmla="*/ 803053 h 812800"/>
              <a:gd name="connsiteX163" fmla="*/ 332204 w 696913"/>
              <a:gd name="connsiteY163" fmla="*/ 801674 h 812800"/>
              <a:gd name="connsiteX164" fmla="*/ 331054 w 696913"/>
              <a:gd name="connsiteY164" fmla="*/ 800386 h 812800"/>
              <a:gd name="connsiteX165" fmla="*/ 330134 w 696913"/>
              <a:gd name="connsiteY165" fmla="*/ 798915 h 812800"/>
              <a:gd name="connsiteX166" fmla="*/ 329138 w 696913"/>
              <a:gd name="connsiteY166" fmla="*/ 797444 h 812800"/>
              <a:gd name="connsiteX167" fmla="*/ 328295 w 696913"/>
              <a:gd name="connsiteY167" fmla="*/ 795880 h 812800"/>
              <a:gd name="connsiteX168" fmla="*/ 327529 w 696913"/>
              <a:gd name="connsiteY168" fmla="*/ 794317 h 812800"/>
              <a:gd name="connsiteX169" fmla="*/ 326839 w 696913"/>
              <a:gd name="connsiteY169" fmla="*/ 792478 h 812800"/>
              <a:gd name="connsiteX170" fmla="*/ 326226 w 696913"/>
              <a:gd name="connsiteY170" fmla="*/ 790639 h 812800"/>
              <a:gd name="connsiteX171" fmla="*/ 325689 w 696913"/>
              <a:gd name="connsiteY171" fmla="*/ 788800 h 812800"/>
              <a:gd name="connsiteX172" fmla="*/ 325230 w 696913"/>
              <a:gd name="connsiteY172" fmla="*/ 786869 h 812800"/>
              <a:gd name="connsiteX173" fmla="*/ 324846 w 696913"/>
              <a:gd name="connsiteY173" fmla="*/ 784846 h 812800"/>
              <a:gd name="connsiteX174" fmla="*/ 324387 w 696913"/>
              <a:gd name="connsiteY174" fmla="*/ 782731 h 812800"/>
              <a:gd name="connsiteX175" fmla="*/ 324157 w 696913"/>
              <a:gd name="connsiteY175" fmla="*/ 780524 h 812800"/>
              <a:gd name="connsiteX176" fmla="*/ 324003 w 696913"/>
              <a:gd name="connsiteY176" fmla="*/ 778225 h 812800"/>
              <a:gd name="connsiteX177" fmla="*/ 323850 w 696913"/>
              <a:gd name="connsiteY177" fmla="*/ 775926 h 812800"/>
              <a:gd name="connsiteX178" fmla="*/ 323850 w 696913"/>
              <a:gd name="connsiteY178" fmla="*/ 773443 h 812800"/>
              <a:gd name="connsiteX179" fmla="*/ 323850 w 696913"/>
              <a:gd name="connsiteY179" fmla="*/ 357776 h 812800"/>
              <a:gd name="connsiteX180" fmla="*/ 322514 w 696913"/>
              <a:gd name="connsiteY180" fmla="*/ 356984 h 812800"/>
              <a:gd name="connsiteX181" fmla="*/ 320181 w 696913"/>
              <a:gd name="connsiteY181" fmla="*/ 355600 h 812800"/>
              <a:gd name="connsiteX182" fmla="*/ 317847 w 696913"/>
              <a:gd name="connsiteY182" fmla="*/ 353972 h 812800"/>
              <a:gd name="connsiteX183" fmla="*/ 315607 w 696913"/>
              <a:gd name="connsiteY183" fmla="*/ 352344 h 812800"/>
              <a:gd name="connsiteX184" fmla="*/ 313367 w 696913"/>
              <a:gd name="connsiteY184" fmla="*/ 350634 h 812800"/>
              <a:gd name="connsiteX185" fmla="*/ 311033 w 696913"/>
              <a:gd name="connsiteY185" fmla="*/ 348843 h 812800"/>
              <a:gd name="connsiteX186" fmla="*/ 308886 w 696913"/>
              <a:gd name="connsiteY186" fmla="*/ 346889 h 812800"/>
              <a:gd name="connsiteX187" fmla="*/ 306739 w 696913"/>
              <a:gd name="connsiteY187" fmla="*/ 345017 h 812800"/>
              <a:gd name="connsiteX188" fmla="*/ 304499 w 696913"/>
              <a:gd name="connsiteY188" fmla="*/ 342900 h 812800"/>
              <a:gd name="connsiteX189" fmla="*/ 302352 w 696913"/>
              <a:gd name="connsiteY189" fmla="*/ 340702 h 812800"/>
              <a:gd name="connsiteX190" fmla="*/ 300299 w 696913"/>
              <a:gd name="connsiteY190" fmla="*/ 338423 h 812800"/>
              <a:gd name="connsiteX191" fmla="*/ 298245 w 696913"/>
              <a:gd name="connsiteY191" fmla="*/ 336143 h 812800"/>
              <a:gd name="connsiteX192" fmla="*/ 296098 w 696913"/>
              <a:gd name="connsiteY192" fmla="*/ 333701 h 812800"/>
              <a:gd name="connsiteX193" fmla="*/ 294138 w 696913"/>
              <a:gd name="connsiteY193" fmla="*/ 331258 h 812800"/>
              <a:gd name="connsiteX194" fmla="*/ 292085 w 696913"/>
              <a:gd name="connsiteY194" fmla="*/ 328653 h 812800"/>
              <a:gd name="connsiteX195" fmla="*/ 290125 w 696913"/>
              <a:gd name="connsiteY195" fmla="*/ 325967 h 812800"/>
              <a:gd name="connsiteX196" fmla="*/ 288164 w 696913"/>
              <a:gd name="connsiteY196" fmla="*/ 323199 h 812800"/>
              <a:gd name="connsiteX197" fmla="*/ 286298 w 696913"/>
              <a:gd name="connsiteY197" fmla="*/ 320431 h 812800"/>
              <a:gd name="connsiteX198" fmla="*/ 284431 w 696913"/>
              <a:gd name="connsiteY198" fmla="*/ 317419 h 812800"/>
              <a:gd name="connsiteX199" fmla="*/ 282657 w 696913"/>
              <a:gd name="connsiteY199" fmla="*/ 314569 h 812800"/>
              <a:gd name="connsiteX200" fmla="*/ 280977 w 696913"/>
              <a:gd name="connsiteY200" fmla="*/ 311639 h 812800"/>
              <a:gd name="connsiteX201" fmla="*/ 279390 w 696913"/>
              <a:gd name="connsiteY201" fmla="*/ 308626 h 812800"/>
              <a:gd name="connsiteX202" fmla="*/ 277710 w 696913"/>
              <a:gd name="connsiteY202" fmla="*/ 305614 h 812800"/>
              <a:gd name="connsiteX203" fmla="*/ 276217 w 696913"/>
              <a:gd name="connsiteY203" fmla="*/ 302602 h 812800"/>
              <a:gd name="connsiteX204" fmla="*/ 274723 w 696913"/>
              <a:gd name="connsiteY204" fmla="*/ 299508 h 812800"/>
              <a:gd name="connsiteX205" fmla="*/ 273323 w 696913"/>
              <a:gd name="connsiteY205" fmla="*/ 296333 h 812800"/>
              <a:gd name="connsiteX206" fmla="*/ 271923 w 696913"/>
              <a:gd name="connsiteY206" fmla="*/ 293077 h 812800"/>
              <a:gd name="connsiteX207" fmla="*/ 270616 w 696913"/>
              <a:gd name="connsiteY207" fmla="*/ 289902 h 812800"/>
              <a:gd name="connsiteX208" fmla="*/ 269310 w 696913"/>
              <a:gd name="connsiteY208" fmla="*/ 286646 h 812800"/>
              <a:gd name="connsiteX209" fmla="*/ 268189 w 696913"/>
              <a:gd name="connsiteY209" fmla="*/ 283389 h 812800"/>
              <a:gd name="connsiteX210" fmla="*/ 267163 w 696913"/>
              <a:gd name="connsiteY210" fmla="*/ 280051 h 812800"/>
              <a:gd name="connsiteX211" fmla="*/ 265949 w 696913"/>
              <a:gd name="connsiteY211" fmla="*/ 276632 h 812800"/>
              <a:gd name="connsiteX212" fmla="*/ 265016 w 696913"/>
              <a:gd name="connsiteY212" fmla="*/ 273213 h 812800"/>
              <a:gd name="connsiteX213" fmla="*/ 264082 w 696913"/>
              <a:gd name="connsiteY213" fmla="*/ 269794 h 812800"/>
              <a:gd name="connsiteX214" fmla="*/ 263149 w 696913"/>
              <a:gd name="connsiteY214" fmla="*/ 266374 h 812800"/>
              <a:gd name="connsiteX215" fmla="*/ 262309 w 696913"/>
              <a:gd name="connsiteY215" fmla="*/ 262711 h 812800"/>
              <a:gd name="connsiteX216" fmla="*/ 261656 w 696913"/>
              <a:gd name="connsiteY216" fmla="*/ 259210 h 812800"/>
              <a:gd name="connsiteX217" fmla="*/ 260909 w 696913"/>
              <a:gd name="connsiteY217" fmla="*/ 255628 h 812800"/>
              <a:gd name="connsiteX218" fmla="*/ 260255 w 696913"/>
              <a:gd name="connsiteY218" fmla="*/ 251883 h 812800"/>
              <a:gd name="connsiteX219" fmla="*/ 259602 w 696913"/>
              <a:gd name="connsiteY219" fmla="*/ 248220 h 812800"/>
              <a:gd name="connsiteX220" fmla="*/ 259135 w 696913"/>
              <a:gd name="connsiteY220" fmla="*/ 244556 h 812800"/>
              <a:gd name="connsiteX221" fmla="*/ 258669 w 696913"/>
              <a:gd name="connsiteY221" fmla="*/ 240730 h 812800"/>
              <a:gd name="connsiteX222" fmla="*/ 258295 w 696913"/>
              <a:gd name="connsiteY222" fmla="*/ 236985 h 812800"/>
              <a:gd name="connsiteX223" fmla="*/ 258015 w 696913"/>
              <a:gd name="connsiteY223" fmla="*/ 233078 h 812800"/>
              <a:gd name="connsiteX224" fmla="*/ 257642 w 696913"/>
              <a:gd name="connsiteY224" fmla="*/ 229251 h 812800"/>
              <a:gd name="connsiteX225" fmla="*/ 257362 w 696913"/>
              <a:gd name="connsiteY225" fmla="*/ 225262 h 812800"/>
              <a:gd name="connsiteX226" fmla="*/ 257268 w 696913"/>
              <a:gd name="connsiteY226" fmla="*/ 221355 h 812800"/>
              <a:gd name="connsiteX227" fmla="*/ 257175 w 696913"/>
              <a:gd name="connsiteY227" fmla="*/ 217284 h 812800"/>
              <a:gd name="connsiteX228" fmla="*/ 257175 w 696913"/>
              <a:gd name="connsiteY228" fmla="*/ 213295 h 812800"/>
              <a:gd name="connsiteX229" fmla="*/ 257175 w 696913"/>
              <a:gd name="connsiteY229" fmla="*/ 209306 h 812800"/>
              <a:gd name="connsiteX230" fmla="*/ 257268 w 696913"/>
              <a:gd name="connsiteY230" fmla="*/ 205235 h 812800"/>
              <a:gd name="connsiteX231" fmla="*/ 257362 w 696913"/>
              <a:gd name="connsiteY231" fmla="*/ 201246 h 812800"/>
              <a:gd name="connsiteX232" fmla="*/ 257642 w 696913"/>
              <a:gd name="connsiteY232" fmla="*/ 197257 h 812800"/>
              <a:gd name="connsiteX233" fmla="*/ 258015 w 696913"/>
              <a:gd name="connsiteY233" fmla="*/ 193431 h 812800"/>
              <a:gd name="connsiteX234" fmla="*/ 258295 w 696913"/>
              <a:gd name="connsiteY234" fmla="*/ 189442 h 812800"/>
              <a:gd name="connsiteX235" fmla="*/ 258669 w 696913"/>
              <a:gd name="connsiteY235" fmla="*/ 185697 h 812800"/>
              <a:gd name="connsiteX236" fmla="*/ 259135 w 696913"/>
              <a:gd name="connsiteY236" fmla="*/ 181871 h 812800"/>
              <a:gd name="connsiteX237" fmla="*/ 259602 w 696913"/>
              <a:gd name="connsiteY237" fmla="*/ 178126 h 812800"/>
              <a:gd name="connsiteX238" fmla="*/ 260255 w 696913"/>
              <a:gd name="connsiteY238" fmla="*/ 174462 h 812800"/>
              <a:gd name="connsiteX239" fmla="*/ 260909 w 696913"/>
              <a:gd name="connsiteY239" fmla="*/ 170717 h 812800"/>
              <a:gd name="connsiteX240" fmla="*/ 261656 w 696913"/>
              <a:gd name="connsiteY240" fmla="*/ 167135 h 812800"/>
              <a:gd name="connsiteX241" fmla="*/ 262309 w 696913"/>
              <a:gd name="connsiteY241" fmla="*/ 163553 h 812800"/>
              <a:gd name="connsiteX242" fmla="*/ 263149 w 696913"/>
              <a:gd name="connsiteY242" fmla="*/ 159971 h 812800"/>
              <a:gd name="connsiteX243" fmla="*/ 264082 w 696913"/>
              <a:gd name="connsiteY243" fmla="*/ 156471 h 812800"/>
              <a:gd name="connsiteX244" fmla="*/ 265016 w 696913"/>
              <a:gd name="connsiteY244" fmla="*/ 153051 h 812800"/>
              <a:gd name="connsiteX245" fmla="*/ 265949 w 696913"/>
              <a:gd name="connsiteY245" fmla="*/ 149551 h 812800"/>
              <a:gd name="connsiteX246" fmla="*/ 267163 w 696913"/>
              <a:gd name="connsiteY246" fmla="*/ 146131 h 812800"/>
              <a:gd name="connsiteX247" fmla="*/ 268189 w 696913"/>
              <a:gd name="connsiteY247" fmla="*/ 142875 h 812800"/>
              <a:gd name="connsiteX248" fmla="*/ 269310 w 696913"/>
              <a:gd name="connsiteY248" fmla="*/ 139537 h 812800"/>
              <a:gd name="connsiteX249" fmla="*/ 270616 w 696913"/>
              <a:gd name="connsiteY249" fmla="*/ 136281 h 812800"/>
              <a:gd name="connsiteX250" fmla="*/ 271923 w 696913"/>
              <a:gd name="connsiteY250" fmla="*/ 132943 h 812800"/>
              <a:gd name="connsiteX251" fmla="*/ 273323 w 696913"/>
              <a:gd name="connsiteY251" fmla="*/ 129768 h 812800"/>
              <a:gd name="connsiteX252" fmla="*/ 274723 w 696913"/>
              <a:gd name="connsiteY252" fmla="*/ 126674 h 812800"/>
              <a:gd name="connsiteX253" fmla="*/ 276217 w 696913"/>
              <a:gd name="connsiteY253" fmla="*/ 123499 h 812800"/>
              <a:gd name="connsiteX254" fmla="*/ 277710 w 696913"/>
              <a:gd name="connsiteY254" fmla="*/ 120487 h 812800"/>
              <a:gd name="connsiteX255" fmla="*/ 279390 w 696913"/>
              <a:gd name="connsiteY255" fmla="*/ 117394 h 812800"/>
              <a:gd name="connsiteX256" fmla="*/ 280977 w 696913"/>
              <a:gd name="connsiteY256" fmla="*/ 114300 h 812800"/>
              <a:gd name="connsiteX257" fmla="*/ 282657 w 696913"/>
              <a:gd name="connsiteY257" fmla="*/ 111369 h 812800"/>
              <a:gd name="connsiteX258" fmla="*/ 284431 w 696913"/>
              <a:gd name="connsiteY258" fmla="*/ 108439 h 812800"/>
              <a:gd name="connsiteX259" fmla="*/ 286298 w 696913"/>
              <a:gd name="connsiteY259" fmla="*/ 105508 h 812800"/>
              <a:gd name="connsiteX260" fmla="*/ 288164 w 696913"/>
              <a:gd name="connsiteY260" fmla="*/ 102658 h 812800"/>
              <a:gd name="connsiteX261" fmla="*/ 290125 w 696913"/>
              <a:gd name="connsiteY261" fmla="*/ 99890 h 812800"/>
              <a:gd name="connsiteX262" fmla="*/ 292085 w 696913"/>
              <a:gd name="connsiteY262" fmla="*/ 97204 h 812800"/>
              <a:gd name="connsiteX263" fmla="*/ 294138 w 696913"/>
              <a:gd name="connsiteY263" fmla="*/ 94517 h 812800"/>
              <a:gd name="connsiteX264" fmla="*/ 296098 w 696913"/>
              <a:gd name="connsiteY264" fmla="*/ 91994 h 812800"/>
              <a:gd name="connsiteX265" fmla="*/ 298245 w 696913"/>
              <a:gd name="connsiteY265" fmla="*/ 89551 h 812800"/>
              <a:gd name="connsiteX266" fmla="*/ 300299 w 696913"/>
              <a:gd name="connsiteY266" fmla="*/ 87190 h 812800"/>
              <a:gd name="connsiteX267" fmla="*/ 302352 w 696913"/>
              <a:gd name="connsiteY267" fmla="*/ 84992 h 812800"/>
              <a:gd name="connsiteX268" fmla="*/ 304499 w 696913"/>
              <a:gd name="connsiteY268" fmla="*/ 82794 h 812800"/>
              <a:gd name="connsiteX269" fmla="*/ 306739 w 696913"/>
              <a:gd name="connsiteY269" fmla="*/ 80678 h 812800"/>
              <a:gd name="connsiteX270" fmla="*/ 308886 w 696913"/>
              <a:gd name="connsiteY270" fmla="*/ 78642 h 812800"/>
              <a:gd name="connsiteX271" fmla="*/ 311033 w 696913"/>
              <a:gd name="connsiteY271" fmla="*/ 76851 h 812800"/>
              <a:gd name="connsiteX272" fmla="*/ 313367 w 696913"/>
              <a:gd name="connsiteY272" fmla="*/ 74979 h 812800"/>
              <a:gd name="connsiteX273" fmla="*/ 315607 w 696913"/>
              <a:gd name="connsiteY273" fmla="*/ 73188 h 812800"/>
              <a:gd name="connsiteX274" fmla="*/ 317847 w 696913"/>
              <a:gd name="connsiteY274" fmla="*/ 71641 h 812800"/>
              <a:gd name="connsiteX275" fmla="*/ 320181 w 696913"/>
              <a:gd name="connsiteY275" fmla="*/ 70013 h 812800"/>
              <a:gd name="connsiteX276" fmla="*/ 322514 w 696913"/>
              <a:gd name="connsiteY276" fmla="*/ 68629 h 812800"/>
              <a:gd name="connsiteX277" fmla="*/ 324848 w 696913"/>
              <a:gd name="connsiteY277" fmla="*/ 67164 h 812800"/>
              <a:gd name="connsiteX278" fmla="*/ 327275 w 696913"/>
              <a:gd name="connsiteY278" fmla="*/ 65942 h 812800"/>
              <a:gd name="connsiteX279" fmla="*/ 329608 w 696913"/>
              <a:gd name="connsiteY279" fmla="*/ 64721 h 812800"/>
              <a:gd name="connsiteX280" fmla="*/ 332035 w 696913"/>
              <a:gd name="connsiteY280" fmla="*/ 63581 h 812800"/>
              <a:gd name="connsiteX281" fmla="*/ 334462 w 696913"/>
              <a:gd name="connsiteY281" fmla="*/ 62523 h 812800"/>
              <a:gd name="connsiteX282" fmla="*/ 336982 w 696913"/>
              <a:gd name="connsiteY282" fmla="*/ 61628 h 812800"/>
              <a:gd name="connsiteX283" fmla="*/ 339502 w 696913"/>
              <a:gd name="connsiteY283" fmla="*/ 60814 h 812800"/>
              <a:gd name="connsiteX284" fmla="*/ 341929 w 696913"/>
              <a:gd name="connsiteY284" fmla="*/ 59999 h 812800"/>
              <a:gd name="connsiteX285" fmla="*/ 344449 w 696913"/>
              <a:gd name="connsiteY285" fmla="*/ 59348 h 812800"/>
              <a:gd name="connsiteX286" fmla="*/ 347063 w 696913"/>
              <a:gd name="connsiteY286" fmla="*/ 58778 h 812800"/>
              <a:gd name="connsiteX287" fmla="*/ 349583 w 696913"/>
              <a:gd name="connsiteY287" fmla="*/ 58371 h 812800"/>
              <a:gd name="connsiteX288" fmla="*/ 352290 w 696913"/>
              <a:gd name="connsiteY288" fmla="*/ 57964 h 812800"/>
              <a:gd name="connsiteX289" fmla="*/ 354904 w 696913"/>
              <a:gd name="connsiteY289" fmla="*/ 57557 h 812800"/>
              <a:gd name="connsiteX290" fmla="*/ 357517 w 696913"/>
              <a:gd name="connsiteY290" fmla="*/ 57313 h 812800"/>
              <a:gd name="connsiteX291" fmla="*/ 360224 w 696913"/>
              <a:gd name="connsiteY291" fmla="*/ 57231 h 812800"/>
              <a:gd name="connsiteX292" fmla="*/ 80596 w 696913"/>
              <a:gd name="connsiteY292" fmla="*/ 52387 h 812800"/>
              <a:gd name="connsiteX293" fmla="*/ 94029 w 696913"/>
              <a:gd name="connsiteY293" fmla="*/ 90487 h 812800"/>
              <a:gd name="connsiteX294" fmla="*/ 94029 w 696913"/>
              <a:gd name="connsiteY294" fmla="*/ 255587 h 812800"/>
              <a:gd name="connsiteX295" fmla="*/ 130297 w 696913"/>
              <a:gd name="connsiteY295" fmla="*/ 255587 h 812800"/>
              <a:gd name="connsiteX296" fmla="*/ 130297 w 696913"/>
              <a:gd name="connsiteY296" fmla="*/ 90487 h 812800"/>
              <a:gd name="connsiteX297" fmla="*/ 143730 w 696913"/>
              <a:gd name="connsiteY297" fmla="*/ 52387 h 812800"/>
              <a:gd name="connsiteX298" fmla="*/ 157163 w 696913"/>
              <a:gd name="connsiteY298" fmla="*/ 90487 h 812800"/>
              <a:gd name="connsiteX299" fmla="*/ 157163 w 696913"/>
              <a:gd name="connsiteY299" fmla="*/ 360362 h 812800"/>
              <a:gd name="connsiteX300" fmla="*/ 155820 w 696913"/>
              <a:gd name="connsiteY300" fmla="*/ 365125 h 812800"/>
              <a:gd name="connsiteX301" fmla="*/ 154476 w 696913"/>
              <a:gd name="connsiteY301" fmla="*/ 368300 h 812800"/>
              <a:gd name="connsiteX302" fmla="*/ 153133 w 696913"/>
              <a:gd name="connsiteY302" fmla="*/ 371475 h 812800"/>
              <a:gd name="connsiteX303" fmla="*/ 151790 w 696913"/>
              <a:gd name="connsiteY303" fmla="*/ 374650 h 812800"/>
              <a:gd name="connsiteX304" fmla="*/ 150446 w 696913"/>
              <a:gd name="connsiteY304" fmla="*/ 376237 h 812800"/>
              <a:gd name="connsiteX305" fmla="*/ 149103 w 696913"/>
              <a:gd name="connsiteY305" fmla="*/ 377825 h 812800"/>
              <a:gd name="connsiteX306" fmla="*/ 149103 w 696913"/>
              <a:gd name="connsiteY306" fmla="*/ 379412 h 812800"/>
              <a:gd name="connsiteX307" fmla="*/ 147760 w 696913"/>
              <a:gd name="connsiteY307" fmla="*/ 381000 h 812800"/>
              <a:gd name="connsiteX308" fmla="*/ 146417 w 696913"/>
              <a:gd name="connsiteY308" fmla="*/ 382587 h 812800"/>
              <a:gd name="connsiteX309" fmla="*/ 146417 w 696913"/>
              <a:gd name="connsiteY309" fmla="*/ 384175 h 812800"/>
              <a:gd name="connsiteX310" fmla="*/ 145073 w 696913"/>
              <a:gd name="connsiteY310" fmla="*/ 384175 h 812800"/>
              <a:gd name="connsiteX311" fmla="*/ 143730 w 696913"/>
              <a:gd name="connsiteY311" fmla="*/ 385762 h 812800"/>
              <a:gd name="connsiteX312" fmla="*/ 142387 w 696913"/>
              <a:gd name="connsiteY312" fmla="*/ 387350 h 812800"/>
              <a:gd name="connsiteX313" fmla="*/ 142387 w 696913"/>
              <a:gd name="connsiteY313" fmla="*/ 388937 h 812800"/>
              <a:gd name="connsiteX314" fmla="*/ 141044 w 696913"/>
              <a:gd name="connsiteY314" fmla="*/ 388937 h 812800"/>
              <a:gd name="connsiteX315" fmla="*/ 139700 w 696913"/>
              <a:gd name="connsiteY315" fmla="*/ 390525 h 812800"/>
              <a:gd name="connsiteX316" fmla="*/ 138357 w 696913"/>
              <a:gd name="connsiteY316" fmla="*/ 392112 h 812800"/>
              <a:gd name="connsiteX317" fmla="*/ 137014 w 696913"/>
              <a:gd name="connsiteY317" fmla="*/ 392112 h 812800"/>
              <a:gd name="connsiteX318" fmla="*/ 135670 w 696913"/>
              <a:gd name="connsiteY318" fmla="*/ 393700 h 812800"/>
              <a:gd name="connsiteX319" fmla="*/ 134327 w 696913"/>
              <a:gd name="connsiteY319" fmla="*/ 393700 h 812800"/>
              <a:gd name="connsiteX320" fmla="*/ 134327 w 696913"/>
              <a:gd name="connsiteY320" fmla="*/ 395287 h 812800"/>
              <a:gd name="connsiteX321" fmla="*/ 132984 w 696913"/>
              <a:gd name="connsiteY321" fmla="*/ 395287 h 812800"/>
              <a:gd name="connsiteX322" fmla="*/ 131641 w 696913"/>
              <a:gd name="connsiteY322" fmla="*/ 396875 h 812800"/>
              <a:gd name="connsiteX323" fmla="*/ 130297 w 696913"/>
              <a:gd name="connsiteY323" fmla="*/ 396875 h 812800"/>
              <a:gd name="connsiteX324" fmla="*/ 128954 w 696913"/>
              <a:gd name="connsiteY324" fmla="*/ 398462 h 812800"/>
              <a:gd name="connsiteX325" fmla="*/ 127611 w 696913"/>
              <a:gd name="connsiteY325" fmla="*/ 398462 h 812800"/>
              <a:gd name="connsiteX326" fmla="*/ 126268 w 696913"/>
              <a:gd name="connsiteY326" fmla="*/ 398462 h 812800"/>
              <a:gd name="connsiteX327" fmla="*/ 123581 w 696913"/>
              <a:gd name="connsiteY327" fmla="*/ 400050 h 812800"/>
              <a:gd name="connsiteX328" fmla="*/ 123581 w 696913"/>
              <a:gd name="connsiteY328" fmla="*/ 773112 h 812800"/>
              <a:gd name="connsiteX329" fmla="*/ 123581 w 696913"/>
              <a:gd name="connsiteY329" fmla="*/ 774700 h 812800"/>
              <a:gd name="connsiteX330" fmla="*/ 123581 w 696913"/>
              <a:gd name="connsiteY330" fmla="*/ 776287 h 812800"/>
              <a:gd name="connsiteX331" fmla="*/ 123581 w 696913"/>
              <a:gd name="connsiteY331" fmla="*/ 777875 h 812800"/>
              <a:gd name="connsiteX332" fmla="*/ 123581 w 696913"/>
              <a:gd name="connsiteY332" fmla="*/ 779462 h 812800"/>
              <a:gd name="connsiteX333" fmla="*/ 123581 w 696913"/>
              <a:gd name="connsiteY333" fmla="*/ 781050 h 812800"/>
              <a:gd name="connsiteX334" fmla="*/ 122238 w 696913"/>
              <a:gd name="connsiteY334" fmla="*/ 782637 h 812800"/>
              <a:gd name="connsiteX335" fmla="*/ 122238 w 696913"/>
              <a:gd name="connsiteY335" fmla="*/ 784225 h 812800"/>
              <a:gd name="connsiteX336" fmla="*/ 120894 w 696913"/>
              <a:gd name="connsiteY336" fmla="*/ 785812 h 812800"/>
              <a:gd name="connsiteX337" fmla="*/ 120894 w 696913"/>
              <a:gd name="connsiteY337" fmla="*/ 787400 h 812800"/>
              <a:gd name="connsiteX338" fmla="*/ 119551 w 696913"/>
              <a:gd name="connsiteY338" fmla="*/ 788987 h 812800"/>
              <a:gd name="connsiteX339" fmla="*/ 119551 w 696913"/>
              <a:gd name="connsiteY339" fmla="*/ 790575 h 812800"/>
              <a:gd name="connsiteX340" fmla="*/ 118208 w 696913"/>
              <a:gd name="connsiteY340" fmla="*/ 792162 h 812800"/>
              <a:gd name="connsiteX341" fmla="*/ 116865 w 696913"/>
              <a:gd name="connsiteY341" fmla="*/ 793750 h 812800"/>
              <a:gd name="connsiteX342" fmla="*/ 115521 w 696913"/>
              <a:gd name="connsiteY342" fmla="*/ 795337 h 812800"/>
              <a:gd name="connsiteX343" fmla="*/ 114178 w 696913"/>
              <a:gd name="connsiteY343" fmla="*/ 795337 h 812800"/>
              <a:gd name="connsiteX344" fmla="*/ 112835 w 696913"/>
              <a:gd name="connsiteY344" fmla="*/ 796925 h 812800"/>
              <a:gd name="connsiteX345" fmla="*/ 111492 w 696913"/>
              <a:gd name="connsiteY345" fmla="*/ 796925 h 812800"/>
              <a:gd name="connsiteX346" fmla="*/ 110148 w 696913"/>
              <a:gd name="connsiteY346" fmla="*/ 798512 h 812800"/>
              <a:gd name="connsiteX347" fmla="*/ 108805 w 696913"/>
              <a:gd name="connsiteY347" fmla="*/ 800100 h 812800"/>
              <a:gd name="connsiteX348" fmla="*/ 106118 w 696913"/>
              <a:gd name="connsiteY348" fmla="*/ 800100 h 812800"/>
              <a:gd name="connsiteX349" fmla="*/ 104775 w 696913"/>
              <a:gd name="connsiteY349" fmla="*/ 801687 h 812800"/>
              <a:gd name="connsiteX350" fmla="*/ 103432 w 696913"/>
              <a:gd name="connsiteY350" fmla="*/ 801687 h 812800"/>
              <a:gd name="connsiteX351" fmla="*/ 100745 w 696913"/>
              <a:gd name="connsiteY351" fmla="*/ 801687 h 812800"/>
              <a:gd name="connsiteX352" fmla="*/ 99402 w 696913"/>
              <a:gd name="connsiteY352" fmla="*/ 803275 h 812800"/>
              <a:gd name="connsiteX353" fmla="*/ 96716 w 696913"/>
              <a:gd name="connsiteY353" fmla="*/ 803275 h 812800"/>
              <a:gd name="connsiteX354" fmla="*/ 95372 w 696913"/>
              <a:gd name="connsiteY354" fmla="*/ 803275 h 812800"/>
              <a:gd name="connsiteX355" fmla="*/ 92686 w 696913"/>
              <a:gd name="connsiteY355" fmla="*/ 803275 h 812800"/>
              <a:gd name="connsiteX356" fmla="*/ 89999 w 696913"/>
              <a:gd name="connsiteY356" fmla="*/ 804862 h 812800"/>
              <a:gd name="connsiteX357" fmla="*/ 87313 w 696913"/>
              <a:gd name="connsiteY357" fmla="*/ 804862 h 812800"/>
              <a:gd name="connsiteX358" fmla="*/ 84626 w 696913"/>
              <a:gd name="connsiteY358" fmla="*/ 804862 h 812800"/>
              <a:gd name="connsiteX359" fmla="*/ 81940 w 696913"/>
              <a:gd name="connsiteY359" fmla="*/ 804862 h 812800"/>
              <a:gd name="connsiteX360" fmla="*/ 79253 w 696913"/>
              <a:gd name="connsiteY360" fmla="*/ 804862 h 812800"/>
              <a:gd name="connsiteX361" fmla="*/ 76567 w 696913"/>
              <a:gd name="connsiteY361" fmla="*/ 804862 h 812800"/>
              <a:gd name="connsiteX362" fmla="*/ 73880 w 696913"/>
              <a:gd name="connsiteY362" fmla="*/ 804862 h 812800"/>
              <a:gd name="connsiteX363" fmla="*/ 72537 w 696913"/>
              <a:gd name="connsiteY363" fmla="*/ 804862 h 812800"/>
              <a:gd name="connsiteX364" fmla="*/ 69850 w 696913"/>
              <a:gd name="connsiteY364" fmla="*/ 804862 h 812800"/>
              <a:gd name="connsiteX365" fmla="*/ 67164 w 696913"/>
              <a:gd name="connsiteY365" fmla="*/ 803275 h 812800"/>
              <a:gd name="connsiteX366" fmla="*/ 65820 w 696913"/>
              <a:gd name="connsiteY366" fmla="*/ 803275 h 812800"/>
              <a:gd name="connsiteX367" fmla="*/ 63134 w 696913"/>
              <a:gd name="connsiteY367" fmla="*/ 803275 h 812800"/>
              <a:gd name="connsiteX368" fmla="*/ 60447 w 696913"/>
              <a:gd name="connsiteY368" fmla="*/ 803275 h 812800"/>
              <a:gd name="connsiteX369" fmla="*/ 59104 w 696913"/>
              <a:gd name="connsiteY369" fmla="*/ 801687 h 812800"/>
              <a:gd name="connsiteX370" fmla="*/ 57761 w 696913"/>
              <a:gd name="connsiteY370" fmla="*/ 801687 h 812800"/>
              <a:gd name="connsiteX371" fmla="*/ 55074 w 696913"/>
              <a:gd name="connsiteY371" fmla="*/ 801687 h 812800"/>
              <a:gd name="connsiteX372" fmla="*/ 53731 w 696913"/>
              <a:gd name="connsiteY372" fmla="*/ 800100 h 812800"/>
              <a:gd name="connsiteX373" fmla="*/ 52388 w 696913"/>
              <a:gd name="connsiteY373" fmla="*/ 800100 h 812800"/>
              <a:gd name="connsiteX374" fmla="*/ 51044 w 696913"/>
              <a:gd name="connsiteY374" fmla="*/ 798512 h 812800"/>
              <a:gd name="connsiteX375" fmla="*/ 49701 w 696913"/>
              <a:gd name="connsiteY375" fmla="*/ 796925 h 812800"/>
              <a:gd name="connsiteX376" fmla="*/ 48358 w 696913"/>
              <a:gd name="connsiteY376" fmla="*/ 796925 h 812800"/>
              <a:gd name="connsiteX377" fmla="*/ 47015 w 696913"/>
              <a:gd name="connsiteY377" fmla="*/ 795337 h 812800"/>
              <a:gd name="connsiteX378" fmla="*/ 45671 w 696913"/>
              <a:gd name="connsiteY378" fmla="*/ 795337 h 812800"/>
              <a:gd name="connsiteX379" fmla="*/ 44328 w 696913"/>
              <a:gd name="connsiteY379" fmla="*/ 793750 h 812800"/>
              <a:gd name="connsiteX380" fmla="*/ 42985 w 696913"/>
              <a:gd name="connsiteY380" fmla="*/ 792162 h 812800"/>
              <a:gd name="connsiteX381" fmla="*/ 41641 w 696913"/>
              <a:gd name="connsiteY381" fmla="*/ 790575 h 812800"/>
              <a:gd name="connsiteX382" fmla="*/ 41641 w 696913"/>
              <a:gd name="connsiteY382" fmla="*/ 788987 h 812800"/>
              <a:gd name="connsiteX383" fmla="*/ 40298 w 696913"/>
              <a:gd name="connsiteY383" fmla="*/ 787400 h 812800"/>
              <a:gd name="connsiteX384" fmla="*/ 40298 w 696913"/>
              <a:gd name="connsiteY384" fmla="*/ 785812 h 812800"/>
              <a:gd name="connsiteX385" fmla="*/ 38955 w 696913"/>
              <a:gd name="connsiteY385" fmla="*/ 784225 h 812800"/>
              <a:gd name="connsiteX386" fmla="*/ 38955 w 696913"/>
              <a:gd name="connsiteY386" fmla="*/ 782637 h 812800"/>
              <a:gd name="connsiteX387" fmla="*/ 38955 w 696913"/>
              <a:gd name="connsiteY387" fmla="*/ 781050 h 812800"/>
              <a:gd name="connsiteX388" fmla="*/ 37612 w 696913"/>
              <a:gd name="connsiteY388" fmla="*/ 779462 h 812800"/>
              <a:gd name="connsiteX389" fmla="*/ 37612 w 696913"/>
              <a:gd name="connsiteY389" fmla="*/ 777875 h 812800"/>
              <a:gd name="connsiteX390" fmla="*/ 37612 w 696913"/>
              <a:gd name="connsiteY390" fmla="*/ 776287 h 812800"/>
              <a:gd name="connsiteX391" fmla="*/ 37612 w 696913"/>
              <a:gd name="connsiteY391" fmla="*/ 774700 h 812800"/>
              <a:gd name="connsiteX392" fmla="*/ 37612 w 696913"/>
              <a:gd name="connsiteY392" fmla="*/ 773112 h 812800"/>
              <a:gd name="connsiteX393" fmla="*/ 37612 w 696913"/>
              <a:gd name="connsiteY393" fmla="*/ 400050 h 812800"/>
              <a:gd name="connsiteX394" fmla="*/ 34925 w 696913"/>
              <a:gd name="connsiteY394" fmla="*/ 398462 h 812800"/>
              <a:gd name="connsiteX395" fmla="*/ 33582 w 696913"/>
              <a:gd name="connsiteY395" fmla="*/ 398462 h 812800"/>
              <a:gd name="connsiteX396" fmla="*/ 32239 w 696913"/>
              <a:gd name="connsiteY396" fmla="*/ 396875 h 812800"/>
              <a:gd name="connsiteX397" fmla="*/ 29552 w 696913"/>
              <a:gd name="connsiteY397" fmla="*/ 396875 h 812800"/>
              <a:gd name="connsiteX398" fmla="*/ 28209 w 696913"/>
              <a:gd name="connsiteY398" fmla="*/ 395287 h 812800"/>
              <a:gd name="connsiteX399" fmla="*/ 26865 w 696913"/>
              <a:gd name="connsiteY399" fmla="*/ 393700 h 812800"/>
              <a:gd name="connsiteX400" fmla="*/ 25522 w 696913"/>
              <a:gd name="connsiteY400" fmla="*/ 393700 h 812800"/>
              <a:gd name="connsiteX401" fmla="*/ 24179 w 696913"/>
              <a:gd name="connsiteY401" fmla="*/ 392112 h 812800"/>
              <a:gd name="connsiteX402" fmla="*/ 22836 w 696913"/>
              <a:gd name="connsiteY402" fmla="*/ 392112 h 812800"/>
              <a:gd name="connsiteX403" fmla="*/ 21492 w 696913"/>
              <a:gd name="connsiteY403" fmla="*/ 390525 h 812800"/>
              <a:gd name="connsiteX404" fmla="*/ 18806 w 696913"/>
              <a:gd name="connsiteY404" fmla="*/ 388937 h 812800"/>
              <a:gd name="connsiteX405" fmla="*/ 17462 w 696913"/>
              <a:gd name="connsiteY405" fmla="*/ 388937 h 812800"/>
              <a:gd name="connsiteX406" fmla="*/ 16119 w 696913"/>
              <a:gd name="connsiteY406" fmla="*/ 387350 h 812800"/>
              <a:gd name="connsiteX407" fmla="*/ 16119 w 696913"/>
              <a:gd name="connsiteY407" fmla="*/ 385762 h 812800"/>
              <a:gd name="connsiteX408" fmla="*/ 14776 w 696913"/>
              <a:gd name="connsiteY408" fmla="*/ 384175 h 812800"/>
              <a:gd name="connsiteX409" fmla="*/ 13433 w 696913"/>
              <a:gd name="connsiteY409" fmla="*/ 384175 h 812800"/>
              <a:gd name="connsiteX410" fmla="*/ 12089 w 696913"/>
              <a:gd name="connsiteY410" fmla="*/ 382587 h 812800"/>
              <a:gd name="connsiteX411" fmla="*/ 10746 w 696913"/>
              <a:gd name="connsiteY411" fmla="*/ 381000 h 812800"/>
              <a:gd name="connsiteX412" fmla="*/ 9403 w 696913"/>
              <a:gd name="connsiteY412" fmla="*/ 379412 h 812800"/>
              <a:gd name="connsiteX413" fmla="*/ 9403 w 696913"/>
              <a:gd name="connsiteY413" fmla="*/ 377825 h 812800"/>
              <a:gd name="connsiteX414" fmla="*/ 8060 w 696913"/>
              <a:gd name="connsiteY414" fmla="*/ 377825 h 812800"/>
              <a:gd name="connsiteX415" fmla="*/ 6716 w 696913"/>
              <a:gd name="connsiteY415" fmla="*/ 376237 h 812800"/>
              <a:gd name="connsiteX416" fmla="*/ 5373 w 696913"/>
              <a:gd name="connsiteY416" fmla="*/ 374650 h 812800"/>
              <a:gd name="connsiteX417" fmla="*/ 5373 w 696913"/>
              <a:gd name="connsiteY417" fmla="*/ 373062 h 812800"/>
              <a:gd name="connsiteX418" fmla="*/ 4030 w 696913"/>
              <a:gd name="connsiteY418" fmla="*/ 371475 h 812800"/>
              <a:gd name="connsiteX419" fmla="*/ 4030 w 696913"/>
              <a:gd name="connsiteY419" fmla="*/ 369887 h 812800"/>
              <a:gd name="connsiteX420" fmla="*/ 2686 w 696913"/>
              <a:gd name="connsiteY420" fmla="*/ 368300 h 812800"/>
              <a:gd name="connsiteX421" fmla="*/ 2686 w 696913"/>
              <a:gd name="connsiteY421" fmla="*/ 366712 h 812800"/>
              <a:gd name="connsiteX422" fmla="*/ 1343 w 696913"/>
              <a:gd name="connsiteY422" fmla="*/ 365125 h 812800"/>
              <a:gd name="connsiteX423" fmla="*/ 1343 w 696913"/>
              <a:gd name="connsiteY423" fmla="*/ 363537 h 812800"/>
              <a:gd name="connsiteX424" fmla="*/ 0 w 696913"/>
              <a:gd name="connsiteY424" fmla="*/ 361950 h 812800"/>
              <a:gd name="connsiteX425" fmla="*/ 0 w 696913"/>
              <a:gd name="connsiteY425" fmla="*/ 360362 h 812800"/>
              <a:gd name="connsiteX426" fmla="*/ 0 w 696913"/>
              <a:gd name="connsiteY426" fmla="*/ 90487 h 812800"/>
              <a:gd name="connsiteX427" fmla="*/ 17462 w 696913"/>
              <a:gd name="connsiteY427" fmla="*/ 53974 h 812800"/>
              <a:gd name="connsiteX428" fmla="*/ 32239 w 696913"/>
              <a:gd name="connsiteY428" fmla="*/ 88900 h 812800"/>
              <a:gd name="connsiteX429" fmla="*/ 32239 w 696913"/>
              <a:gd name="connsiteY429" fmla="*/ 252412 h 812800"/>
              <a:gd name="connsiteX430" fmla="*/ 65820 w 696913"/>
              <a:gd name="connsiteY430" fmla="*/ 255587 h 812800"/>
              <a:gd name="connsiteX431" fmla="*/ 65820 w 696913"/>
              <a:gd name="connsiteY431" fmla="*/ 90487 h 812800"/>
              <a:gd name="connsiteX432" fmla="*/ 696913 w 696913"/>
              <a:gd name="connsiteY432" fmla="*/ 0 h 812800"/>
              <a:gd name="connsiteX433" fmla="*/ 696913 w 696913"/>
              <a:gd name="connsiteY433" fmla="*/ 774700 h 812800"/>
              <a:gd name="connsiteX434" fmla="*/ 696913 w 696913"/>
              <a:gd name="connsiteY434" fmla="*/ 776287 h 812800"/>
              <a:gd name="connsiteX435" fmla="*/ 696913 w 696913"/>
              <a:gd name="connsiteY435" fmla="*/ 777875 h 812800"/>
              <a:gd name="connsiteX436" fmla="*/ 696913 w 696913"/>
              <a:gd name="connsiteY436" fmla="*/ 779462 h 812800"/>
              <a:gd name="connsiteX437" fmla="*/ 696913 w 696913"/>
              <a:gd name="connsiteY437" fmla="*/ 781050 h 812800"/>
              <a:gd name="connsiteX438" fmla="*/ 695326 w 696913"/>
              <a:gd name="connsiteY438" fmla="*/ 782637 h 812800"/>
              <a:gd name="connsiteX439" fmla="*/ 695326 w 696913"/>
              <a:gd name="connsiteY439" fmla="*/ 784225 h 812800"/>
              <a:gd name="connsiteX440" fmla="*/ 695326 w 696913"/>
              <a:gd name="connsiteY440" fmla="*/ 785812 h 812800"/>
              <a:gd name="connsiteX441" fmla="*/ 693738 w 696913"/>
              <a:gd name="connsiteY441" fmla="*/ 787400 h 812800"/>
              <a:gd name="connsiteX442" fmla="*/ 693738 w 696913"/>
              <a:gd name="connsiteY442" fmla="*/ 788987 h 812800"/>
              <a:gd name="connsiteX443" fmla="*/ 692151 w 696913"/>
              <a:gd name="connsiteY443" fmla="*/ 790575 h 812800"/>
              <a:gd name="connsiteX444" fmla="*/ 692151 w 696913"/>
              <a:gd name="connsiteY444" fmla="*/ 792162 h 812800"/>
              <a:gd name="connsiteX445" fmla="*/ 690563 w 696913"/>
              <a:gd name="connsiteY445" fmla="*/ 793750 h 812800"/>
              <a:gd name="connsiteX446" fmla="*/ 688976 w 696913"/>
              <a:gd name="connsiteY446" fmla="*/ 793750 h 812800"/>
              <a:gd name="connsiteX447" fmla="*/ 688976 w 696913"/>
              <a:gd name="connsiteY447" fmla="*/ 795337 h 812800"/>
              <a:gd name="connsiteX448" fmla="*/ 687388 w 696913"/>
              <a:gd name="connsiteY448" fmla="*/ 796925 h 812800"/>
              <a:gd name="connsiteX449" fmla="*/ 685801 w 696913"/>
              <a:gd name="connsiteY449" fmla="*/ 796925 h 812800"/>
              <a:gd name="connsiteX450" fmla="*/ 684213 w 696913"/>
              <a:gd name="connsiteY450" fmla="*/ 798512 h 812800"/>
              <a:gd name="connsiteX451" fmla="*/ 682626 w 696913"/>
              <a:gd name="connsiteY451" fmla="*/ 798512 h 812800"/>
              <a:gd name="connsiteX452" fmla="*/ 681038 w 696913"/>
              <a:gd name="connsiteY452" fmla="*/ 800100 h 812800"/>
              <a:gd name="connsiteX453" fmla="*/ 679451 w 696913"/>
              <a:gd name="connsiteY453" fmla="*/ 800100 h 812800"/>
              <a:gd name="connsiteX454" fmla="*/ 677863 w 696913"/>
              <a:gd name="connsiteY454" fmla="*/ 801687 h 812800"/>
              <a:gd name="connsiteX455" fmla="*/ 676276 w 696913"/>
              <a:gd name="connsiteY455" fmla="*/ 801687 h 812800"/>
              <a:gd name="connsiteX456" fmla="*/ 674688 w 696913"/>
              <a:gd name="connsiteY456" fmla="*/ 801687 h 812800"/>
              <a:gd name="connsiteX457" fmla="*/ 671513 w 696913"/>
              <a:gd name="connsiteY457" fmla="*/ 803275 h 812800"/>
              <a:gd name="connsiteX458" fmla="*/ 669926 w 696913"/>
              <a:gd name="connsiteY458" fmla="*/ 803275 h 812800"/>
              <a:gd name="connsiteX459" fmla="*/ 668338 w 696913"/>
              <a:gd name="connsiteY459" fmla="*/ 803275 h 812800"/>
              <a:gd name="connsiteX460" fmla="*/ 665163 w 696913"/>
              <a:gd name="connsiteY460" fmla="*/ 803275 h 812800"/>
              <a:gd name="connsiteX461" fmla="*/ 663576 w 696913"/>
              <a:gd name="connsiteY461" fmla="*/ 804862 h 812800"/>
              <a:gd name="connsiteX462" fmla="*/ 660401 w 696913"/>
              <a:gd name="connsiteY462" fmla="*/ 804862 h 812800"/>
              <a:gd name="connsiteX463" fmla="*/ 658813 w 696913"/>
              <a:gd name="connsiteY463" fmla="*/ 804862 h 812800"/>
              <a:gd name="connsiteX464" fmla="*/ 655638 w 696913"/>
              <a:gd name="connsiteY464" fmla="*/ 804862 h 812800"/>
              <a:gd name="connsiteX465" fmla="*/ 652463 w 696913"/>
              <a:gd name="connsiteY465" fmla="*/ 804862 h 812800"/>
              <a:gd name="connsiteX466" fmla="*/ 649288 w 696913"/>
              <a:gd name="connsiteY466" fmla="*/ 804862 h 812800"/>
              <a:gd name="connsiteX467" fmla="*/ 647701 w 696913"/>
              <a:gd name="connsiteY467" fmla="*/ 804862 h 812800"/>
              <a:gd name="connsiteX468" fmla="*/ 644526 w 696913"/>
              <a:gd name="connsiteY468" fmla="*/ 804862 h 812800"/>
              <a:gd name="connsiteX469" fmla="*/ 641351 w 696913"/>
              <a:gd name="connsiteY469" fmla="*/ 804862 h 812800"/>
              <a:gd name="connsiteX470" fmla="*/ 638176 w 696913"/>
              <a:gd name="connsiteY470" fmla="*/ 803275 h 812800"/>
              <a:gd name="connsiteX471" fmla="*/ 636588 w 696913"/>
              <a:gd name="connsiteY471" fmla="*/ 803275 h 812800"/>
              <a:gd name="connsiteX472" fmla="*/ 633413 w 696913"/>
              <a:gd name="connsiteY472" fmla="*/ 803275 h 812800"/>
              <a:gd name="connsiteX473" fmla="*/ 631826 w 696913"/>
              <a:gd name="connsiteY473" fmla="*/ 803275 h 812800"/>
              <a:gd name="connsiteX474" fmla="*/ 628651 w 696913"/>
              <a:gd name="connsiteY474" fmla="*/ 801687 h 812800"/>
              <a:gd name="connsiteX475" fmla="*/ 627063 w 696913"/>
              <a:gd name="connsiteY475" fmla="*/ 801687 h 812800"/>
              <a:gd name="connsiteX476" fmla="*/ 623888 w 696913"/>
              <a:gd name="connsiteY476" fmla="*/ 801687 h 812800"/>
              <a:gd name="connsiteX477" fmla="*/ 622301 w 696913"/>
              <a:gd name="connsiteY477" fmla="*/ 800100 h 812800"/>
              <a:gd name="connsiteX478" fmla="*/ 620713 w 696913"/>
              <a:gd name="connsiteY478" fmla="*/ 800100 h 812800"/>
              <a:gd name="connsiteX479" fmla="*/ 619126 w 696913"/>
              <a:gd name="connsiteY479" fmla="*/ 798512 h 812800"/>
              <a:gd name="connsiteX480" fmla="*/ 617538 w 696913"/>
              <a:gd name="connsiteY480" fmla="*/ 798512 h 812800"/>
              <a:gd name="connsiteX481" fmla="*/ 615951 w 696913"/>
              <a:gd name="connsiteY481" fmla="*/ 796925 h 812800"/>
              <a:gd name="connsiteX482" fmla="*/ 614363 w 696913"/>
              <a:gd name="connsiteY482" fmla="*/ 796925 h 812800"/>
              <a:gd name="connsiteX483" fmla="*/ 612776 w 696913"/>
              <a:gd name="connsiteY483" fmla="*/ 795337 h 812800"/>
              <a:gd name="connsiteX484" fmla="*/ 609601 w 696913"/>
              <a:gd name="connsiteY484" fmla="*/ 793750 h 812800"/>
              <a:gd name="connsiteX485" fmla="*/ 609601 w 696913"/>
              <a:gd name="connsiteY485" fmla="*/ 792162 h 812800"/>
              <a:gd name="connsiteX486" fmla="*/ 608013 w 696913"/>
              <a:gd name="connsiteY486" fmla="*/ 790575 h 812800"/>
              <a:gd name="connsiteX487" fmla="*/ 606426 w 696913"/>
              <a:gd name="connsiteY487" fmla="*/ 788987 h 812800"/>
              <a:gd name="connsiteX488" fmla="*/ 606426 w 696913"/>
              <a:gd name="connsiteY488" fmla="*/ 787400 h 812800"/>
              <a:gd name="connsiteX489" fmla="*/ 604838 w 696913"/>
              <a:gd name="connsiteY489" fmla="*/ 785812 h 812800"/>
              <a:gd name="connsiteX490" fmla="*/ 604838 w 696913"/>
              <a:gd name="connsiteY490" fmla="*/ 784225 h 812800"/>
              <a:gd name="connsiteX491" fmla="*/ 604838 w 696913"/>
              <a:gd name="connsiteY491" fmla="*/ 782637 h 812800"/>
              <a:gd name="connsiteX492" fmla="*/ 603251 w 696913"/>
              <a:gd name="connsiteY492" fmla="*/ 781050 h 812800"/>
              <a:gd name="connsiteX493" fmla="*/ 603251 w 696913"/>
              <a:gd name="connsiteY493" fmla="*/ 779462 h 812800"/>
              <a:gd name="connsiteX494" fmla="*/ 603251 w 696913"/>
              <a:gd name="connsiteY494" fmla="*/ 777875 h 812800"/>
              <a:gd name="connsiteX495" fmla="*/ 603251 w 696913"/>
              <a:gd name="connsiteY495" fmla="*/ 776287 h 812800"/>
              <a:gd name="connsiteX496" fmla="*/ 603251 w 696913"/>
              <a:gd name="connsiteY496" fmla="*/ 774700 h 812800"/>
              <a:gd name="connsiteX497" fmla="*/ 603251 w 696913"/>
              <a:gd name="connsiteY497" fmla="*/ 401637 h 812800"/>
              <a:gd name="connsiteX498" fmla="*/ 600076 w 696913"/>
              <a:gd name="connsiteY498" fmla="*/ 398462 h 812800"/>
              <a:gd name="connsiteX499" fmla="*/ 598488 w 696913"/>
              <a:gd name="connsiteY499" fmla="*/ 396875 h 812800"/>
              <a:gd name="connsiteX500" fmla="*/ 595313 w 696913"/>
              <a:gd name="connsiteY500" fmla="*/ 393700 h 812800"/>
              <a:gd name="connsiteX501" fmla="*/ 593726 w 696913"/>
              <a:gd name="connsiteY501" fmla="*/ 392112 h 812800"/>
              <a:gd name="connsiteX502" fmla="*/ 590551 w 696913"/>
              <a:gd name="connsiteY502" fmla="*/ 388937 h 812800"/>
              <a:gd name="connsiteX503" fmla="*/ 588963 w 696913"/>
              <a:gd name="connsiteY503" fmla="*/ 385762 h 812800"/>
              <a:gd name="connsiteX504" fmla="*/ 585788 w 696913"/>
              <a:gd name="connsiteY504" fmla="*/ 381000 h 812800"/>
              <a:gd name="connsiteX505" fmla="*/ 584201 w 696913"/>
              <a:gd name="connsiteY505" fmla="*/ 377825 h 812800"/>
              <a:gd name="connsiteX506" fmla="*/ 582613 w 696913"/>
              <a:gd name="connsiteY506" fmla="*/ 373062 h 812800"/>
              <a:gd name="connsiteX507" fmla="*/ 581026 w 696913"/>
              <a:gd name="connsiteY507" fmla="*/ 369887 h 812800"/>
              <a:gd name="connsiteX508" fmla="*/ 579438 w 696913"/>
              <a:gd name="connsiteY508" fmla="*/ 365125 h 812800"/>
              <a:gd name="connsiteX509" fmla="*/ 577851 w 696913"/>
              <a:gd name="connsiteY509" fmla="*/ 360362 h 812800"/>
              <a:gd name="connsiteX510" fmla="*/ 576263 w 696913"/>
              <a:gd name="connsiteY510" fmla="*/ 355600 h 812800"/>
              <a:gd name="connsiteX511" fmla="*/ 574676 w 696913"/>
              <a:gd name="connsiteY511" fmla="*/ 350837 h 812800"/>
              <a:gd name="connsiteX512" fmla="*/ 573088 w 696913"/>
              <a:gd name="connsiteY512" fmla="*/ 344487 h 812800"/>
              <a:gd name="connsiteX513" fmla="*/ 571501 w 696913"/>
              <a:gd name="connsiteY513" fmla="*/ 339725 h 812800"/>
              <a:gd name="connsiteX514" fmla="*/ 569913 w 696913"/>
              <a:gd name="connsiteY514" fmla="*/ 333375 h 812800"/>
              <a:gd name="connsiteX515" fmla="*/ 569913 w 696913"/>
              <a:gd name="connsiteY515" fmla="*/ 327025 h 812800"/>
              <a:gd name="connsiteX516" fmla="*/ 568326 w 696913"/>
              <a:gd name="connsiteY516" fmla="*/ 320675 h 812800"/>
              <a:gd name="connsiteX517" fmla="*/ 568326 w 696913"/>
              <a:gd name="connsiteY517" fmla="*/ 314325 h 812800"/>
              <a:gd name="connsiteX518" fmla="*/ 566738 w 696913"/>
              <a:gd name="connsiteY518" fmla="*/ 307975 h 812800"/>
              <a:gd name="connsiteX519" fmla="*/ 566738 w 696913"/>
              <a:gd name="connsiteY519" fmla="*/ 301625 h 812800"/>
              <a:gd name="connsiteX520" fmla="*/ 565151 w 696913"/>
              <a:gd name="connsiteY520" fmla="*/ 293687 h 812800"/>
              <a:gd name="connsiteX521" fmla="*/ 565151 w 696913"/>
              <a:gd name="connsiteY521" fmla="*/ 285750 h 812800"/>
              <a:gd name="connsiteX522" fmla="*/ 565151 w 696913"/>
              <a:gd name="connsiteY522" fmla="*/ 279400 h 812800"/>
              <a:gd name="connsiteX523" fmla="*/ 563563 w 696913"/>
              <a:gd name="connsiteY523" fmla="*/ 271462 h 812800"/>
              <a:gd name="connsiteX524" fmla="*/ 563563 w 696913"/>
              <a:gd name="connsiteY524" fmla="*/ 263525 h 812800"/>
              <a:gd name="connsiteX525" fmla="*/ 563563 w 696913"/>
              <a:gd name="connsiteY525" fmla="*/ 254000 h 812800"/>
              <a:gd name="connsiteX526" fmla="*/ 563563 w 696913"/>
              <a:gd name="connsiteY526" fmla="*/ 246062 h 812800"/>
              <a:gd name="connsiteX527" fmla="*/ 563563 w 696913"/>
              <a:gd name="connsiteY527" fmla="*/ 236537 h 812800"/>
              <a:gd name="connsiteX528" fmla="*/ 563563 w 696913"/>
              <a:gd name="connsiteY528" fmla="*/ 228600 h 812800"/>
              <a:gd name="connsiteX529" fmla="*/ 563563 w 696913"/>
              <a:gd name="connsiteY529" fmla="*/ 219075 h 812800"/>
              <a:gd name="connsiteX530" fmla="*/ 563563 w 696913"/>
              <a:gd name="connsiteY530" fmla="*/ 209550 h 812800"/>
              <a:gd name="connsiteX531" fmla="*/ 565151 w 696913"/>
              <a:gd name="connsiteY531" fmla="*/ 200025 h 812800"/>
              <a:gd name="connsiteX532" fmla="*/ 565151 w 696913"/>
              <a:gd name="connsiteY532" fmla="*/ 190500 h 812800"/>
              <a:gd name="connsiteX533" fmla="*/ 566738 w 696913"/>
              <a:gd name="connsiteY533" fmla="*/ 182562 h 812800"/>
              <a:gd name="connsiteX534" fmla="*/ 568326 w 696913"/>
              <a:gd name="connsiteY534" fmla="*/ 173037 h 812800"/>
              <a:gd name="connsiteX535" fmla="*/ 569913 w 696913"/>
              <a:gd name="connsiteY535" fmla="*/ 165100 h 812800"/>
              <a:gd name="connsiteX536" fmla="*/ 571501 w 696913"/>
              <a:gd name="connsiteY536" fmla="*/ 157162 h 812800"/>
              <a:gd name="connsiteX537" fmla="*/ 573088 w 696913"/>
              <a:gd name="connsiteY537" fmla="*/ 149225 h 812800"/>
              <a:gd name="connsiteX538" fmla="*/ 574676 w 696913"/>
              <a:gd name="connsiteY538" fmla="*/ 141287 h 812800"/>
              <a:gd name="connsiteX539" fmla="*/ 577851 w 696913"/>
              <a:gd name="connsiteY539" fmla="*/ 133350 h 812800"/>
              <a:gd name="connsiteX540" fmla="*/ 581026 w 696913"/>
              <a:gd name="connsiteY540" fmla="*/ 125412 h 812800"/>
              <a:gd name="connsiteX541" fmla="*/ 584201 w 696913"/>
              <a:gd name="connsiteY541" fmla="*/ 117475 h 812800"/>
              <a:gd name="connsiteX542" fmla="*/ 587376 w 696913"/>
              <a:gd name="connsiteY542" fmla="*/ 109537 h 812800"/>
              <a:gd name="connsiteX543" fmla="*/ 590551 w 696913"/>
              <a:gd name="connsiteY543" fmla="*/ 103188 h 812800"/>
              <a:gd name="connsiteX544" fmla="*/ 593726 w 696913"/>
              <a:gd name="connsiteY544" fmla="*/ 95250 h 812800"/>
              <a:gd name="connsiteX545" fmla="*/ 598488 w 696913"/>
              <a:gd name="connsiteY545" fmla="*/ 88900 h 812800"/>
              <a:gd name="connsiteX546" fmla="*/ 603251 w 696913"/>
              <a:gd name="connsiteY546" fmla="*/ 82550 h 812800"/>
              <a:gd name="connsiteX547" fmla="*/ 606426 w 696913"/>
              <a:gd name="connsiteY547" fmla="*/ 76200 h 812800"/>
              <a:gd name="connsiteX548" fmla="*/ 611188 w 696913"/>
              <a:gd name="connsiteY548" fmla="*/ 69850 h 812800"/>
              <a:gd name="connsiteX549" fmla="*/ 617538 w 696913"/>
              <a:gd name="connsiteY549" fmla="*/ 63500 h 812800"/>
              <a:gd name="connsiteX550" fmla="*/ 622301 w 696913"/>
              <a:gd name="connsiteY550" fmla="*/ 57150 h 812800"/>
              <a:gd name="connsiteX551" fmla="*/ 627063 w 696913"/>
              <a:gd name="connsiteY551" fmla="*/ 50800 h 812800"/>
              <a:gd name="connsiteX552" fmla="*/ 633413 w 696913"/>
              <a:gd name="connsiteY552" fmla="*/ 44450 h 812800"/>
              <a:gd name="connsiteX553" fmla="*/ 639763 w 696913"/>
              <a:gd name="connsiteY553" fmla="*/ 39687 h 812800"/>
              <a:gd name="connsiteX554" fmla="*/ 646113 w 696913"/>
              <a:gd name="connsiteY554" fmla="*/ 33337 h 812800"/>
              <a:gd name="connsiteX555" fmla="*/ 652463 w 696913"/>
              <a:gd name="connsiteY555" fmla="*/ 28575 h 812800"/>
              <a:gd name="connsiteX556" fmla="*/ 658813 w 696913"/>
              <a:gd name="connsiteY556" fmla="*/ 23812 h 812800"/>
              <a:gd name="connsiteX557" fmla="*/ 666751 w 696913"/>
              <a:gd name="connsiteY557" fmla="*/ 19050 h 812800"/>
              <a:gd name="connsiteX558" fmla="*/ 673101 w 696913"/>
              <a:gd name="connsiteY558" fmla="*/ 14287 h 812800"/>
              <a:gd name="connsiteX559" fmla="*/ 681038 w 696913"/>
              <a:gd name="connsiteY559" fmla="*/ 9525 h 812800"/>
              <a:gd name="connsiteX560" fmla="*/ 688976 w 696913"/>
              <a:gd name="connsiteY560" fmla="*/ 4762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</a:cxnLst>
            <a:rect l="l" t="t" r="r" b="b"/>
            <a:pathLst>
              <a:path w="696913" h="812800">
                <a:moveTo>
                  <a:pt x="362838" y="57150"/>
                </a:moveTo>
                <a:lnTo>
                  <a:pt x="365544" y="57231"/>
                </a:lnTo>
                <a:lnTo>
                  <a:pt x="368345" y="57313"/>
                </a:lnTo>
                <a:lnTo>
                  <a:pt x="370958" y="57557"/>
                </a:lnTo>
                <a:lnTo>
                  <a:pt x="373665" y="57964"/>
                </a:lnTo>
                <a:lnTo>
                  <a:pt x="376279" y="58371"/>
                </a:lnTo>
                <a:lnTo>
                  <a:pt x="378892" y="58778"/>
                </a:lnTo>
                <a:lnTo>
                  <a:pt x="381506" y="59348"/>
                </a:lnTo>
                <a:lnTo>
                  <a:pt x="384026" y="59999"/>
                </a:lnTo>
                <a:lnTo>
                  <a:pt x="386546" y="60814"/>
                </a:lnTo>
                <a:lnTo>
                  <a:pt x="389066" y="61628"/>
                </a:lnTo>
                <a:lnTo>
                  <a:pt x="391587" y="62523"/>
                </a:lnTo>
                <a:lnTo>
                  <a:pt x="394107" y="63581"/>
                </a:lnTo>
                <a:lnTo>
                  <a:pt x="396534" y="64721"/>
                </a:lnTo>
                <a:lnTo>
                  <a:pt x="398867" y="65942"/>
                </a:lnTo>
                <a:lnTo>
                  <a:pt x="401294" y="67164"/>
                </a:lnTo>
                <a:lnTo>
                  <a:pt x="403721" y="68629"/>
                </a:lnTo>
                <a:lnTo>
                  <a:pt x="406055" y="70013"/>
                </a:lnTo>
                <a:lnTo>
                  <a:pt x="408388" y="71641"/>
                </a:lnTo>
                <a:lnTo>
                  <a:pt x="410628" y="73188"/>
                </a:lnTo>
                <a:lnTo>
                  <a:pt x="412962" y="74979"/>
                </a:lnTo>
                <a:lnTo>
                  <a:pt x="415202" y="76851"/>
                </a:lnTo>
                <a:lnTo>
                  <a:pt x="417442" y="78642"/>
                </a:lnTo>
                <a:lnTo>
                  <a:pt x="419589" y="80678"/>
                </a:lnTo>
                <a:lnTo>
                  <a:pt x="421829" y="82794"/>
                </a:lnTo>
                <a:lnTo>
                  <a:pt x="423976" y="84992"/>
                </a:lnTo>
                <a:lnTo>
                  <a:pt x="426030" y="87190"/>
                </a:lnTo>
                <a:lnTo>
                  <a:pt x="428177" y="89551"/>
                </a:lnTo>
                <a:lnTo>
                  <a:pt x="430323" y="91994"/>
                </a:lnTo>
                <a:lnTo>
                  <a:pt x="432284" y="94517"/>
                </a:lnTo>
                <a:lnTo>
                  <a:pt x="434430" y="97204"/>
                </a:lnTo>
                <a:lnTo>
                  <a:pt x="436484" y="99890"/>
                </a:lnTo>
                <a:lnTo>
                  <a:pt x="438537" y="102658"/>
                </a:lnTo>
                <a:lnTo>
                  <a:pt x="440404" y="105508"/>
                </a:lnTo>
                <a:lnTo>
                  <a:pt x="442271" y="108439"/>
                </a:lnTo>
                <a:lnTo>
                  <a:pt x="443951" y="111369"/>
                </a:lnTo>
                <a:lnTo>
                  <a:pt x="445818" y="114300"/>
                </a:lnTo>
                <a:lnTo>
                  <a:pt x="447498" y="117394"/>
                </a:lnTo>
                <a:lnTo>
                  <a:pt x="449085" y="120487"/>
                </a:lnTo>
                <a:lnTo>
                  <a:pt x="450672" y="123499"/>
                </a:lnTo>
                <a:lnTo>
                  <a:pt x="452165" y="126674"/>
                </a:lnTo>
                <a:lnTo>
                  <a:pt x="453659" y="129768"/>
                </a:lnTo>
                <a:lnTo>
                  <a:pt x="454966" y="132943"/>
                </a:lnTo>
                <a:lnTo>
                  <a:pt x="456272" y="136281"/>
                </a:lnTo>
                <a:lnTo>
                  <a:pt x="457579" y="139537"/>
                </a:lnTo>
                <a:lnTo>
                  <a:pt x="458699" y="142875"/>
                </a:lnTo>
                <a:lnTo>
                  <a:pt x="459913" y="146131"/>
                </a:lnTo>
                <a:lnTo>
                  <a:pt x="460939" y="149551"/>
                </a:lnTo>
                <a:lnTo>
                  <a:pt x="461966" y="153051"/>
                </a:lnTo>
                <a:lnTo>
                  <a:pt x="462993" y="156471"/>
                </a:lnTo>
                <a:lnTo>
                  <a:pt x="463833" y="159971"/>
                </a:lnTo>
                <a:lnTo>
                  <a:pt x="464580" y="163553"/>
                </a:lnTo>
                <a:lnTo>
                  <a:pt x="465326" y="167135"/>
                </a:lnTo>
                <a:lnTo>
                  <a:pt x="466166" y="170717"/>
                </a:lnTo>
                <a:lnTo>
                  <a:pt x="466820" y="174462"/>
                </a:lnTo>
                <a:lnTo>
                  <a:pt x="467380" y="178126"/>
                </a:lnTo>
                <a:lnTo>
                  <a:pt x="467847" y="181871"/>
                </a:lnTo>
                <a:lnTo>
                  <a:pt x="468313" y="185697"/>
                </a:lnTo>
                <a:lnTo>
                  <a:pt x="468780" y="189442"/>
                </a:lnTo>
                <a:lnTo>
                  <a:pt x="469153" y="193431"/>
                </a:lnTo>
                <a:lnTo>
                  <a:pt x="469433" y="197257"/>
                </a:lnTo>
                <a:lnTo>
                  <a:pt x="469620" y="201246"/>
                </a:lnTo>
                <a:lnTo>
                  <a:pt x="469713" y="205235"/>
                </a:lnTo>
                <a:lnTo>
                  <a:pt x="469807" y="209306"/>
                </a:lnTo>
                <a:lnTo>
                  <a:pt x="469900" y="213295"/>
                </a:lnTo>
                <a:lnTo>
                  <a:pt x="469807" y="217284"/>
                </a:lnTo>
                <a:lnTo>
                  <a:pt x="469713" y="221355"/>
                </a:lnTo>
                <a:lnTo>
                  <a:pt x="469620" y="225262"/>
                </a:lnTo>
                <a:lnTo>
                  <a:pt x="469433" y="229251"/>
                </a:lnTo>
                <a:lnTo>
                  <a:pt x="469153" y="233078"/>
                </a:lnTo>
                <a:lnTo>
                  <a:pt x="468780" y="236985"/>
                </a:lnTo>
                <a:lnTo>
                  <a:pt x="468313" y="240730"/>
                </a:lnTo>
                <a:lnTo>
                  <a:pt x="467847" y="244556"/>
                </a:lnTo>
                <a:lnTo>
                  <a:pt x="467380" y="248220"/>
                </a:lnTo>
                <a:lnTo>
                  <a:pt x="466820" y="251883"/>
                </a:lnTo>
                <a:lnTo>
                  <a:pt x="466166" y="255628"/>
                </a:lnTo>
                <a:lnTo>
                  <a:pt x="465326" y="259210"/>
                </a:lnTo>
                <a:lnTo>
                  <a:pt x="464580" y="262711"/>
                </a:lnTo>
                <a:lnTo>
                  <a:pt x="463833" y="266374"/>
                </a:lnTo>
                <a:lnTo>
                  <a:pt x="462993" y="269794"/>
                </a:lnTo>
                <a:lnTo>
                  <a:pt x="461966" y="273213"/>
                </a:lnTo>
                <a:lnTo>
                  <a:pt x="460939" y="276632"/>
                </a:lnTo>
                <a:lnTo>
                  <a:pt x="459913" y="280051"/>
                </a:lnTo>
                <a:lnTo>
                  <a:pt x="458699" y="283389"/>
                </a:lnTo>
                <a:lnTo>
                  <a:pt x="457579" y="286646"/>
                </a:lnTo>
                <a:lnTo>
                  <a:pt x="456272" y="289902"/>
                </a:lnTo>
                <a:lnTo>
                  <a:pt x="454966" y="293077"/>
                </a:lnTo>
                <a:lnTo>
                  <a:pt x="453659" y="296333"/>
                </a:lnTo>
                <a:lnTo>
                  <a:pt x="452165" y="299508"/>
                </a:lnTo>
                <a:lnTo>
                  <a:pt x="450672" y="302602"/>
                </a:lnTo>
                <a:lnTo>
                  <a:pt x="449085" y="305614"/>
                </a:lnTo>
                <a:lnTo>
                  <a:pt x="447498" y="308626"/>
                </a:lnTo>
                <a:lnTo>
                  <a:pt x="445818" y="311639"/>
                </a:lnTo>
                <a:lnTo>
                  <a:pt x="443951" y="314569"/>
                </a:lnTo>
                <a:lnTo>
                  <a:pt x="442271" y="317419"/>
                </a:lnTo>
                <a:lnTo>
                  <a:pt x="440404" y="320431"/>
                </a:lnTo>
                <a:lnTo>
                  <a:pt x="438537" y="323199"/>
                </a:lnTo>
                <a:lnTo>
                  <a:pt x="436484" y="325967"/>
                </a:lnTo>
                <a:lnTo>
                  <a:pt x="434430" y="328653"/>
                </a:lnTo>
                <a:lnTo>
                  <a:pt x="432284" y="331258"/>
                </a:lnTo>
                <a:lnTo>
                  <a:pt x="430323" y="333701"/>
                </a:lnTo>
                <a:lnTo>
                  <a:pt x="428177" y="336143"/>
                </a:lnTo>
                <a:lnTo>
                  <a:pt x="426030" y="338423"/>
                </a:lnTo>
                <a:lnTo>
                  <a:pt x="423976" y="340702"/>
                </a:lnTo>
                <a:lnTo>
                  <a:pt x="421829" y="342900"/>
                </a:lnTo>
                <a:lnTo>
                  <a:pt x="419589" y="345017"/>
                </a:lnTo>
                <a:lnTo>
                  <a:pt x="417442" y="346889"/>
                </a:lnTo>
                <a:lnTo>
                  <a:pt x="415202" y="348843"/>
                </a:lnTo>
                <a:lnTo>
                  <a:pt x="412962" y="350634"/>
                </a:lnTo>
                <a:lnTo>
                  <a:pt x="410628" y="352344"/>
                </a:lnTo>
                <a:lnTo>
                  <a:pt x="408388" y="353972"/>
                </a:lnTo>
                <a:lnTo>
                  <a:pt x="406055" y="355600"/>
                </a:lnTo>
                <a:lnTo>
                  <a:pt x="403721" y="356984"/>
                </a:lnTo>
                <a:lnTo>
                  <a:pt x="401638" y="358172"/>
                </a:lnTo>
                <a:lnTo>
                  <a:pt x="401638" y="773443"/>
                </a:lnTo>
                <a:lnTo>
                  <a:pt x="401561" y="775926"/>
                </a:lnTo>
                <a:lnTo>
                  <a:pt x="401485" y="778225"/>
                </a:lnTo>
                <a:lnTo>
                  <a:pt x="401178" y="780524"/>
                </a:lnTo>
                <a:lnTo>
                  <a:pt x="400948" y="782731"/>
                </a:lnTo>
                <a:lnTo>
                  <a:pt x="400565" y="784846"/>
                </a:lnTo>
                <a:lnTo>
                  <a:pt x="400182" y="786869"/>
                </a:lnTo>
                <a:lnTo>
                  <a:pt x="399646" y="788800"/>
                </a:lnTo>
                <a:lnTo>
                  <a:pt x="399109" y="790639"/>
                </a:lnTo>
                <a:lnTo>
                  <a:pt x="398343" y="792478"/>
                </a:lnTo>
                <a:lnTo>
                  <a:pt x="397653" y="794317"/>
                </a:lnTo>
                <a:lnTo>
                  <a:pt x="396810" y="795880"/>
                </a:lnTo>
                <a:lnTo>
                  <a:pt x="395890" y="797444"/>
                </a:lnTo>
                <a:lnTo>
                  <a:pt x="394894" y="798915"/>
                </a:lnTo>
                <a:lnTo>
                  <a:pt x="393821" y="800386"/>
                </a:lnTo>
                <a:lnTo>
                  <a:pt x="392671" y="801674"/>
                </a:lnTo>
                <a:lnTo>
                  <a:pt x="391522" y="803053"/>
                </a:lnTo>
                <a:lnTo>
                  <a:pt x="390219" y="804156"/>
                </a:lnTo>
                <a:lnTo>
                  <a:pt x="388763" y="805260"/>
                </a:lnTo>
                <a:lnTo>
                  <a:pt x="387383" y="806363"/>
                </a:lnTo>
                <a:lnTo>
                  <a:pt x="385851" y="807283"/>
                </a:lnTo>
                <a:lnTo>
                  <a:pt x="384241" y="808110"/>
                </a:lnTo>
                <a:lnTo>
                  <a:pt x="382555" y="808846"/>
                </a:lnTo>
                <a:lnTo>
                  <a:pt x="380792" y="809674"/>
                </a:lnTo>
                <a:lnTo>
                  <a:pt x="378953" y="810317"/>
                </a:lnTo>
                <a:lnTo>
                  <a:pt x="377037" y="810869"/>
                </a:lnTo>
                <a:lnTo>
                  <a:pt x="375045" y="811329"/>
                </a:lnTo>
                <a:lnTo>
                  <a:pt x="372975" y="811789"/>
                </a:lnTo>
                <a:lnTo>
                  <a:pt x="370829" y="812156"/>
                </a:lnTo>
                <a:lnTo>
                  <a:pt x="368607" y="812432"/>
                </a:lnTo>
                <a:lnTo>
                  <a:pt x="366308" y="812616"/>
                </a:lnTo>
                <a:lnTo>
                  <a:pt x="363932" y="812708"/>
                </a:lnTo>
                <a:lnTo>
                  <a:pt x="361480" y="812800"/>
                </a:lnTo>
                <a:lnTo>
                  <a:pt x="359180" y="812708"/>
                </a:lnTo>
                <a:lnTo>
                  <a:pt x="356958" y="812616"/>
                </a:lnTo>
                <a:lnTo>
                  <a:pt x="354812" y="812432"/>
                </a:lnTo>
                <a:lnTo>
                  <a:pt x="352666" y="812156"/>
                </a:lnTo>
                <a:lnTo>
                  <a:pt x="350674" y="811789"/>
                </a:lnTo>
                <a:lnTo>
                  <a:pt x="348681" y="811329"/>
                </a:lnTo>
                <a:lnTo>
                  <a:pt x="346842" y="810869"/>
                </a:lnTo>
                <a:lnTo>
                  <a:pt x="345079" y="810317"/>
                </a:lnTo>
                <a:lnTo>
                  <a:pt x="343316" y="809674"/>
                </a:lnTo>
                <a:lnTo>
                  <a:pt x="341630" y="808846"/>
                </a:lnTo>
                <a:lnTo>
                  <a:pt x="340097" y="808110"/>
                </a:lnTo>
                <a:lnTo>
                  <a:pt x="338565" y="807283"/>
                </a:lnTo>
                <a:lnTo>
                  <a:pt x="337185" y="806363"/>
                </a:lnTo>
                <a:lnTo>
                  <a:pt x="335806" y="805260"/>
                </a:lnTo>
                <a:lnTo>
                  <a:pt x="334426" y="804156"/>
                </a:lnTo>
                <a:lnTo>
                  <a:pt x="333277" y="803053"/>
                </a:lnTo>
                <a:lnTo>
                  <a:pt x="332204" y="801674"/>
                </a:lnTo>
                <a:lnTo>
                  <a:pt x="331054" y="800386"/>
                </a:lnTo>
                <a:lnTo>
                  <a:pt x="330134" y="798915"/>
                </a:lnTo>
                <a:lnTo>
                  <a:pt x="329138" y="797444"/>
                </a:lnTo>
                <a:lnTo>
                  <a:pt x="328295" y="795880"/>
                </a:lnTo>
                <a:lnTo>
                  <a:pt x="327529" y="794317"/>
                </a:lnTo>
                <a:lnTo>
                  <a:pt x="326839" y="792478"/>
                </a:lnTo>
                <a:lnTo>
                  <a:pt x="326226" y="790639"/>
                </a:lnTo>
                <a:lnTo>
                  <a:pt x="325689" y="788800"/>
                </a:lnTo>
                <a:lnTo>
                  <a:pt x="325230" y="786869"/>
                </a:lnTo>
                <a:lnTo>
                  <a:pt x="324846" y="784846"/>
                </a:lnTo>
                <a:lnTo>
                  <a:pt x="324387" y="782731"/>
                </a:lnTo>
                <a:lnTo>
                  <a:pt x="324157" y="780524"/>
                </a:lnTo>
                <a:lnTo>
                  <a:pt x="324003" y="778225"/>
                </a:lnTo>
                <a:lnTo>
                  <a:pt x="323850" y="775926"/>
                </a:lnTo>
                <a:lnTo>
                  <a:pt x="323850" y="773443"/>
                </a:lnTo>
                <a:lnTo>
                  <a:pt x="323850" y="357776"/>
                </a:lnTo>
                <a:lnTo>
                  <a:pt x="322514" y="356984"/>
                </a:lnTo>
                <a:lnTo>
                  <a:pt x="320181" y="355600"/>
                </a:lnTo>
                <a:lnTo>
                  <a:pt x="317847" y="353972"/>
                </a:lnTo>
                <a:lnTo>
                  <a:pt x="315607" y="352344"/>
                </a:lnTo>
                <a:lnTo>
                  <a:pt x="313367" y="350634"/>
                </a:lnTo>
                <a:lnTo>
                  <a:pt x="311033" y="348843"/>
                </a:lnTo>
                <a:lnTo>
                  <a:pt x="308886" y="346889"/>
                </a:lnTo>
                <a:lnTo>
                  <a:pt x="306739" y="345017"/>
                </a:lnTo>
                <a:lnTo>
                  <a:pt x="304499" y="342900"/>
                </a:lnTo>
                <a:lnTo>
                  <a:pt x="302352" y="340702"/>
                </a:lnTo>
                <a:lnTo>
                  <a:pt x="300299" y="338423"/>
                </a:lnTo>
                <a:lnTo>
                  <a:pt x="298245" y="336143"/>
                </a:lnTo>
                <a:lnTo>
                  <a:pt x="296098" y="333701"/>
                </a:lnTo>
                <a:lnTo>
                  <a:pt x="294138" y="331258"/>
                </a:lnTo>
                <a:lnTo>
                  <a:pt x="292085" y="328653"/>
                </a:lnTo>
                <a:lnTo>
                  <a:pt x="290125" y="325967"/>
                </a:lnTo>
                <a:lnTo>
                  <a:pt x="288164" y="323199"/>
                </a:lnTo>
                <a:lnTo>
                  <a:pt x="286298" y="320431"/>
                </a:lnTo>
                <a:lnTo>
                  <a:pt x="284431" y="317419"/>
                </a:lnTo>
                <a:lnTo>
                  <a:pt x="282657" y="314569"/>
                </a:lnTo>
                <a:lnTo>
                  <a:pt x="280977" y="311639"/>
                </a:lnTo>
                <a:lnTo>
                  <a:pt x="279390" y="308626"/>
                </a:lnTo>
                <a:lnTo>
                  <a:pt x="277710" y="305614"/>
                </a:lnTo>
                <a:lnTo>
                  <a:pt x="276217" y="302602"/>
                </a:lnTo>
                <a:lnTo>
                  <a:pt x="274723" y="299508"/>
                </a:lnTo>
                <a:lnTo>
                  <a:pt x="273323" y="296333"/>
                </a:lnTo>
                <a:lnTo>
                  <a:pt x="271923" y="293077"/>
                </a:lnTo>
                <a:lnTo>
                  <a:pt x="270616" y="289902"/>
                </a:lnTo>
                <a:lnTo>
                  <a:pt x="269310" y="286646"/>
                </a:lnTo>
                <a:lnTo>
                  <a:pt x="268189" y="283389"/>
                </a:lnTo>
                <a:lnTo>
                  <a:pt x="267163" y="280051"/>
                </a:lnTo>
                <a:lnTo>
                  <a:pt x="265949" y="276632"/>
                </a:lnTo>
                <a:lnTo>
                  <a:pt x="265016" y="273213"/>
                </a:lnTo>
                <a:lnTo>
                  <a:pt x="264082" y="269794"/>
                </a:lnTo>
                <a:lnTo>
                  <a:pt x="263149" y="266374"/>
                </a:lnTo>
                <a:lnTo>
                  <a:pt x="262309" y="262711"/>
                </a:lnTo>
                <a:lnTo>
                  <a:pt x="261656" y="259210"/>
                </a:lnTo>
                <a:lnTo>
                  <a:pt x="260909" y="255628"/>
                </a:lnTo>
                <a:lnTo>
                  <a:pt x="260255" y="251883"/>
                </a:lnTo>
                <a:lnTo>
                  <a:pt x="259602" y="248220"/>
                </a:lnTo>
                <a:lnTo>
                  <a:pt x="259135" y="244556"/>
                </a:lnTo>
                <a:lnTo>
                  <a:pt x="258669" y="240730"/>
                </a:lnTo>
                <a:lnTo>
                  <a:pt x="258295" y="236985"/>
                </a:lnTo>
                <a:lnTo>
                  <a:pt x="258015" y="233078"/>
                </a:lnTo>
                <a:lnTo>
                  <a:pt x="257642" y="229251"/>
                </a:lnTo>
                <a:lnTo>
                  <a:pt x="257362" y="225262"/>
                </a:lnTo>
                <a:lnTo>
                  <a:pt x="257268" y="221355"/>
                </a:lnTo>
                <a:lnTo>
                  <a:pt x="257175" y="217284"/>
                </a:lnTo>
                <a:lnTo>
                  <a:pt x="257175" y="213295"/>
                </a:lnTo>
                <a:lnTo>
                  <a:pt x="257175" y="209306"/>
                </a:lnTo>
                <a:lnTo>
                  <a:pt x="257268" y="205235"/>
                </a:lnTo>
                <a:lnTo>
                  <a:pt x="257362" y="201246"/>
                </a:lnTo>
                <a:lnTo>
                  <a:pt x="257642" y="197257"/>
                </a:lnTo>
                <a:lnTo>
                  <a:pt x="258015" y="193431"/>
                </a:lnTo>
                <a:lnTo>
                  <a:pt x="258295" y="189442"/>
                </a:lnTo>
                <a:lnTo>
                  <a:pt x="258669" y="185697"/>
                </a:lnTo>
                <a:lnTo>
                  <a:pt x="259135" y="181871"/>
                </a:lnTo>
                <a:lnTo>
                  <a:pt x="259602" y="178126"/>
                </a:lnTo>
                <a:lnTo>
                  <a:pt x="260255" y="174462"/>
                </a:lnTo>
                <a:lnTo>
                  <a:pt x="260909" y="170717"/>
                </a:lnTo>
                <a:lnTo>
                  <a:pt x="261656" y="167135"/>
                </a:lnTo>
                <a:lnTo>
                  <a:pt x="262309" y="163553"/>
                </a:lnTo>
                <a:lnTo>
                  <a:pt x="263149" y="159971"/>
                </a:lnTo>
                <a:lnTo>
                  <a:pt x="264082" y="156471"/>
                </a:lnTo>
                <a:lnTo>
                  <a:pt x="265016" y="153051"/>
                </a:lnTo>
                <a:lnTo>
                  <a:pt x="265949" y="149551"/>
                </a:lnTo>
                <a:lnTo>
                  <a:pt x="267163" y="146131"/>
                </a:lnTo>
                <a:lnTo>
                  <a:pt x="268189" y="142875"/>
                </a:lnTo>
                <a:lnTo>
                  <a:pt x="269310" y="139537"/>
                </a:lnTo>
                <a:lnTo>
                  <a:pt x="270616" y="136281"/>
                </a:lnTo>
                <a:lnTo>
                  <a:pt x="271923" y="132943"/>
                </a:lnTo>
                <a:lnTo>
                  <a:pt x="273323" y="129768"/>
                </a:lnTo>
                <a:lnTo>
                  <a:pt x="274723" y="126674"/>
                </a:lnTo>
                <a:lnTo>
                  <a:pt x="276217" y="123499"/>
                </a:lnTo>
                <a:lnTo>
                  <a:pt x="277710" y="120487"/>
                </a:lnTo>
                <a:lnTo>
                  <a:pt x="279390" y="117394"/>
                </a:lnTo>
                <a:lnTo>
                  <a:pt x="280977" y="114300"/>
                </a:lnTo>
                <a:lnTo>
                  <a:pt x="282657" y="111369"/>
                </a:lnTo>
                <a:lnTo>
                  <a:pt x="284431" y="108439"/>
                </a:lnTo>
                <a:lnTo>
                  <a:pt x="286298" y="105508"/>
                </a:lnTo>
                <a:lnTo>
                  <a:pt x="288164" y="102658"/>
                </a:lnTo>
                <a:lnTo>
                  <a:pt x="290125" y="99890"/>
                </a:lnTo>
                <a:lnTo>
                  <a:pt x="292085" y="97204"/>
                </a:lnTo>
                <a:lnTo>
                  <a:pt x="294138" y="94517"/>
                </a:lnTo>
                <a:lnTo>
                  <a:pt x="296098" y="91994"/>
                </a:lnTo>
                <a:lnTo>
                  <a:pt x="298245" y="89551"/>
                </a:lnTo>
                <a:lnTo>
                  <a:pt x="300299" y="87190"/>
                </a:lnTo>
                <a:lnTo>
                  <a:pt x="302352" y="84992"/>
                </a:lnTo>
                <a:lnTo>
                  <a:pt x="304499" y="82794"/>
                </a:lnTo>
                <a:lnTo>
                  <a:pt x="306739" y="80678"/>
                </a:lnTo>
                <a:lnTo>
                  <a:pt x="308886" y="78642"/>
                </a:lnTo>
                <a:lnTo>
                  <a:pt x="311033" y="76851"/>
                </a:lnTo>
                <a:lnTo>
                  <a:pt x="313367" y="74979"/>
                </a:lnTo>
                <a:lnTo>
                  <a:pt x="315607" y="73188"/>
                </a:lnTo>
                <a:lnTo>
                  <a:pt x="317847" y="71641"/>
                </a:lnTo>
                <a:lnTo>
                  <a:pt x="320181" y="70013"/>
                </a:lnTo>
                <a:lnTo>
                  <a:pt x="322514" y="68629"/>
                </a:lnTo>
                <a:lnTo>
                  <a:pt x="324848" y="67164"/>
                </a:lnTo>
                <a:lnTo>
                  <a:pt x="327275" y="65942"/>
                </a:lnTo>
                <a:lnTo>
                  <a:pt x="329608" y="64721"/>
                </a:lnTo>
                <a:lnTo>
                  <a:pt x="332035" y="63581"/>
                </a:lnTo>
                <a:lnTo>
                  <a:pt x="334462" y="62523"/>
                </a:lnTo>
                <a:lnTo>
                  <a:pt x="336982" y="61628"/>
                </a:lnTo>
                <a:lnTo>
                  <a:pt x="339502" y="60814"/>
                </a:lnTo>
                <a:lnTo>
                  <a:pt x="341929" y="59999"/>
                </a:lnTo>
                <a:lnTo>
                  <a:pt x="344449" y="59348"/>
                </a:lnTo>
                <a:lnTo>
                  <a:pt x="347063" y="58778"/>
                </a:lnTo>
                <a:lnTo>
                  <a:pt x="349583" y="58371"/>
                </a:lnTo>
                <a:lnTo>
                  <a:pt x="352290" y="57964"/>
                </a:lnTo>
                <a:lnTo>
                  <a:pt x="354904" y="57557"/>
                </a:lnTo>
                <a:lnTo>
                  <a:pt x="357517" y="57313"/>
                </a:lnTo>
                <a:lnTo>
                  <a:pt x="360224" y="57231"/>
                </a:lnTo>
                <a:close/>
                <a:moveTo>
                  <a:pt x="80596" y="52387"/>
                </a:moveTo>
                <a:lnTo>
                  <a:pt x="94029" y="90487"/>
                </a:lnTo>
                <a:cubicBezTo>
                  <a:pt x="96716" y="123825"/>
                  <a:pt x="88656" y="228600"/>
                  <a:pt x="94029" y="255587"/>
                </a:cubicBezTo>
                <a:cubicBezTo>
                  <a:pt x="99402" y="282575"/>
                  <a:pt x="124924" y="282575"/>
                  <a:pt x="130297" y="255587"/>
                </a:cubicBezTo>
                <a:lnTo>
                  <a:pt x="130297" y="90487"/>
                </a:lnTo>
                <a:lnTo>
                  <a:pt x="143730" y="52387"/>
                </a:lnTo>
                <a:lnTo>
                  <a:pt x="157163" y="90487"/>
                </a:lnTo>
                <a:lnTo>
                  <a:pt x="157163" y="360362"/>
                </a:lnTo>
                <a:lnTo>
                  <a:pt x="155820" y="365125"/>
                </a:lnTo>
                <a:lnTo>
                  <a:pt x="154476" y="368300"/>
                </a:lnTo>
                <a:lnTo>
                  <a:pt x="153133" y="371475"/>
                </a:lnTo>
                <a:lnTo>
                  <a:pt x="151790" y="374650"/>
                </a:lnTo>
                <a:lnTo>
                  <a:pt x="150446" y="376237"/>
                </a:lnTo>
                <a:lnTo>
                  <a:pt x="149103" y="377825"/>
                </a:lnTo>
                <a:lnTo>
                  <a:pt x="149103" y="379412"/>
                </a:lnTo>
                <a:lnTo>
                  <a:pt x="147760" y="381000"/>
                </a:lnTo>
                <a:lnTo>
                  <a:pt x="146417" y="382587"/>
                </a:lnTo>
                <a:lnTo>
                  <a:pt x="146417" y="384175"/>
                </a:lnTo>
                <a:lnTo>
                  <a:pt x="145073" y="384175"/>
                </a:lnTo>
                <a:lnTo>
                  <a:pt x="143730" y="385762"/>
                </a:lnTo>
                <a:lnTo>
                  <a:pt x="142387" y="387350"/>
                </a:lnTo>
                <a:lnTo>
                  <a:pt x="142387" y="388937"/>
                </a:lnTo>
                <a:lnTo>
                  <a:pt x="141044" y="388937"/>
                </a:lnTo>
                <a:lnTo>
                  <a:pt x="139700" y="390525"/>
                </a:lnTo>
                <a:lnTo>
                  <a:pt x="138357" y="392112"/>
                </a:lnTo>
                <a:lnTo>
                  <a:pt x="137014" y="392112"/>
                </a:lnTo>
                <a:lnTo>
                  <a:pt x="135670" y="393700"/>
                </a:lnTo>
                <a:lnTo>
                  <a:pt x="134327" y="393700"/>
                </a:lnTo>
                <a:lnTo>
                  <a:pt x="134327" y="395287"/>
                </a:lnTo>
                <a:lnTo>
                  <a:pt x="132984" y="395287"/>
                </a:lnTo>
                <a:lnTo>
                  <a:pt x="131641" y="396875"/>
                </a:lnTo>
                <a:lnTo>
                  <a:pt x="130297" y="396875"/>
                </a:lnTo>
                <a:lnTo>
                  <a:pt x="128954" y="398462"/>
                </a:lnTo>
                <a:lnTo>
                  <a:pt x="127611" y="398462"/>
                </a:lnTo>
                <a:lnTo>
                  <a:pt x="126268" y="398462"/>
                </a:lnTo>
                <a:lnTo>
                  <a:pt x="123581" y="400050"/>
                </a:lnTo>
                <a:lnTo>
                  <a:pt x="123581" y="773112"/>
                </a:lnTo>
                <a:lnTo>
                  <a:pt x="123581" y="774700"/>
                </a:lnTo>
                <a:lnTo>
                  <a:pt x="123581" y="776287"/>
                </a:lnTo>
                <a:lnTo>
                  <a:pt x="123581" y="777875"/>
                </a:lnTo>
                <a:lnTo>
                  <a:pt x="123581" y="779462"/>
                </a:lnTo>
                <a:lnTo>
                  <a:pt x="123581" y="781050"/>
                </a:lnTo>
                <a:lnTo>
                  <a:pt x="122238" y="782637"/>
                </a:lnTo>
                <a:lnTo>
                  <a:pt x="122238" y="784225"/>
                </a:lnTo>
                <a:lnTo>
                  <a:pt x="120894" y="785812"/>
                </a:lnTo>
                <a:lnTo>
                  <a:pt x="120894" y="787400"/>
                </a:lnTo>
                <a:lnTo>
                  <a:pt x="119551" y="788987"/>
                </a:lnTo>
                <a:lnTo>
                  <a:pt x="119551" y="790575"/>
                </a:lnTo>
                <a:lnTo>
                  <a:pt x="118208" y="792162"/>
                </a:lnTo>
                <a:lnTo>
                  <a:pt x="116865" y="793750"/>
                </a:lnTo>
                <a:lnTo>
                  <a:pt x="115521" y="795337"/>
                </a:lnTo>
                <a:lnTo>
                  <a:pt x="114178" y="795337"/>
                </a:lnTo>
                <a:lnTo>
                  <a:pt x="112835" y="796925"/>
                </a:lnTo>
                <a:lnTo>
                  <a:pt x="111492" y="796925"/>
                </a:lnTo>
                <a:lnTo>
                  <a:pt x="110148" y="798512"/>
                </a:lnTo>
                <a:lnTo>
                  <a:pt x="108805" y="800100"/>
                </a:lnTo>
                <a:lnTo>
                  <a:pt x="106118" y="800100"/>
                </a:lnTo>
                <a:lnTo>
                  <a:pt x="104775" y="801687"/>
                </a:lnTo>
                <a:lnTo>
                  <a:pt x="103432" y="801687"/>
                </a:lnTo>
                <a:lnTo>
                  <a:pt x="100745" y="801687"/>
                </a:lnTo>
                <a:lnTo>
                  <a:pt x="99402" y="803275"/>
                </a:lnTo>
                <a:lnTo>
                  <a:pt x="96716" y="803275"/>
                </a:lnTo>
                <a:lnTo>
                  <a:pt x="95372" y="803275"/>
                </a:lnTo>
                <a:lnTo>
                  <a:pt x="92686" y="803275"/>
                </a:lnTo>
                <a:lnTo>
                  <a:pt x="89999" y="804862"/>
                </a:lnTo>
                <a:lnTo>
                  <a:pt x="87313" y="804862"/>
                </a:lnTo>
                <a:lnTo>
                  <a:pt x="84626" y="804862"/>
                </a:lnTo>
                <a:lnTo>
                  <a:pt x="81940" y="804862"/>
                </a:lnTo>
                <a:lnTo>
                  <a:pt x="79253" y="804862"/>
                </a:lnTo>
                <a:lnTo>
                  <a:pt x="76567" y="804862"/>
                </a:lnTo>
                <a:lnTo>
                  <a:pt x="73880" y="804862"/>
                </a:lnTo>
                <a:lnTo>
                  <a:pt x="72537" y="804862"/>
                </a:lnTo>
                <a:lnTo>
                  <a:pt x="69850" y="804862"/>
                </a:lnTo>
                <a:lnTo>
                  <a:pt x="67164" y="803275"/>
                </a:lnTo>
                <a:lnTo>
                  <a:pt x="65820" y="803275"/>
                </a:lnTo>
                <a:lnTo>
                  <a:pt x="63134" y="803275"/>
                </a:lnTo>
                <a:lnTo>
                  <a:pt x="60447" y="803275"/>
                </a:lnTo>
                <a:lnTo>
                  <a:pt x="59104" y="801687"/>
                </a:lnTo>
                <a:lnTo>
                  <a:pt x="57761" y="801687"/>
                </a:lnTo>
                <a:lnTo>
                  <a:pt x="55074" y="801687"/>
                </a:lnTo>
                <a:lnTo>
                  <a:pt x="53731" y="800100"/>
                </a:lnTo>
                <a:lnTo>
                  <a:pt x="52388" y="800100"/>
                </a:lnTo>
                <a:lnTo>
                  <a:pt x="51044" y="798512"/>
                </a:lnTo>
                <a:lnTo>
                  <a:pt x="49701" y="796925"/>
                </a:lnTo>
                <a:lnTo>
                  <a:pt x="48358" y="796925"/>
                </a:lnTo>
                <a:lnTo>
                  <a:pt x="47015" y="795337"/>
                </a:lnTo>
                <a:lnTo>
                  <a:pt x="45671" y="795337"/>
                </a:lnTo>
                <a:lnTo>
                  <a:pt x="44328" y="793750"/>
                </a:lnTo>
                <a:lnTo>
                  <a:pt x="42985" y="792162"/>
                </a:lnTo>
                <a:lnTo>
                  <a:pt x="41641" y="790575"/>
                </a:lnTo>
                <a:lnTo>
                  <a:pt x="41641" y="788987"/>
                </a:lnTo>
                <a:lnTo>
                  <a:pt x="40298" y="787400"/>
                </a:lnTo>
                <a:lnTo>
                  <a:pt x="40298" y="785812"/>
                </a:lnTo>
                <a:lnTo>
                  <a:pt x="38955" y="784225"/>
                </a:lnTo>
                <a:lnTo>
                  <a:pt x="38955" y="782637"/>
                </a:lnTo>
                <a:lnTo>
                  <a:pt x="38955" y="781050"/>
                </a:lnTo>
                <a:lnTo>
                  <a:pt x="37612" y="779462"/>
                </a:lnTo>
                <a:lnTo>
                  <a:pt x="37612" y="777875"/>
                </a:lnTo>
                <a:lnTo>
                  <a:pt x="37612" y="776287"/>
                </a:lnTo>
                <a:lnTo>
                  <a:pt x="37612" y="774700"/>
                </a:lnTo>
                <a:lnTo>
                  <a:pt x="37612" y="773112"/>
                </a:lnTo>
                <a:lnTo>
                  <a:pt x="37612" y="400050"/>
                </a:lnTo>
                <a:lnTo>
                  <a:pt x="34925" y="398462"/>
                </a:lnTo>
                <a:lnTo>
                  <a:pt x="33582" y="398462"/>
                </a:lnTo>
                <a:lnTo>
                  <a:pt x="32239" y="396875"/>
                </a:lnTo>
                <a:lnTo>
                  <a:pt x="29552" y="396875"/>
                </a:lnTo>
                <a:lnTo>
                  <a:pt x="28209" y="395287"/>
                </a:lnTo>
                <a:lnTo>
                  <a:pt x="26865" y="393700"/>
                </a:lnTo>
                <a:lnTo>
                  <a:pt x="25522" y="393700"/>
                </a:lnTo>
                <a:lnTo>
                  <a:pt x="24179" y="392112"/>
                </a:lnTo>
                <a:lnTo>
                  <a:pt x="22836" y="392112"/>
                </a:lnTo>
                <a:lnTo>
                  <a:pt x="21492" y="390525"/>
                </a:lnTo>
                <a:lnTo>
                  <a:pt x="18806" y="388937"/>
                </a:lnTo>
                <a:lnTo>
                  <a:pt x="17462" y="388937"/>
                </a:lnTo>
                <a:lnTo>
                  <a:pt x="16119" y="387350"/>
                </a:lnTo>
                <a:lnTo>
                  <a:pt x="16119" y="385762"/>
                </a:lnTo>
                <a:lnTo>
                  <a:pt x="14776" y="384175"/>
                </a:lnTo>
                <a:lnTo>
                  <a:pt x="13433" y="384175"/>
                </a:lnTo>
                <a:lnTo>
                  <a:pt x="12089" y="382587"/>
                </a:lnTo>
                <a:lnTo>
                  <a:pt x="10746" y="381000"/>
                </a:lnTo>
                <a:lnTo>
                  <a:pt x="9403" y="379412"/>
                </a:lnTo>
                <a:lnTo>
                  <a:pt x="9403" y="377825"/>
                </a:lnTo>
                <a:lnTo>
                  <a:pt x="8060" y="377825"/>
                </a:lnTo>
                <a:lnTo>
                  <a:pt x="6716" y="376237"/>
                </a:lnTo>
                <a:lnTo>
                  <a:pt x="5373" y="374650"/>
                </a:lnTo>
                <a:lnTo>
                  <a:pt x="5373" y="373062"/>
                </a:lnTo>
                <a:lnTo>
                  <a:pt x="4030" y="371475"/>
                </a:lnTo>
                <a:lnTo>
                  <a:pt x="4030" y="369887"/>
                </a:lnTo>
                <a:lnTo>
                  <a:pt x="2686" y="368300"/>
                </a:lnTo>
                <a:lnTo>
                  <a:pt x="2686" y="366712"/>
                </a:lnTo>
                <a:lnTo>
                  <a:pt x="1343" y="365125"/>
                </a:lnTo>
                <a:lnTo>
                  <a:pt x="1343" y="363537"/>
                </a:lnTo>
                <a:lnTo>
                  <a:pt x="0" y="361950"/>
                </a:lnTo>
                <a:lnTo>
                  <a:pt x="0" y="360362"/>
                </a:lnTo>
                <a:lnTo>
                  <a:pt x="0" y="90487"/>
                </a:lnTo>
                <a:lnTo>
                  <a:pt x="17462" y="53974"/>
                </a:lnTo>
                <a:lnTo>
                  <a:pt x="32239" y="88900"/>
                </a:lnTo>
                <a:cubicBezTo>
                  <a:pt x="34925" y="122237"/>
                  <a:pt x="26865" y="225425"/>
                  <a:pt x="32239" y="252412"/>
                </a:cubicBezTo>
                <a:cubicBezTo>
                  <a:pt x="37612" y="279400"/>
                  <a:pt x="60447" y="282575"/>
                  <a:pt x="65820" y="255587"/>
                </a:cubicBezTo>
                <a:lnTo>
                  <a:pt x="65820" y="90487"/>
                </a:lnTo>
                <a:close/>
                <a:moveTo>
                  <a:pt x="696913" y="0"/>
                </a:moveTo>
                <a:lnTo>
                  <a:pt x="696913" y="774700"/>
                </a:lnTo>
                <a:lnTo>
                  <a:pt x="696913" y="776287"/>
                </a:lnTo>
                <a:lnTo>
                  <a:pt x="696913" y="777875"/>
                </a:lnTo>
                <a:lnTo>
                  <a:pt x="696913" y="779462"/>
                </a:lnTo>
                <a:lnTo>
                  <a:pt x="696913" y="781050"/>
                </a:lnTo>
                <a:lnTo>
                  <a:pt x="695326" y="782637"/>
                </a:lnTo>
                <a:lnTo>
                  <a:pt x="695326" y="784225"/>
                </a:lnTo>
                <a:lnTo>
                  <a:pt x="695326" y="785812"/>
                </a:lnTo>
                <a:lnTo>
                  <a:pt x="693738" y="787400"/>
                </a:lnTo>
                <a:lnTo>
                  <a:pt x="693738" y="788987"/>
                </a:lnTo>
                <a:lnTo>
                  <a:pt x="692151" y="790575"/>
                </a:lnTo>
                <a:lnTo>
                  <a:pt x="692151" y="792162"/>
                </a:lnTo>
                <a:lnTo>
                  <a:pt x="690563" y="793750"/>
                </a:lnTo>
                <a:lnTo>
                  <a:pt x="688976" y="793750"/>
                </a:lnTo>
                <a:lnTo>
                  <a:pt x="688976" y="795337"/>
                </a:lnTo>
                <a:lnTo>
                  <a:pt x="687388" y="796925"/>
                </a:lnTo>
                <a:lnTo>
                  <a:pt x="685801" y="796925"/>
                </a:lnTo>
                <a:lnTo>
                  <a:pt x="684213" y="798512"/>
                </a:lnTo>
                <a:lnTo>
                  <a:pt x="682626" y="798512"/>
                </a:lnTo>
                <a:lnTo>
                  <a:pt x="681038" y="800100"/>
                </a:lnTo>
                <a:lnTo>
                  <a:pt x="679451" y="800100"/>
                </a:lnTo>
                <a:lnTo>
                  <a:pt x="677863" y="801687"/>
                </a:lnTo>
                <a:lnTo>
                  <a:pt x="676276" y="801687"/>
                </a:lnTo>
                <a:lnTo>
                  <a:pt x="674688" y="801687"/>
                </a:lnTo>
                <a:lnTo>
                  <a:pt x="671513" y="803275"/>
                </a:lnTo>
                <a:lnTo>
                  <a:pt x="669926" y="803275"/>
                </a:lnTo>
                <a:lnTo>
                  <a:pt x="668338" y="803275"/>
                </a:lnTo>
                <a:lnTo>
                  <a:pt x="665163" y="803275"/>
                </a:lnTo>
                <a:lnTo>
                  <a:pt x="663576" y="804862"/>
                </a:lnTo>
                <a:lnTo>
                  <a:pt x="660401" y="804862"/>
                </a:lnTo>
                <a:lnTo>
                  <a:pt x="658813" y="804862"/>
                </a:lnTo>
                <a:lnTo>
                  <a:pt x="655638" y="804862"/>
                </a:lnTo>
                <a:lnTo>
                  <a:pt x="652463" y="804862"/>
                </a:lnTo>
                <a:lnTo>
                  <a:pt x="649288" y="804862"/>
                </a:lnTo>
                <a:lnTo>
                  <a:pt x="647701" y="804862"/>
                </a:lnTo>
                <a:lnTo>
                  <a:pt x="644526" y="804862"/>
                </a:lnTo>
                <a:lnTo>
                  <a:pt x="641351" y="804862"/>
                </a:lnTo>
                <a:lnTo>
                  <a:pt x="638176" y="803275"/>
                </a:lnTo>
                <a:lnTo>
                  <a:pt x="636588" y="803275"/>
                </a:lnTo>
                <a:lnTo>
                  <a:pt x="633413" y="803275"/>
                </a:lnTo>
                <a:lnTo>
                  <a:pt x="631826" y="803275"/>
                </a:lnTo>
                <a:lnTo>
                  <a:pt x="628651" y="801687"/>
                </a:lnTo>
                <a:lnTo>
                  <a:pt x="627063" y="801687"/>
                </a:lnTo>
                <a:lnTo>
                  <a:pt x="623888" y="801687"/>
                </a:lnTo>
                <a:lnTo>
                  <a:pt x="622301" y="800100"/>
                </a:lnTo>
                <a:lnTo>
                  <a:pt x="620713" y="800100"/>
                </a:lnTo>
                <a:lnTo>
                  <a:pt x="619126" y="798512"/>
                </a:lnTo>
                <a:lnTo>
                  <a:pt x="617538" y="798512"/>
                </a:lnTo>
                <a:lnTo>
                  <a:pt x="615951" y="796925"/>
                </a:lnTo>
                <a:lnTo>
                  <a:pt x="614363" y="796925"/>
                </a:lnTo>
                <a:lnTo>
                  <a:pt x="612776" y="795337"/>
                </a:lnTo>
                <a:lnTo>
                  <a:pt x="609601" y="793750"/>
                </a:lnTo>
                <a:lnTo>
                  <a:pt x="609601" y="792162"/>
                </a:lnTo>
                <a:lnTo>
                  <a:pt x="608013" y="790575"/>
                </a:lnTo>
                <a:lnTo>
                  <a:pt x="606426" y="788987"/>
                </a:lnTo>
                <a:lnTo>
                  <a:pt x="606426" y="787400"/>
                </a:lnTo>
                <a:lnTo>
                  <a:pt x="604838" y="785812"/>
                </a:lnTo>
                <a:lnTo>
                  <a:pt x="604838" y="784225"/>
                </a:lnTo>
                <a:lnTo>
                  <a:pt x="604838" y="782637"/>
                </a:lnTo>
                <a:lnTo>
                  <a:pt x="603251" y="781050"/>
                </a:lnTo>
                <a:lnTo>
                  <a:pt x="603251" y="779462"/>
                </a:lnTo>
                <a:lnTo>
                  <a:pt x="603251" y="777875"/>
                </a:lnTo>
                <a:lnTo>
                  <a:pt x="603251" y="776287"/>
                </a:lnTo>
                <a:lnTo>
                  <a:pt x="603251" y="774700"/>
                </a:lnTo>
                <a:lnTo>
                  <a:pt x="603251" y="401637"/>
                </a:lnTo>
                <a:lnTo>
                  <a:pt x="600076" y="398462"/>
                </a:lnTo>
                <a:lnTo>
                  <a:pt x="598488" y="396875"/>
                </a:lnTo>
                <a:lnTo>
                  <a:pt x="595313" y="393700"/>
                </a:lnTo>
                <a:lnTo>
                  <a:pt x="593726" y="392112"/>
                </a:lnTo>
                <a:lnTo>
                  <a:pt x="590551" y="388937"/>
                </a:lnTo>
                <a:lnTo>
                  <a:pt x="588963" y="385762"/>
                </a:lnTo>
                <a:lnTo>
                  <a:pt x="585788" y="381000"/>
                </a:lnTo>
                <a:lnTo>
                  <a:pt x="584201" y="377825"/>
                </a:lnTo>
                <a:lnTo>
                  <a:pt x="582613" y="373062"/>
                </a:lnTo>
                <a:lnTo>
                  <a:pt x="581026" y="369887"/>
                </a:lnTo>
                <a:lnTo>
                  <a:pt x="579438" y="365125"/>
                </a:lnTo>
                <a:lnTo>
                  <a:pt x="577851" y="360362"/>
                </a:lnTo>
                <a:lnTo>
                  <a:pt x="576263" y="355600"/>
                </a:lnTo>
                <a:lnTo>
                  <a:pt x="574676" y="350837"/>
                </a:lnTo>
                <a:lnTo>
                  <a:pt x="573088" y="344487"/>
                </a:lnTo>
                <a:lnTo>
                  <a:pt x="571501" y="339725"/>
                </a:lnTo>
                <a:lnTo>
                  <a:pt x="569913" y="333375"/>
                </a:lnTo>
                <a:lnTo>
                  <a:pt x="569913" y="327025"/>
                </a:lnTo>
                <a:lnTo>
                  <a:pt x="568326" y="320675"/>
                </a:lnTo>
                <a:lnTo>
                  <a:pt x="568326" y="314325"/>
                </a:lnTo>
                <a:lnTo>
                  <a:pt x="566738" y="307975"/>
                </a:lnTo>
                <a:lnTo>
                  <a:pt x="566738" y="301625"/>
                </a:lnTo>
                <a:lnTo>
                  <a:pt x="565151" y="293687"/>
                </a:lnTo>
                <a:lnTo>
                  <a:pt x="565151" y="285750"/>
                </a:lnTo>
                <a:lnTo>
                  <a:pt x="565151" y="279400"/>
                </a:lnTo>
                <a:lnTo>
                  <a:pt x="563563" y="271462"/>
                </a:lnTo>
                <a:lnTo>
                  <a:pt x="563563" y="263525"/>
                </a:lnTo>
                <a:lnTo>
                  <a:pt x="563563" y="254000"/>
                </a:lnTo>
                <a:lnTo>
                  <a:pt x="563563" y="246062"/>
                </a:lnTo>
                <a:lnTo>
                  <a:pt x="563563" y="236537"/>
                </a:lnTo>
                <a:lnTo>
                  <a:pt x="563563" y="228600"/>
                </a:lnTo>
                <a:lnTo>
                  <a:pt x="563563" y="219075"/>
                </a:lnTo>
                <a:lnTo>
                  <a:pt x="563563" y="209550"/>
                </a:lnTo>
                <a:lnTo>
                  <a:pt x="565151" y="200025"/>
                </a:lnTo>
                <a:lnTo>
                  <a:pt x="565151" y="190500"/>
                </a:lnTo>
                <a:lnTo>
                  <a:pt x="566738" y="182562"/>
                </a:lnTo>
                <a:lnTo>
                  <a:pt x="568326" y="173037"/>
                </a:lnTo>
                <a:lnTo>
                  <a:pt x="569913" y="165100"/>
                </a:lnTo>
                <a:lnTo>
                  <a:pt x="571501" y="157162"/>
                </a:lnTo>
                <a:lnTo>
                  <a:pt x="573088" y="149225"/>
                </a:lnTo>
                <a:lnTo>
                  <a:pt x="574676" y="141287"/>
                </a:lnTo>
                <a:lnTo>
                  <a:pt x="577851" y="133350"/>
                </a:lnTo>
                <a:lnTo>
                  <a:pt x="581026" y="125412"/>
                </a:lnTo>
                <a:lnTo>
                  <a:pt x="584201" y="117475"/>
                </a:lnTo>
                <a:lnTo>
                  <a:pt x="587376" y="109537"/>
                </a:lnTo>
                <a:lnTo>
                  <a:pt x="590551" y="103188"/>
                </a:lnTo>
                <a:lnTo>
                  <a:pt x="593726" y="95250"/>
                </a:lnTo>
                <a:lnTo>
                  <a:pt x="598488" y="88900"/>
                </a:lnTo>
                <a:lnTo>
                  <a:pt x="603251" y="82550"/>
                </a:lnTo>
                <a:lnTo>
                  <a:pt x="606426" y="76200"/>
                </a:lnTo>
                <a:lnTo>
                  <a:pt x="611188" y="69850"/>
                </a:lnTo>
                <a:lnTo>
                  <a:pt x="617538" y="63500"/>
                </a:lnTo>
                <a:lnTo>
                  <a:pt x="622301" y="57150"/>
                </a:lnTo>
                <a:lnTo>
                  <a:pt x="627063" y="50800"/>
                </a:lnTo>
                <a:lnTo>
                  <a:pt x="633413" y="44450"/>
                </a:lnTo>
                <a:lnTo>
                  <a:pt x="639763" y="39687"/>
                </a:lnTo>
                <a:lnTo>
                  <a:pt x="646113" y="33337"/>
                </a:lnTo>
                <a:lnTo>
                  <a:pt x="652463" y="28575"/>
                </a:lnTo>
                <a:lnTo>
                  <a:pt x="658813" y="23812"/>
                </a:lnTo>
                <a:lnTo>
                  <a:pt x="666751" y="19050"/>
                </a:lnTo>
                <a:lnTo>
                  <a:pt x="673101" y="14287"/>
                </a:lnTo>
                <a:lnTo>
                  <a:pt x="681038" y="9525"/>
                </a:lnTo>
                <a:lnTo>
                  <a:pt x="688976" y="4762"/>
                </a:lnTo>
                <a:close/>
              </a:path>
            </a:pathLst>
          </a:custGeom>
          <a:solidFill>
            <a:srgbClr val="F47EA1"/>
          </a:solidFill>
          <a:ln w="3175">
            <a:noFill/>
            <a:prstDash val="solid"/>
            <a:round/>
            <a:headEnd/>
            <a:tailEnd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cxnSp>
        <p:nvCxnSpPr>
          <p:cNvPr id="69" name="直接连接符 68"/>
          <p:cNvCxnSpPr/>
          <p:nvPr/>
        </p:nvCxnSpPr>
        <p:spPr>
          <a:xfrm>
            <a:off x="8563025" y="5816923"/>
            <a:ext cx="632057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任意多边形 69"/>
          <p:cNvSpPr>
            <a:spLocks noChangeAspect="1"/>
          </p:cNvSpPr>
          <p:nvPr/>
        </p:nvSpPr>
        <p:spPr>
          <a:xfrm>
            <a:off x="9282138" y="5655269"/>
            <a:ext cx="378084" cy="360000"/>
          </a:xfrm>
          <a:custGeom>
            <a:avLst/>
            <a:gdLst>
              <a:gd name="connsiteX0" fmla="*/ 4397499 w 5013256"/>
              <a:gd name="connsiteY0" fmla="*/ 0 h 4773465"/>
              <a:gd name="connsiteX1" fmla="*/ 4402738 w 5013256"/>
              <a:gd name="connsiteY1" fmla="*/ 130 h 4773465"/>
              <a:gd name="connsiteX2" fmla="*/ 4407763 w 5013256"/>
              <a:gd name="connsiteY2" fmla="*/ 946 h 4773465"/>
              <a:gd name="connsiteX3" fmla="*/ 4413105 w 5013256"/>
              <a:gd name="connsiteY3" fmla="*/ 1711 h 4773465"/>
              <a:gd name="connsiteX4" fmla="*/ 4418447 w 5013256"/>
              <a:gd name="connsiteY4" fmla="*/ 2476 h 4773465"/>
              <a:gd name="connsiteX5" fmla="*/ 4423523 w 5013256"/>
              <a:gd name="connsiteY5" fmla="*/ 3610 h 4773465"/>
              <a:gd name="connsiteX6" fmla="*/ 4428969 w 5013256"/>
              <a:gd name="connsiteY6" fmla="*/ 5010 h 4773465"/>
              <a:gd name="connsiteX7" fmla="*/ 4434465 w 5013256"/>
              <a:gd name="connsiteY7" fmla="*/ 6728 h 4773465"/>
              <a:gd name="connsiteX8" fmla="*/ 4440280 w 5013256"/>
              <a:gd name="connsiteY8" fmla="*/ 8395 h 4773465"/>
              <a:gd name="connsiteX9" fmla="*/ 4445828 w 5013256"/>
              <a:gd name="connsiteY9" fmla="*/ 10430 h 4773465"/>
              <a:gd name="connsiteX10" fmla="*/ 4451376 w 5013256"/>
              <a:gd name="connsiteY10" fmla="*/ 12466 h 4773465"/>
              <a:gd name="connsiteX11" fmla="*/ 4457027 w 5013256"/>
              <a:gd name="connsiteY11" fmla="*/ 15137 h 4773465"/>
              <a:gd name="connsiteX12" fmla="*/ 4462996 w 5013256"/>
              <a:gd name="connsiteY12" fmla="*/ 17757 h 4773465"/>
              <a:gd name="connsiteX13" fmla="*/ 4474718 w 5013256"/>
              <a:gd name="connsiteY13" fmla="*/ 23683 h 4773465"/>
              <a:gd name="connsiteX14" fmla="*/ 4486647 w 5013256"/>
              <a:gd name="connsiteY14" fmla="*/ 30879 h 4773465"/>
              <a:gd name="connsiteX15" fmla="*/ 4498996 w 5013256"/>
              <a:gd name="connsiteY15" fmla="*/ 38660 h 4773465"/>
              <a:gd name="connsiteX16" fmla="*/ 4511500 w 5013256"/>
              <a:gd name="connsiteY16" fmla="*/ 47394 h 4773465"/>
              <a:gd name="connsiteX17" fmla="*/ 4524158 w 5013256"/>
              <a:gd name="connsiteY17" fmla="*/ 57081 h 4773465"/>
              <a:gd name="connsiteX18" fmla="*/ 4536970 w 5013256"/>
              <a:gd name="connsiteY18" fmla="*/ 67721 h 4773465"/>
              <a:gd name="connsiteX19" fmla="*/ 4550254 w 5013256"/>
              <a:gd name="connsiteY19" fmla="*/ 79262 h 4773465"/>
              <a:gd name="connsiteX20" fmla="*/ 4564011 w 5013256"/>
              <a:gd name="connsiteY20" fmla="*/ 91705 h 4773465"/>
              <a:gd name="connsiteX21" fmla="*/ 4577501 w 5013256"/>
              <a:gd name="connsiteY21" fmla="*/ 104518 h 4773465"/>
              <a:gd name="connsiteX22" fmla="*/ 4591094 w 5013256"/>
              <a:gd name="connsiteY22" fmla="*/ 117965 h 4773465"/>
              <a:gd name="connsiteX23" fmla="*/ 4604421 w 5013256"/>
              <a:gd name="connsiteY23" fmla="*/ 131782 h 4773465"/>
              <a:gd name="connsiteX24" fmla="*/ 4617482 w 5013256"/>
              <a:gd name="connsiteY24" fmla="*/ 145968 h 4773465"/>
              <a:gd name="connsiteX25" fmla="*/ 4630911 w 5013256"/>
              <a:gd name="connsiteY25" fmla="*/ 160420 h 4773465"/>
              <a:gd name="connsiteX26" fmla="*/ 4643757 w 5013256"/>
              <a:gd name="connsiteY26" fmla="*/ 175293 h 4773465"/>
              <a:gd name="connsiteX27" fmla="*/ 4656654 w 5013256"/>
              <a:gd name="connsiteY27" fmla="*/ 190484 h 4773465"/>
              <a:gd name="connsiteX28" fmla="*/ 4669654 w 5013256"/>
              <a:gd name="connsiteY28" fmla="*/ 206310 h 4773465"/>
              <a:gd name="connsiteX29" fmla="*/ 4682387 w 5013256"/>
              <a:gd name="connsiteY29" fmla="*/ 222505 h 4773465"/>
              <a:gd name="connsiteX30" fmla="*/ 4694855 w 5013256"/>
              <a:gd name="connsiteY30" fmla="*/ 239069 h 4773465"/>
              <a:gd name="connsiteX31" fmla="*/ 4707322 w 5013256"/>
              <a:gd name="connsiteY31" fmla="*/ 255633 h 4773465"/>
              <a:gd name="connsiteX32" fmla="*/ 4719943 w 5013256"/>
              <a:gd name="connsiteY32" fmla="*/ 273151 h 4773465"/>
              <a:gd name="connsiteX33" fmla="*/ 4731929 w 5013256"/>
              <a:gd name="connsiteY33" fmla="*/ 290771 h 4773465"/>
              <a:gd name="connsiteX34" fmla="*/ 4744284 w 5013256"/>
              <a:gd name="connsiteY34" fmla="*/ 308657 h 4773465"/>
              <a:gd name="connsiteX35" fmla="*/ 4756373 w 5013256"/>
              <a:gd name="connsiteY35" fmla="*/ 326913 h 4773465"/>
              <a:gd name="connsiteX36" fmla="*/ 4768195 w 5013256"/>
              <a:gd name="connsiteY36" fmla="*/ 345538 h 4773465"/>
              <a:gd name="connsiteX37" fmla="*/ 4794921 w 5013256"/>
              <a:gd name="connsiteY37" fmla="*/ 391743 h 4773465"/>
              <a:gd name="connsiteX38" fmla="*/ 4820600 w 5013256"/>
              <a:gd name="connsiteY38" fmla="*/ 435510 h 4773465"/>
              <a:gd name="connsiteX39" fmla="*/ 4844012 w 5013256"/>
              <a:gd name="connsiteY39" fmla="*/ 477361 h 4773465"/>
              <a:gd name="connsiteX40" fmla="*/ 4866428 w 5013256"/>
              <a:gd name="connsiteY40" fmla="*/ 517092 h 4773465"/>
              <a:gd name="connsiteX41" fmla="*/ 4886946 w 5013256"/>
              <a:gd name="connsiteY41" fmla="*/ 555174 h 4773465"/>
              <a:gd name="connsiteX42" fmla="*/ 4905730 w 5013256"/>
              <a:gd name="connsiteY42" fmla="*/ 590603 h 4773465"/>
              <a:gd name="connsiteX43" fmla="*/ 4923252 w 5013256"/>
              <a:gd name="connsiteY43" fmla="*/ 624280 h 4773465"/>
              <a:gd name="connsiteX44" fmla="*/ 4939193 w 5013256"/>
              <a:gd name="connsiteY44" fmla="*/ 656256 h 4773465"/>
              <a:gd name="connsiteX45" fmla="*/ 4953452 w 5013256"/>
              <a:gd name="connsiteY45" fmla="*/ 685897 h 4773465"/>
              <a:gd name="connsiteX46" fmla="*/ 4966449 w 5013256"/>
              <a:gd name="connsiteY46" fmla="*/ 713787 h 4773465"/>
              <a:gd name="connsiteX47" fmla="*/ 4972106 w 5013256"/>
              <a:gd name="connsiteY47" fmla="*/ 726563 h 4773465"/>
              <a:gd name="connsiteX48" fmla="*/ 4977445 w 5013256"/>
              <a:gd name="connsiteY48" fmla="*/ 739392 h 4773465"/>
              <a:gd name="connsiteX49" fmla="*/ 4982312 w 5013256"/>
              <a:gd name="connsiteY49" fmla="*/ 751318 h 4773465"/>
              <a:gd name="connsiteX50" fmla="*/ 4986758 w 5013256"/>
              <a:gd name="connsiteY50" fmla="*/ 762661 h 4773465"/>
              <a:gd name="connsiteX51" fmla="*/ 4991204 w 5013256"/>
              <a:gd name="connsiteY51" fmla="*/ 774004 h 4773465"/>
              <a:gd name="connsiteX52" fmla="*/ 4994861 w 5013256"/>
              <a:gd name="connsiteY52" fmla="*/ 784497 h 4773465"/>
              <a:gd name="connsiteX53" fmla="*/ 4998148 w 5013256"/>
              <a:gd name="connsiteY53" fmla="*/ 794723 h 4773465"/>
              <a:gd name="connsiteX54" fmla="*/ 5001280 w 5013256"/>
              <a:gd name="connsiteY54" fmla="*/ 803996 h 4773465"/>
              <a:gd name="connsiteX55" fmla="*/ 5003777 w 5013256"/>
              <a:gd name="connsiteY55" fmla="*/ 813373 h 4773465"/>
              <a:gd name="connsiteX56" fmla="*/ 5005751 w 5013256"/>
              <a:gd name="connsiteY56" fmla="*/ 821530 h 4773465"/>
              <a:gd name="connsiteX57" fmla="*/ 5007724 w 5013256"/>
              <a:gd name="connsiteY57" fmla="*/ 829687 h 4773465"/>
              <a:gd name="connsiteX58" fmla="*/ 5008959 w 5013256"/>
              <a:gd name="connsiteY58" fmla="*/ 837312 h 4773465"/>
              <a:gd name="connsiteX59" fmla="*/ 5011471 w 5013256"/>
              <a:gd name="connsiteY59" fmla="*/ 854836 h 4773465"/>
              <a:gd name="connsiteX60" fmla="*/ 5012763 w 5013256"/>
              <a:gd name="connsiteY60" fmla="*/ 872884 h 4773465"/>
              <a:gd name="connsiteX61" fmla="*/ 5013256 w 5013256"/>
              <a:gd name="connsiteY61" fmla="*/ 892040 h 4773465"/>
              <a:gd name="connsiteX62" fmla="*/ 5013114 w 5013256"/>
              <a:gd name="connsiteY62" fmla="*/ 911298 h 4773465"/>
              <a:gd name="connsiteX63" fmla="*/ 5011751 w 5013256"/>
              <a:gd name="connsiteY63" fmla="*/ 931080 h 4773465"/>
              <a:gd name="connsiteX64" fmla="*/ 5009590 w 5013256"/>
              <a:gd name="connsiteY64" fmla="*/ 951969 h 4773465"/>
              <a:gd name="connsiteX65" fmla="*/ 5006209 w 5013256"/>
              <a:gd name="connsiteY65" fmla="*/ 973383 h 4773465"/>
              <a:gd name="connsiteX66" fmla="*/ 5002561 w 5013256"/>
              <a:gd name="connsiteY66" fmla="*/ 995165 h 4773465"/>
              <a:gd name="connsiteX67" fmla="*/ 4997428 w 5013256"/>
              <a:gd name="connsiteY67" fmla="*/ 1017840 h 4773465"/>
              <a:gd name="connsiteX68" fmla="*/ 4992130 w 5013256"/>
              <a:gd name="connsiteY68" fmla="*/ 1041520 h 4773465"/>
              <a:gd name="connsiteX69" fmla="*/ 4985510 w 5013256"/>
              <a:gd name="connsiteY69" fmla="*/ 1065087 h 4773465"/>
              <a:gd name="connsiteX70" fmla="*/ 4977404 w 5013256"/>
              <a:gd name="connsiteY70" fmla="*/ 1089548 h 4773465"/>
              <a:gd name="connsiteX71" fmla="*/ 4969135 w 5013256"/>
              <a:gd name="connsiteY71" fmla="*/ 1115013 h 4773465"/>
              <a:gd name="connsiteX72" fmla="*/ 4960281 w 5013256"/>
              <a:gd name="connsiteY72" fmla="*/ 1140899 h 4773465"/>
              <a:gd name="connsiteX73" fmla="*/ 4949838 w 5013256"/>
              <a:gd name="connsiteY73" fmla="*/ 1167042 h 4773465"/>
              <a:gd name="connsiteX74" fmla="*/ 4938597 w 5013256"/>
              <a:gd name="connsiteY74" fmla="*/ 1194292 h 4773465"/>
              <a:gd name="connsiteX75" fmla="*/ 4926822 w 5013256"/>
              <a:gd name="connsiteY75" fmla="*/ 1222281 h 4773465"/>
              <a:gd name="connsiteX76" fmla="*/ 4913458 w 5013256"/>
              <a:gd name="connsiteY76" fmla="*/ 1250527 h 4773465"/>
              <a:gd name="connsiteX77" fmla="*/ 4899880 w 5013256"/>
              <a:gd name="connsiteY77" fmla="*/ 1279460 h 4773465"/>
              <a:gd name="connsiteX78" fmla="*/ 4885133 w 5013256"/>
              <a:gd name="connsiteY78" fmla="*/ 1309235 h 4773465"/>
              <a:gd name="connsiteX79" fmla="*/ 4869535 w 5013256"/>
              <a:gd name="connsiteY79" fmla="*/ 1339799 h 4773465"/>
              <a:gd name="connsiteX80" fmla="*/ 4853036 w 5013256"/>
              <a:gd name="connsiteY80" fmla="*/ 1370835 h 4773465"/>
              <a:gd name="connsiteX81" fmla="*/ 4836004 w 5013256"/>
              <a:gd name="connsiteY81" fmla="*/ 1402610 h 4773465"/>
              <a:gd name="connsiteX82" fmla="*/ 4817383 w 5013256"/>
              <a:gd name="connsiteY82" fmla="*/ 1434642 h 4773465"/>
              <a:gd name="connsiteX83" fmla="*/ 4798598 w 5013256"/>
              <a:gd name="connsiteY83" fmla="*/ 1467678 h 4773465"/>
              <a:gd name="connsiteX84" fmla="*/ 4778593 w 5013256"/>
              <a:gd name="connsiteY84" fmla="*/ 1501238 h 4773465"/>
              <a:gd name="connsiteX85" fmla="*/ 4757369 w 5013256"/>
              <a:gd name="connsiteY85" fmla="*/ 1535322 h 4773465"/>
              <a:gd name="connsiteX86" fmla="*/ 4735930 w 5013256"/>
              <a:gd name="connsiteY86" fmla="*/ 1570092 h 4773465"/>
              <a:gd name="connsiteX87" fmla="*/ 4712953 w 5013256"/>
              <a:gd name="connsiteY87" fmla="*/ 1605437 h 4773465"/>
              <a:gd name="connsiteX88" fmla="*/ 4689495 w 5013256"/>
              <a:gd name="connsiteY88" fmla="*/ 1641839 h 4773465"/>
              <a:gd name="connsiteX89" fmla="*/ 4665135 w 5013256"/>
              <a:gd name="connsiteY89" fmla="*/ 1678713 h 4773465"/>
              <a:gd name="connsiteX90" fmla="*/ 4639555 w 5013256"/>
              <a:gd name="connsiteY90" fmla="*/ 1716110 h 4773465"/>
              <a:gd name="connsiteX91" fmla="*/ 4613391 w 5013256"/>
              <a:gd name="connsiteY91" fmla="*/ 1753928 h 4773465"/>
              <a:gd name="connsiteX92" fmla="*/ 4586909 w 5013256"/>
              <a:gd name="connsiteY92" fmla="*/ 1791797 h 4773465"/>
              <a:gd name="connsiteX93" fmla="*/ 4559156 w 5013256"/>
              <a:gd name="connsiteY93" fmla="*/ 1829872 h 4773465"/>
              <a:gd name="connsiteX94" fmla="*/ 4531823 w 5013256"/>
              <a:gd name="connsiteY94" fmla="*/ 1868531 h 4773465"/>
              <a:gd name="connsiteX95" fmla="*/ 4503117 w 5013256"/>
              <a:gd name="connsiteY95" fmla="*/ 1906761 h 4773465"/>
              <a:gd name="connsiteX96" fmla="*/ 4474513 w 5013256"/>
              <a:gd name="connsiteY96" fmla="*/ 1945626 h 4773465"/>
              <a:gd name="connsiteX97" fmla="*/ 4444904 w 5013256"/>
              <a:gd name="connsiteY97" fmla="*/ 1984328 h 4773465"/>
              <a:gd name="connsiteX98" fmla="*/ 4415081 w 5013256"/>
              <a:gd name="connsiteY98" fmla="*/ 2023716 h 4773465"/>
              <a:gd name="connsiteX99" fmla="*/ 4384201 w 5013256"/>
              <a:gd name="connsiteY99" fmla="*/ 2062624 h 4773465"/>
              <a:gd name="connsiteX100" fmla="*/ 4353424 w 5013256"/>
              <a:gd name="connsiteY100" fmla="*/ 2102167 h 4773465"/>
              <a:gd name="connsiteX101" fmla="*/ 4321694 w 5013256"/>
              <a:gd name="connsiteY101" fmla="*/ 2141864 h 4773465"/>
              <a:gd name="connsiteX102" fmla="*/ 4289327 w 5013256"/>
              <a:gd name="connsiteY102" fmla="*/ 2181665 h 4773465"/>
              <a:gd name="connsiteX103" fmla="*/ 4256695 w 5013256"/>
              <a:gd name="connsiteY103" fmla="*/ 2221834 h 4773465"/>
              <a:gd name="connsiteX104" fmla="*/ 4223376 w 5013256"/>
              <a:gd name="connsiteY104" fmla="*/ 2261789 h 4773465"/>
              <a:gd name="connsiteX105" fmla="*/ 4189790 w 5013256"/>
              <a:gd name="connsiteY105" fmla="*/ 2302113 h 4773465"/>
              <a:gd name="connsiteX106" fmla="*/ 4155251 w 5013256"/>
              <a:gd name="connsiteY106" fmla="*/ 2342591 h 4773465"/>
              <a:gd name="connsiteX107" fmla="*/ 4120445 w 5013256"/>
              <a:gd name="connsiteY107" fmla="*/ 2383439 h 4773465"/>
              <a:gd name="connsiteX108" fmla="*/ 4085004 w 5013256"/>
              <a:gd name="connsiteY108" fmla="*/ 2424389 h 4773465"/>
              <a:gd name="connsiteX109" fmla="*/ 4048927 w 5013256"/>
              <a:gd name="connsiteY109" fmla="*/ 2465443 h 4773465"/>
              <a:gd name="connsiteX110" fmla="*/ 4012532 w 5013256"/>
              <a:gd name="connsiteY110" fmla="*/ 2506548 h 4773465"/>
              <a:gd name="connsiteX111" fmla="*/ 3975235 w 5013256"/>
              <a:gd name="connsiteY111" fmla="*/ 2548125 h 4773465"/>
              <a:gd name="connsiteX112" fmla="*/ 3937621 w 5013256"/>
              <a:gd name="connsiteY112" fmla="*/ 2589753 h 4773465"/>
              <a:gd name="connsiteX113" fmla="*/ 3899422 w 5013256"/>
              <a:gd name="connsiteY113" fmla="*/ 2631802 h 4773465"/>
              <a:gd name="connsiteX114" fmla="*/ 3860803 w 5013256"/>
              <a:gd name="connsiteY114" fmla="*/ 2673267 h 4773465"/>
              <a:gd name="connsiteX115" fmla="*/ 3821333 w 5013256"/>
              <a:gd name="connsiteY115" fmla="*/ 2715522 h 4773465"/>
              <a:gd name="connsiteX116" fmla="*/ 3781597 w 5013256"/>
              <a:gd name="connsiteY116" fmla="*/ 2758146 h 4773465"/>
              <a:gd name="connsiteX117" fmla="*/ 3741173 w 5013256"/>
              <a:gd name="connsiteY117" fmla="*/ 2800556 h 4773465"/>
              <a:gd name="connsiteX118" fmla="*/ 3700483 w 5013256"/>
              <a:gd name="connsiteY118" fmla="*/ 2843334 h 4773465"/>
              <a:gd name="connsiteX119" fmla="*/ 3658840 w 5013256"/>
              <a:gd name="connsiteY119" fmla="*/ 2886267 h 4773465"/>
              <a:gd name="connsiteX120" fmla="*/ 3617146 w 5013256"/>
              <a:gd name="connsiteY120" fmla="*/ 2928882 h 4773465"/>
              <a:gd name="connsiteX121" fmla="*/ 3574282 w 5013256"/>
              <a:gd name="connsiteY121" fmla="*/ 2972339 h 4773465"/>
              <a:gd name="connsiteX122" fmla="*/ 3531420 w 5013256"/>
              <a:gd name="connsiteY122" fmla="*/ 3015795 h 4773465"/>
              <a:gd name="connsiteX123" fmla="*/ 3486271 w 5013256"/>
              <a:gd name="connsiteY123" fmla="*/ 3061252 h 4773465"/>
              <a:gd name="connsiteX124" fmla="*/ 3441286 w 5013256"/>
              <a:gd name="connsiteY124" fmla="*/ 3105704 h 4773465"/>
              <a:gd name="connsiteX125" fmla="*/ 3396302 w 5013256"/>
              <a:gd name="connsiteY125" fmla="*/ 3150157 h 4773465"/>
              <a:gd name="connsiteX126" fmla="*/ 3351163 w 5013256"/>
              <a:gd name="connsiteY126" fmla="*/ 3193656 h 4773465"/>
              <a:gd name="connsiteX127" fmla="*/ 3305654 w 5013256"/>
              <a:gd name="connsiteY127" fmla="*/ 3236889 h 4773465"/>
              <a:gd name="connsiteX128" fmla="*/ 3260412 w 5013256"/>
              <a:gd name="connsiteY128" fmla="*/ 3279752 h 4773465"/>
              <a:gd name="connsiteX129" fmla="*/ 3215067 w 5013256"/>
              <a:gd name="connsiteY129" fmla="*/ 3321981 h 4773465"/>
              <a:gd name="connsiteX130" fmla="*/ 3169619 w 5013256"/>
              <a:gd name="connsiteY130" fmla="*/ 3363574 h 4773465"/>
              <a:gd name="connsiteX131" fmla="*/ 3123854 w 5013256"/>
              <a:gd name="connsiteY131" fmla="*/ 3405218 h 4773465"/>
              <a:gd name="connsiteX132" fmla="*/ 3078251 w 5013256"/>
              <a:gd name="connsiteY132" fmla="*/ 3445858 h 4773465"/>
              <a:gd name="connsiteX133" fmla="*/ 3032916 w 5013256"/>
              <a:gd name="connsiteY133" fmla="*/ 3486129 h 4773465"/>
              <a:gd name="connsiteX134" fmla="*/ 2987262 w 5013256"/>
              <a:gd name="connsiteY134" fmla="*/ 3526451 h 4773465"/>
              <a:gd name="connsiteX135" fmla="*/ 2941454 w 5013256"/>
              <a:gd name="connsiteY135" fmla="*/ 3565820 h 4773465"/>
              <a:gd name="connsiteX136" fmla="*/ 2895543 w 5013256"/>
              <a:gd name="connsiteY136" fmla="*/ 3604554 h 4773465"/>
              <a:gd name="connsiteX137" fmla="*/ 2849632 w 5013256"/>
              <a:gd name="connsiteY137" fmla="*/ 3643288 h 4773465"/>
              <a:gd name="connsiteX138" fmla="*/ 2803515 w 5013256"/>
              <a:gd name="connsiteY138" fmla="*/ 3680751 h 4773465"/>
              <a:gd name="connsiteX139" fmla="*/ 2757450 w 5013256"/>
              <a:gd name="connsiteY139" fmla="*/ 3718532 h 4773465"/>
              <a:gd name="connsiteX140" fmla="*/ 2711282 w 5013256"/>
              <a:gd name="connsiteY140" fmla="*/ 3755677 h 4773465"/>
              <a:gd name="connsiteX141" fmla="*/ 2665329 w 5013256"/>
              <a:gd name="connsiteY141" fmla="*/ 3792136 h 4773465"/>
              <a:gd name="connsiteX142" fmla="*/ 2619324 w 5013256"/>
              <a:gd name="connsiteY142" fmla="*/ 3828277 h 4773465"/>
              <a:gd name="connsiteX143" fmla="*/ 2572898 w 5013256"/>
              <a:gd name="connsiteY143" fmla="*/ 3863833 h 4773465"/>
              <a:gd name="connsiteX144" fmla="*/ 2526370 w 5013256"/>
              <a:gd name="connsiteY144" fmla="*/ 3898755 h 4773465"/>
              <a:gd name="connsiteX145" fmla="*/ 2479842 w 5013256"/>
              <a:gd name="connsiteY145" fmla="*/ 3933676 h 4773465"/>
              <a:gd name="connsiteX146" fmla="*/ 2433477 w 5013256"/>
              <a:gd name="connsiteY146" fmla="*/ 3967593 h 4773465"/>
              <a:gd name="connsiteX147" fmla="*/ 2386794 w 5013256"/>
              <a:gd name="connsiteY147" fmla="*/ 4001562 h 4773465"/>
              <a:gd name="connsiteX148" fmla="*/ 2339906 w 5013256"/>
              <a:gd name="connsiteY148" fmla="*/ 4034259 h 4773465"/>
              <a:gd name="connsiteX149" fmla="*/ 2293069 w 5013256"/>
              <a:gd name="connsiteY149" fmla="*/ 4067275 h 4773465"/>
              <a:gd name="connsiteX150" fmla="*/ 2246446 w 5013256"/>
              <a:gd name="connsiteY150" fmla="*/ 4099603 h 4773465"/>
              <a:gd name="connsiteX151" fmla="*/ 2199722 w 5013256"/>
              <a:gd name="connsiteY151" fmla="*/ 4131296 h 4773465"/>
              <a:gd name="connsiteX152" fmla="*/ 2152894 w 5013256"/>
              <a:gd name="connsiteY152" fmla="*/ 4162354 h 4773465"/>
              <a:gd name="connsiteX153" fmla="*/ 2105696 w 5013256"/>
              <a:gd name="connsiteY153" fmla="*/ 4193146 h 4773465"/>
              <a:gd name="connsiteX154" fmla="*/ 2058448 w 5013256"/>
              <a:gd name="connsiteY154" fmla="*/ 4223619 h 4773465"/>
              <a:gd name="connsiteX155" fmla="*/ 2011732 w 5013256"/>
              <a:gd name="connsiteY155" fmla="*/ 4253355 h 4773465"/>
              <a:gd name="connsiteX156" fmla="*/ 1965866 w 5013256"/>
              <a:gd name="connsiteY156" fmla="*/ 4282301 h 4773465"/>
              <a:gd name="connsiteX157" fmla="*/ 1920482 w 5013256"/>
              <a:gd name="connsiteY157" fmla="*/ 4310190 h 4773465"/>
              <a:gd name="connsiteX158" fmla="*/ 1875682 w 5013256"/>
              <a:gd name="connsiteY158" fmla="*/ 4337659 h 4773465"/>
              <a:gd name="connsiteX159" fmla="*/ 1832051 w 5013256"/>
              <a:gd name="connsiteY159" fmla="*/ 4364287 h 4773465"/>
              <a:gd name="connsiteX160" fmla="*/ 1788531 w 5013256"/>
              <a:gd name="connsiteY160" fmla="*/ 4389593 h 4773465"/>
              <a:gd name="connsiteX161" fmla="*/ 1745914 w 5013256"/>
              <a:gd name="connsiteY161" fmla="*/ 4414426 h 4773465"/>
              <a:gd name="connsiteX162" fmla="*/ 1703829 w 5013256"/>
              <a:gd name="connsiteY162" fmla="*/ 4438521 h 4773465"/>
              <a:gd name="connsiteX163" fmla="*/ 1662276 w 5013256"/>
              <a:gd name="connsiteY163" fmla="*/ 4461878 h 4773465"/>
              <a:gd name="connsiteX164" fmla="*/ 1621841 w 5013256"/>
              <a:gd name="connsiteY164" fmla="*/ 4484076 h 4773465"/>
              <a:gd name="connsiteX165" fmla="*/ 1581990 w 5013256"/>
              <a:gd name="connsiteY165" fmla="*/ 4505853 h 4773465"/>
              <a:gd name="connsiteX166" fmla="*/ 1542569 w 5013256"/>
              <a:gd name="connsiteY166" fmla="*/ 4526256 h 4773465"/>
              <a:gd name="connsiteX167" fmla="*/ 1504050 w 5013256"/>
              <a:gd name="connsiteY167" fmla="*/ 4546188 h 4773465"/>
              <a:gd name="connsiteX168" fmla="*/ 1466115 w 5013256"/>
              <a:gd name="connsiteY168" fmla="*/ 4565699 h 4773465"/>
              <a:gd name="connsiteX169" fmla="*/ 1428609 w 5013256"/>
              <a:gd name="connsiteY169" fmla="*/ 4583836 h 4773465"/>
              <a:gd name="connsiteX170" fmla="*/ 1392272 w 5013256"/>
              <a:gd name="connsiteY170" fmla="*/ 4601131 h 4773465"/>
              <a:gd name="connsiteX171" fmla="*/ 1356520 w 5013256"/>
              <a:gd name="connsiteY171" fmla="*/ 4618006 h 4773465"/>
              <a:gd name="connsiteX172" fmla="*/ 1320931 w 5013256"/>
              <a:gd name="connsiteY172" fmla="*/ 4633877 h 4773465"/>
              <a:gd name="connsiteX173" fmla="*/ 1286510 w 5013256"/>
              <a:gd name="connsiteY173" fmla="*/ 4648906 h 4773465"/>
              <a:gd name="connsiteX174" fmla="*/ 1252621 w 5013256"/>
              <a:gd name="connsiteY174" fmla="*/ 4663197 h 4773465"/>
              <a:gd name="connsiteX175" fmla="*/ 1219532 w 5013256"/>
              <a:gd name="connsiteY175" fmla="*/ 4676381 h 4773465"/>
              <a:gd name="connsiteX176" fmla="*/ 1186761 w 5013256"/>
              <a:gd name="connsiteY176" fmla="*/ 4689513 h 4773465"/>
              <a:gd name="connsiteX177" fmla="*/ 1155055 w 5013256"/>
              <a:gd name="connsiteY177" fmla="*/ 4701168 h 4773465"/>
              <a:gd name="connsiteX178" fmla="*/ 1124200 w 5013256"/>
              <a:gd name="connsiteY178" fmla="*/ 4712034 h 4773465"/>
              <a:gd name="connsiteX179" fmla="*/ 1093241 w 5013256"/>
              <a:gd name="connsiteY179" fmla="*/ 4722264 h 4773465"/>
              <a:gd name="connsiteX180" fmla="*/ 1063452 w 5013256"/>
              <a:gd name="connsiteY180" fmla="*/ 4731653 h 4773465"/>
              <a:gd name="connsiteX181" fmla="*/ 1034779 w 5013256"/>
              <a:gd name="connsiteY181" fmla="*/ 4739883 h 4773465"/>
              <a:gd name="connsiteX182" fmla="*/ 1006054 w 5013256"/>
              <a:gd name="connsiteY182" fmla="*/ 4747795 h 4773465"/>
              <a:gd name="connsiteX183" fmla="*/ 978498 w 5013256"/>
              <a:gd name="connsiteY183" fmla="*/ 4754866 h 4773465"/>
              <a:gd name="connsiteX184" fmla="*/ 951424 w 5013256"/>
              <a:gd name="connsiteY184" fmla="*/ 4760881 h 4773465"/>
              <a:gd name="connsiteX185" fmla="*/ 924881 w 5013256"/>
              <a:gd name="connsiteY185" fmla="*/ 4766158 h 4773465"/>
              <a:gd name="connsiteX186" fmla="*/ 899190 w 5013256"/>
              <a:gd name="connsiteY186" fmla="*/ 4770645 h 4773465"/>
              <a:gd name="connsiteX187" fmla="*/ 893469 w 5013256"/>
              <a:gd name="connsiteY187" fmla="*/ 4771571 h 4773465"/>
              <a:gd name="connsiteX188" fmla="*/ 887380 w 5013256"/>
              <a:gd name="connsiteY188" fmla="*/ 4772232 h 4773465"/>
              <a:gd name="connsiteX189" fmla="*/ 880654 w 5013256"/>
              <a:gd name="connsiteY189" fmla="*/ 4772995 h 4773465"/>
              <a:gd name="connsiteX190" fmla="*/ 874195 w 5013256"/>
              <a:gd name="connsiteY190" fmla="*/ 4773389 h 4773465"/>
              <a:gd name="connsiteX191" fmla="*/ 867684 w 5013256"/>
              <a:gd name="connsiteY191" fmla="*/ 4773465 h 4773465"/>
              <a:gd name="connsiteX192" fmla="*/ 860804 w 5013256"/>
              <a:gd name="connsiteY192" fmla="*/ 4773275 h 4773465"/>
              <a:gd name="connsiteX193" fmla="*/ 853606 w 5013256"/>
              <a:gd name="connsiteY193" fmla="*/ 4773137 h 4773465"/>
              <a:gd name="connsiteX194" fmla="*/ 846727 w 5013256"/>
              <a:gd name="connsiteY194" fmla="*/ 4772947 h 4773465"/>
              <a:gd name="connsiteX195" fmla="*/ 831541 w 5013256"/>
              <a:gd name="connsiteY195" fmla="*/ 4771820 h 4773465"/>
              <a:gd name="connsiteX196" fmla="*/ 816253 w 5013256"/>
              <a:gd name="connsiteY196" fmla="*/ 4770058 h 4773465"/>
              <a:gd name="connsiteX197" fmla="*/ 799960 w 5013256"/>
              <a:gd name="connsiteY197" fmla="*/ 4768132 h 4773465"/>
              <a:gd name="connsiteX198" fmla="*/ 783409 w 5013256"/>
              <a:gd name="connsiteY198" fmla="*/ 4764618 h 4773465"/>
              <a:gd name="connsiteX199" fmla="*/ 765854 w 5013256"/>
              <a:gd name="connsiteY199" fmla="*/ 4760941 h 4773465"/>
              <a:gd name="connsiteX200" fmla="*/ 747877 w 5013256"/>
              <a:gd name="connsiteY200" fmla="*/ 4756680 h 4773465"/>
              <a:gd name="connsiteX201" fmla="*/ 728794 w 5013256"/>
              <a:gd name="connsiteY201" fmla="*/ 4751620 h 4773465"/>
              <a:gd name="connsiteX202" fmla="*/ 709659 w 5013256"/>
              <a:gd name="connsiteY202" fmla="*/ 4746242 h 4773465"/>
              <a:gd name="connsiteX203" fmla="*/ 689364 w 5013256"/>
              <a:gd name="connsiteY203" fmla="*/ 4739749 h 4773465"/>
              <a:gd name="connsiteX204" fmla="*/ 668700 w 5013256"/>
              <a:gd name="connsiteY204" fmla="*/ 4732988 h 4773465"/>
              <a:gd name="connsiteX205" fmla="*/ 647564 w 5013256"/>
              <a:gd name="connsiteY205" fmla="*/ 4725327 h 4773465"/>
              <a:gd name="connsiteX206" fmla="*/ 625320 w 5013256"/>
              <a:gd name="connsiteY206" fmla="*/ 4716866 h 4773465"/>
              <a:gd name="connsiteX207" fmla="*/ 603076 w 5013256"/>
              <a:gd name="connsiteY207" fmla="*/ 4708406 h 4773465"/>
              <a:gd name="connsiteX208" fmla="*/ 581099 w 5013256"/>
              <a:gd name="connsiteY208" fmla="*/ 4699576 h 4773465"/>
              <a:gd name="connsiteX209" fmla="*/ 559757 w 5013256"/>
              <a:gd name="connsiteY209" fmla="*/ 4690644 h 4773465"/>
              <a:gd name="connsiteX210" fmla="*/ 538733 w 5013256"/>
              <a:gd name="connsiteY210" fmla="*/ 4681660 h 4773465"/>
              <a:gd name="connsiteX211" fmla="*/ 518345 w 5013256"/>
              <a:gd name="connsiteY211" fmla="*/ 4672573 h 4773465"/>
              <a:gd name="connsiteX212" fmla="*/ 498540 w 5013256"/>
              <a:gd name="connsiteY212" fmla="*/ 4663065 h 4773465"/>
              <a:gd name="connsiteX213" fmla="*/ 479054 w 5013256"/>
              <a:gd name="connsiteY213" fmla="*/ 4653506 h 4773465"/>
              <a:gd name="connsiteX214" fmla="*/ 460151 w 5013256"/>
              <a:gd name="connsiteY214" fmla="*/ 4643527 h 4773465"/>
              <a:gd name="connsiteX215" fmla="*/ 441670 w 5013256"/>
              <a:gd name="connsiteY215" fmla="*/ 4634131 h 4773465"/>
              <a:gd name="connsiteX216" fmla="*/ 423455 w 5013256"/>
              <a:gd name="connsiteY216" fmla="*/ 4624366 h 4773465"/>
              <a:gd name="connsiteX217" fmla="*/ 406090 w 5013256"/>
              <a:gd name="connsiteY217" fmla="*/ 4613811 h 4773465"/>
              <a:gd name="connsiteX218" fmla="*/ 389146 w 5013256"/>
              <a:gd name="connsiteY218" fmla="*/ 4603841 h 4773465"/>
              <a:gd name="connsiteX219" fmla="*/ 372735 w 5013256"/>
              <a:gd name="connsiteY219" fmla="*/ 4593132 h 4773465"/>
              <a:gd name="connsiteX220" fmla="*/ 356427 w 5013256"/>
              <a:gd name="connsiteY220" fmla="*/ 4583058 h 4773465"/>
              <a:gd name="connsiteX221" fmla="*/ 340600 w 5013256"/>
              <a:gd name="connsiteY221" fmla="*/ 4571928 h 4773465"/>
              <a:gd name="connsiteX222" fmla="*/ 325830 w 5013256"/>
              <a:gd name="connsiteY222" fmla="*/ 4561279 h 4773465"/>
              <a:gd name="connsiteX223" fmla="*/ 307521 w 5013256"/>
              <a:gd name="connsiteY223" fmla="*/ 4548921 h 4773465"/>
              <a:gd name="connsiteX224" fmla="*/ 289212 w 5013256"/>
              <a:gd name="connsiteY224" fmla="*/ 4536564 h 4773465"/>
              <a:gd name="connsiteX225" fmla="*/ 271908 w 5013256"/>
              <a:gd name="connsiteY225" fmla="*/ 4524369 h 4773465"/>
              <a:gd name="connsiteX226" fmla="*/ 255239 w 5013256"/>
              <a:gd name="connsiteY226" fmla="*/ 4512071 h 4773465"/>
              <a:gd name="connsiteX227" fmla="*/ 238622 w 5013256"/>
              <a:gd name="connsiteY227" fmla="*/ 4500091 h 4773465"/>
              <a:gd name="connsiteX228" fmla="*/ 223010 w 5013256"/>
              <a:gd name="connsiteY228" fmla="*/ 4488275 h 4773465"/>
              <a:gd name="connsiteX229" fmla="*/ 207716 w 5013256"/>
              <a:gd name="connsiteY229" fmla="*/ 4476407 h 4773465"/>
              <a:gd name="connsiteX230" fmla="*/ 193109 w 5013256"/>
              <a:gd name="connsiteY230" fmla="*/ 4464753 h 4773465"/>
              <a:gd name="connsiteX231" fmla="*/ 178922 w 5013256"/>
              <a:gd name="connsiteY231" fmla="*/ 4453684 h 4773465"/>
              <a:gd name="connsiteX232" fmla="*/ 165268 w 5013256"/>
              <a:gd name="connsiteY232" fmla="*/ 4441876 h 4773465"/>
              <a:gd name="connsiteX233" fmla="*/ 152353 w 5013256"/>
              <a:gd name="connsiteY233" fmla="*/ 4430601 h 4773465"/>
              <a:gd name="connsiteX234" fmla="*/ 139807 w 5013256"/>
              <a:gd name="connsiteY234" fmla="*/ 4419592 h 4773465"/>
              <a:gd name="connsiteX235" fmla="*/ 127897 w 5013256"/>
              <a:gd name="connsiteY235" fmla="*/ 4408480 h 4773465"/>
              <a:gd name="connsiteX236" fmla="*/ 116356 w 5013256"/>
              <a:gd name="connsiteY236" fmla="*/ 4397634 h 4773465"/>
              <a:gd name="connsiteX237" fmla="*/ 105553 w 5013256"/>
              <a:gd name="connsiteY237" fmla="*/ 4387321 h 4773465"/>
              <a:gd name="connsiteX238" fmla="*/ 95284 w 5013256"/>
              <a:gd name="connsiteY238" fmla="*/ 4376269 h 4773465"/>
              <a:gd name="connsiteX239" fmla="*/ 85435 w 5013256"/>
              <a:gd name="connsiteY239" fmla="*/ 4365801 h 4773465"/>
              <a:gd name="connsiteX240" fmla="*/ 76273 w 5013256"/>
              <a:gd name="connsiteY240" fmla="*/ 4355548 h 4773465"/>
              <a:gd name="connsiteX241" fmla="*/ 67480 w 5013256"/>
              <a:gd name="connsiteY241" fmla="*/ 4345561 h 4773465"/>
              <a:gd name="connsiteX242" fmla="*/ 59272 w 5013256"/>
              <a:gd name="connsiteY242" fmla="*/ 4335154 h 4773465"/>
              <a:gd name="connsiteX243" fmla="*/ 51801 w 5013256"/>
              <a:gd name="connsiteY243" fmla="*/ 4325279 h 4773465"/>
              <a:gd name="connsiteX244" fmla="*/ 44649 w 5013256"/>
              <a:gd name="connsiteY244" fmla="*/ 4315353 h 4773465"/>
              <a:gd name="connsiteX245" fmla="*/ 38184 w 5013256"/>
              <a:gd name="connsiteY245" fmla="*/ 4305641 h 4773465"/>
              <a:gd name="connsiteX246" fmla="*/ 32088 w 5013256"/>
              <a:gd name="connsiteY246" fmla="*/ 4296195 h 4773465"/>
              <a:gd name="connsiteX247" fmla="*/ 26628 w 5013256"/>
              <a:gd name="connsiteY247" fmla="*/ 4286647 h 4773465"/>
              <a:gd name="connsiteX248" fmla="*/ 21855 w 5013256"/>
              <a:gd name="connsiteY248" fmla="*/ 4277313 h 4773465"/>
              <a:gd name="connsiteX249" fmla="*/ 17400 w 5013256"/>
              <a:gd name="connsiteY249" fmla="*/ 4267928 h 4773465"/>
              <a:gd name="connsiteX250" fmla="*/ 13631 w 5013256"/>
              <a:gd name="connsiteY250" fmla="*/ 4258758 h 4773465"/>
              <a:gd name="connsiteX251" fmla="*/ 10284 w 5013256"/>
              <a:gd name="connsiteY251" fmla="*/ 4250171 h 4773465"/>
              <a:gd name="connsiteX252" fmla="*/ 7521 w 5013256"/>
              <a:gd name="connsiteY252" fmla="*/ 4241164 h 4773465"/>
              <a:gd name="connsiteX253" fmla="*/ 5444 w 5013256"/>
              <a:gd name="connsiteY253" fmla="*/ 4232371 h 4773465"/>
              <a:gd name="connsiteX254" fmla="*/ 3789 w 5013256"/>
              <a:gd name="connsiteY254" fmla="*/ 4224163 h 4773465"/>
              <a:gd name="connsiteX255" fmla="*/ 2563 w 5013256"/>
              <a:gd name="connsiteY255" fmla="*/ 4214581 h 4773465"/>
              <a:gd name="connsiteX256" fmla="*/ 1501 w 5013256"/>
              <a:gd name="connsiteY256" fmla="*/ 4203994 h 4773465"/>
              <a:gd name="connsiteX257" fmla="*/ 447 w 5013256"/>
              <a:gd name="connsiteY257" fmla="*/ 4191450 h 4773465"/>
              <a:gd name="connsiteX258" fmla="*/ 193 w 5013256"/>
              <a:gd name="connsiteY258" fmla="*/ 4177798 h 4773465"/>
              <a:gd name="connsiteX259" fmla="*/ 0 w 5013256"/>
              <a:gd name="connsiteY259" fmla="*/ 4162506 h 4773465"/>
              <a:gd name="connsiteX260" fmla="*/ 236 w 5013256"/>
              <a:gd name="connsiteY260" fmla="*/ 4145841 h 4773465"/>
              <a:gd name="connsiteX261" fmla="*/ 215 w 5013256"/>
              <a:gd name="connsiteY261" fmla="*/ 4127587 h 4773465"/>
              <a:gd name="connsiteX262" fmla="*/ 942 w 5013256"/>
              <a:gd name="connsiteY262" fmla="*/ 4107908 h 4773465"/>
              <a:gd name="connsiteX263" fmla="*/ 1780 w 5013256"/>
              <a:gd name="connsiteY263" fmla="*/ 4086906 h 4773465"/>
              <a:gd name="connsiteX264" fmla="*/ 2680 w 5013256"/>
              <a:gd name="connsiteY264" fmla="*/ 4064265 h 4773465"/>
              <a:gd name="connsiteX265" fmla="*/ 4378 w 5013256"/>
              <a:gd name="connsiteY265" fmla="*/ 4040516 h 4773465"/>
              <a:gd name="connsiteX266" fmla="*/ 5768 w 5013256"/>
              <a:gd name="connsiteY266" fmla="*/ 4014861 h 4773465"/>
              <a:gd name="connsiteX267" fmla="*/ 7587 w 5013256"/>
              <a:gd name="connsiteY267" fmla="*/ 3987833 h 4773465"/>
              <a:gd name="connsiteX268" fmla="*/ 9785 w 5013256"/>
              <a:gd name="connsiteY268" fmla="*/ 3959113 h 4773465"/>
              <a:gd name="connsiteX269" fmla="*/ 12464 w 5013256"/>
              <a:gd name="connsiteY269" fmla="*/ 3929337 h 4773465"/>
              <a:gd name="connsiteX270" fmla="*/ 14886 w 5013256"/>
              <a:gd name="connsiteY270" fmla="*/ 3897972 h 4773465"/>
              <a:gd name="connsiteX271" fmla="*/ 18158 w 5013256"/>
              <a:gd name="connsiteY271" fmla="*/ 3865818 h 4773465"/>
              <a:gd name="connsiteX272" fmla="*/ 20898 w 5013256"/>
              <a:gd name="connsiteY272" fmla="*/ 3834402 h 4773465"/>
              <a:gd name="connsiteX273" fmla="*/ 24376 w 5013256"/>
              <a:gd name="connsiteY273" fmla="*/ 3803518 h 4773465"/>
              <a:gd name="connsiteX274" fmla="*/ 27906 w 5013256"/>
              <a:gd name="connsiteY274" fmla="*/ 3772952 h 4773465"/>
              <a:gd name="connsiteX275" fmla="*/ 31908 w 5013256"/>
              <a:gd name="connsiteY275" fmla="*/ 3743288 h 4773465"/>
              <a:gd name="connsiteX276" fmla="*/ 35909 w 5013256"/>
              <a:gd name="connsiteY276" fmla="*/ 3713624 h 4773465"/>
              <a:gd name="connsiteX277" fmla="*/ 39748 w 5013256"/>
              <a:gd name="connsiteY277" fmla="*/ 3684964 h 4773465"/>
              <a:gd name="connsiteX278" fmla="*/ 44273 w 5013256"/>
              <a:gd name="connsiteY278" fmla="*/ 3656519 h 4773465"/>
              <a:gd name="connsiteX279" fmla="*/ 48901 w 5013256"/>
              <a:gd name="connsiteY279" fmla="*/ 3628709 h 4773465"/>
              <a:gd name="connsiteX280" fmla="*/ 53315 w 5013256"/>
              <a:gd name="connsiteY280" fmla="*/ 3601587 h 4773465"/>
              <a:gd name="connsiteX281" fmla="*/ 58415 w 5013256"/>
              <a:gd name="connsiteY281" fmla="*/ 3574679 h 4773465"/>
              <a:gd name="connsiteX282" fmla="*/ 63567 w 5013256"/>
              <a:gd name="connsiteY282" fmla="*/ 3548088 h 4773465"/>
              <a:gd name="connsiteX283" fmla="*/ 69140 w 5013256"/>
              <a:gd name="connsiteY283" fmla="*/ 3522082 h 4773465"/>
              <a:gd name="connsiteX284" fmla="*/ 74497 w 5013256"/>
              <a:gd name="connsiteY284" fmla="*/ 3496763 h 4773465"/>
              <a:gd name="connsiteX285" fmla="*/ 80594 w 5013256"/>
              <a:gd name="connsiteY285" fmla="*/ 3471976 h 4773465"/>
              <a:gd name="connsiteX286" fmla="*/ 86106 w 5013256"/>
              <a:gd name="connsiteY286" fmla="*/ 3447609 h 4773465"/>
              <a:gd name="connsiteX287" fmla="*/ 88730 w 5013256"/>
              <a:gd name="connsiteY287" fmla="*/ 3429579 h 4773465"/>
              <a:gd name="connsiteX288" fmla="*/ 91827 w 5013256"/>
              <a:gd name="connsiteY288" fmla="*/ 3412450 h 4773465"/>
              <a:gd name="connsiteX289" fmla="*/ 95027 w 5013256"/>
              <a:gd name="connsiteY289" fmla="*/ 3395957 h 4773465"/>
              <a:gd name="connsiteX290" fmla="*/ 98595 w 5013256"/>
              <a:gd name="connsiteY290" fmla="*/ 3379730 h 4773465"/>
              <a:gd name="connsiteX291" fmla="*/ 102370 w 5013256"/>
              <a:gd name="connsiteY291" fmla="*/ 3364773 h 4773465"/>
              <a:gd name="connsiteX292" fmla="*/ 106514 w 5013256"/>
              <a:gd name="connsiteY292" fmla="*/ 3350083 h 4773465"/>
              <a:gd name="connsiteX293" fmla="*/ 111181 w 5013256"/>
              <a:gd name="connsiteY293" fmla="*/ 3336612 h 4773465"/>
              <a:gd name="connsiteX294" fmla="*/ 115952 w 5013256"/>
              <a:gd name="connsiteY294" fmla="*/ 3323777 h 4773465"/>
              <a:gd name="connsiteX295" fmla="*/ 120773 w 5013256"/>
              <a:gd name="connsiteY295" fmla="*/ 3311259 h 4773465"/>
              <a:gd name="connsiteX296" fmla="*/ 126385 w 5013256"/>
              <a:gd name="connsiteY296" fmla="*/ 3299592 h 4773465"/>
              <a:gd name="connsiteX297" fmla="*/ 131834 w 5013256"/>
              <a:gd name="connsiteY297" fmla="*/ 3288928 h 4773465"/>
              <a:gd name="connsiteX298" fmla="*/ 137703 w 5013256"/>
              <a:gd name="connsiteY298" fmla="*/ 3278849 h 4773465"/>
              <a:gd name="connsiteX299" fmla="*/ 143993 w 5013256"/>
              <a:gd name="connsiteY299" fmla="*/ 3269354 h 4773465"/>
              <a:gd name="connsiteX300" fmla="*/ 150437 w 5013256"/>
              <a:gd name="connsiteY300" fmla="*/ 3260812 h 4773465"/>
              <a:gd name="connsiteX301" fmla="*/ 154003 w 5013256"/>
              <a:gd name="connsiteY301" fmla="*/ 3256648 h 4773465"/>
              <a:gd name="connsiteX302" fmla="*/ 157620 w 5013256"/>
              <a:gd name="connsiteY302" fmla="*/ 3252802 h 4773465"/>
              <a:gd name="connsiteX303" fmla="*/ 161288 w 5013256"/>
              <a:gd name="connsiteY303" fmla="*/ 3249274 h 4773465"/>
              <a:gd name="connsiteX304" fmla="*/ 164956 w 5013256"/>
              <a:gd name="connsiteY304" fmla="*/ 3245745 h 4773465"/>
              <a:gd name="connsiteX305" fmla="*/ 172345 w 5013256"/>
              <a:gd name="connsiteY305" fmla="*/ 3239006 h 4773465"/>
              <a:gd name="connsiteX306" fmla="*/ 181056 w 5013256"/>
              <a:gd name="connsiteY306" fmla="*/ 3232379 h 4773465"/>
              <a:gd name="connsiteX307" fmla="*/ 190188 w 5013256"/>
              <a:gd name="connsiteY307" fmla="*/ 3226336 h 4773465"/>
              <a:gd name="connsiteX308" fmla="*/ 200325 w 5013256"/>
              <a:gd name="connsiteY308" fmla="*/ 3220456 h 4773465"/>
              <a:gd name="connsiteX309" fmla="*/ 211097 w 5013256"/>
              <a:gd name="connsiteY309" fmla="*/ 3214473 h 4773465"/>
              <a:gd name="connsiteX310" fmla="*/ 223244 w 5013256"/>
              <a:gd name="connsiteY310" fmla="*/ 3208919 h 4773465"/>
              <a:gd name="connsiteX311" fmla="*/ 235391 w 5013256"/>
              <a:gd name="connsiteY311" fmla="*/ 3203366 h 4773465"/>
              <a:gd name="connsiteX312" fmla="*/ 248911 w 5013256"/>
              <a:gd name="connsiteY312" fmla="*/ 3198242 h 4773465"/>
              <a:gd name="connsiteX313" fmla="*/ 262801 w 5013256"/>
              <a:gd name="connsiteY313" fmla="*/ 3193384 h 4773465"/>
              <a:gd name="connsiteX314" fmla="*/ 277696 w 5013256"/>
              <a:gd name="connsiteY314" fmla="*/ 3188690 h 4773465"/>
              <a:gd name="connsiteX315" fmla="*/ 293647 w 5013256"/>
              <a:gd name="connsiteY315" fmla="*/ 3184476 h 4773465"/>
              <a:gd name="connsiteX316" fmla="*/ 309865 w 5013256"/>
              <a:gd name="connsiteY316" fmla="*/ 3179894 h 4773465"/>
              <a:gd name="connsiteX317" fmla="*/ 327509 w 5013256"/>
              <a:gd name="connsiteY317" fmla="*/ 3176058 h 4773465"/>
              <a:gd name="connsiteX318" fmla="*/ 345469 w 5013256"/>
              <a:gd name="connsiteY318" fmla="*/ 3172171 h 4773465"/>
              <a:gd name="connsiteX319" fmla="*/ 364487 w 5013256"/>
              <a:gd name="connsiteY319" fmla="*/ 3168765 h 4773465"/>
              <a:gd name="connsiteX320" fmla="*/ 384140 w 5013256"/>
              <a:gd name="connsiteY320" fmla="*/ 3165256 h 4773465"/>
              <a:gd name="connsiteX321" fmla="*/ 407710 w 5013256"/>
              <a:gd name="connsiteY321" fmla="*/ 3161765 h 4773465"/>
              <a:gd name="connsiteX322" fmla="*/ 432653 w 5013256"/>
              <a:gd name="connsiteY322" fmla="*/ 3158703 h 4773465"/>
              <a:gd name="connsiteX323" fmla="*/ 458654 w 5013256"/>
              <a:gd name="connsiteY323" fmla="*/ 3156123 h 4773465"/>
              <a:gd name="connsiteX324" fmla="*/ 485762 w 5013256"/>
              <a:gd name="connsiteY324" fmla="*/ 3154341 h 4773465"/>
              <a:gd name="connsiteX325" fmla="*/ 514244 w 5013256"/>
              <a:gd name="connsiteY325" fmla="*/ 3152988 h 4773465"/>
              <a:gd name="connsiteX326" fmla="*/ 543464 w 5013256"/>
              <a:gd name="connsiteY326" fmla="*/ 3152168 h 4773465"/>
              <a:gd name="connsiteX327" fmla="*/ 574059 w 5013256"/>
              <a:gd name="connsiteY327" fmla="*/ 3151777 h 4773465"/>
              <a:gd name="connsiteX328" fmla="*/ 605444 w 5013256"/>
              <a:gd name="connsiteY328" fmla="*/ 3152237 h 4773465"/>
              <a:gd name="connsiteX329" fmla="*/ 638152 w 5013256"/>
              <a:gd name="connsiteY329" fmla="*/ 3152808 h 4773465"/>
              <a:gd name="connsiteX330" fmla="*/ 672337 w 5013256"/>
              <a:gd name="connsiteY330" fmla="*/ 3154444 h 4773465"/>
              <a:gd name="connsiteX331" fmla="*/ 706839 w 5013256"/>
              <a:gd name="connsiteY331" fmla="*/ 3156029 h 4773465"/>
              <a:gd name="connsiteX332" fmla="*/ 743137 w 5013256"/>
              <a:gd name="connsiteY332" fmla="*/ 3158627 h 4773465"/>
              <a:gd name="connsiteX333" fmla="*/ 780121 w 5013256"/>
              <a:gd name="connsiteY333" fmla="*/ 3161440 h 4773465"/>
              <a:gd name="connsiteX334" fmla="*/ 818213 w 5013256"/>
              <a:gd name="connsiteY334" fmla="*/ 3165051 h 4773465"/>
              <a:gd name="connsiteX335" fmla="*/ 857731 w 5013256"/>
              <a:gd name="connsiteY335" fmla="*/ 3169410 h 4773465"/>
              <a:gd name="connsiteX336" fmla="*/ 898253 w 5013256"/>
              <a:gd name="connsiteY336" fmla="*/ 3173932 h 4773465"/>
              <a:gd name="connsiteX337" fmla="*/ 938192 w 5013256"/>
              <a:gd name="connsiteY337" fmla="*/ 3178874 h 4773465"/>
              <a:gd name="connsiteX338" fmla="*/ 977177 w 5013256"/>
              <a:gd name="connsiteY338" fmla="*/ 3183971 h 4773465"/>
              <a:gd name="connsiteX339" fmla="*/ 1014522 w 5013256"/>
              <a:gd name="connsiteY339" fmla="*/ 3189008 h 4773465"/>
              <a:gd name="connsiteX340" fmla="*/ 1049590 w 5013256"/>
              <a:gd name="connsiteY340" fmla="*/ 3194087 h 4773465"/>
              <a:gd name="connsiteX341" fmla="*/ 1083387 w 5013256"/>
              <a:gd name="connsiteY341" fmla="*/ 3199373 h 4773465"/>
              <a:gd name="connsiteX342" fmla="*/ 1115544 w 5013256"/>
              <a:gd name="connsiteY342" fmla="*/ 3204597 h 4773465"/>
              <a:gd name="connsiteX343" fmla="*/ 1146111 w 5013256"/>
              <a:gd name="connsiteY343" fmla="*/ 3210080 h 4773465"/>
              <a:gd name="connsiteX344" fmla="*/ 1175038 w 5013256"/>
              <a:gd name="connsiteY344" fmla="*/ 3215501 h 4773465"/>
              <a:gd name="connsiteX345" fmla="*/ 1202325 w 5013256"/>
              <a:gd name="connsiteY345" fmla="*/ 3220863 h 4773465"/>
              <a:gd name="connsiteX346" fmla="*/ 1227971 w 5013256"/>
              <a:gd name="connsiteY346" fmla="*/ 3226164 h 4773465"/>
              <a:gd name="connsiteX347" fmla="*/ 1251761 w 5013256"/>
              <a:gd name="connsiteY347" fmla="*/ 3232092 h 4773465"/>
              <a:gd name="connsiteX348" fmla="*/ 1274229 w 5013256"/>
              <a:gd name="connsiteY348" fmla="*/ 3237908 h 4773465"/>
              <a:gd name="connsiteX349" fmla="*/ 1294739 w 5013256"/>
              <a:gd name="connsiteY349" fmla="*/ 3243715 h 4773465"/>
              <a:gd name="connsiteX350" fmla="*/ 1313925 w 5013256"/>
              <a:gd name="connsiteY350" fmla="*/ 3249410 h 4773465"/>
              <a:gd name="connsiteX351" fmla="*/ 1331205 w 5013256"/>
              <a:gd name="connsiteY351" fmla="*/ 3255414 h 4773465"/>
              <a:gd name="connsiteX352" fmla="*/ 1346896 w 5013256"/>
              <a:gd name="connsiteY352" fmla="*/ 3261676 h 4773465"/>
              <a:gd name="connsiteX353" fmla="*/ 1352024 w 5013256"/>
              <a:gd name="connsiteY353" fmla="*/ 3263127 h 4773465"/>
              <a:gd name="connsiteX354" fmla="*/ 1357572 w 5013256"/>
              <a:gd name="connsiteY354" fmla="*/ 3265163 h 4773465"/>
              <a:gd name="connsiteX355" fmla="*/ 1362802 w 5013256"/>
              <a:gd name="connsiteY355" fmla="*/ 3267250 h 4773465"/>
              <a:gd name="connsiteX356" fmla="*/ 1368187 w 5013256"/>
              <a:gd name="connsiteY356" fmla="*/ 3270290 h 4773465"/>
              <a:gd name="connsiteX357" fmla="*/ 1373571 w 5013256"/>
              <a:gd name="connsiteY357" fmla="*/ 3273331 h 4773465"/>
              <a:gd name="connsiteX358" fmla="*/ 1379007 w 5013256"/>
              <a:gd name="connsiteY358" fmla="*/ 3276689 h 4773465"/>
              <a:gd name="connsiteX359" fmla="*/ 1384126 w 5013256"/>
              <a:gd name="connsiteY359" fmla="*/ 3280098 h 4773465"/>
              <a:gd name="connsiteX360" fmla="*/ 1389347 w 5013256"/>
              <a:gd name="connsiteY360" fmla="*/ 3284143 h 4773465"/>
              <a:gd name="connsiteX361" fmla="*/ 1394620 w 5013256"/>
              <a:gd name="connsiteY361" fmla="*/ 3288505 h 4773465"/>
              <a:gd name="connsiteX362" fmla="*/ 1399256 w 5013256"/>
              <a:gd name="connsiteY362" fmla="*/ 3292971 h 4773465"/>
              <a:gd name="connsiteX363" fmla="*/ 1404683 w 5013256"/>
              <a:gd name="connsiteY363" fmla="*/ 3298286 h 4773465"/>
              <a:gd name="connsiteX364" fmla="*/ 1409793 w 5013256"/>
              <a:gd name="connsiteY364" fmla="*/ 3303653 h 4773465"/>
              <a:gd name="connsiteX365" fmla="*/ 1414953 w 5013256"/>
              <a:gd name="connsiteY365" fmla="*/ 3309338 h 4773465"/>
              <a:gd name="connsiteX366" fmla="*/ 1419847 w 5013256"/>
              <a:gd name="connsiteY366" fmla="*/ 3315392 h 4773465"/>
              <a:gd name="connsiteX367" fmla="*/ 1424793 w 5013256"/>
              <a:gd name="connsiteY367" fmla="*/ 3321763 h 4773465"/>
              <a:gd name="connsiteX368" fmla="*/ 1429790 w 5013256"/>
              <a:gd name="connsiteY368" fmla="*/ 3328452 h 4773465"/>
              <a:gd name="connsiteX369" fmla="*/ 1434890 w 5013256"/>
              <a:gd name="connsiteY369" fmla="*/ 3335777 h 4773465"/>
              <a:gd name="connsiteX370" fmla="*/ 1439939 w 5013256"/>
              <a:gd name="connsiteY370" fmla="*/ 3342784 h 4773465"/>
              <a:gd name="connsiteX371" fmla="*/ 1444506 w 5013256"/>
              <a:gd name="connsiteY371" fmla="*/ 3350847 h 4773465"/>
              <a:gd name="connsiteX372" fmla="*/ 1449340 w 5013256"/>
              <a:gd name="connsiteY372" fmla="*/ 3358541 h 4773465"/>
              <a:gd name="connsiteX373" fmla="*/ 1454328 w 5013256"/>
              <a:gd name="connsiteY373" fmla="*/ 3367188 h 4773465"/>
              <a:gd name="connsiteX374" fmla="*/ 1458998 w 5013256"/>
              <a:gd name="connsiteY374" fmla="*/ 3375886 h 4773465"/>
              <a:gd name="connsiteX375" fmla="*/ 1464089 w 5013256"/>
              <a:gd name="connsiteY375" fmla="*/ 3385168 h 4773465"/>
              <a:gd name="connsiteX376" fmla="*/ 1468544 w 5013256"/>
              <a:gd name="connsiteY376" fmla="*/ 3394553 h 4773465"/>
              <a:gd name="connsiteX377" fmla="*/ 1478297 w 5013256"/>
              <a:gd name="connsiteY377" fmla="*/ 3414491 h 4773465"/>
              <a:gd name="connsiteX378" fmla="*/ 1487568 w 5013256"/>
              <a:gd name="connsiteY378" fmla="*/ 3435486 h 4773465"/>
              <a:gd name="connsiteX379" fmla="*/ 1496778 w 5013256"/>
              <a:gd name="connsiteY379" fmla="*/ 3458120 h 4773465"/>
              <a:gd name="connsiteX380" fmla="*/ 1505876 w 5013256"/>
              <a:gd name="connsiteY380" fmla="*/ 3482076 h 4773465"/>
              <a:gd name="connsiteX381" fmla="*/ 1512365 w 5013256"/>
              <a:gd name="connsiteY381" fmla="*/ 3497978 h 4773465"/>
              <a:gd name="connsiteX382" fmla="*/ 1518116 w 5013256"/>
              <a:gd name="connsiteY382" fmla="*/ 3513348 h 4773465"/>
              <a:gd name="connsiteX383" fmla="*/ 1524451 w 5013256"/>
              <a:gd name="connsiteY383" fmla="*/ 3528297 h 4773465"/>
              <a:gd name="connsiteX384" fmla="*/ 1531001 w 5013256"/>
              <a:gd name="connsiteY384" fmla="*/ 3542560 h 4773465"/>
              <a:gd name="connsiteX385" fmla="*/ 1536812 w 5013256"/>
              <a:gd name="connsiteY385" fmla="*/ 3556289 h 4773465"/>
              <a:gd name="connsiteX386" fmla="*/ 1543156 w 5013256"/>
              <a:gd name="connsiteY386" fmla="*/ 3569281 h 4773465"/>
              <a:gd name="connsiteX387" fmla="*/ 1549500 w 5013256"/>
              <a:gd name="connsiteY387" fmla="*/ 3582273 h 4773465"/>
              <a:gd name="connsiteX388" fmla="*/ 1555741 w 5013256"/>
              <a:gd name="connsiteY388" fmla="*/ 3594629 h 4773465"/>
              <a:gd name="connsiteX389" fmla="*/ 1561828 w 5013256"/>
              <a:gd name="connsiteY389" fmla="*/ 3606032 h 4773465"/>
              <a:gd name="connsiteX390" fmla="*/ 1567545 w 5013256"/>
              <a:gd name="connsiteY390" fmla="*/ 3617169 h 4773465"/>
              <a:gd name="connsiteX391" fmla="*/ 1573795 w 5013256"/>
              <a:gd name="connsiteY391" fmla="*/ 3627567 h 4773465"/>
              <a:gd name="connsiteX392" fmla="*/ 1580046 w 5013256"/>
              <a:gd name="connsiteY392" fmla="*/ 3637966 h 4773465"/>
              <a:gd name="connsiteX393" fmla="*/ 1586141 w 5013256"/>
              <a:gd name="connsiteY393" fmla="*/ 3647412 h 4773465"/>
              <a:gd name="connsiteX394" fmla="*/ 1592083 w 5013256"/>
              <a:gd name="connsiteY394" fmla="*/ 3655904 h 4773465"/>
              <a:gd name="connsiteX395" fmla="*/ 1598076 w 5013256"/>
              <a:gd name="connsiteY395" fmla="*/ 3664714 h 4773465"/>
              <a:gd name="connsiteX396" fmla="*/ 1604232 w 5013256"/>
              <a:gd name="connsiteY396" fmla="*/ 3672520 h 4773465"/>
              <a:gd name="connsiteX397" fmla="*/ 1610286 w 5013256"/>
              <a:gd name="connsiteY397" fmla="*/ 3679690 h 4773465"/>
              <a:gd name="connsiteX398" fmla="*/ 1616021 w 5013256"/>
              <a:gd name="connsiteY398" fmla="*/ 3686912 h 4773465"/>
              <a:gd name="connsiteX399" fmla="*/ 1621869 w 5013256"/>
              <a:gd name="connsiteY399" fmla="*/ 3692811 h 4773465"/>
              <a:gd name="connsiteX400" fmla="*/ 1627768 w 5013256"/>
              <a:gd name="connsiteY400" fmla="*/ 3699028 h 4773465"/>
              <a:gd name="connsiteX401" fmla="*/ 1633831 w 5013256"/>
              <a:gd name="connsiteY401" fmla="*/ 3704241 h 4773465"/>
              <a:gd name="connsiteX402" fmla="*/ 1639791 w 5013256"/>
              <a:gd name="connsiteY402" fmla="*/ 3708818 h 4773465"/>
              <a:gd name="connsiteX403" fmla="*/ 1645699 w 5013256"/>
              <a:gd name="connsiteY403" fmla="*/ 3713077 h 4773465"/>
              <a:gd name="connsiteX404" fmla="*/ 1651504 w 5013256"/>
              <a:gd name="connsiteY404" fmla="*/ 3716702 h 4773465"/>
              <a:gd name="connsiteX405" fmla="*/ 1657258 w 5013256"/>
              <a:gd name="connsiteY405" fmla="*/ 3720008 h 4773465"/>
              <a:gd name="connsiteX406" fmla="*/ 1663176 w 5013256"/>
              <a:gd name="connsiteY406" fmla="*/ 3722310 h 4773465"/>
              <a:gd name="connsiteX407" fmla="*/ 1668724 w 5013256"/>
              <a:gd name="connsiteY407" fmla="*/ 3724346 h 4773465"/>
              <a:gd name="connsiteX408" fmla="*/ 1674487 w 5013256"/>
              <a:gd name="connsiteY408" fmla="*/ 3725694 h 4773465"/>
              <a:gd name="connsiteX409" fmla="*/ 1680250 w 5013256"/>
              <a:gd name="connsiteY409" fmla="*/ 3727043 h 4773465"/>
              <a:gd name="connsiteX410" fmla="*/ 1686442 w 5013256"/>
              <a:gd name="connsiteY410" fmla="*/ 3727018 h 4773465"/>
              <a:gd name="connsiteX411" fmla="*/ 1692000 w 5013256"/>
              <a:gd name="connsiteY411" fmla="*/ 3727096 h 4773465"/>
              <a:gd name="connsiteX412" fmla="*/ 1697720 w 5013256"/>
              <a:gd name="connsiteY412" fmla="*/ 3726170 h 4773465"/>
              <a:gd name="connsiteX413" fmla="*/ 1727510 w 5013256"/>
              <a:gd name="connsiteY413" fmla="*/ 3716781 h 4773465"/>
              <a:gd name="connsiteX414" fmla="*/ 1765660 w 5013256"/>
              <a:gd name="connsiteY414" fmla="*/ 3696583 h 4773465"/>
              <a:gd name="connsiteX415" fmla="*/ 1811105 w 5013256"/>
              <a:gd name="connsiteY415" fmla="*/ 3667054 h 4773465"/>
              <a:gd name="connsiteX416" fmla="*/ 1863260 w 5013256"/>
              <a:gd name="connsiteY416" fmla="*/ 3628613 h 4773465"/>
              <a:gd name="connsiteX417" fmla="*/ 1922126 w 5013256"/>
              <a:gd name="connsiteY417" fmla="*/ 3581260 h 4773465"/>
              <a:gd name="connsiteX418" fmla="*/ 1986370 w 5013256"/>
              <a:gd name="connsiteY418" fmla="*/ 3526843 h 4773465"/>
              <a:gd name="connsiteX419" fmla="*/ 2055942 w 5013256"/>
              <a:gd name="connsiteY419" fmla="*/ 3465041 h 4773465"/>
              <a:gd name="connsiteX420" fmla="*/ 2129775 w 5013256"/>
              <a:gd name="connsiteY420" fmla="*/ 3397334 h 4773465"/>
              <a:gd name="connsiteX421" fmla="*/ 2207604 w 5013256"/>
              <a:gd name="connsiteY421" fmla="*/ 3324089 h 4773465"/>
              <a:gd name="connsiteX422" fmla="*/ 2288896 w 5013256"/>
              <a:gd name="connsiteY422" fmla="*/ 3246044 h 4773465"/>
              <a:gd name="connsiteX423" fmla="*/ 2372748 w 5013256"/>
              <a:gd name="connsiteY423" fmla="*/ 3163673 h 4773465"/>
              <a:gd name="connsiteX424" fmla="*/ 2458998 w 5013256"/>
              <a:gd name="connsiteY424" fmla="*/ 3077979 h 4773465"/>
              <a:gd name="connsiteX425" fmla="*/ 2546743 w 5013256"/>
              <a:gd name="connsiteY425" fmla="*/ 2989435 h 4773465"/>
              <a:gd name="connsiteX426" fmla="*/ 2635132 w 5013256"/>
              <a:gd name="connsiteY426" fmla="*/ 2898830 h 4773465"/>
              <a:gd name="connsiteX427" fmla="*/ 2724321 w 5013256"/>
              <a:gd name="connsiteY427" fmla="*/ 2807118 h 4773465"/>
              <a:gd name="connsiteX428" fmla="*/ 2813089 w 5013256"/>
              <a:gd name="connsiteY428" fmla="*/ 2714822 h 4773465"/>
              <a:gd name="connsiteX429" fmla="*/ 2900852 w 5013256"/>
              <a:gd name="connsiteY429" fmla="*/ 2622363 h 4773465"/>
              <a:gd name="connsiteX430" fmla="*/ 2987395 w 5013256"/>
              <a:gd name="connsiteY430" fmla="*/ 2530427 h 4773465"/>
              <a:gd name="connsiteX431" fmla="*/ 3071971 w 5013256"/>
              <a:gd name="connsiteY431" fmla="*/ 2440440 h 4773465"/>
              <a:gd name="connsiteX432" fmla="*/ 3153575 w 5013256"/>
              <a:gd name="connsiteY432" fmla="*/ 2352238 h 4773465"/>
              <a:gd name="connsiteX433" fmla="*/ 3232730 w 5013256"/>
              <a:gd name="connsiteY433" fmla="*/ 2267042 h 4773465"/>
              <a:gd name="connsiteX434" fmla="*/ 3307529 w 5013256"/>
              <a:gd name="connsiteY434" fmla="*/ 2185159 h 4773465"/>
              <a:gd name="connsiteX435" fmla="*/ 3377860 w 5013256"/>
              <a:gd name="connsiteY435" fmla="*/ 2107911 h 4773465"/>
              <a:gd name="connsiteX436" fmla="*/ 3443673 w 5013256"/>
              <a:gd name="connsiteY436" fmla="*/ 2034982 h 4773465"/>
              <a:gd name="connsiteX437" fmla="*/ 3503952 w 5013256"/>
              <a:gd name="connsiteY437" fmla="*/ 1968165 h 4773465"/>
              <a:gd name="connsiteX438" fmla="*/ 3557694 w 5013256"/>
              <a:gd name="connsiteY438" fmla="*/ 1907298 h 4773465"/>
              <a:gd name="connsiteX439" fmla="*/ 3604837 w 5013256"/>
              <a:gd name="connsiteY439" fmla="*/ 1854019 h 4773465"/>
              <a:gd name="connsiteX440" fmla="*/ 3644643 w 5013256"/>
              <a:gd name="connsiteY440" fmla="*/ 1807798 h 4773465"/>
              <a:gd name="connsiteX441" fmla="*/ 3677051 w 5013256"/>
              <a:gd name="connsiteY441" fmla="*/ 1770273 h 4773465"/>
              <a:gd name="connsiteX442" fmla="*/ 3700155 w 5013256"/>
              <a:gd name="connsiteY442" fmla="*/ 1741753 h 4773465"/>
              <a:gd name="connsiteX443" fmla="*/ 3714427 w 5013256"/>
              <a:gd name="connsiteY443" fmla="*/ 1723141 h 4773465"/>
              <a:gd name="connsiteX444" fmla="*/ 3719015 w 5013256"/>
              <a:gd name="connsiteY444" fmla="*/ 1715225 h 4773465"/>
              <a:gd name="connsiteX445" fmla="*/ 3718346 w 5013256"/>
              <a:gd name="connsiteY445" fmla="*/ 1711095 h 4773465"/>
              <a:gd name="connsiteX446" fmla="*/ 3717411 w 5013256"/>
              <a:gd name="connsiteY446" fmla="*/ 1707334 h 4773465"/>
              <a:gd name="connsiteX447" fmla="*/ 3716210 w 5013256"/>
              <a:gd name="connsiteY447" fmla="*/ 1703942 h 4773465"/>
              <a:gd name="connsiteX448" fmla="*/ 3714742 w 5013256"/>
              <a:gd name="connsiteY448" fmla="*/ 1700920 h 4773465"/>
              <a:gd name="connsiteX449" fmla="*/ 3712956 w 5013256"/>
              <a:gd name="connsiteY449" fmla="*/ 1697949 h 4773465"/>
              <a:gd name="connsiteX450" fmla="*/ 3710904 w 5013256"/>
              <a:gd name="connsiteY450" fmla="*/ 1695347 h 4773465"/>
              <a:gd name="connsiteX451" fmla="*/ 3708585 w 5013256"/>
              <a:gd name="connsiteY451" fmla="*/ 1693114 h 4773465"/>
              <a:gd name="connsiteX452" fmla="*/ 3706318 w 5013256"/>
              <a:gd name="connsiteY452" fmla="*/ 1691199 h 4773465"/>
              <a:gd name="connsiteX453" fmla="*/ 3703476 w 5013256"/>
              <a:gd name="connsiteY453" fmla="*/ 1687747 h 4773465"/>
              <a:gd name="connsiteX454" fmla="*/ 3699844 w 5013256"/>
              <a:gd name="connsiteY454" fmla="*/ 1683445 h 4773465"/>
              <a:gd name="connsiteX455" fmla="*/ 3695207 w 5013256"/>
              <a:gd name="connsiteY455" fmla="*/ 1678980 h 4773465"/>
              <a:gd name="connsiteX456" fmla="*/ 3689144 w 5013256"/>
              <a:gd name="connsiteY456" fmla="*/ 1673767 h 4773465"/>
              <a:gd name="connsiteX457" fmla="*/ 3682395 w 5013256"/>
              <a:gd name="connsiteY457" fmla="*/ 1668340 h 4773465"/>
              <a:gd name="connsiteX458" fmla="*/ 3674486 w 5013256"/>
              <a:gd name="connsiteY458" fmla="*/ 1661796 h 4773465"/>
              <a:gd name="connsiteX459" fmla="*/ 3665890 w 5013256"/>
              <a:gd name="connsiteY459" fmla="*/ 1655038 h 4773465"/>
              <a:gd name="connsiteX460" fmla="*/ 3655920 w 5013256"/>
              <a:gd name="connsiteY460" fmla="*/ 1647850 h 4773465"/>
              <a:gd name="connsiteX461" fmla="*/ 3633343 w 5013256"/>
              <a:gd name="connsiteY461" fmla="*/ 1631293 h 4773465"/>
              <a:gd name="connsiteX462" fmla="*/ 3606592 w 5013256"/>
              <a:gd name="connsiteY462" fmla="*/ 1613129 h 4773465"/>
              <a:gd name="connsiteX463" fmla="*/ 3575831 w 5013256"/>
              <a:gd name="connsiteY463" fmla="*/ 1592356 h 4773465"/>
              <a:gd name="connsiteX464" fmla="*/ 3541480 w 5013256"/>
              <a:gd name="connsiteY464" fmla="*/ 1569555 h 4773465"/>
              <a:gd name="connsiteX465" fmla="*/ 3506545 w 5013256"/>
              <a:gd name="connsiteY465" fmla="*/ 1547175 h 4773465"/>
              <a:gd name="connsiteX466" fmla="*/ 3475887 w 5013256"/>
              <a:gd name="connsiteY466" fmla="*/ 1527036 h 4773465"/>
              <a:gd name="connsiteX467" fmla="*/ 3448338 w 5013256"/>
              <a:gd name="connsiteY467" fmla="*/ 1509980 h 4773465"/>
              <a:gd name="connsiteX468" fmla="*/ 3424747 w 5013256"/>
              <a:gd name="connsiteY468" fmla="*/ 1495217 h 4773465"/>
              <a:gd name="connsiteX469" fmla="*/ 3405167 w 5013256"/>
              <a:gd name="connsiteY469" fmla="*/ 1483066 h 4773465"/>
              <a:gd name="connsiteX470" fmla="*/ 3388910 w 5013256"/>
              <a:gd name="connsiteY470" fmla="*/ 1473310 h 4773465"/>
              <a:gd name="connsiteX471" fmla="*/ 3376346 w 5013256"/>
              <a:gd name="connsiteY471" fmla="*/ 1466216 h 4773465"/>
              <a:gd name="connsiteX472" fmla="*/ 3367474 w 5013256"/>
              <a:gd name="connsiteY472" fmla="*/ 1461784 h 4773465"/>
              <a:gd name="connsiteX473" fmla="*/ 3363833 w 5013256"/>
              <a:gd name="connsiteY473" fmla="*/ 1459439 h 4773465"/>
              <a:gd name="connsiteX474" fmla="*/ 3359874 w 5013256"/>
              <a:gd name="connsiteY474" fmla="*/ 1457146 h 4773465"/>
              <a:gd name="connsiteX475" fmla="*/ 3355966 w 5013256"/>
              <a:gd name="connsiteY475" fmla="*/ 1455171 h 4773465"/>
              <a:gd name="connsiteX476" fmla="*/ 3352540 w 5013256"/>
              <a:gd name="connsiteY476" fmla="*/ 1452140 h 4773465"/>
              <a:gd name="connsiteX477" fmla="*/ 3348899 w 5013256"/>
              <a:gd name="connsiteY477" fmla="*/ 1449795 h 4773465"/>
              <a:gd name="connsiteX478" fmla="*/ 3345421 w 5013256"/>
              <a:gd name="connsiteY478" fmla="*/ 1446446 h 4773465"/>
              <a:gd name="connsiteX479" fmla="*/ 3341626 w 5013256"/>
              <a:gd name="connsiteY479" fmla="*/ 1443149 h 4773465"/>
              <a:gd name="connsiteX480" fmla="*/ 3338199 w 5013256"/>
              <a:gd name="connsiteY480" fmla="*/ 1440117 h 4773465"/>
              <a:gd name="connsiteX481" fmla="*/ 3335306 w 5013256"/>
              <a:gd name="connsiteY481" fmla="*/ 1436348 h 4773465"/>
              <a:gd name="connsiteX482" fmla="*/ 3331725 w 5013256"/>
              <a:gd name="connsiteY482" fmla="*/ 1432363 h 4773465"/>
              <a:gd name="connsiteX483" fmla="*/ 3328780 w 5013256"/>
              <a:gd name="connsiteY483" fmla="*/ 1428276 h 4773465"/>
              <a:gd name="connsiteX484" fmla="*/ 3325835 w 5013256"/>
              <a:gd name="connsiteY484" fmla="*/ 1424188 h 4773465"/>
              <a:gd name="connsiteX485" fmla="*/ 3322787 w 5013256"/>
              <a:gd name="connsiteY485" fmla="*/ 1419466 h 4773465"/>
              <a:gd name="connsiteX486" fmla="*/ 3320109 w 5013256"/>
              <a:gd name="connsiteY486" fmla="*/ 1415009 h 4773465"/>
              <a:gd name="connsiteX487" fmla="*/ 3317009 w 5013256"/>
              <a:gd name="connsiteY487" fmla="*/ 1409969 h 4773465"/>
              <a:gd name="connsiteX488" fmla="*/ 3314228 w 5013256"/>
              <a:gd name="connsiteY488" fmla="*/ 1404877 h 4773465"/>
              <a:gd name="connsiteX489" fmla="*/ 3308931 w 5013256"/>
              <a:gd name="connsiteY489" fmla="*/ 1394324 h 4773465"/>
              <a:gd name="connsiteX490" fmla="*/ 3304115 w 5013256"/>
              <a:gd name="connsiteY490" fmla="*/ 1382715 h 4773465"/>
              <a:gd name="connsiteX491" fmla="*/ 3299515 w 5013256"/>
              <a:gd name="connsiteY491" fmla="*/ 1370419 h 4773465"/>
              <a:gd name="connsiteX492" fmla="*/ 3295395 w 5013256"/>
              <a:gd name="connsiteY492" fmla="*/ 1357067 h 4773465"/>
              <a:gd name="connsiteX493" fmla="*/ 3291543 w 5013256"/>
              <a:gd name="connsiteY493" fmla="*/ 1343346 h 4773465"/>
              <a:gd name="connsiteX494" fmla="*/ 3287802 w 5013256"/>
              <a:gd name="connsiteY494" fmla="*/ 1328302 h 4773465"/>
              <a:gd name="connsiteX495" fmla="*/ 3284645 w 5013256"/>
              <a:gd name="connsiteY495" fmla="*/ 1312839 h 4773465"/>
              <a:gd name="connsiteX496" fmla="*/ 3281600 w 5013256"/>
              <a:gd name="connsiteY496" fmla="*/ 1296053 h 4773465"/>
              <a:gd name="connsiteX497" fmla="*/ 3281189 w 5013256"/>
              <a:gd name="connsiteY497" fmla="*/ 1293511 h 4773465"/>
              <a:gd name="connsiteX498" fmla="*/ 3280674 w 5013256"/>
              <a:gd name="connsiteY498" fmla="*/ 1290334 h 4773465"/>
              <a:gd name="connsiteX499" fmla="*/ 3279448 w 5013256"/>
              <a:gd name="connsiteY499" fmla="*/ 1280752 h 4773465"/>
              <a:gd name="connsiteX500" fmla="*/ 3278540 w 5013256"/>
              <a:gd name="connsiteY500" fmla="*/ 1271118 h 4773465"/>
              <a:gd name="connsiteX501" fmla="*/ 3278165 w 5013256"/>
              <a:gd name="connsiteY501" fmla="*/ 1260746 h 4773465"/>
              <a:gd name="connsiteX502" fmla="*/ 3278108 w 5013256"/>
              <a:gd name="connsiteY502" fmla="*/ 1250323 h 4773465"/>
              <a:gd name="connsiteX503" fmla="*/ 3278050 w 5013256"/>
              <a:gd name="connsiteY503" fmla="*/ 1239899 h 4773465"/>
              <a:gd name="connsiteX504" fmla="*/ 3278895 w 5013256"/>
              <a:gd name="connsiteY504" fmla="*/ 1229004 h 4773465"/>
              <a:gd name="connsiteX505" fmla="*/ 3280006 w 5013256"/>
              <a:gd name="connsiteY505" fmla="*/ 1217739 h 4773465"/>
              <a:gd name="connsiteX506" fmla="*/ 3281435 w 5013256"/>
              <a:gd name="connsiteY506" fmla="*/ 1206423 h 4773465"/>
              <a:gd name="connsiteX507" fmla="*/ 3283499 w 5013256"/>
              <a:gd name="connsiteY507" fmla="*/ 1195004 h 4773465"/>
              <a:gd name="connsiteX508" fmla="*/ 3285830 w 5013256"/>
              <a:gd name="connsiteY508" fmla="*/ 1183215 h 4773465"/>
              <a:gd name="connsiteX509" fmla="*/ 3288479 w 5013256"/>
              <a:gd name="connsiteY509" fmla="*/ 1171376 h 4773465"/>
              <a:gd name="connsiteX510" fmla="*/ 3291711 w 5013256"/>
              <a:gd name="connsiteY510" fmla="*/ 1159115 h 4773465"/>
              <a:gd name="connsiteX511" fmla="*/ 3295210 w 5013256"/>
              <a:gd name="connsiteY511" fmla="*/ 1146486 h 4773465"/>
              <a:gd name="connsiteX512" fmla="*/ 3299079 w 5013256"/>
              <a:gd name="connsiteY512" fmla="*/ 1134122 h 4773465"/>
              <a:gd name="connsiteX513" fmla="*/ 3303849 w 5013256"/>
              <a:gd name="connsiteY513" fmla="*/ 1121287 h 4773465"/>
              <a:gd name="connsiteX514" fmla="*/ 3308517 w 5013256"/>
              <a:gd name="connsiteY514" fmla="*/ 1107816 h 4773465"/>
              <a:gd name="connsiteX515" fmla="*/ 3313605 w 5013256"/>
              <a:gd name="connsiteY515" fmla="*/ 1094929 h 4773465"/>
              <a:gd name="connsiteX516" fmla="*/ 3319595 w 5013256"/>
              <a:gd name="connsiteY516" fmla="*/ 1081570 h 4773465"/>
              <a:gd name="connsiteX517" fmla="*/ 3325165 w 5013256"/>
              <a:gd name="connsiteY517" fmla="*/ 1067627 h 4773465"/>
              <a:gd name="connsiteX518" fmla="*/ 3332057 w 5013256"/>
              <a:gd name="connsiteY518" fmla="*/ 1053796 h 4773465"/>
              <a:gd name="connsiteX519" fmla="*/ 3338846 w 5013256"/>
              <a:gd name="connsiteY519" fmla="*/ 1039329 h 4773465"/>
              <a:gd name="connsiteX520" fmla="*/ 3346322 w 5013256"/>
              <a:gd name="connsiteY520" fmla="*/ 1025078 h 4773465"/>
              <a:gd name="connsiteX521" fmla="*/ 3354065 w 5013256"/>
              <a:gd name="connsiteY521" fmla="*/ 1010457 h 4773465"/>
              <a:gd name="connsiteX522" fmla="*/ 3362126 w 5013256"/>
              <a:gd name="connsiteY522" fmla="*/ 995784 h 4773465"/>
              <a:gd name="connsiteX523" fmla="*/ 3370719 w 5013256"/>
              <a:gd name="connsiteY523" fmla="*/ 980373 h 4773465"/>
              <a:gd name="connsiteX524" fmla="*/ 3379415 w 5013256"/>
              <a:gd name="connsiteY524" fmla="*/ 965598 h 4773465"/>
              <a:gd name="connsiteX525" fmla="*/ 3388910 w 5013256"/>
              <a:gd name="connsiteY525" fmla="*/ 949715 h 4773465"/>
              <a:gd name="connsiteX526" fmla="*/ 3398457 w 5013256"/>
              <a:gd name="connsiteY526" fmla="*/ 934150 h 4773465"/>
              <a:gd name="connsiteX527" fmla="*/ 3408854 w 5013256"/>
              <a:gd name="connsiteY527" fmla="*/ 917795 h 4773465"/>
              <a:gd name="connsiteX528" fmla="*/ 3419354 w 5013256"/>
              <a:gd name="connsiteY528" fmla="*/ 902076 h 4773465"/>
              <a:gd name="connsiteX529" fmla="*/ 3430387 w 5013256"/>
              <a:gd name="connsiteY529" fmla="*/ 885618 h 4773465"/>
              <a:gd name="connsiteX530" fmla="*/ 3442005 w 5013256"/>
              <a:gd name="connsiteY530" fmla="*/ 868739 h 4773465"/>
              <a:gd name="connsiteX531" fmla="*/ 3453355 w 5013256"/>
              <a:gd name="connsiteY531" fmla="*/ 852230 h 4773465"/>
              <a:gd name="connsiteX532" fmla="*/ 3465608 w 5013256"/>
              <a:gd name="connsiteY532" fmla="*/ 835248 h 4773465"/>
              <a:gd name="connsiteX533" fmla="*/ 3477912 w 5013256"/>
              <a:gd name="connsiteY533" fmla="*/ 818584 h 4773465"/>
              <a:gd name="connsiteX534" fmla="*/ 3490216 w 5013256"/>
              <a:gd name="connsiteY534" fmla="*/ 801921 h 4773465"/>
              <a:gd name="connsiteX535" fmla="*/ 3503104 w 5013256"/>
              <a:gd name="connsiteY535" fmla="*/ 784836 h 4773465"/>
              <a:gd name="connsiteX536" fmla="*/ 3515993 w 5013256"/>
              <a:gd name="connsiteY536" fmla="*/ 767752 h 4773465"/>
              <a:gd name="connsiteX537" fmla="*/ 3529517 w 5013256"/>
              <a:gd name="connsiteY537" fmla="*/ 750564 h 4773465"/>
              <a:gd name="connsiteX538" fmla="*/ 3543092 w 5013256"/>
              <a:gd name="connsiteY538" fmla="*/ 733695 h 4773465"/>
              <a:gd name="connsiteX539" fmla="*/ 3556667 w 5013256"/>
              <a:gd name="connsiteY539" fmla="*/ 716825 h 4773465"/>
              <a:gd name="connsiteX540" fmla="*/ 3570827 w 5013256"/>
              <a:gd name="connsiteY540" fmla="*/ 699535 h 4773465"/>
              <a:gd name="connsiteX541" fmla="*/ 3585304 w 5013256"/>
              <a:gd name="connsiteY541" fmla="*/ 682193 h 4773465"/>
              <a:gd name="connsiteX542" fmla="*/ 3599782 w 5013256"/>
              <a:gd name="connsiteY542" fmla="*/ 664851 h 4773465"/>
              <a:gd name="connsiteX543" fmla="*/ 3614628 w 5013256"/>
              <a:gd name="connsiteY543" fmla="*/ 647776 h 4773465"/>
              <a:gd name="connsiteX544" fmla="*/ 3630059 w 5013256"/>
              <a:gd name="connsiteY544" fmla="*/ 630280 h 4773465"/>
              <a:gd name="connsiteX545" fmla="*/ 3645542 w 5013256"/>
              <a:gd name="connsiteY545" fmla="*/ 613101 h 4773465"/>
              <a:gd name="connsiteX546" fmla="*/ 3661290 w 5013256"/>
              <a:gd name="connsiteY546" fmla="*/ 595553 h 4773465"/>
              <a:gd name="connsiteX547" fmla="*/ 3693423 w 5013256"/>
              <a:gd name="connsiteY547" fmla="*/ 560355 h 4773465"/>
              <a:gd name="connsiteX548" fmla="*/ 3726509 w 5013256"/>
              <a:gd name="connsiteY548" fmla="*/ 525002 h 4773465"/>
              <a:gd name="connsiteX549" fmla="*/ 3760970 w 5013256"/>
              <a:gd name="connsiteY549" fmla="*/ 490079 h 4773465"/>
              <a:gd name="connsiteX550" fmla="*/ 3796281 w 5013256"/>
              <a:gd name="connsiteY550" fmla="*/ 454366 h 4773465"/>
              <a:gd name="connsiteX551" fmla="*/ 3832863 w 5013256"/>
              <a:gd name="connsiteY551" fmla="*/ 418447 h 4773465"/>
              <a:gd name="connsiteX552" fmla="*/ 3870133 w 5013256"/>
              <a:gd name="connsiteY552" fmla="*/ 382743 h 4773465"/>
              <a:gd name="connsiteX553" fmla="*/ 3908622 w 5013256"/>
              <a:gd name="connsiteY553" fmla="*/ 346516 h 4773465"/>
              <a:gd name="connsiteX554" fmla="*/ 3948382 w 5013256"/>
              <a:gd name="connsiteY554" fmla="*/ 310082 h 4773465"/>
              <a:gd name="connsiteX555" fmla="*/ 3987713 w 5013256"/>
              <a:gd name="connsiteY555" fmla="*/ 275022 h 4773465"/>
              <a:gd name="connsiteX556" fmla="*/ 4025394 w 5013256"/>
              <a:gd name="connsiteY556" fmla="*/ 241860 h 4773465"/>
              <a:gd name="connsiteX557" fmla="*/ 4061159 w 5013256"/>
              <a:gd name="connsiteY557" fmla="*/ 210963 h 4773465"/>
              <a:gd name="connsiteX558" fmla="*/ 4095643 w 5013256"/>
              <a:gd name="connsiteY558" fmla="*/ 182231 h 4773465"/>
              <a:gd name="connsiteX559" fmla="*/ 4128109 w 5013256"/>
              <a:gd name="connsiteY559" fmla="*/ 155129 h 4773465"/>
              <a:gd name="connsiteX560" fmla="*/ 4159346 w 5013256"/>
              <a:gd name="connsiteY560" fmla="*/ 130509 h 4773465"/>
              <a:gd name="connsiteX561" fmla="*/ 4174114 w 5013256"/>
              <a:gd name="connsiteY561" fmla="*/ 118988 h 4773465"/>
              <a:gd name="connsiteX562" fmla="*/ 4188616 w 5013256"/>
              <a:gd name="connsiteY562" fmla="*/ 107837 h 4773465"/>
              <a:gd name="connsiteX563" fmla="*/ 4202636 w 5013256"/>
              <a:gd name="connsiteY563" fmla="*/ 97742 h 4773465"/>
              <a:gd name="connsiteX564" fmla="*/ 4216287 w 5013256"/>
              <a:gd name="connsiteY564" fmla="*/ 87381 h 4773465"/>
              <a:gd name="connsiteX565" fmla="*/ 4229190 w 5013256"/>
              <a:gd name="connsiteY565" fmla="*/ 78444 h 4773465"/>
              <a:gd name="connsiteX566" fmla="*/ 4242093 w 5013256"/>
              <a:gd name="connsiteY566" fmla="*/ 69508 h 4773465"/>
              <a:gd name="connsiteX567" fmla="*/ 4254730 w 5013256"/>
              <a:gd name="connsiteY567" fmla="*/ 60941 h 4773465"/>
              <a:gd name="connsiteX568" fmla="*/ 4266517 w 5013256"/>
              <a:gd name="connsiteY568" fmla="*/ 53164 h 4773465"/>
              <a:gd name="connsiteX569" fmla="*/ 4278406 w 5013256"/>
              <a:gd name="connsiteY569" fmla="*/ 46022 h 4773465"/>
              <a:gd name="connsiteX570" fmla="*/ 4289342 w 5013256"/>
              <a:gd name="connsiteY570" fmla="*/ 39034 h 4773465"/>
              <a:gd name="connsiteX571" fmla="*/ 4300114 w 5013256"/>
              <a:gd name="connsiteY571" fmla="*/ 33051 h 4773465"/>
              <a:gd name="connsiteX572" fmla="*/ 4310303 w 5013256"/>
              <a:gd name="connsiteY572" fmla="*/ 27489 h 4773465"/>
              <a:gd name="connsiteX573" fmla="*/ 4320225 w 5013256"/>
              <a:gd name="connsiteY573" fmla="*/ 22296 h 4773465"/>
              <a:gd name="connsiteX574" fmla="*/ 4329562 w 5013256"/>
              <a:gd name="connsiteY574" fmla="*/ 17523 h 4773465"/>
              <a:gd name="connsiteX575" fmla="*/ 4338737 w 5013256"/>
              <a:gd name="connsiteY575" fmla="*/ 13755 h 4773465"/>
              <a:gd name="connsiteX576" fmla="*/ 4347645 w 5013256"/>
              <a:gd name="connsiteY576" fmla="*/ 10356 h 4773465"/>
              <a:gd name="connsiteX577" fmla="*/ 4355917 w 5013256"/>
              <a:gd name="connsiteY577" fmla="*/ 7061 h 4773465"/>
              <a:gd name="connsiteX578" fmla="*/ 4363390 w 5013256"/>
              <a:gd name="connsiteY578" fmla="*/ 4872 h 4773465"/>
              <a:gd name="connsiteX579" fmla="*/ 4371232 w 5013256"/>
              <a:gd name="connsiteY579" fmla="*/ 2950 h 4773465"/>
              <a:gd name="connsiteX580" fmla="*/ 4377855 w 5013256"/>
              <a:gd name="connsiteY580" fmla="*/ 1551 h 4773465"/>
              <a:gd name="connsiteX581" fmla="*/ 4382622 w 5013256"/>
              <a:gd name="connsiteY581" fmla="*/ 779 h 4773465"/>
              <a:gd name="connsiteX582" fmla="*/ 4387759 w 5013256"/>
              <a:gd name="connsiteY582" fmla="*/ 273 h 4773465"/>
              <a:gd name="connsiteX583" fmla="*/ 4392629 w 5013256"/>
              <a:gd name="connsiteY583" fmla="*/ 137 h 4773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</a:cxnLst>
            <a:rect l="l" t="t" r="r" b="b"/>
            <a:pathLst>
              <a:path w="5013256" h="4773465">
                <a:moveTo>
                  <a:pt x="4397499" y="0"/>
                </a:moveTo>
                <a:lnTo>
                  <a:pt x="4402738" y="130"/>
                </a:lnTo>
                <a:lnTo>
                  <a:pt x="4407763" y="946"/>
                </a:lnTo>
                <a:lnTo>
                  <a:pt x="4413105" y="1711"/>
                </a:lnTo>
                <a:lnTo>
                  <a:pt x="4418447" y="2476"/>
                </a:lnTo>
                <a:lnTo>
                  <a:pt x="4423523" y="3610"/>
                </a:lnTo>
                <a:lnTo>
                  <a:pt x="4428969" y="5010"/>
                </a:lnTo>
                <a:lnTo>
                  <a:pt x="4434465" y="6728"/>
                </a:lnTo>
                <a:lnTo>
                  <a:pt x="4440280" y="8395"/>
                </a:lnTo>
                <a:lnTo>
                  <a:pt x="4445828" y="10430"/>
                </a:lnTo>
                <a:lnTo>
                  <a:pt x="4451376" y="12466"/>
                </a:lnTo>
                <a:lnTo>
                  <a:pt x="4457027" y="15137"/>
                </a:lnTo>
                <a:lnTo>
                  <a:pt x="4462996" y="17757"/>
                </a:lnTo>
                <a:lnTo>
                  <a:pt x="4474718" y="23683"/>
                </a:lnTo>
                <a:lnTo>
                  <a:pt x="4486647" y="30879"/>
                </a:lnTo>
                <a:lnTo>
                  <a:pt x="4498996" y="38660"/>
                </a:lnTo>
                <a:lnTo>
                  <a:pt x="4511500" y="47394"/>
                </a:lnTo>
                <a:lnTo>
                  <a:pt x="4524158" y="57081"/>
                </a:lnTo>
                <a:lnTo>
                  <a:pt x="4536970" y="67721"/>
                </a:lnTo>
                <a:lnTo>
                  <a:pt x="4550254" y="79262"/>
                </a:lnTo>
                <a:lnTo>
                  <a:pt x="4564011" y="91705"/>
                </a:lnTo>
                <a:lnTo>
                  <a:pt x="4577501" y="104518"/>
                </a:lnTo>
                <a:lnTo>
                  <a:pt x="4591094" y="117965"/>
                </a:lnTo>
                <a:lnTo>
                  <a:pt x="4604421" y="131782"/>
                </a:lnTo>
                <a:lnTo>
                  <a:pt x="4617482" y="145968"/>
                </a:lnTo>
                <a:lnTo>
                  <a:pt x="4630911" y="160420"/>
                </a:lnTo>
                <a:lnTo>
                  <a:pt x="4643757" y="175293"/>
                </a:lnTo>
                <a:lnTo>
                  <a:pt x="4656654" y="190484"/>
                </a:lnTo>
                <a:lnTo>
                  <a:pt x="4669654" y="206310"/>
                </a:lnTo>
                <a:lnTo>
                  <a:pt x="4682387" y="222505"/>
                </a:lnTo>
                <a:lnTo>
                  <a:pt x="4694855" y="239069"/>
                </a:lnTo>
                <a:lnTo>
                  <a:pt x="4707322" y="255633"/>
                </a:lnTo>
                <a:lnTo>
                  <a:pt x="4719943" y="273151"/>
                </a:lnTo>
                <a:lnTo>
                  <a:pt x="4731929" y="290771"/>
                </a:lnTo>
                <a:lnTo>
                  <a:pt x="4744284" y="308657"/>
                </a:lnTo>
                <a:lnTo>
                  <a:pt x="4756373" y="326913"/>
                </a:lnTo>
                <a:lnTo>
                  <a:pt x="4768195" y="345538"/>
                </a:lnTo>
                <a:lnTo>
                  <a:pt x="4794921" y="391743"/>
                </a:lnTo>
                <a:lnTo>
                  <a:pt x="4820600" y="435510"/>
                </a:lnTo>
                <a:lnTo>
                  <a:pt x="4844012" y="477361"/>
                </a:lnTo>
                <a:lnTo>
                  <a:pt x="4866428" y="517092"/>
                </a:lnTo>
                <a:lnTo>
                  <a:pt x="4886946" y="555174"/>
                </a:lnTo>
                <a:lnTo>
                  <a:pt x="4905730" y="590603"/>
                </a:lnTo>
                <a:lnTo>
                  <a:pt x="4923252" y="624280"/>
                </a:lnTo>
                <a:lnTo>
                  <a:pt x="4939193" y="656256"/>
                </a:lnTo>
                <a:lnTo>
                  <a:pt x="4953452" y="685897"/>
                </a:lnTo>
                <a:lnTo>
                  <a:pt x="4966449" y="713787"/>
                </a:lnTo>
                <a:lnTo>
                  <a:pt x="4972106" y="726563"/>
                </a:lnTo>
                <a:lnTo>
                  <a:pt x="4977445" y="739392"/>
                </a:lnTo>
                <a:lnTo>
                  <a:pt x="4982312" y="751318"/>
                </a:lnTo>
                <a:lnTo>
                  <a:pt x="4986758" y="762661"/>
                </a:lnTo>
                <a:lnTo>
                  <a:pt x="4991204" y="774004"/>
                </a:lnTo>
                <a:lnTo>
                  <a:pt x="4994861" y="784497"/>
                </a:lnTo>
                <a:lnTo>
                  <a:pt x="4998148" y="794723"/>
                </a:lnTo>
                <a:lnTo>
                  <a:pt x="5001280" y="803996"/>
                </a:lnTo>
                <a:lnTo>
                  <a:pt x="5003777" y="813373"/>
                </a:lnTo>
                <a:lnTo>
                  <a:pt x="5005751" y="821530"/>
                </a:lnTo>
                <a:lnTo>
                  <a:pt x="5007724" y="829687"/>
                </a:lnTo>
                <a:lnTo>
                  <a:pt x="5008959" y="837312"/>
                </a:lnTo>
                <a:lnTo>
                  <a:pt x="5011471" y="854836"/>
                </a:lnTo>
                <a:lnTo>
                  <a:pt x="5012763" y="872884"/>
                </a:lnTo>
                <a:lnTo>
                  <a:pt x="5013256" y="892040"/>
                </a:lnTo>
                <a:lnTo>
                  <a:pt x="5013114" y="911298"/>
                </a:lnTo>
                <a:lnTo>
                  <a:pt x="5011751" y="931080"/>
                </a:lnTo>
                <a:lnTo>
                  <a:pt x="5009590" y="951969"/>
                </a:lnTo>
                <a:lnTo>
                  <a:pt x="5006209" y="973383"/>
                </a:lnTo>
                <a:lnTo>
                  <a:pt x="5002561" y="995165"/>
                </a:lnTo>
                <a:lnTo>
                  <a:pt x="4997428" y="1017840"/>
                </a:lnTo>
                <a:lnTo>
                  <a:pt x="4992130" y="1041520"/>
                </a:lnTo>
                <a:lnTo>
                  <a:pt x="4985510" y="1065087"/>
                </a:lnTo>
                <a:lnTo>
                  <a:pt x="4977404" y="1089548"/>
                </a:lnTo>
                <a:lnTo>
                  <a:pt x="4969135" y="1115013"/>
                </a:lnTo>
                <a:lnTo>
                  <a:pt x="4960281" y="1140899"/>
                </a:lnTo>
                <a:lnTo>
                  <a:pt x="4949838" y="1167042"/>
                </a:lnTo>
                <a:lnTo>
                  <a:pt x="4938597" y="1194292"/>
                </a:lnTo>
                <a:lnTo>
                  <a:pt x="4926822" y="1222281"/>
                </a:lnTo>
                <a:lnTo>
                  <a:pt x="4913458" y="1250527"/>
                </a:lnTo>
                <a:lnTo>
                  <a:pt x="4899880" y="1279460"/>
                </a:lnTo>
                <a:lnTo>
                  <a:pt x="4885133" y="1309235"/>
                </a:lnTo>
                <a:lnTo>
                  <a:pt x="4869535" y="1339799"/>
                </a:lnTo>
                <a:lnTo>
                  <a:pt x="4853036" y="1370835"/>
                </a:lnTo>
                <a:lnTo>
                  <a:pt x="4836004" y="1402610"/>
                </a:lnTo>
                <a:lnTo>
                  <a:pt x="4817383" y="1434642"/>
                </a:lnTo>
                <a:lnTo>
                  <a:pt x="4798598" y="1467678"/>
                </a:lnTo>
                <a:lnTo>
                  <a:pt x="4778593" y="1501238"/>
                </a:lnTo>
                <a:lnTo>
                  <a:pt x="4757369" y="1535322"/>
                </a:lnTo>
                <a:lnTo>
                  <a:pt x="4735930" y="1570092"/>
                </a:lnTo>
                <a:lnTo>
                  <a:pt x="4712953" y="1605437"/>
                </a:lnTo>
                <a:lnTo>
                  <a:pt x="4689495" y="1641839"/>
                </a:lnTo>
                <a:lnTo>
                  <a:pt x="4665135" y="1678713"/>
                </a:lnTo>
                <a:lnTo>
                  <a:pt x="4639555" y="1716110"/>
                </a:lnTo>
                <a:lnTo>
                  <a:pt x="4613391" y="1753928"/>
                </a:lnTo>
                <a:lnTo>
                  <a:pt x="4586909" y="1791797"/>
                </a:lnTo>
                <a:lnTo>
                  <a:pt x="4559156" y="1829872"/>
                </a:lnTo>
                <a:lnTo>
                  <a:pt x="4531823" y="1868531"/>
                </a:lnTo>
                <a:lnTo>
                  <a:pt x="4503117" y="1906761"/>
                </a:lnTo>
                <a:lnTo>
                  <a:pt x="4474513" y="1945626"/>
                </a:lnTo>
                <a:lnTo>
                  <a:pt x="4444904" y="1984328"/>
                </a:lnTo>
                <a:lnTo>
                  <a:pt x="4415081" y="2023716"/>
                </a:lnTo>
                <a:lnTo>
                  <a:pt x="4384201" y="2062624"/>
                </a:lnTo>
                <a:lnTo>
                  <a:pt x="4353424" y="2102167"/>
                </a:lnTo>
                <a:lnTo>
                  <a:pt x="4321694" y="2141864"/>
                </a:lnTo>
                <a:lnTo>
                  <a:pt x="4289327" y="2181665"/>
                </a:lnTo>
                <a:lnTo>
                  <a:pt x="4256695" y="2221834"/>
                </a:lnTo>
                <a:lnTo>
                  <a:pt x="4223376" y="2261789"/>
                </a:lnTo>
                <a:lnTo>
                  <a:pt x="4189790" y="2302113"/>
                </a:lnTo>
                <a:lnTo>
                  <a:pt x="4155251" y="2342591"/>
                </a:lnTo>
                <a:lnTo>
                  <a:pt x="4120445" y="2383439"/>
                </a:lnTo>
                <a:lnTo>
                  <a:pt x="4085004" y="2424389"/>
                </a:lnTo>
                <a:lnTo>
                  <a:pt x="4048927" y="2465443"/>
                </a:lnTo>
                <a:lnTo>
                  <a:pt x="4012532" y="2506548"/>
                </a:lnTo>
                <a:lnTo>
                  <a:pt x="3975235" y="2548125"/>
                </a:lnTo>
                <a:lnTo>
                  <a:pt x="3937621" y="2589753"/>
                </a:lnTo>
                <a:lnTo>
                  <a:pt x="3899422" y="2631802"/>
                </a:lnTo>
                <a:lnTo>
                  <a:pt x="3860803" y="2673267"/>
                </a:lnTo>
                <a:lnTo>
                  <a:pt x="3821333" y="2715522"/>
                </a:lnTo>
                <a:lnTo>
                  <a:pt x="3781597" y="2758146"/>
                </a:lnTo>
                <a:lnTo>
                  <a:pt x="3741173" y="2800556"/>
                </a:lnTo>
                <a:lnTo>
                  <a:pt x="3700483" y="2843334"/>
                </a:lnTo>
                <a:lnTo>
                  <a:pt x="3658840" y="2886267"/>
                </a:lnTo>
                <a:lnTo>
                  <a:pt x="3617146" y="2928882"/>
                </a:lnTo>
                <a:lnTo>
                  <a:pt x="3574282" y="2972339"/>
                </a:lnTo>
                <a:lnTo>
                  <a:pt x="3531420" y="3015795"/>
                </a:lnTo>
                <a:lnTo>
                  <a:pt x="3486271" y="3061252"/>
                </a:lnTo>
                <a:lnTo>
                  <a:pt x="3441286" y="3105704"/>
                </a:lnTo>
                <a:lnTo>
                  <a:pt x="3396302" y="3150157"/>
                </a:lnTo>
                <a:lnTo>
                  <a:pt x="3351163" y="3193656"/>
                </a:lnTo>
                <a:lnTo>
                  <a:pt x="3305654" y="3236889"/>
                </a:lnTo>
                <a:lnTo>
                  <a:pt x="3260412" y="3279752"/>
                </a:lnTo>
                <a:lnTo>
                  <a:pt x="3215067" y="3321981"/>
                </a:lnTo>
                <a:lnTo>
                  <a:pt x="3169619" y="3363574"/>
                </a:lnTo>
                <a:lnTo>
                  <a:pt x="3123854" y="3405218"/>
                </a:lnTo>
                <a:lnTo>
                  <a:pt x="3078251" y="3445858"/>
                </a:lnTo>
                <a:lnTo>
                  <a:pt x="3032916" y="3486129"/>
                </a:lnTo>
                <a:lnTo>
                  <a:pt x="2987262" y="3526451"/>
                </a:lnTo>
                <a:lnTo>
                  <a:pt x="2941454" y="3565820"/>
                </a:lnTo>
                <a:lnTo>
                  <a:pt x="2895543" y="3604554"/>
                </a:lnTo>
                <a:lnTo>
                  <a:pt x="2849632" y="3643288"/>
                </a:lnTo>
                <a:lnTo>
                  <a:pt x="2803515" y="3680751"/>
                </a:lnTo>
                <a:lnTo>
                  <a:pt x="2757450" y="3718532"/>
                </a:lnTo>
                <a:lnTo>
                  <a:pt x="2711282" y="3755677"/>
                </a:lnTo>
                <a:lnTo>
                  <a:pt x="2665329" y="3792136"/>
                </a:lnTo>
                <a:lnTo>
                  <a:pt x="2619324" y="3828277"/>
                </a:lnTo>
                <a:lnTo>
                  <a:pt x="2572898" y="3863833"/>
                </a:lnTo>
                <a:lnTo>
                  <a:pt x="2526370" y="3898755"/>
                </a:lnTo>
                <a:lnTo>
                  <a:pt x="2479842" y="3933676"/>
                </a:lnTo>
                <a:lnTo>
                  <a:pt x="2433477" y="3967593"/>
                </a:lnTo>
                <a:lnTo>
                  <a:pt x="2386794" y="4001562"/>
                </a:lnTo>
                <a:lnTo>
                  <a:pt x="2339906" y="4034259"/>
                </a:lnTo>
                <a:lnTo>
                  <a:pt x="2293069" y="4067275"/>
                </a:lnTo>
                <a:lnTo>
                  <a:pt x="2246446" y="4099603"/>
                </a:lnTo>
                <a:lnTo>
                  <a:pt x="2199722" y="4131296"/>
                </a:lnTo>
                <a:lnTo>
                  <a:pt x="2152894" y="4162354"/>
                </a:lnTo>
                <a:lnTo>
                  <a:pt x="2105696" y="4193146"/>
                </a:lnTo>
                <a:lnTo>
                  <a:pt x="2058448" y="4223619"/>
                </a:lnTo>
                <a:lnTo>
                  <a:pt x="2011732" y="4253355"/>
                </a:lnTo>
                <a:lnTo>
                  <a:pt x="1965866" y="4282301"/>
                </a:lnTo>
                <a:lnTo>
                  <a:pt x="1920482" y="4310190"/>
                </a:lnTo>
                <a:lnTo>
                  <a:pt x="1875682" y="4337659"/>
                </a:lnTo>
                <a:lnTo>
                  <a:pt x="1832051" y="4364287"/>
                </a:lnTo>
                <a:lnTo>
                  <a:pt x="1788531" y="4389593"/>
                </a:lnTo>
                <a:lnTo>
                  <a:pt x="1745914" y="4414426"/>
                </a:lnTo>
                <a:lnTo>
                  <a:pt x="1703829" y="4438521"/>
                </a:lnTo>
                <a:lnTo>
                  <a:pt x="1662276" y="4461878"/>
                </a:lnTo>
                <a:lnTo>
                  <a:pt x="1621841" y="4484076"/>
                </a:lnTo>
                <a:lnTo>
                  <a:pt x="1581990" y="4505853"/>
                </a:lnTo>
                <a:lnTo>
                  <a:pt x="1542569" y="4526256"/>
                </a:lnTo>
                <a:lnTo>
                  <a:pt x="1504050" y="4546188"/>
                </a:lnTo>
                <a:lnTo>
                  <a:pt x="1466115" y="4565699"/>
                </a:lnTo>
                <a:lnTo>
                  <a:pt x="1428609" y="4583836"/>
                </a:lnTo>
                <a:lnTo>
                  <a:pt x="1392272" y="4601131"/>
                </a:lnTo>
                <a:lnTo>
                  <a:pt x="1356520" y="4618006"/>
                </a:lnTo>
                <a:lnTo>
                  <a:pt x="1320931" y="4633877"/>
                </a:lnTo>
                <a:lnTo>
                  <a:pt x="1286510" y="4648906"/>
                </a:lnTo>
                <a:lnTo>
                  <a:pt x="1252621" y="4663197"/>
                </a:lnTo>
                <a:lnTo>
                  <a:pt x="1219532" y="4676381"/>
                </a:lnTo>
                <a:lnTo>
                  <a:pt x="1186761" y="4689513"/>
                </a:lnTo>
                <a:lnTo>
                  <a:pt x="1155055" y="4701168"/>
                </a:lnTo>
                <a:lnTo>
                  <a:pt x="1124200" y="4712034"/>
                </a:lnTo>
                <a:lnTo>
                  <a:pt x="1093241" y="4722264"/>
                </a:lnTo>
                <a:lnTo>
                  <a:pt x="1063452" y="4731653"/>
                </a:lnTo>
                <a:lnTo>
                  <a:pt x="1034779" y="4739883"/>
                </a:lnTo>
                <a:lnTo>
                  <a:pt x="1006054" y="4747795"/>
                </a:lnTo>
                <a:lnTo>
                  <a:pt x="978498" y="4754866"/>
                </a:lnTo>
                <a:lnTo>
                  <a:pt x="951424" y="4760881"/>
                </a:lnTo>
                <a:lnTo>
                  <a:pt x="924881" y="4766158"/>
                </a:lnTo>
                <a:lnTo>
                  <a:pt x="899190" y="4770645"/>
                </a:lnTo>
                <a:lnTo>
                  <a:pt x="893469" y="4771571"/>
                </a:lnTo>
                <a:lnTo>
                  <a:pt x="887380" y="4772232"/>
                </a:lnTo>
                <a:lnTo>
                  <a:pt x="880654" y="4772995"/>
                </a:lnTo>
                <a:lnTo>
                  <a:pt x="874195" y="4773389"/>
                </a:lnTo>
                <a:lnTo>
                  <a:pt x="867684" y="4773465"/>
                </a:lnTo>
                <a:lnTo>
                  <a:pt x="860804" y="4773275"/>
                </a:lnTo>
                <a:lnTo>
                  <a:pt x="853606" y="4773137"/>
                </a:lnTo>
                <a:lnTo>
                  <a:pt x="846727" y="4772947"/>
                </a:lnTo>
                <a:lnTo>
                  <a:pt x="831541" y="4771820"/>
                </a:lnTo>
                <a:lnTo>
                  <a:pt x="816253" y="4770058"/>
                </a:lnTo>
                <a:lnTo>
                  <a:pt x="799960" y="4768132"/>
                </a:lnTo>
                <a:lnTo>
                  <a:pt x="783409" y="4764618"/>
                </a:lnTo>
                <a:lnTo>
                  <a:pt x="765854" y="4760941"/>
                </a:lnTo>
                <a:lnTo>
                  <a:pt x="747877" y="4756680"/>
                </a:lnTo>
                <a:lnTo>
                  <a:pt x="728794" y="4751620"/>
                </a:lnTo>
                <a:lnTo>
                  <a:pt x="709659" y="4746242"/>
                </a:lnTo>
                <a:lnTo>
                  <a:pt x="689364" y="4739749"/>
                </a:lnTo>
                <a:lnTo>
                  <a:pt x="668700" y="4732988"/>
                </a:lnTo>
                <a:lnTo>
                  <a:pt x="647564" y="4725327"/>
                </a:lnTo>
                <a:lnTo>
                  <a:pt x="625320" y="4716866"/>
                </a:lnTo>
                <a:lnTo>
                  <a:pt x="603076" y="4708406"/>
                </a:lnTo>
                <a:lnTo>
                  <a:pt x="581099" y="4699576"/>
                </a:lnTo>
                <a:lnTo>
                  <a:pt x="559757" y="4690644"/>
                </a:lnTo>
                <a:lnTo>
                  <a:pt x="538733" y="4681660"/>
                </a:lnTo>
                <a:lnTo>
                  <a:pt x="518345" y="4672573"/>
                </a:lnTo>
                <a:lnTo>
                  <a:pt x="498540" y="4663065"/>
                </a:lnTo>
                <a:lnTo>
                  <a:pt x="479054" y="4653506"/>
                </a:lnTo>
                <a:lnTo>
                  <a:pt x="460151" y="4643527"/>
                </a:lnTo>
                <a:lnTo>
                  <a:pt x="441670" y="4634131"/>
                </a:lnTo>
                <a:lnTo>
                  <a:pt x="423455" y="4624366"/>
                </a:lnTo>
                <a:lnTo>
                  <a:pt x="406090" y="4613811"/>
                </a:lnTo>
                <a:lnTo>
                  <a:pt x="389146" y="4603841"/>
                </a:lnTo>
                <a:lnTo>
                  <a:pt x="372735" y="4593132"/>
                </a:lnTo>
                <a:lnTo>
                  <a:pt x="356427" y="4583058"/>
                </a:lnTo>
                <a:lnTo>
                  <a:pt x="340600" y="4571928"/>
                </a:lnTo>
                <a:lnTo>
                  <a:pt x="325830" y="4561279"/>
                </a:lnTo>
                <a:lnTo>
                  <a:pt x="307521" y="4548921"/>
                </a:lnTo>
                <a:lnTo>
                  <a:pt x="289212" y="4536564"/>
                </a:lnTo>
                <a:lnTo>
                  <a:pt x="271908" y="4524369"/>
                </a:lnTo>
                <a:lnTo>
                  <a:pt x="255239" y="4512071"/>
                </a:lnTo>
                <a:lnTo>
                  <a:pt x="238622" y="4500091"/>
                </a:lnTo>
                <a:lnTo>
                  <a:pt x="223010" y="4488275"/>
                </a:lnTo>
                <a:lnTo>
                  <a:pt x="207716" y="4476407"/>
                </a:lnTo>
                <a:lnTo>
                  <a:pt x="193109" y="4464753"/>
                </a:lnTo>
                <a:lnTo>
                  <a:pt x="178922" y="4453684"/>
                </a:lnTo>
                <a:lnTo>
                  <a:pt x="165268" y="4441876"/>
                </a:lnTo>
                <a:lnTo>
                  <a:pt x="152353" y="4430601"/>
                </a:lnTo>
                <a:lnTo>
                  <a:pt x="139807" y="4419592"/>
                </a:lnTo>
                <a:lnTo>
                  <a:pt x="127897" y="4408480"/>
                </a:lnTo>
                <a:lnTo>
                  <a:pt x="116356" y="4397634"/>
                </a:lnTo>
                <a:lnTo>
                  <a:pt x="105553" y="4387321"/>
                </a:lnTo>
                <a:lnTo>
                  <a:pt x="95284" y="4376269"/>
                </a:lnTo>
                <a:lnTo>
                  <a:pt x="85435" y="4365801"/>
                </a:lnTo>
                <a:lnTo>
                  <a:pt x="76273" y="4355548"/>
                </a:lnTo>
                <a:lnTo>
                  <a:pt x="67480" y="4345561"/>
                </a:lnTo>
                <a:lnTo>
                  <a:pt x="59272" y="4335154"/>
                </a:lnTo>
                <a:lnTo>
                  <a:pt x="51801" y="4325279"/>
                </a:lnTo>
                <a:lnTo>
                  <a:pt x="44649" y="4315353"/>
                </a:lnTo>
                <a:lnTo>
                  <a:pt x="38184" y="4305641"/>
                </a:lnTo>
                <a:lnTo>
                  <a:pt x="32088" y="4296195"/>
                </a:lnTo>
                <a:lnTo>
                  <a:pt x="26628" y="4286647"/>
                </a:lnTo>
                <a:lnTo>
                  <a:pt x="21855" y="4277313"/>
                </a:lnTo>
                <a:lnTo>
                  <a:pt x="17400" y="4267928"/>
                </a:lnTo>
                <a:lnTo>
                  <a:pt x="13631" y="4258758"/>
                </a:lnTo>
                <a:lnTo>
                  <a:pt x="10284" y="4250171"/>
                </a:lnTo>
                <a:lnTo>
                  <a:pt x="7521" y="4241164"/>
                </a:lnTo>
                <a:lnTo>
                  <a:pt x="5444" y="4232371"/>
                </a:lnTo>
                <a:lnTo>
                  <a:pt x="3789" y="4224163"/>
                </a:lnTo>
                <a:lnTo>
                  <a:pt x="2563" y="4214581"/>
                </a:lnTo>
                <a:lnTo>
                  <a:pt x="1501" y="4203994"/>
                </a:lnTo>
                <a:lnTo>
                  <a:pt x="447" y="4191450"/>
                </a:lnTo>
                <a:lnTo>
                  <a:pt x="193" y="4177798"/>
                </a:lnTo>
                <a:lnTo>
                  <a:pt x="0" y="4162506"/>
                </a:lnTo>
                <a:lnTo>
                  <a:pt x="236" y="4145841"/>
                </a:lnTo>
                <a:lnTo>
                  <a:pt x="215" y="4127587"/>
                </a:lnTo>
                <a:lnTo>
                  <a:pt x="942" y="4107908"/>
                </a:lnTo>
                <a:lnTo>
                  <a:pt x="1780" y="4086906"/>
                </a:lnTo>
                <a:lnTo>
                  <a:pt x="2680" y="4064265"/>
                </a:lnTo>
                <a:lnTo>
                  <a:pt x="4378" y="4040516"/>
                </a:lnTo>
                <a:lnTo>
                  <a:pt x="5768" y="4014861"/>
                </a:lnTo>
                <a:lnTo>
                  <a:pt x="7587" y="3987833"/>
                </a:lnTo>
                <a:lnTo>
                  <a:pt x="9785" y="3959113"/>
                </a:lnTo>
                <a:lnTo>
                  <a:pt x="12464" y="3929337"/>
                </a:lnTo>
                <a:lnTo>
                  <a:pt x="14886" y="3897972"/>
                </a:lnTo>
                <a:lnTo>
                  <a:pt x="18158" y="3865818"/>
                </a:lnTo>
                <a:lnTo>
                  <a:pt x="20898" y="3834402"/>
                </a:lnTo>
                <a:lnTo>
                  <a:pt x="24376" y="3803518"/>
                </a:lnTo>
                <a:lnTo>
                  <a:pt x="27906" y="3772952"/>
                </a:lnTo>
                <a:lnTo>
                  <a:pt x="31908" y="3743288"/>
                </a:lnTo>
                <a:lnTo>
                  <a:pt x="35909" y="3713624"/>
                </a:lnTo>
                <a:lnTo>
                  <a:pt x="39748" y="3684964"/>
                </a:lnTo>
                <a:lnTo>
                  <a:pt x="44273" y="3656519"/>
                </a:lnTo>
                <a:lnTo>
                  <a:pt x="48901" y="3628709"/>
                </a:lnTo>
                <a:lnTo>
                  <a:pt x="53315" y="3601587"/>
                </a:lnTo>
                <a:lnTo>
                  <a:pt x="58415" y="3574679"/>
                </a:lnTo>
                <a:lnTo>
                  <a:pt x="63567" y="3548088"/>
                </a:lnTo>
                <a:lnTo>
                  <a:pt x="69140" y="3522082"/>
                </a:lnTo>
                <a:lnTo>
                  <a:pt x="74497" y="3496763"/>
                </a:lnTo>
                <a:lnTo>
                  <a:pt x="80594" y="3471976"/>
                </a:lnTo>
                <a:lnTo>
                  <a:pt x="86106" y="3447609"/>
                </a:lnTo>
                <a:lnTo>
                  <a:pt x="88730" y="3429579"/>
                </a:lnTo>
                <a:lnTo>
                  <a:pt x="91827" y="3412450"/>
                </a:lnTo>
                <a:lnTo>
                  <a:pt x="95027" y="3395957"/>
                </a:lnTo>
                <a:lnTo>
                  <a:pt x="98595" y="3379730"/>
                </a:lnTo>
                <a:lnTo>
                  <a:pt x="102370" y="3364773"/>
                </a:lnTo>
                <a:lnTo>
                  <a:pt x="106514" y="3350083"/>
                </a:lnTo>
                <a:lnTo>
                  <a:pt x="111181" y="3336612"/>
                </a:lnTo>
                <a:lnTo>
                  <a:pt x="115952" y="3323777"/>
                </a:lnTo>
                <a:lnTo>
                  <a:pt x="120773" y="3311259"/>
                </a:lnTo>
                <a:lnTo>
                  <a:pt x="126385" y="3299592"/>
                </a:lnTo>
                <a:lnTo>
                  <a:pt x="131834" y="3288928"/>
                </a:lnTo>
                <a:lnTo>
                  <a:pt x="137703" y="3278849"/>
                </a:lnTo>
                <a:lnTo>
                  <a:pt x="143993" y="3269354"/>
                </a:lnTo>
                <a:lnTo>
                  <a:pt x="150437" y="3260812"/>
                </a:lnTo>
                <a:lnTo>
                  <a:pt x="154003" y="3256648"/>
                </a:lnTo>
                <a:lnTo>
                  <a:pt x="157620" y="3252802"/>
                </a:lnTo>
                <a:lnTo>
                  <a:pt x="161288" y="3249274"/>
                </a:lnTo>
                <a:lnTo>
                  <a:pt x="164956" y="3245745"/>
                </a:lnTo>
                <a:lnTo>
                  <a:pt x="172345" y="3239006"/>
                </a:lnTo>
                <a:lnTo>
                  <a:pt x="181056" y="3232379"/>
                </a:lnTo>
                <a:lnTo>
                  <a:pt x="190188" y="3226336"/>
                </a:lnTo>
                <a:lnTo>
                  <a:pt x="200325" y="3220456"/>
                </a:lnTo>
                <a:lnTo>
                  <a:pt x="211097" y="3214473"/>
                </a:lnTo>
                <a:lnTo>
                  <a:pt x="223244" y="3208919"/>
                </a:lnTo>
                <a:lnTo>
                  <a:pt x="235391" y="3203366"/>
                </a:lnTo>
                <a:lnTo>
                  <a:pt x="248911" y="3198242"/>
                </a:lnTo>
                <a:lnTo>
                  <a:pt x="262801" y="3193384"/>
                </a:lnTo>
                <a:lnTo>
                  <a:pt x="277696" y="3188690"/>
                </a:lnTo>
                <a:lnTo>
                  <a:pt x="293647" y="3184476"/>
                </a:lnTo>
                <a:lnTo>
                  <a:pt x="309865" y="3179894"/>
                </a:lnTo>
                <a:lnTo>
                  <a:pt x="327509" y="3176058"/>
                </a:lnTo>
                <a:lnTo>
                  <a:pt x="345469" y="3172171"/>
                </a:lnTo>
                <a:lnTo>
                  <a:pt x="364487" y="3168765"/>
                </a:lnTo>
                <a:lnTo>
                  <a:pt x="384140" y="3165256"/>
                </a:lnTo>
                <a:lnTo>
                  <a:pt x="407710" y="3161765"/>
                </a:lnTo>
                <a:lnTo>
                  <a:pt x="432653" y="3158703"/>
                </a:lnTo>
                <a:lnTo>
                  <a:pt x="458654" y="3156123"/>
                </a:lnTo>
                <a:lnTo>
                  <a:pt x="485762" y="3154341"/>
                </a:lnTo>
                <a:lnTo>
                  <a:pt x="514244" y="3152988"/>
                </a:lnTo>
                <a:lnTo>
                  <a:pt x="543464" y="3152168"/>
                </a:lnTo>
                <a:lnTo>
                  <a:pt x="574059" y="3151777"/>
                </a:lnTo>
                <a:lnTo>
                  <a:pt x="605444" y="3152237"/>
                </a:lnTo>
                <a:lnTo>
                  <a:pt x="638152" y="3152808"/>
                </a:lnTo>
                <a:lnTo>
                  <a:pt x="672337" y="3154444"/>
                </a:lnTo>
                <a:lnTo>
                  <a:pt x="706839" y="3156029"/>
                </a:lnTo>
                <a:lnTo>
                  <a:pt x="743137" y="3158627"/>
                </a:lnTo>
                <a:lnTo>
                  <a:pt x="780121" y="3161440"/>
                </a:lnTo>
                <a:lnTo>
                  <a:pt x="818213" y="3165051"/>
                </a:lnTo>
                <a:lnTo>
                  <a:pt x="857731" y="3169410"/>
                </a:lnTo>
                <a:lnTo>
                  <a:pt x="898253" y="3173932"/>
                </a:lnTo>
                <a:lnTo>
                  <a:pt x="938192" y="3178874"/>
                </a:lnTo>
                <a:lnTo>
                  <a:pt x="977177" y="3183971"/>
                </a:lnTo>
                <a:lnTo>
                  <a:pt x="1014522" y="3189008"/>
                </a:lnTo>
                <a:lnTo>
                  <a:pt x="1049590" y="3194087"/>
                </a:lnTo>
                <a:lnTo>
                  <a:pt x="1083387" y="3199373"/>
                </a:lnTo>
                <a:lnTo>
                  <a:pt x="1115544" y="3204597"/>
                </a:lnTo>
                <a:lnTo>
                  <a:pt x="1146111" y="3210080"/>
                </a:lnTo>
                <a:lnTo>
                  <a:pt x="1175038" y="3215501"/>
                </a:lnTo>
                <a:lnTo>
                  <a:pt x="1202325" y="3220863"/>
                </a:lnTo>
                <a:lnTo>
                  <a:pt x="1227971" y="3226164"/>
                </a:lnTo>
                <a:lnTo>
                  <a:pt x="1251761" y="3232092"/>
                </a:lnTo>
                <a:lnTo>
                  <a:pt x="1274229" y="3237908"/>
                </a:lnTo>
                <a:lnTo>
                  <a:pt x="1294739" y="3243715"/>
                </a:lnTo>
                <a:lnTo>
                  <a:pt x="1313925" y="3249410"/>
                </a:lnTo>
                <a:lnTo>
                  <a:pt x="1331205" y="3255414"/>
                </a:lnTo>
                <a:lnTo>
                  <a:pt x="1346896" y="3261676"/>
                </a:lnTo>
                <a:lnTo>
                  <a:pt x="1352024" y="3263127"/>
                </a:lnTo>
                <a:lnTo>
                  <a:pt x="1357572" y="3265163"/>
                </a:lnTo>
                <a:lnTo>
                  <a:pt x="1362802" y="3267250"/>
                </a:lnTo>
                <a:lnTo>
                  <a:pt x="1368187" y="3270290"/>
                </a:lnTo>
                <a:lnTo>
                  <a:pt x="1373571" y="3273331"/>
                </a:lnTo>
                <a:lnTo>
                  <a:pt x="1379007" y="3276689"/>
                </a:lnTo>
                <a:lnTo>
                  <a:pt x="1384126" y="3280098"/>
                </a:lnTo>
                <a:lnTo>
                  <a:pt x="1389347" y="3284143"/>
                </a:lnTo>
                <a:lnTo>
                  <a:pt x="1394620" y="3288505"/>
                </a:lnTo>
                <a:lnTo>
                  <a:pt x="1399256" y="3292971"/>
                </a:lnTo>
                <a:lnTo>
                  <a:pt x="1404683" y="3298286"/>
                </a:lnTo>
                <a:lnTo>
                  <a:pt x="1409793" y="3303653"/>
                </a:lnTo>
                <a:lnTo>
                  <a:pt x="1414953" y="3309338"/>
                </a:lnTo>
                <a:lnTo>
                  <a:pt x="1419847" y="3315392"/>
                </a:lnTo>
                <a:lnTo>
                  <a:pt x="1424793" y="3321763"/>
                </a:lnTo>
                <a:lnTo>
                  <a:pt x="1429790" y="3328452"/>
                </a:lnTo>
                <a:lnTo>
                  <a:pt x="1434890" y="3335777"/>
                </a:lnTo>
                <a:lnTo>
                  <a:pt x="1439939" y="3342784"/>
                </a:lnTo>
                <a:lnTo>
                  <a:pt x="1444506" y="3350847"/>
                </a:lnTo>
                <a:lnTo>
                  <a:pt x="1449340" y="3358541"/>
                </a:lnTo>
                <a:lnTo>
                  <a:pt x="1454328" y="3367188"/>
                </a:lnTo>
                <a:lnTo>
                  <a:pt x="1458998" y="3375886"/>
                </a:lnTo>
                <a:lnTo>
                  <a:pt x="1464089" y="3385168"/>
                </a:lnTo>
                <a:lnTo>
                  <a:pt x="1468544" y="3394553"/>
                </a:lnTo>
                <a:lnTo>
                  <a:pt x="1478297" y="3414491"/>
                </a:lnTo>
                <a:lnTo>
                  <a:pt x="1487568" y="3435486"/>
                </a:lnTo>
                <a:lnTo>
                  <a:pt x="1496778" y="3458120"/>
                </a:lnTo>
                <a:lnTo>
                  <a:pt x="1505876" y="3482076"/>
                </a:lnTo>
                <a:lnTo>
                  <a:pt x="1512365" y="3497978"/>
                </a:lnTo>
                <a:lnTo>
                  <a:pt x="1518116" y="3513348"/>
                </a:lnTo>
                <a:lnTo>
                  <a:pt x="1524451" y="3528297"/>
                </a:lnTo>
                <a:lnTo>
                  <a:pt x="1531001" y="3542560"/>
                </a:lnTo>
                <a:lnTo>
                  <a:pt x="1536812" y="3556289"/>
                </a:lnTo>
                <a:lnTo>
                  <a:pt x="1543156" y="3569281"/>
                </a:lnTo>
                <a:lnTo>
                  <a:pt x="1549500" y="3582273"/>
                </a:lnTo>
                <a:lnTo>
                  <a:pt x="1555741" y="3594629"/>
                </a:lnTo>
                <a:lnTo>
                  <a:pt x="1561828" y="3606032"/>
                </a:lnTo>
                <a:lnTo>
                  <a:pt x="1567545" y="3617169"/>
                </a:lnTo>
                <a:lnTo>
                  <a:pt x="1573795" y="3627567"/>
                </a:lnTo>
                <a:lnTo>
                  <a:pt x="1580046" y="3637966"/>
                </a:lnTo>
                <a:lnTo>
                  <a:pt x="1586141" y="3647412"/>
                </a:lnTo>
                <a:lnTo>
                  <a:pt x="1592083" y="3655904"/>
                </a:lnTo>
                <a:lnTo>
                  <a:pt x="1598076" y="3664714"/>
                </a:lnTo>
                <a:lnTo>
                  <a:pt x="1604232" y="3672520"/>
                </a:lnTo>
                <a:lnTo>
                  <a:pt x="1610286" y="3679690"/>
                </a:lnTo>
                <a:lnTo>
                  <a:pt x="1616021" y="3686912"/>
                </a:lnTo>
                <a:lnTo>
                  <a:pt x="1621869" y="3692811"/>
                </a:lnTo>
                <a:lnTo>
                  <a:pt x="1627768" y="3699028"/>
                </a:lnTo>
                <a:lnTo>
                  <a:pt x="1633831" y="3704241"/>
                </a:lnTo>
                <a:lnTo>
                  <a:pt x="1639791" y="3708818"/>
                </a:lnTo>
                <a:lnTo>
                  <a:pt x="1645699" y="3713077"/>
                </a:lnTo>
                <a:lnTo>
                  <a:pt x="1651504" y="3716702"/>
                </a:lnTo>
                <a:lnTo>
                  <a:pt x="1657258" y="3720008"/>
                </a:lnTo>
                <a:lnTo>
                  <a:pt x="1663176" y="3722310"/>
                </a:lnTo>
                <a:lnTo>
                  <a:pt x="1668724" y="3724346"/>
                </a:lnTo>
                <a:lnTo>
                  <a:pt x="1674487" y="3725694"/>
                </a:lnTo>
                <a:lnTo>
                  <a:pt x="1680250" y="3727043"/>
                </a:lnTo>
                <a:lnTo>
                  <a:pt x="1686442" y="3727018"/>
                </a:lnTo>
                <a:lnTo>
                  <a:pt x="1692000" y="3727096"/>
                </a:lnTo>
                <a:lnTo>
                  <a:pt x="1697720" y="3726170"/>
                </a:lnTo>
                <a:lnTo>
                  <a:pt x="1727510" y="3716781"/>
                </a:lnTo>
                <a:lnTo>
                  <a:pt x="1765660" y="3696583"/>
                </a:lnTo>
                <a:lnTo>
                  <a:pt x="1811105" y="3667054"/>
                </a:lnTo>
                <a:lnTo>
                  <a:pt x="1863260" y="3628613"/>
                </a:lnTo>
                <a:lnTo>
                  <a:pt x="1922126" y="3581260"/>
                </a:lnTo>
                <a:lnTo>
                  <a:pt x="1986370" y="3526843"/>
                </a:lnTo>
                <a:lnTo>
                  <a:pt x="2055942" y="3465041"/>
                </a:lnTo>
                <a:lnTo>
                  <a:pt x="2129775" y="3397334"/>
                </a:lnTo>
                <a:lnTo>
                  <a:pt x="2207604" y="3324089"/>
                </a:lnTo>
                <a:lnTo>
                  <a:pt x="2288896" y="3246044"/>
                </a:lnTo>
                <a:lnTo>
                  <a:pt x="2372748" y="3163673"/>
                </a:lnTo>
                <a:lnTo>
                  <a:pt x="2458998" y="3077979"/>
                </a:lnTo>
                <a:lnTo>
                  <a:pt x="2546743" y="2989435"/>
                </a:lnTo>
                <a:lnTo>
                  <a:pt x="2635132" y="2898830"/>
                </a:lnTo>
                <a:lnTo>
                  <a:pt x="2724321" y="2807118"/>
                </a:lnTo>
                <a:lnTo>
                  <a:pt x="2813089" y="2714822"/>
                </a:lnTo>
                <a:lnTo>
                  <a:pt x="2900852" y="2622363"/>
                </a:lnTo>
                <a:lnTo>
                  <a:pt x="2987395" y="2530427"/>
                </a:lnTo>
                <a:lnTo>
                  <a:pt x="3071971" y="2440440"/>
                </a:lnTo>
                <a:lnTo>
                  <a:pt x="3153575" y="2352238"/>
                </a:lnTo>
                <a:lnTo>
                  <a:pt x="3232730" y="2267042"/>
                </a:lnTo>
                <a:lnTo>
                  <a:pt x="3307529" y="2185159"/>
                </a:lnTo>
                <a:lnTo>
                  <a:pt x="3377860" y="2107911"/>
                </a:lnTo>
                <a:lnTo>
                  <a:pt x="3443673" y="2034982"/>
                </a:lnTo>
                <a:lnTo>
                  <a:pt x="3503952" y="1968165"/>
                </a:lnTo>
                <a:lnTo>
                  <a:pt x="3557694" y="1907298"/>
                </a:lnTo>
                <a:lnTo>
                  <a:pt x="3604837" y="1854019"/>
                </a:lnTo>
                <a:lnTo>
                  <a:pt x="3644643" y="1807798"/>
                </a:lnTo>
                <a:lnTo>
                  <a:pt x="3677051" y="1770273"/>
                </a:lnTo>
                <a:lnTo>
                  <a:pt x="3700155" y="1741753"/>
                </a:lnTo>
                <a:lnTo>
                  <a:pt x="3714427" y="1723141"/>
                </a:lnTo>
                <a:lnTo>
                  <a:pt x="3719015" y="1715225"/>
                </a:lnTo>
                <a:lnTo>
                  <a:pt x="3718346" y="1711095"/>
                </a:lnTo>
                <a:lnTo>
                  <a:pt x="3717411" y="1707334"/>
                </a:lnTo>
                <a:lnTo>
                  <a:pt x="3716210" y="1703942"/>
                </a:lnTo>
                <a:lnTo>
                  <a:pt x="3714742" y="1700920"/>
                </a:lnTo>
                <a:lnTo>
                  <a:pt x="3712956" y="1697949"/>
                </a:lnTo>
                <a:lnTo>
                  <a:pt x="3710904" y="1695347"/>
                </a:lnTo>
                <a:lnTo>
                  <a:pt x="3708585" y="1693114"/>
                </a:lnTo>
                <a:lnTo>
                  <a:pt x="3706318" y="1691199"/>
                </a:lnTo>
                <a:lnTo>
                  <a:pt x="3703476" y="1687747"/>
                </a:lnTo>
                <a:lnTo>
                  <a:pt x="3699844" y="1683445"/>
                </a:lnTo>
                <a:lnTo>
                  <a:pt x="3695207" y="1678980"/>
                </a:lnTo>
                <a:lnTo>
                  <a:pt x="3689144" y="1673767"/>
                </a:lnTo>
                <a:lnTo>
                  <a:pt x="3682395" y="1668340"/>
                </a:lnTo>
                <a:lnTo>
                  <a:pt x="3674486" y="1661796"/>
                </a:lnTo>
                <a:lnTo>
                  <a:pt x="3665890" y="1655038"/>
                </a:lnTo>
                <a:lnTo>
                  <a:pt x="3655920" y="1647850"/>
                </a:lnTo>
                <a:lnTo>
                  <a:pt x="3633343" y="1631293"/>
                </a:lnTo>
                <a:lnTo>
                  <a:pt x="3606592" y="1613129"/>
                </a:lnTo>
                <a:lnTo>
                  <a:pt x="3575831" y="1592356"/>
                </a:lnTo>
                <a:lnTo>
                  <a:pt x="3541480" y="1569555"/>
                </a:lnTo>
                <a:lnTo>
                  <a:pt x="3506545" y="1547175"/>
                </a:lnTo>
                <a:lnTo>
                  <a:pt x="3475887" y="1527036"/>
                </a:lnTo>
                <a:lnTo>
                  <a:pt x="3448338" y="1509980"/>
                </a:lnTo>
                <a:lnTo>
                  <a:pt x="3424747" y="1495217"/>
                </a:lnTo>
                <a:lnTo>
                  <a:pt x="3405167" y="1483066"/>
                </a:lnTo>
                <a:lnTo>
                  <a:pt x="3388910" y="1473310"/>
                </a:lnTo>
                <a:lnTo>
                  <a:pt x="3376346" y="1466216"/>
                </a:lnTo>
                <a:lnTo>
                  <a:pt x="3367474" y="1461784"/>
                </a:lnTo>
                <a:lnTo>
                  <a:pt x="3363833" y="1459439"/>
                </a:lnTo>
                <a:lnTo>
                  <a:pt x="3359874" y="1457146"/>
                </a:lnTo>
                <a:lnTo>
                  <a:pt x="3355966" y="1455171"/>
                </a:lnTo>
                <a:lnTo>
                  <a:pt x="3352540" y="1452140"/>
                </a:lnTo>
                <a:lnTo>
                  <a:pt x="3348899" y="1449795"/>
                </a:lnTo>
                <a:lnTo>
                  <a:pt x="3345421" y="1446446"/>
                </a:lnTo>
                <a:lnTo>
                  <a:pt x="3341626" y="1443149"/>
                </a:lnTo>
                <a:lnTo>
                  <a:pt x="3338199" y="1440117"/>
                </a:lnTo>
                <a:lnTo>
                  <a:pt x="3335306" y="1436348"/>
                </a:lnTo>
                <a:lnTo>
                  <a:pt x="3331725" y="1432363"/>
                </a:lnTo>
                <a:lnTo>
                  <a:pt x="3328780" y="1428276"/>
                </a:lnTo>
                <a:lnTo>
                  <a:pt x="3325835" y="1424188"/>
                </a:lnTo>
                <a:lnTo>
                  <a:pt x="3322787" y="1419466"/>
                </a:lnTo>
                <a:lnTo>
                  <a:pt x="3320109" y="1415009"/>
                </a:lnTo>
                <a:lnTo>
                  <a:pt x="3317009" y="1409969"/>
                </a:lnTo>
                <a:lnTo>
                  <a:pt x="3314228" y="1404877"/>
                </a:lnTo>
                <a:lnTo>
                  <a:pt x="3308931" y="1394324"/>
                </a:lnTo>
                <a:lnTo>
                  <a:pt x="3304115" y="1382715"/>
                </a:lnTo>
                <a:lnTo>
                  <a:pt x="3299515" y="1370419"/>
                </a:lnTo>
                <a:lnTo>
                  <a:pt x="3295395" y="1357067"/>
                </a:lnTo>
                <a:lnTo>
                  <a:pt x="3291543" y="1343346"/>
                </a:lnTo>
                <a:lnTo>
                  <a:pt x="3287802" y="1328302"/>
                </a:lnTo>
                <a:lnTo>
                  <a:pt x="3284645" y="1312839"/>
                </a:lnTo>
                <a:lnTo>
                  <a:pt x="3281600" y="1296053"/>
                </a:lnTo>
                <a:lnTo>
                  <a:pt x="3281189" y="1293511"/>
                </a:lnTo>
                <a:lnTo>
                  <a:pt x="3280674" y="1290334"/>
                </a:lnTo>
                <a:lnTo>
                  <a:pt x="3279448" y="1280752"/>
                </a:lnTo>
                <a:lnTo>
                  <a:pt x="3278540" y="1271118"/>
                </a:lnTo>
                <a:lnTo>
                  <a:pt x="3278165" y="1260746"/>
                </a:lnTo>
                <a:lnTo>
                  <a:pt x="3278108" y="1250323"/>
                </a:lnTo>
                <a:lnTo>
                  <a:pt x="3278050" y="1239899"/>
                </a:lnTo>
                <a:lnTo>
                  <a:pt x="3278895" y="1229004"/>
                </a:lnTo>
                <a:lnTo>
                  <a:pt x="3280006" y="1217739"/>
                </a:lnTo>
                <a:lnTo>
                  <a:pt x="3281435" y="1206423"/>
                </a:lnTo>
                <a:lnTo>
                  <a:pt x="3283499" y="1195004"/>
                </a:lnTo>
                <a:lnTo>
                  <a:pt x="3285830" y="1183215"/>
                </a:lnTo>
                <a:lnTo>
                  <a:pt x="3288479" y="1171376"/>
                </a:lnTo>
                <a:lnTo>
                  <a:pt x="3291711" y="1159115"/>
                </a:lnTo>
                <a:lnTo>
                  <a:pt x="3295210" y="1146486"/>
                </a:lnTo>
                <a:lnTo>
                  <a:pt x="3299079" y="1134122"/>
                </a:lnTo>
                <a:lnTo>
                  <a:pt x="3303849" y="1121287"/>
                </a:lnTo>
                <a:lnTo>
                  <a:pt x="3308517" y="1107816"/>
                </a:lnTo>
                <a:lnTo>
                  <a:pt x="3313605" y="1094929"/>
                </a:lnTo>
                <a:lnTo>
                  <a:pt x="3319595" y="1081570"/>
                </a:lnTo>
                <a:lnTo>
                  <a:pt x="3325165" y="1067627"/>
                </a:lnTo>
                <a:lnTo>
                  <a:pt x="3332057" y="1053796"/>
                </a:lnTo>
                <a:lnTo>
                  <a:pt x="3338846" y="1039329"/>
                </a:lnTo>
                <a:lnTo>
                  <a:pt x="3346322" y="1025078"/>
                </a:lnTo>
                <a:lnTo>
                  <a:pt x="3354065" y="1010457"/>
                </a:lnTo>
                <a:lnTo>
                  <a:pt x="3362126" y="995784"/>
                </a:lnTo>
                <a:lnTo>
                  <a:pt x="3370719" y="980373"/>
                </a:lnTo>
                <a:lnTo>
                  <a:pt x="3379415" y="965598"/>
                </a:lnTo>
                <a:lnTo>
                  <a:pt x="3388910" y="949715"/>
                </a:lnTo>
                <a:lnTo>
                  <a:pt x="3398457" y="934150"/>
                </a:lnTo>
                <a:lnTo>
                  <a:pt x="3408854" y="917795"/>
                </a:lnTo>
                <a:lnTo>
                  <a:pt x="3419354" y="902076"/>
                </a:lnTo>
                <a:lnTo>
                  <a:pt x="3430387" y="885618"/>
                </a:lnTo>
                <a:lnTo>
                  <a:pt x="3442005" y="868739"/>
                </a:lnTo>
                <a:lnTo>
                  <a:pt x="3453355" y="852230"/>
                </a:lnTo>
                <a:lnTo>
                  <a:pt x="3465608" y="835248"/>
                </a:lnTo>
                <a:lnTo>
                  <a:pt x="3477912" y="818584"/>
                </a:lnTo>
                <a:lnTo>
                  <a:pt x="3490216" y="801921"/>
                </a:lnTo>
                <a:lnTo>
                  <a:pt x="3503104" y="784836"/>
                </a:lnTo>
                <a:lnTo>
                  <a:pt x="3515993" y="767752"/>
                </a:lnTo>
                <a:lnTo>
                  <a:pt x="3529517" y="750564"/>
                </a:lnTo>
                <a:lnTo>
                  <a:pt x="3543092" y="733695"/>
                </a:lnTo>
                <a:lnTo>
                  <a:pt x="3556667" y="716825"/>
                </a:lnTo>
                <a:lnTo>
                  <a:pt x="3570827" y="699535"/>
                </a:lnTo>
                <a:lnTo>
                  <a:pt x="3585304" y="682193"/>
                </a:lnTo>
                <a:lnTo>
                  <a:pt x="3599782" y="664851"/>
                </a:lnTo>
                <a:lnTo>
                  <a:pt x="3614628" y="647776"/>
                </a:lnTo>
                <a:lnTo>
                  <a:pt x="3630059" y="630280"/>
                </a:lnTo>
                <a:lnTo>
                  <a:pt x="3645542" y="613101"/>
                </a:lnTo>
                <a:lnTo>
                  <a:pt x="3661290" y="595553"/>
                </a:lnTo>
                <a:lnTo>
                  <a:pt x="3693423" y="560355"/>
                </a:lnTo>
                <a:lnTo>
                  <a:pt x="3726509" y="525002"/>
                </a:lnTo>
                <a:lnTo>
                  <a:pt x="3760970" y="490079"/>
                </a:lnTo>
                <a:lnTo>
                  <a:pt x="3796281" y="454366"/>
                </a:lnTo>
                <a:lnTo>
                  <a:pt x="3832863" y="418447"/>
                </a:lnTo>
                <a:lnTo>
                  <a:pt x="3870133" y="382743"/>
                </a:lnTo>
                <a:lnTo>
                  <a:pt x="3908622" y="346516"/>
                </a:lnTo>
                <a:lnTo>
                  <a:pt x="3948382" y="310082"/>
                </a:lnTo>
                <a:lnTo>
                  <a:pt x="3987713" y="275022"/>
                </a:lnTo>
                <a:lnTo>
                  <a:pt x="4025394" y="241860"/>
                </a:lnTo>
                <a:lnTo>
                  <a:pt x="4061159" y="210963"/>
                </a:lnTo>
                <a:lnTo>
                  <a:pt x="4095643" y="182231"/>
                </a:lnTo>
                <a:lnTo>
                  <a:pt x="4128109" y="155129"/>
                </a:lnTo>
                <a:lnTo>
                  <a:pt x="4159346" y="130509"/>
                </a:lnTo>
                <a:lnTo>
                  <a:pt x="4174114" y="118988"/>
                </a:lnTo>
                <a:lnTo>
                  <a:pt x="4188616" y="107837"/>
                </a:lnTo>
                <a:lnTo>
                  <a:pt x="4202636" y="97742"/>
                </a:lnTo>
                <a:lnTo>
                  <a:pt x="4216287" y="87381"/>
                </a:lnTo>
                <a:lnTo>
                  <a:pt x="4229190" y="78444"/>
                </a:lnTo>
                <a:lnTo>
                  <a:pt x="4242093" y="69508"/>
                </a:lnTo>
                <a:lnTo>
                  <a:pt x="4254730" y="60941"/>
                </a:lnTo>
                <a:lnTo>
                  <a:pt x="4266517" y="53164"/>
                </a:lnTo>
                <a:lnTo>
                  <a:pt x="4278406" y="46022"/>
                </a:lnTo>
                <a:lnTo>
                  <a:pt x="4289342" y="39034"/>
                </a:lnTo>
                <a:lnTo>
                  <a:pt x="4300114" y="33051"/>
                </a:lnTo>
                <a:lnTo>
                  <a:pt x="4310303" y="27489"/>
                </a:lnTo>
                <a:lnTo>
                  <a:pt x="4320225" y="22296"/>
                </a:lnTo>
                <a:lnTo>
                  <a:pt x="4329562" y="17523"/>
                </a:lnTo>
                <a:lnTo>
                  <a:pt x="4338737" y="13755"/>
                </a:lnTo>
                <a:lnTo>
                  <a:pt x="4347645" y="10356"/>
                </a:lnTo>
                <a:lnTo>
                  <a:pt x="4355917" y="7061"/>
                </a:lnTo>
                <a:lnTo>
                  <a:pt x="4363390" y="4872"/>
                </a:lnTo>
                <a:lnTo>
                  <a:pt x="4371232" y="2950"/>
                </a:lnTo>
                <a:lnTo>
                  <a:pt x="4377855" y="1551"/>
                </a:lnTo>
                <a:lnTo>
                  <a:pt x="4382622" y="779"/>
                </a:lnTo>
                <a:lnTo>
                  <a:pt x="4387759" y="273"/>
                </a:lnTo>
                <a:lnTo>
                  <a:pt x="4392629" y="137"/>
                </a:lnTo>
                <a:close/>
              </a:path>
            </a:pathLst>
          </a:custGeom>
          <a:solidFill>
            <a:srgbClr val="F47EA1"/>
          </a:solidFill>
          <a:ln>
            <a:noFill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9815049" y="5816923"/>
            <a:ext cx="2047923" cy="0"/>
          </a:xfrm>
          <a:prstGeom prst="line">
            <a:avLst/>
          </a:prstGeom>
          <a:ln>
            <a:solidFill>
              <a:srgbClr val="F47EA1"/>
            </a:solidFill>
            <a:prstDash val="dash"/>
          </a:ln>
          <a:effectLst>
            <a:glow rad="1397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057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7" grpId="0" animBg="1"/>
      <p:bldP spid="68" grpId="0" animBg="1"/>
      <p:bldP spid="7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73" y="340468"/>
            <a:ext cx="11303540" cy="6196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 rot="21307964">
            <a:off x="873715" y="183145"/>
            <a:ext cx="5370140" cy="5466794"/>
            <a:chOff x="561774" y="358722"/>
            <a:chExt cx="5370140" cy="5466794"/>
          </a:xfrm>
        </p:grpSpPr>
        <p:grpSp>
          <p:nvGrpSpPr>
            <p:cNvPr id="5" name="组合 4"/>
            <p:cNvGrpSpPr/>
            <p:nvPr/>
          </p:nvGrpSpPr>
          <p:grpSpPr>
            <a:xfrm rot="21285977">
              <a:off x="982337" y="1188806"/>
              <a:ext cx="4192217" cy="4636710"/>
              <a:chOff x="5359856" y="3221979"/>
              <a:chExt cx="4646368" cy="2799673"/>
            </a:xfrm>
          </p:grpSpPr>
          <p:sp>
            <p:nvSpPr>
              <p:cNvPr id="12" name="新月形 11"/>
              <p:cNvSpPr/>
              <p:nvPr/>
            </p:nvSpPr>
            <p:spPr>
              <a:xfrm rot="5569762">
                <a:off x="7234129" y="3504015"/>
                <a:ext cx="680835" cy="4340686"/>
              </a:xfrm>
              <a:prstGeom prst="moon">
                <a:avLst>
                  <a:gd name="adj" fmla="val 63522"/>
                </a:avLst>
              </a:prstGeom>
              <a:effectLst>
                <a:outerShdw blurRad="317500" dist="203200" dir="3600000" sx="107000" sy="107000" algn="t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 rot="175916">
                <a:off x="5359856" y="3221979"/>
                <a:ext cx="4646368" cy="27996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 rot="175916">
                <a:off x="5579419" y="3410437"/>
                <a:ext cx="4213631" cy="2451520"/>
              </a:xfrm>
              <a:prstGeom prst="rect">
                <a:avLst/>
              </a:prstGeom>
              <a:blipFill dpi="0" rotWithShape="1">
                <a:blip r:embed="rId3"/>
                <a:srcRect/>
                <a:tile tx="-508000" ty="-25400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 rot="2673245">
              <a:off x="561774" y="358722"/>
              <a:ext cx="964250" cy="1965614"/>
              <a:chOff x="9932011" y="395621"/>
              <a:chExt cx="687355" cy="1572363"/>
            </a:xfrm>
          </p:grpSpPr>
          <p:sp>
            <p:nvSpPr>
              <p:cNvPr id="10" name="椭圆 9"/>
              <p:cNvSpPr/>
              <p:nvPr/>
            </p:nvSpPr>
            <p:spPr>
              <a:xfrm rot="5400000">
                <a:off x="9708383" y="1057001"/>
                <a:ext cx="1572363" cy="249603"/>
              </a:xfrm>
              <a:prstGeom prst="ellipse">
                <a:avLst/>
              </a:prstGeom>
              <a:gradFill flip="none" rotWithShape="1">
                <a:gsLst>
                  <a:gs pos="27000">
                    <a:schemeClr val="bg1">
                      <a:lumMod val="65000"/>
                      <a:alpha val="76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9932011" y="569563"/>
                <a:ext cx="579456" cy="1110085"/>
              </a:xfrm>
              <a:prstGeom prst="rect">
                <a:avLst/>
              </a:prstGeom>
              <a:solidFill>
                <a:srgbClr val="F47E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 rot="7826819">
              <a:off x="4466982" y="229249"/>
              <a:ext cx="964250" cy="1965614"/>
              <a:chOff x="9932011" y="395621"/>
              <a:chExt cx="687355" cy="1572363"/>
            </a:xfrm>
          </p:grpSpPr>
          <p:sp>
            <p:nvSpPr>
              <p:cNvPr id="8" name="椭圆 7"/>
              <p:cNvSpPr/>
              <p:nvPr/>
            </p:nvSpPr>
            <p:spPr>
              <a:xfrm rot="5400000">
                <a:off x="9708383" y="1057001"/>
                <a:ext cx="1572363" cy="249603"/>
              </a:xfrm>
              <a:prstGeom prst="ellipse">
                <a:avLst/>
              </a:prstGeom>
              <a:gradFill flip="none" rotWithShape="1">
                <a:gsLst>
                  <a:gs pos="27000">
                    <a:schemeClr val="bg1">
                      <a:lumMod val="65000"/>
                      <a:alpha val="76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9932011" y="569563"/>
                <a:ext cx="579456" cy="1110085"/>
              </a:xfrm>
              <a:prstGeom prst="rect">
                <a:avLst/>
              </a:prstGeom>
              <a:solidFill>
                <a:srgbClr val="F47E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6733963" y="733734"/>
            <a:ext cx="4423173" cy="5500484"/>
            <a:chOff x="2544763" y="703263"/>
            <a:chExt cx="4868862" cy="6054725"/>
          </a:xfrm>
        </p:grpSpPr>
        <p:sp>
          <p:nvSpPr>
            <p:cNvPr id="16" name="AutoShape 3"/>
            <p:cNvSpPr>
              <a:spLocks noChangeAspect="1" noChangeArrowheads="1" noTextEdit="1"/>
            </p:cNvSpPr>
            <p:nvPr/>
          </p:nvSpPr>
          <p:spPr bwMode="auto">
            <a:xfrm>
              <a:off x="2554288" y="714375"/>
              <a:ext cx="4852987" cy="603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7" name="Group 205"/>
            <p:cNvGrpSpPr>
              <a:grpSpLocks/>
            </p:cNvGrpSpPr>
            <p:nvPr/>
          </p:nvGrpSpPr>
          <p:grpSpPr bwMode="auto">
            <a:xfrm>
              <a:off x="2544763" y="703263"/>
              <a:ext cx="4868862" cy="6054725"/>
              <a:chOff x="1603" y="443"/>
              <a:chExt cx="3067" cy="3814"/>
            </a:xfrm>
          </p:grpSpPr>
          <p:sp>
            <p:nvSpPr>
              <p:cNvPr id="3034" name="Freeform 5"/>
              <p:cNvSpPr>
                <a:spLocks noEditPoints="1"/>
              </p:cNvSpPr>
              <p:nvPr/>
            </p:nvSpPr>
            <p:spPr bwMode="auto">
              <a:xfrm>
                <a:off x="1603" y="443"/>
                <a:ext cx="3067" cy="3814"/>
              </a:xfrm>
              <a:custGeom>
                <a:avLst/>
                <a:gdLst>
                  <a:gd name="T0" fmla="*/ 2209 w 2212"/>
                  <a:gd name="T1" fmla="*/ 243 h 2752"/>
                  <a:gd name="T2" fmla="*/ 287 w 2212"/>
                  <a:gd name="T3" fmla="*/ 4 h 2752"/>
                  <a:gd name="T4" fmla="*/ 4 w 2212"/>
                  <a:gd name="T5" fmla="*/ 2509 h 2752"/>
                  <a:gd name="T6" fmla="*/ 1925 w 2212"/>
                  <a:gd name="T7" fmla="*/ 2748 h 2752"/>
                  <a:gd name="T8" fmla="*/ 265 w 2212"/>
                  <a:gd name="T9" fmla="*/ 187 h 2752"/>
                  <a:gd name="T10" fmla="*/ 341 w 2212"/>
                  <a:gd name="T11" fmla="*/ 193 h 2752"/>
                  <a:gd name="T12" fmla="*/ 265 w 2212"/>
                  <a:gd name="T13" fmla="*/ 187 h 2752"/>
                  <a:gd name="T14" fmla="*/ 294 w 2212"/>
                  <a:gd name="T15" fmla="*/ 312 h 2752"/>
                  <a:gd name="T16" fmla="*/ 288 w 2212"/>
                  <a:gd name="T17" fmla="*/ 388 h 2752"/>
                  <a:gd name="T18" fmla="*/ 240 w 2212"/>
                  <a:gd name="T19" fmla="*/ 507 h 2752"/>
                  <a:gd name="T20" fmla="*/ 317 w 2212"/>
                  <a:gd name="T21" fmla="*/ 513 h 2752"/>
                  <a:gd name="T22" fmla="*/ 240 w 2212"/>
                  <a:gd name="T23" fmla="*/ 507 h 2752"/>
                  <a:gd name="T24" fmla="*/ 269 w 2212"/>
                  <a:gd name="T25" fmla="*/ 631 h 2752"/>
                  <a:gd name="T26" fmla="*/ 263 w 2212"/>
                  <a:gd name="T27" fmla="*/ 708 h 2752"/>
                  <a:gd name="T28" fmla="*/ 216 w 2212"/>
                  <a:gd name="T29" fmla="*/ 827 h 2752"/>
                  <a:gd name="T30" fmla="*/ 292 w 2212"/>
                  <a:gd name="T31" fmla="*/ 832 h 2752"/>
                  <a:gd name="T32" fmla="*/ 216 w 2212"/>
                  <a:gd name="T33" fmla="*/ 827 h 2752"/>
                  <a:gd name="T34" fmla="*/ 245 w 2212"/>
                  <a:gd name="T35" fmla="*/ 951 h 2752"/>
                  <a:gd name="T36" fmla="*/ 239 w 2212"/>
                  <a:gd name="T37" fmla="*/ 1028 h 2752"/>
                  <a:gd name="T38" fmla="*/ 191 w 2212"/>
                  <a:gd name="T39" fmla="*/ 1146 h 2752"/>
                  <a:gd name="T40" fmla="*/ 268 w 2212"/>
                  <a:gd name="T41" fmla="*/ 1152 h 2752"/>
                  <a:gd name="T42" fmla="*/ 191 w 2212"/>
                  <a:gd name="T43" fmla="*/ 1146 h 2752"/>
                  <a:gd name="T44" fmla="*/ 220 w 2212"/>
                  <a:gd name="T45" fmla="*/ 1271 h 2752"/>
                  <a:gd name="T46" fmla="*/ 214 w 2212"/>
                  <a:gd name="T47" fmla="*/ 1347 h 2752"/>
                  <a:gd name="T48" fmla="*/ 167 w 2212"/>
                  <a:gd name="T49" fmla="*/ 1466 h 2752"/>
                  <a:gd name="T50" fmla="*/ 243 w 2212"/>
                  <a:gd name="T51" fmla="*/ 1472 h 2752"/>
                  <a:gd name="T52" fmla="*/ 167 w 2212"/>
                  <a:gd name="T53" fmla="*/ 1466 h 2752"/>
                  <a:gd name="T54" fmla="*/ 196 w 2212"/>
                  <a:gd name="T55" fmla="*/ 1591 h 2752"/>
                  <a:gd name="T56" fmla="*/ 190 w 2212"/>
                  <a:gd name="T57" fmla="*/ 1667 h 2752"/>
                  <a:gd name="T58" fmla="*/ 142 w 2212"/>
                  <a:gd name="T59" fmla="*/ 1786 h 2752"/>
                  <a:gd name="T60" fmla="*/ 219 w 2212"/>
                  <a:gd name="T61" fmla="*/ 1792 h 2752"/>
                  <a:gd name="T62" fmla="*/ 142 w 2212"/>
                  <a:gd name="T63" fmla="*/ 1786 h 2752"/>
                  <a:gd name="T64" fmla="*/ 171 w 2212"/>
                  <a:gd name="T65" fmla="*/ 1911 h 2752"/>
                  <a:gd name="T66" fmla="*/ 165 w 2212"/>
                  <a:gd name="T67" fmla="*/ 1987 h 2752"/>
                  <a:gd name="T68" fmla="*/ 118 w 2212"/>
                  <a:gd name="T69" fmla="*/ 2106 h 2752"/>
                  <a:gd name="T70" fmla="*/ 194 w 2212"/>
                  <a:gd name="T71" fmla="*/ 2112 h 2752"/>
                  <a:gd name="T72" fmla="*/ 118 w 2212"/>
                  <a:gd name="T73" fmla="*/ 2106 h 2752"/>
                  <a:gd name="T74" fmla="*/ 146 w 2212"/>
                  <a:gd name="T75" fmla="*/ 2230 h 2752"/>
                  <a:gd name="T76" fmla="*/ 141 w 2212"/>
                  <a:gd name="T77" fmla="*/ 2307 h 2752"/>
                  <a:gd name="T78" fmla="*/ 128 w 2212"/>
                  <a:gd name="T79" fmla="*/ 2467 h 2752"/>
                  <a:gd name="T80" fmla="*/ 134 w 2212"/>
                  <a:gd name="T81" fmla="*/ 2390 h 2752"/>
                  <a:gd name="T82" fmla="*/ 128 w 2212"/>
                  <a:gd name="T83" fmla="*/ 2467 h 2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212" h="2752">
                    <a:moveTo>
                      <a:pt x="2023" y="2664"/>
                    </a:moveTo>
                    <a:cubicBezTo>
                      <a:pt x="2209" y="243"/>
                      <a:pt x="2209" y="243"/>
                      <a:pt x="2209" y="243"/>
                    </a:cubicBezTo>
                    <a:cubicBezTo>
                      <a:pt x="2212" y="193"/>
                      <a:pt x="2175" y="149"/>
                      <a:pt x="2124" y="145"/>
                    </a:cubicBezTo>
                    <a:cubicBezTo>
                      <a:pt x="287" y="4"/>
                      <a:pt x="287" y="4"/>
                      <a:pt x="287" y="4"/>
                    </a:cubicBezTo>
                    <a:cubicBezTo>
                      <a:pt x="237" y="0"/>
                      <a:pt x="193" y="38"/>
                      <a:pt x="189" y="88"/>
                    </a:cubicBezTo>
                    <a:cubicBezTo>
                      <a:pt x="4" y="2509"/>
                      <a:pt x="4" y="2509"/>
                      <a:pt x="4" y="2509"/>
                    </a:cubicBezTo>
                    <a:cubicBezTo>
                      <a:pt x="0" y="2559"/>
                      <a:pt x="37" y="2603"/>
                      <a:pt x="88" y="2607"/>
                    </a:cubicBezTo>
                    <a:cubicBezTo>
                      <a:pt x="1925" y="2748"/>
                      <a:pt x="1925" y="2748"/>
                      <a:pt x="1925" y="2748"/>
                    </a:cubicBezTo>
                    <a:cubicBezTo>
                      <a:pt x="1975" y="2752"/>
                      <a:pt x="2019" y="2714"/>
                      <a:pt x="2023" y="2664"/>
                    </a:cubicBezTo>
                    <a:close/>
                    <a:moveTo>
                      <a:pt x="265" y="187"/>
                    </a:moveTo>
                    <a:cubicBezTo>
                      <a:pt x="266" y="166"/>
                      <a:pt x="285" y="150"/>
                      <a:pt x="306" y="152"/>
                    </a:cubicBezTo>
                    <a:cubicBezTo>
                      <a:pt x="327" y="153"/>
                      <a:pt x="343" y="172"/>
                      <a:pt x="341" y="193"/>
                    </a:cubicBezTo>
                    <a:cubicBezTo>
                      <a:pt x="340" y="214"/>
                      <a:pt x="321" y="230"/>
                      <a:pt x="300" y="228"/>
                    </a:cubicBezTo>
                    <a:cubicBezTo>
                      <a:pt x="279" y="227"/>
                      <a:pt x="263" y="208"/>
                      <a:pt x="265" y="187"/>
                    </a:cubicBezTo>
                    <a:close/>
                    <a:moveTo>
                      <a:pt x="252" y="347"/>
                    </a:moveTo>
                    <a:cubicBezTo>
                      <a:pt x="254" y="326"/>
                      <a:pt x="273" y="310"/>
                      <a:pt x="294" y="312"/>
                    </a:cubicBezTo>
                    <a:cubicBezTo>
                      <a:pt x="315" y="313"/>
                      <a:pt x="331" y="332"/>
                      <a:pt x="329" y="353"/>
                    </a:cubicBezTo>
                    <a:cubicBezTo>
                      <a:pt x="327" y="374"/>
                      <a:pt x="309" y="390"/>
                      <a:pt x="288" y="388"/>
                    </a:cubicBezTo>
                    <a:cubicBezTo>
                      <a:pt x="267" y="386"/>
                      <a:pt x="251" y="368"/>
                      <a:pt x="252" y="347"/>
                    </a:cubicBezTo>
                    <a:close/>
                    <a:moveTo>
                      <a:pt x="240" y="507"/>
                    </a:moveTo>
                    <a:cubicBezTo>
                      <a:pt x="242" y="486"/>
                      <a:pt x="260" y="470"/>
                      <a:pt x="281" y="472"/>
                    </a:cubicBezTo>
                    <a:cubicBezTo>
                      <a:pt x="302" y="473"/>
                      <a:pt x="318" y="492"/>
                      <a:pt x="317" y="513"/>
                    </a:cubicBezTo>
                    <a:cubicBezTo>
                      <a:pt x="315" y="534"/>
                      <a:pt x="297" y="550"/>
                      <a:pt x="275" y="548"/>
                    </a:cubicBezTo>
                    <a:cubicBezTo>
                      <a:pt x="254" y="546"/>
                      <a:pt x="239" y="528"/>
                      <a:pt x="240" y="507"/>
                    </a:cubicBezTo>
                    <a:close/>
                    <a:moveTo>
                      <a:pt x="228" y="667"/>
                    </a:moveTo>
                    <a:cubicBezTo>
                      <a:pt x="230" y="646"/>
                      <a:pt x="248" y="630"/>
                      <a:pt x="269" y="631"/>
                    </a:cubicBezTo>
                    <a:cubicBezTo>
                      <a:pt x="290" y="633"/>
                      <a:pt x="306" y="651"/>
                      <a:pt x="304" y="673"/>
                    </a:cubicBezTo>
                    <a:cubicBezTo>
                      <a:pt x="303" y="694"/>
                      <a:pt x="284" y="709"/>
                      <a:pt x="263" y="708"/>
                    </a:cubicBezTo>
                    <a:cubicBezTo>
                      <a:pt x="242" y="706"/>
                      <a:pt x="226" y="688"/>
                      <a:pt x="228" y="667"/>
                    </a:cubicBezTo>
                    <a:close/>
                    <a:moveTo>
                      <a:pt x="216" y="827"/>
                    </a:moveTo>
                    <a:cubicBezTo>
                      <a:pt x="217" y="806"/>
                      <a:pt x="236" y="790"/>
                      <a:pt x="257" y="791"/>
                    </a:cubicBezTo>
                    <a:cubicBezTo>
                      <a:pt x="278" y="793"/>
                      <a:pt x="294" y="811"/>
                      <a:pt x="292" y="832"/>
                    </a:cubicBezTo>
                    <a:cubicBezTo>
                      <a:pt x="290" y="854"/>
                      <a:pt x="272" y="869"/>
                      <a:pt x="251" y="868"/>
                    </a:cubicBezTo>
                    <a:cubicBezTo>
                      <a:pt x="230" y="866"/>
                      <a:pt x="214" y="848"/>
                      <a:pt x="216" y="827"/>
                    </a:cubicBezTo>
                    <a:close/>
                    <a:moveTo>
                      <a:pt x="203" y="986"/>
                    </a:moveTo>
                    <a:cubicBezTo>
                      <a:pt x="205" y="965"/>
                      <a:pt x="223" y="950"/>
                      <a:pt x="245" y="951"/>
                    </a:cubicBezTo>
                    <a:cubicBezTo>
                      <a:pt x="266" y="953"/>
                      <a:pt x="281" y="971"/>
                      <a:pt x="280" y="992"/>
                    </a:cubicBezTo>
                    <a:cubicBezTo>
                      <a:pt x="278" y="1013"/>
                      <a:pt x="260" y="1029"/>
                      <a:pt x="239" y="1028"/>
                    </a:cubicBezTo>
                    <a:cubicBezTo>
                      <a:pt x="218" y="1026"/>
                      <a:pt x="202" y="1008"/>
                      <a:pt x="203" y="986"/>
                    </a:cubicBezTo>
                    <a:close/>
                    <a:moveTo>
                      <a:pt x="191" y="1146"/>
                    </a:moveTo>
                    <a:cubicBezTo>
                      <a:pt x="193" y="1125"/>
                      <a:pt x="211" y="1109"/>
                      <a:pt x="232" y="1111"/>
                    </a:cubicBezTo>
                    <a:cubicBezTo>
                      <a:pt x="253" y="1113"/>
                      <a:pt x="269" y="1131"/>
                      <a:pt x="268" y="1152"/>
                    </a:cubicBezTo>
                    <a:cubicBezTo>
                      <a:pt x="266" y="1173"/>
                      <a:pt x="248" y="1189"/>
                      <a:pt x="226" y="1188"/>
                    </a:cubicBezTo>
                    <a:cubicBezTo>
                      <a:pt x="205" y="1186"/>
                      <a:pt x="190" y="1167"/>
                      <a:pt x="191" y="1146"/>
                    </a:cubicBezTo>
                    <a:close/>
                    <a:moveTo>
                      <a:pt x="179" y="1306"/>
                    </a:moveTo>
                    <a:cubicBezTo>
                      <a:pt x="181" y="1285"/>
                      <a:pt x="199" y="1269"/>
                      <a:pt x="220" y="1271"/>
                    </a:cubicBezTo>
                    <a:cubicBezTo>
                      <a:pt x="241" y="1273"/>
                      <a:pt x="257" y="1291"/>
                      <a:pt x="255" y="1312"/>
                    </a:cubicBezTo>
                    <a:cubicBezTo>
                      <a:pt x="254" y="1333"/>
                      <a:pt x="235" y="1349"/>
                      <a:pt x="214" y="1347"/>
                    </a:cubicBezTo>
                    <a:cubicBezTo>
                      <a:pt x="193" y="1346"/>
                      <a:pt x="177" y="1327"/>
                      <a:pt x="179" y="1306"/>
                    </a:cubicBezTo>
                    <a:close/>
                    <a:moveTo>
                      <a:pt x="167" y="1466"/>
                    </a:moveTo>
                    <a:cubicBezTo>
                      <a:pt x="168" y="1445"/>
                      <a:pt x="187" y="1429"/>
                      <a:pt x="208" y="1431"/>
                    </a:cubicBezTo>
                    <a:cubicBezTo>
                      <a:pt x="229" y="1433"/>
                      <a:pt x="245" y="1451"/>
                      <a:pt x="243" y="1472"/>
                    </a:cubicBezTo>
                    <a:cubicBezTo>
                      <a:pt x="241" y="1493"/>
                      <a:pt x="223" y="1509"/>
                      <a:pt x="202" y="1507"/>
                    </a:cubicBezTo>
                    <a:cubicBezTo>
                      <a:pt x="181" y="1506"/>
                      <a:pt x="165" y="1487"/>
                      <a:pt x="167" y="1466"/>
                    </a:cubicBezTo>
                    <a:close/>
                    <a:moveTo>
                      <a:pt x="154" y="1626"/>
                    </a:moveTo>
                    <a:cubicBezTo>
                      <a:pt x="156" y="1605"/>
                      <a:pt x="174" y="1589"/>
                      <a:pt x="196" y="1591"/>
                    </a:cubicBezTo>
                    <a:cubicBezTo>
                      <a:pt x="217" y="1592"/>
                      <a:pt x="232" y="1611"/>
                      <a:pt x="231" y="1632"/>
                    </a:cubicBezTo>
                    <a:cubicBezTo>
                      <a:pt x="229" y="1653"/>
                      <a:pt x="211" y="1669"/>
                      <a:pt x="190" y="1667"/>
                    </a:cubicBezTo>
                    <a:cubicBezTo>
                      <a:pt x="169" y="1666"/>
                      <a:pt x="153" y="1647"/>
                      <a:pt x="154" y="1626"/>
                    </a:cubicBezTo>
                    <a:close/>
                    <a:moveTo>
                      <a:pt x="142" y="1786"/>
                    </a:moveTo>
                    <a:cubicBezTo>
                      <a:pt x="144" y="1765"/>
                      <a:pt x="162" y="1749"/>
                      <a:pt x="183" y="1751"/>
                    </a:cubicBezTo>
                    <a:cubicBezTo>
                      <a:pt x="204" y="1752"/>
                      <a:pt x="220" y="1771"/>
                      <a:pt x="219" y="1792"/>
                    </a:cubicBezTo>
                    <a:cubicBezTo>
                      <a:pt x="217" y="1813"/>
                      <a:pt x="198" y="1829"/>
                      <a:pt x="177" y="1827"/>
                    </a:cubicBezTo>
                    <a:cubicBezTo>
                      <a:pt x="156" y="1825"/>
                      <a:pt x="140" y="1807"/>
                      <a:pt x="142" y="1786"/>
                    </a:cubicBezTo>
                    <a:close/>
                    <a:moveTo>
                      <a:pt x="130" y="1946"/>
                    </a:moveTo>
                    <a:cubicBezTo>
                      <a:pt x="131" y="1925"/>
                      <a:pt x="150" y="1909"/>
                      <a:pt x="171" y="1911"/>
                    </a:cubicBezTo>
                    <a:cubicBezTo>
                      <a:pt x="192" y="1912"/>
                      <a:pt x="208" y="1931"/>
                      <a:pt x="206" y="1952"/>
                    </a:cubicBezTo>
                    <a:cubicBezTo>
                      <a:pt x="205" y="1973"/>
                      <a:pt x="186" y="1989"/>
                      <a:pt x="165" y="1987"/>
                    </a:cubicBezTo>
                    <a:cubicBezTo>
                      <a:pt x="144" y="1985"/>
                      <a:pt x="128" y="1967"/>
                      <a:pt x="130" y="1946"/>
                    </a:cubicBezTo>
                    <a:close/>
                    <a:moveTo>
                      <a:pt x="118" y="2106"/>
                    </a:moveTo>
                    <a:cubicBezTo>
                      <a:pt x="119" y="2085"/>
                      <a:pt x="138" y="2069"/>
                      <a:pt x="159" y="2070"/>
                    </a:cubicBezTo>
                    <a:cubicBezTo>
                      <a:pt x="180" y="2072"/>
                      <a:pt x="196" y="2090"/>
                      <a:pt x="194" y="2112"/>
                    </a:cubicBezTo>
                    <a:cubicBezTo>
                      <a:pt x="192" y="2133"/>
                      <a:pt x="174" y="2148"/>
                      <a:pt x="153" y="2147"/>
                    </a:cubicBezTo>
                    <a:cubicBezTo>
                      <a:pt x="132" y="2145"/>
                      <a:pt x="116" y="2127"/>
                      <a:pt x="118" y="2106"/>
                    </a:cubicBezTo>
                    <a:close/>
                    <a:moveTo>
                      <a:pt x="105" y="2266"/>
                    </a:moveTo>
                    <a:cubicBezTo>
                      <a:pt x="107" y="2245"/>
                      <a:pt x="125" y="2229"/>
                      <a:pt x="146" y="2230"/>
                    </a:cubicBezTo>
                    <a:cubicBezTo>
                      <a:pt x="168" y="2232"/>
                      <a:pt x="183" y="2250"/>
                      <a:pt x="182" y="2271"/>
                    </a:cubicBezTo>
                    <a:cubicBezTo>
                      <a:pt x="180" y="2293"/>
                      <a:pt x="162" y="2308"/>
                      <a:pt x="141" y="2307"/>
                    </a:cubicBezTo>
                    <a:cubicBezTo>
                      <a:pt x="119" y="2305"/>
                      <a:pt x="104" y="2287"/>
                      <a:pt x="105" y="2266"/>
                    </a:cubicBezTo>
                    <a:close/>
                    <a:moveTo>
                      <a:pt x="128" y="2467"/>
                    </a:moveTo>
                    <a:cubicBezTo>
                      <a:pt x="107" y="2465"/>
                      <a:pt x="91" y="2447"/>
                      <a:pt x="93" y="2426"/>
                    </a:cubicBezTo>
                    <a:cubicBezTo>
                      <a:pt x="95" y="2404"/>
                      <a:pt x="113" y="2389"/>
                      <a:pt x="134" y="2390"/>
                    </a:cubicBezTo>
                    <a:cubicBezTo>
                      <a:pt x="155" y="2392"/>
                      <a:pt x="171" y="2410"/>
                      <a:pt x="169" y="2431"/>
                    </a:cubicBezTo>
                    <a:cubicBezTo>
                      <a:pt x="168" y="2452"/>
                      <a:pt x="149" y="2468"/>
                      <a:pt x="128" y="24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5" name="Freeform 6"/>
              <p:cNvSpPr>
                <a:spLocks/>
              </p:cNvSpPr>
              <p:nvPr/>
            </p:nvSpPr>
            <p:spPr bwMode="auto">
              <a:xfrm>
                <a:off x="2191" y="130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6" name="Freeform 7"/>
              <p:cNvSpPr>
                <a:spLocks/>
              </p:cNvSpPr>
              <p:nvPr/>
            </p:nvSpPr>
            <p:spPr bwMode="auto">
              <a:xfrm>
                <a:off x="2208" y="130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7" name="Freeform 8"/>
              <p:cNvSpPr>
                <a:spLocks/>
              </p:cNvSpPr>
              <p:nvPr/>
            </p:nvSpPr>
            <p:spPr bwMode="auto">
              <a:xfrm>
                <a:off x="2226" y="1311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8" name="Freeform 9"/>
              <p:cNvSpPr>
                <a:spLocks/>
              </p:cNvSpPr>
              <p:nvPr/>
            </p:nvSpPr>
            <p:spPr bwMode="auto">
              <a:xfrm>
                <a:off x="2244" y="131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9" name="Freeform 10"/>
              <p:cNvSpPr>
                <a:spLocks/>
              </p:cNvSpPr>
              <p:nvPr/>
            </p:nvSpPr>
            <p:spPr bwMode="auto">
              <a:xfrm>
                <a:off x="2262" y="131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0" name="Freeform 11"/>
              <p:cNvSpPr>
                <a:spLocks/>
              </p:cNvSpPr>
              <p:nvPr/>
            </p:nvSpPr>
            <p:spPr bwMode="auto">
              <a:xfrm>
                <a:off x="2280" y="131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1" name="Freeform 12"/>
              <p:cNvSpPr>
                <a:spLocks/>
              </p:cNvSpPr>
              <p:nvPr/>
            </p:nvSpPr>
            <p:spPr bwMode="auto">
              <a:xfrm>
                <a:off x="2297" y="131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7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2" name="Freeform 13"/>
              <p:cNvSpPr>
                <a:spLocks/>
              </p:cNvSpPr>
              <p:nvPr/>
            </p:nvSpPr>
            <p:spPr bwMode="auto">
              <a:xfrm>
                <a:off x="2315" y="131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3" name="Freeform 14"/>
              <p:cNvSpPr>
                <a:spLocks/>
              </p:cNvSpPr>
              <p:nvPr/>
            </p:nvSpPr>
            <p:spPr bwMode="auto">
              <a:xfrm>
                <a:off x="2333" y="131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4" name="Freeform 15"/>
              <p:cNvSpPr>
                <a:spLocks/>
              </p:cNvSpPr>
              <p:nvPr/>
            </p:nvSpPr>
            <p:spPr bwMode="auto">
              <a:xfrm>
                <a:off x="2351" y="131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5" name="Freeform 16"/>
              <p:cNvSpPr>
                <a:spLocks/>
              </p:cNvSpPr>
              <p:nvPr/>
            </p:nvSpPr>
            <p:spPr bwMode="auto">
              <a:xfrm>
                <a:off x="2367" y="1320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6" name="Freeform 17"/>
              <p:cNvSpPr>
                <a:spLocks/>
              </p:cNvSpPr>
              <p:nvPr/>
            </p:nvSpPr>
            <p:spPr bwMode="auto">
              <a:xfrm>
                <a:off x="2385" y="132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7" name="Freeform 18"/>
              <p:cNvSpPr>
                <a:spLocks/>
              </p:cNvSpPr>
              <p:nvPr/>
            </p:nvSpPr>
            <p:spPr bwMode="auto">
              <a:xfrm>
                <a:off x="2403" y="132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8" name="Freeform 19"/>
              <p:cNvSpPr>
                <a:spLocks/>
              </p:cNvSpPr>
              <p:nvPr/>
            </p:nvSpPr>
            <p:spPr bwMode="auto">
              <a:xfrm>
                <a:off x="2421" y="1324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9" name="Freeform 20"/>
              <p:cNvSpPr>
                <a:spLocks/>
              </p:cNvSpPr>
              <p:nvPr/>
            </p:nvSpPr>
            <p:spPr bwMode="auto">
              <a:xfrm>
                <a:off x="2439" y="132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0" name="Freeform 21"/>
              <p:cNvSpPr>
                <a:spLocks/>
              </p:cNvSpPr>
              <p:nvPr/>
            </p:nvSpPr>
            <p:spPr bwMode="auto">
              <a:xfrm>
                <a:off x="2456" y="132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1" name="Freeform 22"/>
              <p:cNvSpPr>
                <a:spLocks/>
              </p:cNvSpPr>
              <p:nvPr/>
            </p:nvSpPr>
            <p:spPr bwMode="auto">
              <a:xfrm>
                <a:off x="2474" y="132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2" name="Freeform 23"/>
              <p:cNvSpPr>
                <a:spLocks/>
              </p:cNvSpPr>
              <p:nvPr/>
            </p:nvSpPr>
            <p:spPr bwMode="auto">
              <a:xfrm>
                <a:off x="2492" y="133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3" name="Freeform 24"/>
              <p:cNvSpPr>
                <a:spLocks/>
              </p:cNvSpPr>
              <p:nvPr/>
            </p:nvSpPr>
            <p:spPr bwMode="auto">
              <a:xfrm>
                <a:off x="2510" y="133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4" name="Freeform 25"/>
              <p:cNvSpPr>
                <a:spLocks/>
              </p:cNvSpPr>
              <p:nvPr/>
            </p:nvSpPr>
            <p:spPr bwMode="auto">
              <a:xfrm>
                <a:off x="2528" y="133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5" name="Freeform 26"/>
              <p:cNvSpPr>
                <a:spLocks/>
              </p:cNvSpPr>
              <p:nvPr/>
            </p:nvSpPr>
            <p:spPr bwMode="auto">
              <a:xfrm>
                <a:off x="2545" y="1334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6" name="Freeform 27"/>
              <p:cNvSpPr>
                <a:spLocks/>
              </p:cNvSpPr>
              <p:nvPr/>
            </p:nvSpPr>
            <p:spPr bwMode="auto">
              <a:xfrm>
                <a:off x="2563" y="133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7" name="Freeform 28"/>
              <p:cNvSpPr>
                <a:spLocks/>
              </p:cNvSpPr>
              <p:nvPr/>
            </p:nvSpPr>
            <p:spPr bwMode="auto">
              <a:xfrm>
                <a:off x="2581" y="133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8" name="Freeform 29"/>
              <p:cNvSpPr>
                <a:spLocks/>
              </p:cNvSpPr>
              <p:nvPr/>
            </p:nvSpPr>
            <p:spPr bwMode="auto">
              <a:xfrm>
                <a:off x="2599" y="133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9" name="Freeform 30"/>
              <p:cNvSpPr>
                <a:spLocks/>
              </p:cNvSpPr>
              <p:nvPr/>
            </p:nvSpPr>
            <p:spPr bwMode="auto">
              <a:xfrm>
                <a:off x="2617" y="134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0" name="Freeform 31"/>
              <p:cNvSpPr>
                <a:spLocks/>
              </p:cNvSpPr>
              <p:nvPr/>
            </p:nvSpPr>
            <p:spPr bwMode="auto">
              <a:xfrm>
                <a:off x="2634" y="1341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1" name="Freeform 32"/>
              <p:cNvSpPr>
                <a:spLocks/>
              </p:cNvSpPr>
              <p:nvPr/>
            </p:nvSpPr>
            <p:spPr bwMode="auto">
              <a:xfrm>
                <a:off x="2652" y="1342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2" name="Freeform 33"/>
              <p:cNvSpPr>
                <a:spLocks/>
              </p:cNvSpPr>
              <p:nvPr/>
            </p:nvSpPr>
            <p:spPr bwMode="auto">
              <a:xfrm>
                <a:off x="2670" y="134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3" name="Freeform 34"/>
              <p:cNvSpPr>
                <a:spLocks/>
              </p:cNvSpPr>
              <p:nvPr/>
            </p:nvSpPr>
            <p:spPr bwMode="auto">
              <a:xfrm>
                <a:off x="2688" y="1345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4" name="Freeform 35"/>
              <p:cNvSpPr>
                <a:spLocks/>
              </p:cNvSpPr>
              <p:nvPr/>
            </p:nvSpPr>
            <p:spPr bwMode="auto">
              <a:xfrm>
                <a:off x="2706" y="1347"/>
                <a:ext cx="9" cy="9"/>
              </a:xfrm>
              <a:custGeom>
                <a:avLst/>
                <a:gdLst>
                  <a:gd name="T0" fmla="*/ 0 w 7"/>
                  <a:gd name="T1" fmla="*/ 4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5" name="Freeform 36"/>
              <p:cNvSpPr>
                <a:spLocks/>
              </p:cNvSpPr>
              <p:nvPr/>
            </p:nvSpPr>
            <p:spPr bwMode="auto">
              <a:xfrm>
                <a:off x="2722" y="1348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6" name="Freeform 37"/>
              <p:cNvSpPr>
                <a:spLocks/>
              </p:cNvSpPr>
              <p:nvPr/>
            </p:nvSpPr>
            <p:spPr bwMode="auto">
              <a:xfrm>
                <a:off x="2740" y="134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7" name="Freeform 38"/>
              <p:cNvSpPr>
                <a:spLocks/>
              </p:cNvSpPr>
              <p:nvPr/>
            </p:nvSpPr>
            <p:spPr bwMode="auto">
              <a:xfrm>
                <a:off x="2758" y="1351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8" name="Freeform 39"/>
              <p:cNvSpPr>
                <a:spLocks/>
              </p:cNvSpPr>
              <p:nvPr/>
            </p:nvSpPr>
            <p:spPr bwMode="auto">
              <a:xfrm>
                <a:off x="2776" y="135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9" name="Freeform 40"/>
              <p:cNvSpPr>
                <a:spLocks/>
              </p:cNvSpPr>
              <p:nvPr/>
            </p:nvSpPr>
            <p:spPr bwMode="auto">
              <a:xfrm>
                <a:off x="2794" y="1354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0" name="Freeform 41"/>
              <p:cNvSpPr>
                <a:spLocks/>
              </p:cNvSpPr>
              <p:nvPr/>
            </p:nvSpPr>
            <p:spPr bwMode="auto">
              <a:xfrm>
                <a:off x="2811" y="135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1" name="Freeform 42"/>
              <p:cNvSpPr>
                <a:spLocks/>
              </p:cNvSpPr>
              <p:nvPr/>
            </p:nvSpPr>
            <p:spPr bwMode="auto">
              <a:xfrm>
                <a:off x="2829" y="135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2" name="Freeform 43"/>
              <p:cNvSpPr>
                <a:spLocks/>
              </p:cNvSpPr>
              <p:nvPr/>
            </p:nvSpPr>
            <p:spPr bwMode="auto">
              <a:xfrm>
                <a:off x="2847" y="135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3" name="Freeform 44"/>
              <p:cNvSpPr>
                <a:spLocks/>
              </p:cNvSpPr>
              <p:nvPr/>
            </p:nvSpPr>
            <p:spPr bwMode="auto">
              <a:xfrm>
                <a:off x="2865" y="135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4" name="Freeform 45"/>
              <p:cNvSpPr>
                <a:spLocks/>
              </p:cNvSpPr>
              <p:nvPr/>
            </p:nvSpPr>
            <p:spPr bwMode="auto">
              <a:xfrm>
                <a:off x="2883" y="136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5" name="Freeform 46"/>
              <p:cNvSpPr>
                <a:spLocks/>
              </p:cNvSpPr>
              <p:nvPr/>
            </p:nvSpPr>
            <p:spPr bwMode="auto">
              <a:xfrm>
                <a:off x="2900" y="136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6" name="Freeform 47"/>
              <p:cNvSpPr>
                <a:spLocks/>
              </p:cNvSpPr>
              <p:nvPr/>
            </p:nvSpPr>
            <p:spPr bwMode="auto">
              <a:xfrm>
                <a:off x="2918" y="136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7" name="Freeform 48"/>
              <p:cNvSpPr>
                <a:spLocks/>
              </p:cNvSpPr>
              <p:nvPr/>
            </p:nvSpPr>
            <p:spPr bwMode="auto">
              <a:xfrm>
                <a:off x="2936" y="1365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8" name="Freeform 49"/>
              <p:cNvSpPr>
                <a:spLocks/>
              </p:cNvSpPr>
              <p:nvPr/>
            </p:nvSpPr>
            <p:spPr bwMode="auto">
              <a:xfrm>
                <a:off x="2954" y="1366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9" name="Freeform 50"/>
              <p:cNvSpPr>
                <a:spLocks/>
              </p:cNvSpPr>
              <p:nvPr/>
            </p:nvSpPr>
            <p:spPr bwMode="auto">
              <a:xfrm>
                <a:off x="2970" y="1367"/>
                <a:ext cx="12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0" name="Freeform 51"/>
              <p:cNvSpPr>
                <a:spLocks/>
              </p:cNvSpPr>
              <p:nvPr/>
            </p:nvSpPr>
            <p:spPr bwMode="auto">
              <a:xfrm>
                <a:off x="2988" y="1369"/>
                <a:ext cx="12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1" name="Freeform 52"/>
              <p:cNvSpPr>
                <a:spLocks/>
              </p:cNvSpPr>
              <p:nvPr/>
            </p:nvSpPr>
            <p:spPr bwMode="auto">
              <a:xfrm>
                <a:off x="3006" y="137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2" name="Freeform 53"/>
              <p:cNvSpPr>
                <a:spLocks/>
              </p:cNvSpPr>
              <p:nvPr/>
            </p:nvSpPr>
            <p:spPr bwMode="auto">
              <a:xfrm>
                <a:off x="3024" y="137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3" name="Freeform 54"/>
              <p:cNvSpPr>
                <a:spLocks/>
              </p:cNvSpPr>
              <p:nvPr/>
            </p:nvSpPr>
            <p:spPr bwMode="auto">
              <a:xfrm>
                <a:off x="3043" y="137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4" name="Freeform 55"/>
              <p:cNvSpPr>
                <a:spLocks/>
              </p:cNvSpPr>
              <p:nvPr/>
            </p:nvSpPr>
            <p:spPr bwMode="auto">
              <a:xfrm>
                <a:off x="3059" y="1374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5" name="Freeform 56"/>
              <p:cNvSpPr>
                <a:spLocks/>
              </p:cNvSpPr>
              <p:nvPr/>
            </p:nvSpPr>
            <p:spPr bwMode="auto">
              <a:xfrm>
                <a:off x="3077" y="1376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6" name="Freeform 57"/>
              <p:cNvSpPr>
                <a:spLocks/>
              </p:cNvSpPr>
              <p:nvPr/>
            </p:nvSpPr>
            <p:spPr bwMode="auto">
              <a:xfrm>
                <a:off x="3095" y="137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7" name="Freeform 58"/>
              <p:cNvSpPr>
                <a:spLocks/>
              </p:cNvSpPr>
              <p:nvPr/>
            </p:nvSpPr>
            <p:spPr bwMode="auto">
              <a:xfrm>
                <a:off x="3113" y="137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8" name="Freeform 59"/>
              <p:cNvSpPr>
                <a:spLocks/>
              </p:cNvSpPr>
              <p:nvPr/>
            </p:nvSpPr>
            <p:spPr bwMode="auto">
              <a:xfrm>
                <a:off x="3131" y="138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9" name="Freeform 60"/>
              <p:cNvSpPr>
                <a:spLocks/>
              </p:cNvSpPr>
              <p:nvPr/>
            </p:nvSpPr>
            <p:spPr bwMode="auto">
              <a:xfrm>
                <a:off x="3148" y="1381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0" name="Freeform 61"/>
              <p:cNvSpPr>
                <a:spLocks/>
              </p:cNvSpPr>
              <p:nvPr/>
            </p:nvSpPr>
            <p:spPr bwMode="auto">
              <a:xfrm>
                <a:off x="3166" y="1383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1" name="Freeform 62"/>
              <p:cNvSpPr>
                <a:spLocks/>
              </p:cNvSpPr>
              <p:nvPr/>
            </p:nvSpPr>
            <p:spPr bwMode="auto">
              <a:xfrm>
                <a:off x="3184" y="138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2" name="Freeform 63"/>
              <p:cNvSpPr>
                <a:spLocks/>
              </p:cNvSpPr>
              <p:nvPr/>
            </p:nvSpPr>
            <p:spPr bwMode="auto">
              <a:xfrm>
                <a:off x="3202" y="138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3" name="Freeform 64"/>
              <p:cNvSpPr>
                <a:spLocks/>
              </p:cNvSpPr>
              <p:nvPr/>
            </p:nvSpPr>
            <p:spPr bwMode="auto">
              <a:xfrm>
                <a:off x="3220" y="138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4" name="Freeform 65"/>
              <p:cNvSpPr>
                <a:spLocks/>
              </p:cNvSpPr>
              <p:nvPr/>
            </p:nvSpPr>
            <p:spPr bwMode="auto">
              <a:xfrm>
                <a:off x="3237" y="138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7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5" name="Freeform 66"/>
              <p:cNvSpPr>
                <a:spLocks/>
              </p:cNvSpPr>
              <p:nvPr/>
            </p:nvSpPr>
            <p:spPr bwMode="auto">
              <a:xfrm>
                <a:off x="3255" y="138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6" name="Freeform 67"/>
              <p:cNvSpPr>
                <a:spLocks/>
              </p:cNvSpPr>
              <p:nvPr/>
            </p:nvSpPr>
            <p:spPr bwMode="auto">
              <a:xfrm>
                <a:off x="3273" y="139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7" name="Freeform 68"/>
              <p:cNvSpPr>
                <a:spLocks/>
              </p:cNvSpPr>
              <p:nvPr/>
            </p:nvSpPr>
            <p:spPr bwMode="auto">
              <a:xfrm>
                <a:off x="3291" y="139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8" name="Freeform 69"/>
              <p:cNvSpPr>
                <a:spLocks/>
              </p:cNvSpPr>
              <p:nvPr/>
            </p:nvSpPr>
            <p:spPr bwMode="auto">
              <a:xfrm>
                <a:off x="3309" y="139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9" name="Freeform 70"/>
              <p:cNvSpPr>
                <a:spLocks/>
              </p:cNvSpPr>
              <p:nvPr/>
            </p:nvSpPr>
            <p:spPr bwMode="auto">
              <a:xfrm>
                <a:off x="3325" y="139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0" name="Freeform 71"/>
              <p:cNvSpPr>
                <a:spLocks/>
              </p:cNvSpPr>
              <p:nvPr/>
            </p:nvSpPr>
            <p:spPr bwMode="auto">
              <a:xfrm>
                <a:off x="3343" y="139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1" name="Freeform 72"/>
              <p:cNvSpPr>
                <a:spLocks/>
              </p:cNvSpPr>
              <p:nvPr/>
            </p:nvSpPr>
            <p:spPr bwMode="auto">
              <a:xfrm>
                <a:off x="3361" y="139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2" name="Freeform 73"/>
              <p:cNvSpPr>
                <a:spLocks/>
              </p:cNvSpPr>
              <p:nvPr/>
            </p:nvSpPr>
            <p:spPr bwMode="auto">
              <a:xfrm>
                <a:off x="3379" y="139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3" name="Freeform 74"/>
              <p:cNvSpPr>
                <a:spLocks/>
              </p:cNvSpPr>
              <p:nvPr/>
            </p:nvSpPr>
            <p:spPr bwMode="auto">
              <a:xfrm>
                <a:off x="3397" y="139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3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3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4" name="Freeform 75"/>
              <p:cNvSpPr>
                <a:spLocks/>
              </p:cNvSpPr>
              <p:nvPr/>
            </p:nvSpPr>
            <p:spPr bwMode="auto">
              <a:xfrm>
                <a:off x="3414" y="140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5" name="Freeform 76"/>
              <p:cNvSpPr>
                <a:spLocks/>
              </p:cNvSpPr>
              <p:nvPr/>
            </p:nvSpPr>
            <p:spPr bwMode="auto">
              <a:xfrm>
                <a:off x="3432" y="140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6" name="Freeform 77"/>
              <p:cNvSpPr>
                <a:spLocks/>
              </p:cNvSpPr>
              <p:nvPr/>
            </p:nvSpPr>
            <p:spPr bwMode="auto">
              <a:xfrm>
                <a:off x="3450" y="1403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7" name="Freeform 78"/>
              <p:cNvSpPr>
                <a:spLocks/>
              </p:cNvSpPr>
              <p:nvPr/>
            </p:nvSpPr>
            <p:spPr bwMode="auto">
              <a:xfrm>
                <a:off x="3468" y="140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8" name="Freeform 79"/>
              <p:cNvSpPr>
                <a:spLocks/>
              </p:cNvSpPr>
              <p:nvPr/>
            </p:nvSpPr>
            <p:spPr bwMode="auto">
              <a:xfrm>
                <a:off x="3485" y="140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9" name="Freeform 80"/>
              <p:cNvSpPr>
                <a:spLocks/>
              </p:cNvSpPr>
              <p:nvPr/>
            </p:nvSpPr>
            <p:spPr bwMode="auto">
              <a:xfrm>
                <a:off x="3503" y="140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0" name="Freeform 81"/>
              <p:cNvSpPr>
                <a:spLocks/>
              </p:cNvSpPr>
              <p:nvPr/>
            </p:nvSpPr>
            <p:spPr bwMode="auto">
              <a:xfrm>
                <a:off x="3521" y="140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1" name="Freeform 82"/>
              <p:cNvSpPr>
                <a:spLocks/>
              </p:cNvSpPr>
              <p:nvPr/>
            </p:nvSpPr>
            <p:spPr bwMode="auto">
              <a:xfrm>
                <a:off x="3539" y="141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2" name="Freeform 83"/>
              <p:cNvSpPr>
                <a:spLocks/>
              </p:cNvSpPr>
              <p:nvPr/>
            </p:nvSpPr>
            <p:spPr bwMode="auto">
              <a:xfrm>
                <a:off x="3557" y="141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3" name="Freeform 84"/>
              <p:cNvSpPr>
                <a:spLocks/>
              </p:cNvSpPr>
              <p:nvPr/>
            </p:nvSpPr>
            <p:spPr bwMode="auto">
              <a:xfrm>
                <a:off x="3574" y="1413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4" name="Freeform 85"/>
              <p:cNvSpPr>
                <a:spLocks/>
              </p:cNvSpPr>
              <p:nvPr/>
            </p:nvSpPr>
            <p:spPr bwMode="auto">
              <a:xfrm>
                <a:off x="3592" y="141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5" name="Freeform 86"/>
              <p:cNvSpPr>
                <a:spLocks/>
              </p:cNvSpPr>
              <p:nvPr/>
            </p:nvSpPr>
            <p:spPr bwMode="auto">
              <a:xfrm>
                <a:off x="3610" y="1416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6" name="Freeform 87"/>
              <p:cNvSpPr>
                <a:spLocks/>
              </p:cNvSpPr>
              <p:nvPr/>
            </p:nvSpPr>
            <p:spPr bwMode="auto">
              <a:xfrm>
                <a:off x="3628" y="1417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7" name="Freeform 88"/>
              <p:cNvSpPr>
                <a:spLocks/>
              </p:cNvSpPr>
              <p:nvPr/>
            </p:nvSpPr>
            <p:spPr bwMode="auto">
              <a:xfrm>
                <a:off x="3646" y="141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8" name="Freeform 89"/>
              <p:cNvSpPr>
                <a:spLocks/>
              </p:cNvSpPr>
              <p:nvPr/>
            </p:nvSpPr>
            <p:spPr bwMode="auto">
              <a:xfrm>
                <a:off x="3662" y="1420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9" name="Freeform 90"/>
              <p:cNvSpPr>
                <a:spLocks/>
              </p:cNvSpPr>
              <p:nvPr/>
            </p:nvSpPr>
            <p:spPr bwMode="auto">
              <a:xfrm>
                <a:off x="3680" y="142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0" name="Freeform 91"/>
              <p:cNvSpPr>
                <a:spLocks/>
              </p:cNvSpPr>
              <p:nvPr/>
            </p:nvSpPr>
            <p:spPr bwMode="auto">
              <a:xfrm>
                <a:off x="3698" y="142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1" name="Freeform 92"/>
              <p:cNvSpPr>
                <a:spLocks/>
              </p:cNvSpPr>
              <p:nvPr/>
            </p:nvSpPr>
            <p:spPr bwMode="auto">
              <a:xfrm>
                <a:off x="3716" y="142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2" name="Freeform 93"/>
              <p:cNvSpPr>
                <a:spLocks/>
              </p:cNvSpPr>
              <p:nvPr/>
            </p:nvSpPr>
            <p:spPr bwMode="auto">
              <a:xfrm>
                <a:off x="3734" y="1426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3" name="Freeform 94"/>
              <p:cNvSpPr>
                <a:spLocks/>
              </p:cNvSpPr>
              <p:nvPr/>
            </p:nvSpPr>
            <p:spPr bwMode="auto">
              <a:xfrm>
                <a:off x="3751" y="1427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4" name="Freeform 95"/>
              <p:cNvSpPr>
                <a:spLocks/>
              </p:cNvSpPr>
              <p:nvPr/>
            </p:nvSpPr>
            <p:spPr bwMode="auto">
              <a:xfrm>
                <a:off x="3769" y="142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5" name="Freeform 96"/>
              <p:cNvSpPr>
                <a:spLocks/>
              </p:cNvSpPr>
              <p:nvPr/>
            </p:nvSpPr>
            <p:spPr bwMode="auto">
              <a:xfrm>
                <a:off x="3787" y="143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6" name="Freeform 97"/>
              <p:cNvSpPr>
                <a:spLocks/>
              </p:cNvSpPr>
              <p:nvPr/>
            </p:nvSpPr>
            <p:spPr bwMode="auto">
              <a:xfrm>
                <a:off x="3805" y="143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7" name="Freeform 98"/>
              <p:cNvSpPr>
                <a:spLocks/>
              </p:cNvSpPr>
              <p:nvPr/>
            </p:nvSpPr>
            <p:spPr bwMode="auto">
              <a:xfrm>
                <a:off x="3823" y="143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8" name="Freeform 99"/>
              <p:cNvSpPr>
                <a:spLocks/>
              </p:cNvSpPr>
              <p:nvPr/>
            </p:nvSpPr>
            <p:spPr bwMode="auto">
              <a:xfrm>
                <a:off x="3840" y="143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9" name="Freeform 100"/>
              <p:cNvSpPr>
                <a:spLocks/>
              </p:cNvSpPr>
              <p:nvPr/>
            </p:nvSpPr>
            <p:spPr bwMode="auto">
              <a:xfrm>
                <a:off x="3858" y="143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0" name="Freeform 101"/>
              <p:cNvSpPr>
                <a:spLocks/>
              </p:cNvSpPr>
              <p:nvPr/>
            </p:nvSpPr>
            <p:spPr bwMode="auto">
              <a:xfrm>
                <a:off x="3876" y="1437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1" name="Freeform 102"/>
              <p:cNvSpPr>
                <a:spLocks/>
              </p:cNvSpPr>
              <p:nvPr/>
            </p:nvSpPr>
            <p:spPr bwMode="auto">
              <a:xfrm>
                <a:off x="3894" y="143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2" name="Freeform 103"/>
              <p:cNvSpPr>
                <a:spLocks/>
              </p:cNvSpPr>
              <p:nvPr/>
            </p:nvSpPr>
            <p:spPr bwMode="auto">
              <a:xfrm>
                <a:off x="3912" y="1439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3" name="Freeform 104"/>
              <p:cNvSpPr>
                <a:spLocks/>
              </p:cNvSpPr>
              <p:nvPr/>
            </p:nvSpPr>
            <p:spPr bwMode="auto">
              <a:xfrm>
                <a:off x="3928" y="1441"/>
                <a:ext cx="12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4" name="Freeform 105"/>
              <p:cNvSpPr>
                <a:spLocks/>
              </p:cNvSpPr>
              <p:nvPr/>
            </p:nvSpPr>
            <p:spPr bwMode="auto">
              <a:xfrm>
                <a:off x="3946" y="144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5" name="Freeform 106"/>
              <p:cNvSpPr>
                <a:spLocks/>
              </p:cNvSpPr>
              <p:nvPr/>
            </p:nvSpPr>
            <p:spPr bwMode="auto">
              <a:xfrm>
                <a:off x="3964" y="1444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6" name="Freeform 107"/>
              <p:cNvSpPr>
                <a:spLocks/>
              </p:cNvSpPr>
              <p:nvPr/>
            </p:nvSpPr>
            <p:spPr bwMode="auto">
              <a:xfrm>
                <a:off x="3982" y="144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7" name="Freeform 108"/>
              <p:cNvSpPr>
                <a:spLocks/>
              </p:cNvSpPr>
              <p:nvPr/>
            </p:nvSpPr>
            <p:spPr bwMode="auto">
              <a:xfrm>
                <a:off x="3999" y="1446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8" name="Freeform 109"/>
              <p:cNvSpPr>
                <a:spLocks/>
              </p:cNvSpPr>
              <p:nvPr/>
            </p:nvSpPr>
            <p:spPr bwMode="auto">
              <a:xfrm>
                <a:off x="4017" y="1448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9" name="Freeform 110"/>
              <p:cNvSpPr>
                <a:spLocks/>
              </p:cNvSpPr>
              <p:nvPr/>
            </p:nvSpPr>
            <p:spPr bwMode="auto">
              <a:xfrm>
                <a:off x="4035" y="144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0" name="Freeform 111"/>
              <p:cNvSpPr>
                <a:spLocks/>
              </p:cNvSpPr>
              <p:nvPr/>
            </p:nvSpPr>
            <p:spPr bwMode="auto">
              <a:xfrm>
                <a:off x="4053" y="1451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1" name="Freeform 112"/>
              <p:cNvSpPr>
                <a:spLocks/>
              </p:cNvSpPr>
              <p:nvPr/>
            </p:nvSpPr>
            <p:spPr bwMode="auto">
              <a:xfrm>
                <a:off x="4071" y="145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2" name="Freeform 113"/>
              <p:cNvSpPr>
                <a:spLocks/>
              </p:cNvSpPr>
              <p:nvPr/>
            </p:nvSpPr>
            <p:spPr bwMode="auto">
              <a:xfrm>
                <a:off x="4088" y="1453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3" name="Freeform 114"/>
              <p:cNvSpPr>
                <a:spLocks/>
              </p:cNvSpPr>
              <p:nvPr/>
            </p:nvSpPr>
            <p:spPr bwMode="auto">
              <a:xfrm>
                <a:off x="4106" y="1455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4" name="Freeform 115"/>
              <p:cNvSpPr>
                <a:spLocks/>
              </p:cNvSpPr>
              <p:nvPr/>
            </p:nvSpPr>
            <p:spPr bwMode="auto">
              <a:xfrm>
                <a:off x="4124" y="145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5" name="Freeform 116"/>
              <p:cNvSpPr>
                <a:spLocks/>
              </p:cNvSpPr>
              <p:nvPr/>
            </p:nvSpPr>
            <p:spPr bwMode="auto">
              <a:xfrm>
                <a:off x="4142" y="145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6" name="Freeform 117"/>
              <p:cNvSpPr>
                <a:spLocks/>
              </p:cNvSpPr>
              <p:nvPr/>
            </p:nvSpPr>
            <p:spPr bwMode="auto">
              <a:xfrm>
                <a:off x="4160" y="145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7" name="Freeform 118"/>
              <p:cNvSpPr>
                <a:spLocks/>
              </p:cNvSpPr>
              <p:nvPr/>
            </p:nvSpPr>
            <p:spPr bwMode="auto">
              <a:xfrm>
                <a:off x="4177" y="1460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3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8" name="Freeform 119"/>
              <p:cNvSpPr>
                <a:spLocks/>
              </p:cNvSpPr>
              <p:nvPr/>
            </p:nvSpPr>
            <p:spPr bwMode="auto">
              <a:xfrm>
                <a:off x="4195" y="146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9" name="Freeform 120"/>
              <p:cNvSpPr>
                <a:spLocks/>
              </p:cNvSpPr>
              <p:nvPr/>
            </p:nvSpPr>
            <p:spPr bwMode="auto">
              <a:xfrm>
                <a:off x="4213" y="146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0" name="Freeform 121"/>
              <p:cNvSpPr>
                <a:spLocks/>
              </p:cNvSpPr>
              <p:nvPr/>
            </p:nvSpPr>
            <p:spPr bwMode="auto">
              <a:xfrm>
                <a:off x="4231" y="146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1" name="Freeform 122"/>
              <p:cNvSpPr>
                <a:spLocks/>
              </p:cNvSpPr>
              <p:nvPr/>
            </p:nvSpPr>
            <p:spPr bwMode="auto">
              <a:xfrm>
                <a:off x="4249" y="1464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2" name="Freeform 123"/>
              <p:cNvSpPr>
                <a:spLocks/>
              </p:cNvSpPr>
              <p:nvPr/>
            </p:nvSpPr>
            <p:spPr bwMode="auto">
              <a:xfrm>
                <a:off x="4265" y="146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3" name="Freeform 124"/>
              <p:cNvSpPr>
                <a:spLocks/>
              </p:cNvSpPr>
              <p:nvPr/>
            </p:nvSpPr>
            <p:spPr bwMode="auto">
              <a:xfrm>
                <a:off x="4283" y="146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4" name="Freeform 125"/>
              <p:cNvSpPr>
                <a:spLocks/>
              </p:cNvSpPr>
              <p:nvPr/>
            </p:nvSpPr>
            <p:spPr bwMode="auto">
              <a:xfrm>
                <a:off x="4301" y="146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5" name="Freeform 126"/>
              <p:cNvSpPr>
                <a:spLocks/>
              </p:cNvSpPr>
              <p:nvPr/>
            </p:nvSpPr>
            <p:spPr bwMode="auto">
              <a:xfrm>
                <a:off x="4319" y="147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6" name="Freeform 127"/>
              <p:cNvSpPr>
                <a:spLocks/>
              </p:cNvSpPr>
              <p:nvPr/>
            </p:nvSpPr>
            <p:spPr bwMode="auto">
              <a:xfrm>
                <a:off x="4337" y="147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7" name="Freeform 128"/>
              <p:cNvSpPr>
                <a:spLocks/>
              </p:cNvSpPr>
              <p:nvPr/>
            </p:nvSpPr>
            <p:spPr bwMode="auto">
              <a:xfrm>
                <a:off x="4354" y="147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8" name="Freeform 129"/>
              <p:cNvSpPr>
                <a:spLocks/>
              </p:cNvSpPr>
              <p:nvPr/>
            </p:nvSpPr>
            <p:spPr bwMode="auto">
              <a:xfrm>
                <a:off x="4372" y="147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9" name="Freeform 130"/>
              <p:cNvSpPr>
                <a:spLocks/>
              </p:cNvSpPr>
              <p:nvPr/>
            </p:nvSpPr>
            <p:spPr bwMode="auto">
              <a:xfrm>
                <a:off x="4390" y="147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0" name="Freeform 131"/>
              <p:cNvSpPr>
                <a:spLocks/>
              </p:cNvSpPr>
              <p:nvPr/>
            </p:nvSpPr>
            <p:spPr bwMode="auto">
              <a:xfrm>
                <a:off x="4408" y="147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1" name="Freeform 132"/>
              <p:cNvSpPr>
                <a:spLocks/>
              </p:cNvSpPr>
              <p:nvPr/>
            </p:nvSpPr>
            <p:spPr bwMode="auto">
              <a:xfrm>
                <a:off x="4426" y="147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2" name="Freeform 133"/>
              <p:cNvSpPr>
                <a:spLocks/>
              </p:cNvSpPr>
              <p:nvPr/>
            </p:nvSpPr>
            <p:spPr bwMode="auto">
              <a:xfrm>
                <a:off x="4443" y="148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3" name="Freeform 134"/>
              <p:cNvSpPr>
                <a:spLocks/>
              </p:cNvSpPr>
              <p:nvPr/>
            </p:nvSpPr>
            <p:spPr bwMode="auto">
              <a:xfrm>
                <a:off x="2211" y="118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4" name="Freeform 135"/>
              <p:cNvSpPr>
                <a:spLocks/>
              </p:cNvSpPr>
              <p:nvPr/>
            </p:nvSpPr>
            <p:spPr bwMode="auto">
              <a:xfrm>
                <a:off x="2229" y="118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5" name="Freeform 136"/>
              <p:cNvSpPr>
                <a:spLocks/>
              </p:cNvSpPr>
              <p:nvPr/>
            </p:nvSpPr>
            <p:spPr bwMode="auto">
              <a:xfrm>
                <a:off x="2247" y="118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6" name="Freeform 137"/>
              <p:cNvSpPr>
                <a:spLocks/>
              </p:cNvSpPr>
              <p:nvPr/>
            </p:nvSpPr>
            <p:spPr bwMode="auto">
              <a:xfrm>
                <a:off x="2265" y="1184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7" name="Freeform 138"/>
              <p:cNvSpPr>
                <a:spLocks/>
              </p:cNvSpPr>
              <p:nvPr/>
            </p:nvSpPr>
            <p:spPr bwMode="auto">
              <a:xfrm>
                <a:off x="2281" y="118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8" name="Freeform 139"/>
              <p:cNvSpPr>
                <a:spLocks/>
              </p:cNvSpPr>
              <p:nvPr/>
            </p:nvSpPr>
            <p:spPr bwMode="auto">
              <a:xfrm>
                <a:off x="2299" y="1187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9" name="Freeform 140"/>
              <p:cNvSpPr>
                <a:spLocks/>
              </p:cNvSpPr>
              <p:nvPr/>
            </p:nvSpPr>
            <p:spPr bwMode="auto">
              <a:xfrm>
                <a:off x="2317" y="118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0" name="Freeform 141"/>
              <p:cNvSpPr>
                <a:spLocks/>
              </p:cNvSpPr>
              <p:nvPr/>
            </p:nvSpPr>
            <p:spPr bwMode="auto">
              <a:xfrm>
                <a:off x="2335" y="119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1" name="Freeform 142"/>
              <p:cNvSpPr>
                <a:spLocks/>
              </p:cNvSpPr>
              <p:nvPr/>
            </p:nvSpPr>
            <p:spPr bwMode="auto">
              <a:xfrm>
                <a:off x="2353" y="119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2" name="Freeform 143"/>
              <p:cNvSpPr>
                <a:spLocks/>
              </p:cNvSpPr>
              <p:nvPr/>
            </p:nvSpPr>
            <p:spPr bwMode="auto">
              <a:xfrm>
                <a:off x="2370" y="119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3" name="Freeform 144"/>
              <p:cNvSpPr>
                <a:spLocks/>
              </p:cNvSpPr>
              <p:nvPr/>
            </p:nvSpPr>
            <p:spPr bwMode="auto">
              <a:xfrm>
                <a:off x="2388" y="119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4" name="Freeform 145"/>
              <p:cNvSpPr>
                <a:spLocks/>
              </p:cNvSpPr>
              <p:nvPr/>
            </p:nvSpPr>
            <p:spPr bwMode="auto">
              <a:xfrm>
                <a:off x="2406" y="1196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5" name="Freeform 146"/>
              <p:cNvSpPr>
                <a:spLocks/>
              </p:cNvSpPr>
              <p:nvPr/>
            </p:nvSpPr>
            <p:spPr bwMode="auto">
              <a:xfrm>
                <a:off x="2424" y="119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6" name="Freeform 147"/>
              <p:cNvSpPr>
                <a:spLocks/>
              </p:cNvSpPr>
              <p:nvPr/>
            </p:nvSpPr>
            <p:spPr bwMode="auto">
              <a:xfrm>
                <a:off x="2441" y="1198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7" name="Freeform 148"/>
              <p:cNvSpPr>
                <a:spLocks/>
              </p:cNvSpPr>
              <p:nvPr/>
            </p:nvSpPr>
            <p:spPr bwMode="auto">
              <a:xfrm>
                <a:off x="2459" y="1200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8" name="Freeform 149"/>
              <p:cNvSpPr>
                <a:spLocks/>
              </p:cNvSpPr>
              <p:nvPr/>
            </p:nvSpPr>
            <p:spPr bwMode="auto">
              <a:xfrm>
                <a:off x="2477" y="120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9" name="Freeform 150"/>
              <p:cNvSpPr>
                <a:spLocks/>
              </p:cNvSpPr>
              <p:nvPr/>
            </p:nvSpPr>
            <p:spPr bwMode="auto">
              <a:xfrm>
                <a:off x="2495" y="120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0" name="Freeform 151"/>
              <p:cNvSpPr>
                <a:spLocks/>
              </p:cNvSpPr>
              <p:nvPr/>
            </p:nvSpPr>
            <p:spPr bwMode="auto">
              <a:xfrm>
                <a:off x="2513" y="120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1" name="Freeform 152"/>
              <p:cNvSpPr>
                <a:spLocks/>
              </p:cNvSpPr>
              <p:nvPr/>
            </p:nvSpPr>
            <p:spPr bwMode="auto">
              <a:xfrm>
                <a:off x="2530" y="1205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2" name="Freeform 153"/>
              <p:cNvSpPr>
                <a:spLocks/>
              </p:cNvSpPr>
              <p:nvPr/>
            </p:nvSpPr>
            <p:spPr bwMode="auto">
              <a:xfrm>
                <a:off x="2548" y="1207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3" name="Freeform 154"/>
              <p:cNvSpPr>
                <a:spLocks/>
              </p:cNvSpPr>
              <p:nvPr/>
            </p:nvSpPr>
            <p:spPr bwMode="auto">
              <a:xfrm>
                <a:off x="2566" y="120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4" name="Freeform 155"/>
              <p:cNvSpPr>
                <a:spLocks/>
              </p:cNvSpPr>
              <p:nvPr/>
            </p:nvSpPr>
            <p:spPr bwMode="auto">
              <a:xfrm>
                <a:off x="2584" y="1209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5" name="Freeform 156"/>
              <p:cNvSpPr>
                <a:spLocks/>
              </p:cNvSpPr>
              <p:nvPr/>
            </p:nvSpPr>
            <p:spPr bwMode="auto">
              <a:xfrm>
                <a:off x="2602" y="1211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6" name="Freeform 157"/>
              <p:cNvSpPr>
                <a:spLocks/>
              </p:cNvSpPr>
              <p:nvPr/>
            </p:nvSpPr>
            <p:spPr bwMode="auto">
              <a:xfrm>
                <a:off x="2618" y="1212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7" name="Freeform 158"/>
              <p:cNvSpPr>
                <a:spLocks/>
              </p:cNvSpPr>
              <p:nvPr/>
            </p:nvSpPr>
            <p:spPr bwMode="auto">
              <a:xfrm>
                <a:off x="2636" y="1214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8" name="Freeform 159"/>
              <p:cNvSpPr>
                <a:spLocks/>
              </p:cNvSpPr>
              <p:nvPr/>
            </p:nvSpPr>
            <p:spPr bwMode="auto">
              <a:xfrm>
                <a:off x="2654" y="121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9" name="Freeform 160"/>
              <p:cNvSpPr>
                <a:spLocks/>
              </p:cNvSpPr>
              <p:nvPr/>
            </p:nvSpPr>
            <p:spPr bwMode="auto">
              <a:xfrm>
                <a:off x="2672" y="121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0" name="Freeform 161"/>
              <p:cNvSpPr>
                <a:spLocks/>
              </p:cNvSpPr>
              <p:nvPr/>
            </p:nvSpPr>
            <p:spPr bwMode="auto">
              <a:xfrm>
                <a:off x="2690" y="121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1" name="Freeform 162"/>
              <p:cNvSpPr>
                <a:spLocks/>
              </p:cNvSpPr>
              <p:nvPr/>
            </p:nvSpPr>
            <p:spPr bwMode="auto">
              <a:xfrm>
                <a:off x="2707" y="121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2" name="Freeform 163"/>
              <p:cNvSpPr>
                <a:spLocks/>
              </p:cNvSpPr>
              <p:nvPr/>
            </p:nvSpPr>
            <p:spPr bwMode="auto">
              <a:xfrm>
                <a:off x="2725" y="1221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3" name="Freeform 164"/>
              <p:cNvSpPr>
                <a:spLocks/>
              </p:cNvSpPr>
              <p:nvPr/>
            </p:nvSpPr>
            <p:spPr bwMode="auto">
              <a:xfrm>
                <a:off x="2743" y="122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4" name="Freeform 165"/>
              <p:cNvSpPr>
                <a:spLocks/>
              </p:cNvSpPr>
              <p:nvPr/>
            </p:nvSpPr>
            <p:spPr bwMode="auto">
              <a:xfrm>
                <a:off x="2761" y="122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5" name="Freeform 166"/>
              <p:cNvSpPr>
                <a:spLocks/>
              </p:cNvSpPr>
              <p:nvPr/>
            </p:nvSpPr>
            <p:spPr bwMode="auto">
              <a:xfrm>
                <a:off x="2779" y="122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6" name="Freeform 167"/>
              <p:cNvSpPr>
                <a:spLocks/>
              </p:cNvSpPr>
              <p:nvPr/>
            </p:nvSpPr>
            <p:spPr bwMode="auto">
              <a:xfrm>
                <a:off x="2796" y="122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7" name="Freeform 168"/>
              <p:cNvSpPr>
                <a:spLocks/>
              </p:cNvSpPr>
              <p:nvPr/>
            </p:nvSpPr>
            <p:spPr bwMode="auto">
              <a:xfrm>
                <a:off x="2814" y="122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8" name="Freeform 169"/>
              <p:cNvSpPr>
                <a:spLocks/>
              </p:cNvSpPr>
              <p:nvPr/>
            </p:nvSpPr>
            <p:spPr bwMode="auto">
              <a:xfrm>
                <a:off x="2832" y="1229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9" name="Freeform 170"/>
              <p:cNvSpPr>
                <a:spLocks/>
              </p:cNvSpPr>
              <p:nvPr/>
            </p:nvSpPr>
            <p:spPr bwMode="auto">
              <a:xfrm>
                <a:off x="2850" y="123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0" name="Freeform 171"/>
              <p:cNvSpPr>
                <a:spLocks/>
              </p:cNvSpPr>
              <p:nvPr/>
            </p:nvSpPr>
            <p:spPr bwMode="auto">
              <a:xfrm>
                <a:off x="2868" y="123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1" name="Freeform 172"/>
              <p:cNvSpPr>
                <a:spLocks/>
              </p:cNvSpPr>
              <p:nvPr/>
            </p:nvSpPr>
            <p:spPr bwMode="auto">
              <a:xfrm>
                <a:off x="2884" y="1232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2" name="Freeform 173"/>
              <p:cNvSpPr>
                <a:spLocks/>
              </p:cNvSpPr>
              <p:nvPr/>
            </p:nvSpPr>
            <p:spPr bwMode="auto">
              <a:xfrm>
                <a:off x="2902" y="123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3" name="Freeform 174"/>
              <p:cNvSpPr>
                <a:spLocks/>
              </p:cNvSpPr>
              <p:nvPr/>
            </p:nvSpPr>
            <p:spPr bwMode="auto">
              <a:xfrm>
                <a:off x="2921" y="123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4" name="Freeform 175"/>
              <p:cNvSpPr>
                <a:spLocks/>
              </p:cNvSpPr>
              <p:nvPr/>
            </p:nvSpPr>
            <p:spPr bwMode="auto">
              <a:xfrm>
                <a:off x="2939" y="1236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5" name="Freeform 176"/>
              <p:cNvSpPr>
                <a:spLocks/>
              </p:cNvSpPr>
              <p:nvPr/>
            </p:nvSpPr>
            <p:spPr bwMode="auto">
              <a:xfrm>
                <a:off x="2955" y="123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6" name="Freeform 177"/>
              <p:cNvSpPr>
                <a:spLocks/>
              </p:cNvSpPr>
              <p:nvPr/>
            </p:nvSpPr>
            <p:spPr bwMode="auto">
              <a:xfrm>
                <a:off x="2973" y="123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7" name="Freeform 178"/>
              <p:cNvSpPr>
                <a:spLocks/>
              </p:cNvSpPr>
              <p:nvPr/>
            </p:nvSpPr>
            <p:spPr bwMode="auto">
              <a:xfrm>
                <a:off x="2991" y="124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8" name="Freeform 179"/>
              <p:cNvSpPr>
                <a:spLocks/>
              </p:cNvSpPr>
              <p:nvPr/>
            </p:nvSpPr>
            <p:spPr bwMode="auto">
              <a:xfrm>
                <a:off x="3009" y="124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9" name="Freeform 180"/>
              <p:cNvSpPr>
                <a:spLocks/>
              </p:cNvSpPr>
              <p:nvPr/>
            </p:nvSpPr>
            <p:spPr bwMode="auto">
              <a:xfrm>
                <a:off x="3027" y="124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0" name="Freeform 181"/>
              <p:cNvSpPr>
                <a:spLocks/>
              </p:cNvSpPr>
              <p:nvPr/>
            </p:nvSpPr>
            <p:spPr bwMode="auto">
              <a:xfrm>
                <a:off x="3044" y="1244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1" name="Freeform 182"/>
              <p:cNvSpPr>
                <a:spLocks/>
              </p:cNvSpPr>
              <p:nvPr/>
            </p:nvSpPr>
            <p:spPr bwMode="auto">
              <a:xfrm>
                <a:off x="3062" y="1245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2" name="Freeform 183"/>
              <p:cNvSpPr>
                <a:spLocks/>
              </p:cNvSpPr>
              <p:nvPr/>
            </p:nvSpPr>
            <p:spPr bwMode="auto">
              <a:xfrm>
                <a:off x="3080" y="124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3" name="Freeform 184"/>
              <p:cNvSpPr>
                <a:spLocks/>
              </p:cNvSpPr>
              <p:nvPr/>
            </p:nvSpPr>
            <p:spPr bwMode="auto">
              <a:xfrm>
                <a:off x="3098" y="124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4" name="Freeform 185"/>
              <p:cNvSpPr>
                <a:spLocks/>
              </p:cNvSpPr>
              <p:nvPr/>
            </p:nvSpPr>
            <p:spPr bwMode="auto">
              <a:xfrm>
                <a:off x="3116" y="125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5" name="Freeform 186"/>
              <p:cNvSpPr>
                <a:spLocks/>
              </p:cNvSpPr>
              <p:nvPr/>
            </p:nvSpPr>
            <p:spPr bwMode="auto">
              <a:xfrm>
                <a:off x="3133" y="1251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6" name="Freeform 187"/>
              <p:cNvSpPr>
                <a:spLocks/>
              </p:cNvSpPr>
              <p:nvPr/>
            </p:nvSpPr>
            <p:spPr bwMode="auto">
              <a:xfrm>
                <a:off x="3151" y="125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7" name="Freeform 188"/>
              <p:cNvSpPr>
                <a:spLocks/>
              </p:cNvSpPr>
              <p:nvPr/>
            </p:nvSpPr>
            <p:spPr bwMode="auto">
              <a:xfrm>
                <a:off x="3169" y="125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8" name="Freeform 189"/>
              <p:cNvSpPr>
                <a:spLocks/>
              </p:cNvSpPr>
              <p:nvPr/>
            </p:nvSpPr>
            <p:spPr bwMode="auto">
              <a:xfrm>
                <a:off x="3187" y="1255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9" name="Freeform 190"/>
              <p:cNvSpPr>
                <a:spLocks/>
              </p:cNvSpPr>
              <p:nvPr/>
            </p:nvSpPr>
            <p:spPr bwMode="auto">
              <a:xfrm>
                <a:off x="3205" y="1257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0" name="Freeform 191"/>
              <p:cNvSpPr>
                <a:spLocks/>
              </p:cNvSpPr>
              <p:nvPr/>
            </p:nvSpPr>
            <p:spPr bwMode="auto">
              <a:xfrm>
                <a:off x="3221" y="1258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1" name="Freeform 192"/>
              <p:cNvSpPr>
                <a:spLocks/>
              </p:cNvSpPr>
              <p:nvPr/>
            </p:nvSpPr>
            <p:spPr bwMode="auto">
              <a:xfrm>
                <a:off x="3239" y="125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2" name="Freeform 193"/>
              <p:cNvSpPr>
                <a:spLocks/>
              </p:cNvSpPr>
              <p:nvPr/>
            </p:nvSpPr>
            <p:spPr bwMode="auto">
              <a:xfrm>
                <a:off x="3257" y="126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3" name="Freeform 194"/>
              <p:cNvSpPr>
                <a:spLocks/>
              </p:cNvSpPr>
              <p:nvPr/>
            </p:nvSpPr>
            <p:spPr bwMode="auto">
              <a:xfrm>
                <a:off x="3275" y="126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4" name="Freeform 195"/>
              <p:cNvSpPr>
                <a:spLocks/>
              </p:cNvSpPr>
              <p:nvPr/>
            </p:nvSpPr>
            <p:spPr bwMode="auto">
              <a:xfrm>
                <a:off x="3293" y="126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5" name="Freeform 196"/>
              <p:cNvSpPr>
                <a:spLocks/>
              </p:cNvSpPr>
              <p:nvPr/>
            </p:nvSpPr>
            <p:spPr bwMode="auto">
              <a:xfrm>
                <a:off x="3310" y="1265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6" name="Freeform 197"/>
              <p:cNvSpPr>
                <a:spLocks/>
              </p:cNvSpPr>
              <p:nvPr/>
            </p:nvSpPr>
            <p:spPr bwMode="auto">
              <a:xfrm>
                <a:off x="3328" y="126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7" name="Freeform 198"/>
              <p:cNvSpPr>
                <a:spLocks/>
              </p:cNvSpPr>
              <p:nvPr/>
            </p:nvSpPr>
            <p:spPr bwMode="auto">
              <a:xfrm>
                <a:off x="3346" y="126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8" name="Freeform 199"/>
              <p:cNvSpPr>
                <a:spLocks/>
              </p:cNvSpPr>
              <p:nvPr/>
            </p:nvSpPr>
            <p:spPr bwMode="auto">
              <a:xfrm>
                <a:off x="3364" y="126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9" name="Freeform 200"/>
              <p:cNvSpPr>
                <a:spLocks/>
              </p:cNvSpPr>
              <p:nvPr/>
            </p:nvSpPr>
            <p:spPr bwMode="auto">
              <a:xfrm>
                <a:off x="3382" y="127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0" name="Freeform 201"/>
              <p:cNvSpPr>
                <a:spLocks/>
              </p:cNvSpPr>
              <p:nvPr/>
            </p:nvSpPr>
            <p:spPr bwMode="auto">
              <a:xfrm>
                <a:off x="3399" y="1272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1" name="Freeform 202"/>
              <p:cNvSpPr>
                <a:spLocks/>
              </p:cNvSpPr>
              <p:nvPr/>
            </p:nvSpPr>
            <p:spPr bwMode="auto">
              <a:xfrm>
                <a:off x="3417" y="127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2" name="Freeform 203"/>
              <p:cNvSpPr>
                <a:spLocks/>
              </p:cNvSpPr>
              <p:nvPr/>
            </p:nvSpPr>
            <p:spPr bwMode="auto">
              <a:xfrm>
                <a:off x="3435" y="127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3" name="Freeform 204"/>
              <p:cNvSpPr>
                <a:spLocks/>
              </p:cNvSpPr>
              <p:nvPr/>
            </p:nvSpPr>
            <p:spPr bwMode="auto">
              <a:xfrm>
                <a:off x="3453" y="127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8" name="Group 406"/>
            <p:cNvGrpSpPr>
              <a:grpSpLocks/>
            </p:cNvGrpSpPr>
            <p:nvPr/>
          </p:nvGrpSpPr>
          <p:grpSpPr bwMode="auto">
            <a:xfrm>
              <a:off x="3541713" y="1471613"/>
              <a:ext cx="3592512" cy="692150"/>
              <a:chOff x="2231" y="927"/>
              <a:chExt cx="2263" cy="436"/>
            </a:xfrm>
          </p:grpSpPr>
          <p:sp>
            <p:nvSpPr>
              <p:cNvPr id="2834" name="Freeform 206"/>
              <p:cNvSpPr>
                <a:spLocks/>
              </p:cNvSpPr>
              <p:nvPr/>
            </p:nvSpPr>
            <p:spPr bwMode="auto">
              <a:xfrm>
                <a:off x="3470" y="1277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5" name="Freeform 207"/>
              <p:cNvSpPr>
                <a:spLocks/>
              </p:cNvSpPr>
              <p:nvPr/>
            </p:nvSpPr>
            <p:spPr bwMode="auto">
              <a:xfrm>
                <a:off x="3488" y="1279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6" name="Freeform 208"/>
              <p:cNvSpPr>
                <a:spLocks/>
              </p:cNvSpPr>
              <p:nvPr/>
            </p:nvSpPr>
            <p:spPr bwMode="auto">
              <a:xfrm>
                <a:off x="3506" y="128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7" name="Freeform 209"/>
              <p:cNvSpPr>
                <a:spLocks/>
              </p:cNvSpPr>
              <p:nvPr/>
            </p:nvSpPr>
            <p:spPr bwMode="auto">
              <a:xfrm>
                <a:off x="3524" y="1281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8" name="Freeform 210"/>
              <p:cNvSpPr>
                <a:spLocks/>
              </p:cNvSpPr>
              <p:nvPr/>
            </p:nvSpPr>
            <p:spPr bwMode="auto">
              <a:xfrm>
                <a:off x="3542" y="128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9" name="Freeform 211"/>
              <p:cNvSpPr>
                <a:spLocks/>
              </p:cNvSpPr>
              <p:nvPr/>
            </p:nvSpPr>
            <p:spPr bwMode="auto">
              <a:xfrm>
                <a:off x="3558" y="1284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0" name="Freeform 212"/>
              <p:cNvSpPr>
                <a:spLocks/>
              </p:cNvSpPr>
              <p:nvPr/>
            </p:nvSpPr>
            <p:spPr bwMode="auto">
              <a:xfrm>
                <a:off x="3576" y="1286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1" name="Freeform 213"/>
              <p:cNvSpPr>
                <a:spLocks/>
              </p:cNvSpPr>
              <p:nvPr/>
            </p:nvSpPr>
            <p:spPr bwMode="auto">
              <a:xfrm>
                <a:off x="3594" y="128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2" name="Freeform 214"/>
              <p:cNvSpPr>
                <a:spLocks/>
              </p:cNvSpPr>
              <p:nvPr/>
            </p:nvSpPr>
            <p:spPr bwMode="auto">
              <a:xfrm>
                <a:off x="3612" y="128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3" name="Freeform 215"/>
              <p:cNvSpPr>
                <a:spLocks/>
              </p:cNvSpPr>
              <p:nvPr/>
            </p:nvSpPr>
            <p:spPr bwMode="auto">
              <a:xfrm>
                <a:off x="3630" y="129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4" name="Freeform 216"/>
              <p:cNvSpPr>
                <a:spLocks/>
              </p:cNvSpPr>
              <p:nvPr/>
            </p:nvSpPr>
            <p:spPr bwMode="auto">
              <a:xfrm>
                <a:off x="3647" y="1291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5" name="Freeform 217"/>
              <p:cNvSpPr>
                <a:spLocks/>
              </p:cNvSpPr>
              <p:nvPr/>
            </p:nvSpPr>
            <p:spPr bwMode="auto">
              <a:xfrm>
                <a:off x="3665" y="1293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6" name="Freeform 218"/>
              <p:cNvSpPr>
                <a:spLocks/>
              </p:cNvSpPr>
              <p:nvPr/>
            </p:nvSpPr>
            <p:spPr bwMode="auto">
              <a:xfrm>
                <a:off x="3683" y="129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7" name="Freeform 219"/>
              <p:cNvSpPr>
                <a:spLocks/>
              </p:cNvSpPr>
              <p:nvPr/>
            </p:nvSpPr>
            <p:spPr bwMode="auto">
              <a:xfrm>
                <a:off x="3701" y="129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8" name="Freeform 220"/>
              <p:cNvSpPr>
                <a:spLocks/>
              </p:cNvSpPr>
              <p:nvPr/>
            </p:nvSpPr>
            <p:spPr bwMode="auto">
              <a:xfrm>
                <a:off x="3719" y="129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9" name="Freeform 221"/>
              <p:cNvSpPr>
                <a:spLocks/>
              </p:cNvSpPr>
              <p:nvPr/>
            </p:nvSpPr>
            <p:spPr bwMode="auto">
              <a:xfrm>
                <a:off x="3736" y="1298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0" name="Freeform 222"/>
              <p:cNvSpPr>
                <a:spLocks/>
              </p:cNvSpPr>
              <p:nvPr/>
            </p:nvSpPr>
            <p:spPr bwMode="auto">
              <a:xfrm>
                <a:off x="3754" y="1300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1" name="Freeform 223"/>
              <p:cNvSpPr>
                <a:spLocks/>
              </p:cNvSpPr>
              <p:nvPr/>
            </p:nvSpPr>
            <p:spPr bwMode="auto">
              <a:xfrm>
                <a:off x="3772" y="1301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2" name="Freeform 224"/>
              <p:cNvSpPr>
                <a:spLocks/>
              </p:cNvSpPr>
              <p:nvPr/>
            </p:nvSpPr>
            <p:spPr bwMode="auto">
              <a:xfrm>
                <a:off x="3790" y="130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3" name="Freeform 225"/>
              <p:cNvSpPr>
                <a:spLocks/>
              </p:cNvSpPr>
              <p:nvPr/>
            </p:nvSpPr>
            <p:spPr bwMode="auto">
              <a:xfrm>
                <a:off x="3808" y="130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4" name="Freeform 226"/>
              <p:cNvSpPr>
                <a:spLocks/>
              </p:cNvSpPr>
              <p:nvPr/>
            </p:nvSpPr>
            <p:spPr bwMode="auto">
              <a:xfrm>
                <a:off x="3824" y="1304"/>
                <a:ext cx="12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5" name="Freeform 227"/>
              <p:cNvSpPr>
                <a:spLocks/>
              </p:cNvSpPr>
              <p:nvPr/>
            </p:nvSpPr>
            <p:spPr bwMode="auto">
              <a:xfrm>
                <a:off x="3842" y="1305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6" name="Freeform 228"/>
              <p:cNvSpPr>
                <a:spLocks/>
              </p:cNvSpPr>
              <p:nvPr/>
            </p:nvSpPr>
            <p:spPr bwMode="auto">
              <a:xfrm>
                <a:off x="3860" y="1306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7" name="Freeform 229"/>
              <p:cNvSpPr>
                <a:spLocks/>
              </p:cNvSpPr>
              <p:nvPr/>
            </p:nvSpPr>
            <p:spPr bwMode="auto">
              <a:xfrm>
                <a:off x="3879" y="130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8" name="Freeform 230"/>
              <p:cNvSpPr>
                <a:spLocks/>
              </p:cNvSpPr>
              <p:nvPr/>
            </p:nvSpPr>
            <p:spPr bwMode="auto">
              <a:xfrm>
                <a:off x="3897" y="130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9" name="Freeform 231"/>
              <p:cNvSpPr>
                <a:spLocks/>
              </p:cNvSpPr>
              <p:nvPr/>
            </p:nvSpPr>
            <p:spPr bwMode="auto">
              <a:xfrm>
                <a:off x="3913" y="131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0" name="Freeform 232"/>
              <p:cNvSpPr>
                <a:spLocks/>
              </p:cNvSpPr>
              <p:nvPr/>
            </p:nvSpPr>
            <p:spPr bwMode="auto">
              <a:xfrm>
                <a:off x="3931" y="131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3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1" name="Freeform 233"/>
              <p:cNvSpPr>
                <a:spLocks/>
              </p:cNvSpPr>
              <p:nvPr/>
            </p:nvSpPr>
            <p:spPr bwMode="auto">
              <a:xfrm>
                <a:off x="3949" y="131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2" name="Freeform 234"/>
              <p:cNvSpPr>
                <a:spLocks/>
              </p:cNvSpPr>
              <p:nvPr/>
            </p:nvSpPr>
            <p:spPr bwMode="auto">
              <a:xfrm>
                <a:off x="3967" y="131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3" name="Freeform 235"/>
              <p:cNvSpPr>
                <a:spLocks/>
              </p:cNvSpPr>
              <p:nvPr/>
            </p:nvSpPr>
            <p:spPr bwMode="auto">
              <a:xfrm>
                <a:off x="3984" y="131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4" name="Freeform 236"/>
              <p:cNvSpPr>
                <a:spLocks/>
              </p:cNvSpPr>
              <p:nvPr/>
            </p:nvSpPr>
            <p:spPr bwMode="auto">
              <a:xfrm>
                <a:off x="4002" y="131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5" name="Freeform 237"/>
              <p:cNvSpPr>
                <a:spLocks/>
              </p:cNvSpPr>
              <p:nvPr/>
            </p:nvSpPr>
            <p:spPr bwMode="auto">
              <a:xfrm>
                <a:off x="4020" y="131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6" name="Freeform 238"/>
              <p:cNvSpPr>
                <a:spLocks/>
              </p:cNvSpPr>
              <p:nvPr/>
            </p:nvSpPr>
            <p:spPr bwMode="auto">
              <a:xfrm>
                <a:off x="4038" y="132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7" name="Freeform 239"/>
              <p:cNvSpPr>
                <a:spLocks/>
              </p:cNvSpPr>
              <p:nvPr/>
            </p:nvSpPr>
            <p:spPr bwMode="auto">
              <a:xfrm>
                <a:off x="4056" y="132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8" name="Freeform 240"/>
              <p:cNvSpPr>
                <a:spLocks/>
              </p:cNvSpPr>
              <p:nvPr/>
            </p:nvSpPr>
            <p:spPr bwMode="auto">
              <a:xfrm>
                <a:off x="4073" y="1323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9" name="Freeform 241"/>
              <p:cNvSpPr>
                <a:spLocks/>
              </p:cNvSpPr>
              <p:nvPr/>
            </p:nvSpPr>
            <p:spPr bwMode="auto">
              <a:xfrm>
                <a:off x="4091" y="1324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0" name="Freeform 242"/>
              <p:cNvSpPr>
                <a:spLocks/>
              </p:cNvSpPr>
              <p:nvPr/>
            </p:nvSpPr>
            <p:spPr bwMode="auto">
              <a:xfrm>
                <a:off x="4109" y="1326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1" name="Freeform 243"/>
              <p:cNvSpPr>
                <a:spLocks/>
              </p:cNvSpPr>
              <p:nvPr/>
            </p:nvSpPr>
            <p:spPr bwMode="auto">
              <a:xfrm>
                <a:off x="4127" y="1327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2" name="Freeform 244"/>
              <p:cNvSpPr>
                <a:spLocks/>
              </p:cNvSpPr>
              <p:nvPr/>
            </p:nvSpPr>
            <p:spPr bwMode="auto">
              <a:xfrm>
                <a:off x="4145" y="132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3" name="Freeform 245"/>
              <p:cNvSpPr>
                <a:spLocks/>
              </p:cNvSpPr>
              <p:nvPr/>
            </p:nvSpPr>
            <p:spPr bwMode="auto">
              <a:xfrm>
                <a:off x="4161" y="1330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4" name="Freeform 246"/>
              <p:cNvSpPr>
                <a:spLocks/>
              </p:cNvSpPr>
              <p:nvPr/>
            </p:nvSpPr>
            <p:spPr bwMode="auto">
              <a:xfrm>
                <a:off x="4179" y="133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5" name="Freeform 247"/>
              <p:cNvSpPr>
                <a:spLocks/>
              </p:cNvSpPr>
              <p:nvPr/>
            </p:nvSpPr>
            <p:spPr bwMode="auto">
              <a:xfrm>
                <a:off x="4197" y="133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6" name="Freeform 248"/>
              <p:cNvSpPr>
                <a:spLocks/>
              </p:cNvSpPr>
              <p:nvPr/>
            </p:nvSpPr>
            <p:spPr bwMode="auto">
              <a:xfrm>
                <a:off x="4215" y="1334"/>
                <a:ext cx="10" cy="10"/>
              </a:xfrm>
              <a:custGeom>
                <a:avLst/>
                <a:gdLst>
                  <a:gd name="T0" fmla="*/ 0 w 7"/>
                  <a:gd name="T1" fmla="*/ 4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7" name="Freeform 249"/>
              <p:cNvSpPr>
                <a:spLocks/>
              </p:cNvSpPr>
              <p:nvPr/>
            </p:nvSpPr>
            <p:spPr bwMode="auto">
              <a:xfrm>
                <a:off x="4233" y="1336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8" name="Freeform 250"/>
              <p:cNvSpPr>
                <a:spLocks/>
              </p:cNvSpPr>
              <p:nvPr/>
            </p:nvSpPr>
            <p:spPr bwMode="auto">
              <a:xfrm>
                <a:off x="4250" y="1337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9" name="Freeform 251"/>
              <p:cNvSpPr>
                <a:spLocks/>
              </p:cNvSpPr>
              <p:nvPr/>
            </p:nvSpPr>
            <p:spPr bwMode="auto">
              <a:xfrm>
                <a:off x="4268" y="133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0" name="Freeform 252"/>
              <p:cNvSpPr>
                <a:spLocks/>
              </p:cNvSpPr>
              <p:nvPr/>
            </p:nvSpPr>
            <p:spPr bwMode="auto">
              <a:xfrm>
                <a:off x="4286" y="134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1" name="Freeform 253"/>
              <p:cNvSpPr>
                <a:spLocks/>
              </p:cNvSpPr>
              <p:nvPr/>
            </p:nvSpPr>
            <p:spPr bwMode="auto">
              <a:xfrm>
                <a:off x="4304" y="134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2" name="Freeform 254"/>
              <p:cNvSpPr>
                <a:spLocks/>
              </p:cNvSpPr>
              <p:nvPr/>
            </p:nvSpPr>
            <p:spPr bwMode="auto">
              <a:xfrm>
                <a:off x="4322" y="134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3" name="Freeform 255"/>
              <p:cNvSpPr>
                <a:spLocks/>
              </p:cNvSpPr>
              <p:nvPr/>
            </p:nvSpPr>
            <p:spPr bwMode="auto">
              <a:xfrm>
                <a:off x="4339" y="1344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4" name="Freeform 256"/>
              <p:cNvSpPr>
                <a:spLocks/>
              </p:cNvSpPr>
              <p:nvPr/>
            </p:nvSpPr>
            <p:spPr bwMode="auto">
              <a:xfrm>
                <a:off x="4357" y="134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5" name="Freeform 257"/>
              <p:cNvSpPr>
                <a:spLocks/>
              </p:cNvSpPr>
              <p:nvPr/>
            </p:nvSpPr>
            <p:spPr bwMode="auto">
              <a:xfrm>
                <a:off x="4375" y="134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6" name="Freeform 258"/>
              <p:cNvSpPr>
                <a:spLocks/>
              </p:cNvSpPr>
              <p:nvPr/>
            </p:nvSpPr>
            <p:spPr bwMode="auto">
              <a:xfrm>
                <a:off x="4393" y="134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7" name="Freeform 259"/>
              <p:cNvSpPr>
                <a:spLocks/>
              </p:cNvSpPr>
              <p:nvPr/>
            </p:nvSpPr>
            <p:spPr bwMode="auto">
              <a:xfrm>
                <a:off x="4411" y="134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8" name="Freeform 260"/>
              <p:cNvSpPr>
                <a:spLocks/>
              </p:cNvSpPr>
              <p:nvPr/>
            </p:nvSpPr>
            <p:spPr bwMode="auto">
              <a:xfrm>
                <a:off x="4428" y="1351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9" name="Freeform 261"/>
              <p:cNvSpPr>
                <a:spLocks/>
              </p:cNvSpPr>
              <p:nvPr/>
            </p:nvSpPr>
            <p:spPr bwMode="auto">
              <a:xfrm>
                <a:off x="4446" y="135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0" name="Freeform 262"/>
              <p:cNvSpPr>
                <a:spLocks/>
              </p:cNvSpPr>
              <p:nvPr/>
            </p:nvSpPr>
            <p:spPr bwMode="auto">
              <a:xfrm>
                <a:off x="4464" y="1354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1" name="Freeform 263"/>
              <p:cNvSpPr>
                <a:spLocks/>
              </p:cNvSpPr>
              <p:nvPr/>
            </p:nvSpPr>
            <p:spPr bwMode="auto">
              <a:xfrm>
                <a:off x="2231" y="105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2" name="Freeform 264"/>
              <p:cNvSpPr>
                <a:spLocks/>
              </p:cNvSpPr>
              <p:nvPr/>
            </p:nvSpPr>
            <p:spPr bwMode="auto">
              <a:xfrm>
                <a:off x="2250" y="1056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3" name="Freeform 265"/>
              <p:cNvSpPr>
                <a:spLocks/>
              </p:cNvSpPr>
              <p:nvPr/>
            </p:nvSpPr>
            <p:spPr bwMode="auto">
              <a:xfrm>
                <a:off x="2266" y="1057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4" name="Freeform 266"/>
              <p:cNvSpPr>
                <a:spLocks/>
              </p:cNvSpPr>
              <p:nvPr/>
            </p:nvSpPr>
            <p:spPr bwMode="auto">
              <a:xfrm>
                <a:off x="2284" y="105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5" name="Freeform 267"/>
              <p:cNvSpPr>
                <a:spLocks/>
              </p:cNvSpPr>
              <p:nvPr/>
            </p:nvSpPr>
            <p:spPr bwMode="auto">
              <a:xfrm>
                <a:off x="2302" y="106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6" name="Freeform 268"/>
              <p:cNvSpPr>
                <a:spLocks/>
              </p:cNvSpPr>
              <p:nvPr/>
            </p:nvSpPr>
            <p:spPr bwMode="auto">
              <a:xfrm>
                <a:off x="2320" y="106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7" name="Freeform 269"/>
              <p:cNvSpPr>
                <a:spLocks/>
              </p:cNvSpPr>
              <p:nvPr/>
            </p:nvSpPr>
            <p:spPr bwMode="auto">
              <a:xfrm>
                <a:off x="2338" y="106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8" name="Freeform 270"/>
              <p:cNvSpPr>
                <a:spLocks/>
              </p:cNvSpPr>
              <p:nvPr/>
            </p:nvSpPr>
            <p:spPr bwMode="auto">
              <a:xfrm>
                <a:off x="2355" y="106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9" name="Freeform 271"/>
              <p:cNvSpPr>
                <a:spLocks/>
              </p:cNvSpPr>
              <p:nvPr/>
            </p:nvSpPr>
            <p:spPr bwMode="auto">
              <a:xfrm>
                <a:off x="2373" y="106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0" name="Freeform 272"/>
              <p:cNvSpPr>
                <a:spLocks/>
              </p:cNvSpPr>
              <p:nvPr/>
            </p:nvSpPr>
            <p:spPr bwMode="auto">
              <a:xfrm>
                <a:off x="2391" y="106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1" name="Freeform 273"/>
              <p:cNvSpPr>
                <a:spLocks/>
              </p:cNvSpPr>
              <p:nvPr/>
            </p:nvSpPr>
            <p:spPr bwMode="auto">
              <a:xfrm>
                <a:off x="2409" y="106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2" name="Freeform 274"/>
              <p:cNvSpPr>
                <a:spLocks/>
              </p:cNvSpPr>
              <p:nvPr/>
            </p:nvSpPr>
            <p:spPr bwMode="auto">
              <a:xfrm>
                <a:off x="2426" y="106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3" name="Freeform 275"/>
              <p:cNvSpPr>
                <a:spLocks/>
              </p:cNvSpPr>
              <p:nvPr/>
            </p:nvSpPr>
            <p:spPr bwMode="auto">
              <a:xfrm>
                <a:off x="2444" y="107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4" name="Freeform 276"/>
              <p:cNvSpPr>
                <a:spLocks/>
              </p:cNvSpPr>
              <p:nvPr/>
            </p:nvSpPr>
            <p:spPr bwMode="auto">
              <a:xfrm>
                <a:off x="2462" y="107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5" name="Freeform 277"/>
              <p:cNvSpPr>
                <a:spLocks/>
              </p:cNvSpPr>
              <p:nvPr/>
            </p:nvSpPr>
            <p:spPr bwMode="auto">
              <a:xfrm>
                <a:off x="2480" y="107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6" name="Freeform 278"/>
              <p:cNvSpPr>
                <a:spLocks/>
              </p:cNvSpPr>
              <p:nvPr/>
            </p:nvSpPr>
            <p:spPr bwMode="auto">
              <a:xfrm>
                <a:off x="2498" y="107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7" name="Freeform 279"/>
              <p:cNvSpPr>
                <a:spLocks/>
              </p:cNvSpPr>
              <p:nvPr/>
            </p:nvSpPr>
            <p:spPr bwMode="auto">
              <a:xfrm>
                <a:off x="2514" y="1075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8" name="Freeform 280"/>
              <p:cNvSpPr>
                <a:spLocks/>
              </p:cNvSpPr>
              <p:nvPr/>
            </p:nvSpPr>
            <p:spPr bwMode="auto">
              <a:xfrm>
                <a:off x="2532" y="107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9" name="Freeform 281"/>
              <p:cNvSpPr>
                <a:spLocks/>
              </p:cNvSpPr>
              <p:nvPr/>
            </p:nvSpPr>
            <p:spPr bwMode="auto">
              <a:xfrm>
                <a:off x="2550" y="107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0" name="Freeform 282"/>
              <p:cNvSpPr>
                <a:spLocks/>
              </p:cNvSpPr>
              <p:nvPr/>
            </p:nvSpPr>
            <p:spPr bwMode="auto">
              <a:xfrm>
                <a:off x="2568" y="107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1" name="Freeform 283"/>
              <p:cNvSpPr>
                <a:spLocks/>
              </p:cNvSpPr>
              <p:nvPr/>
            </p:nvSpPr>
            <p:spPr bwMode="auto">
              <a:xfrm>
                <a:off x="2586" y="108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2" name="Freeform 284"/>
              <p:cNvSpPr>
                <a:spLocks/>
              </p:cNvSpPr>
              <p:nvPr/>
            </p:nvSpPr>
            <p:spPr bwMode="auto">
              <a:xfrm>
                <a:off x="2603" y="1082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3" name="Freeform 285"/>
              <p:cNvSpPr>
                <a:spLocks/>
              </p:cNvSpPr>
              <p:nvPr/>
            </p:nvSpPr>
            <p:spPr bwMode="auto">
              <a:xfrm>
                <a:off x="2621" y="108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4" name="Freeform 286"/>
              <p:cNvSpPr>
                <a:spLocks/>
              </p:cNvSpPr>
              <p:nvPr/>
            </p:nvSpPr>
            <p:spPr bwMode="auto">
              <a:xfrm>
                <a:off x="2639" y="108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5" name="Freeform 287"/>
              <p:cNvSpPr>
                <a:spLocks/>
              </p:cNvSpPr>
              <p:nvPr/>
            </p:nvSpPr>
            <p:spPr bwMode="auto">
              <a:xfrm>
                <a:off x="2657" y="108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6" name="Freeform 288"/>
              <p:cNvSpPr>
                <a:spLocks/>
              </p:cNvSpPr>
              <p:nvPr/>
            </p:nvSpPr>
            <p:spPr bwMode="auto">
              <a:xfrm>
                <a:off x="2675" y="1087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7" name="Freeform 289"/>
              <p:cNvSpPr>
                <a:spLocks/>
              </p:cNvSpPr>
              <p:nvPr/>
            </p:nvSpPr>
            <p:spPr bwMode="auto">
              <a:xfrm>
                <a:off x="2692" y="1089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8" name="Freeform 290"/>
              <p:cNvSpPr>
                <a:spLocks/>
              </p:cNvSpPr>
              <p:nvPr/>
            </p:nvSpPr>
            <p:spPr bwMode="auto">
              <a:xfrm>
                <a:off x="2710" y="109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9" name="Freeform 291"/>
              <p:cNvSpPr>
                <a:spLocks/>
              </p:cNvSpPr>
              <p:nvPr/>
            </p:nvSpPr>
            <p:spPr bwMode="auto">
              <a:xfrm>
                <a:off x="2728" y="109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0" name="Freeform 292"/>
              <p:cNvSpPr>
                <a:spLocks/>
              </p:cNvSpPr>
              <p:nvPr/>
            </p:nvSpPr>
            <p:spPr bwMode="auto">
              <a:xfrm>
                <a:off x="2746" y="109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1" name="Freeform 293"/>
              <p:cNvSpPr>
                <a:spLocks/>
              </p:cNvSpPr>
              <p:nvPr/>
            </p:nvSpPr>
            <p:spPr bwMode="auto">
              <a:xfrm>
                <a:off x="2764" y="109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2" name="Freeform 294"/>
              <p:cNvSpPr>
                <a:spLocks/>
              </p:cNvSpPr>
              <p:nvPr/>
            </p:nvSpPr>
            <p:spPr bwMode="auto">
              <a:xfrm>
                <a:off x="2780" y="1096"/>
                <a:ext cx="12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3" name="Freeform 295"/>
              <p:cNvSpPr>
                <a:spLocks/>
              </p:cNvSpPr>
              <p:nvPr/>
            </p:nvSpPr>
            <p:spPr bwMode="auto">
              <a:xfrm>
                <a:off x="2799" y="109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4" name="Freeform 296"/>
              <p:cNvSpPr>
                <a:spLocks/>
              </p:cNvSpPr>
              <p:nvPr/>
            </p:nvSpPr>
            <p:spPr bwMode="auto">
              <a:xfrm>
                <a:off x="2817" y="109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5" name="Freeform 297"/>
              <p:cNvSpPr>
                <a:spLocks/>
              </p:cNvSpPr>
              <p:nvPr/>
            </p:nvSpPr>
            <p:spPr bwMode="auto">
              <a:xfrm>
                <a:off x="2835" y="110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6" name="Freeform 298"/>
              <p:cNvSpPr>
                <a:spLocks/>
              </p:cNvSpPr>
              <p:nvPr/>
            </p:nvSpPr>
            <p:spPr bwMode="auto">
              <a:xfrm>
                <a:off x="2853" y="110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7" name="Freeform 299"/>
              <p:cNvSpPr>
                <a:spLocks/>
              </p:cNvSpPr>
              <p:nvPr/>
            </p:nvSpPr>
            <p:spPr bwMode="auto">
              <a:xfrm>
                <a:off x="2869" y="110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8" name="Freeform 300"/>
              <p:cNvSpPr>
                <a:spLocks/>
              </p:cNvSpPr>
              <p:nvPr/>
            </p:nvSpPr>
            <p:spPr bwMode="auto">
              <a:xfrm>
                <a:off x="2887" y="110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9" name="Freeform 301"/>
              <p:cNvSpPr>
                <a:spLocks/>
              </p:cNvSpPr>
              <p:nvPr/>
            </p:nvSpPr>
            <p:spPr bwMode="auto">
              <a:xfrm>
                <a:off x="2905" y="110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0" name="Freeform 302"/>
              <p:cNvSpPr>
                <a:spLocks/>
              </p:cNvSpPr>
              <p:nvPr/>
            </p:nvSpPr>
            <p:spPr bwMode="auto">
              <a:xfrm>
                <a:off x="2923" y="110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1" name="Freeform 303"/>
              <p:cNvSpPr>
                <a:spLocks/>
              </p:cNvSpPr>
              <p:nvPr/>
            </p:nvSpPr>
            <p:spPr bwMode="auto">
              <a:xfrm>
                <a:off x="2940" y="1108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2" name="Freeform 304"/>
              <p:cNvSpPr>
                <a:spLocks/>
              </p:cNvSpPr>
              <p:nvPr/>
            </p:nvSpPr>
            <p:spPr bwMode="auto">
              <a:xfrm>
                <a:off x="2958" y="1110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3" name="Freeform 305"/>
              <p:cNvSpPr>
                <a:spLocks/>
              </p:cNvSpPr>
              <p:nvPr/>
            </p:nvSpPr>
            <p:spPr bwMode="auto">
              <a:xfrm>
                <a:off x="2976" y="111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4" name="Freeform 306"/>
              <p:cNvSpPr>
                <a:spLocks/>
              </p:cNvSpPr>
              <p:nvPr/>
            </p:nvSpPr>
            <p:spPr bwMode="auto">
              <a:xfrm>
                <a:off x="2994" y="111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5" name="Freeform 307"/>
              <p:cNvSpPr>
                <a:spLocks/>
              </p:cNvSpPr>
              <p:nvPr/>
            </p:nvSpPr>
            <p:spPr bwMode="auto">
              <a:xfrm>
                <a:off x="3012" y="111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6" name="Freeform 308"/>
              <p:cNvSpPr>
                <a:spLocks/>
              </p:cNvSpPr>
              <p:nvPr/>
            </p:nvSpPr>
            <p:spPr bwMode="auto">
              <a:xfrm>
                <a:off x="3029" y="1115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7" name="Freeform 309"/>
              <p:cNvSpPr>
                <a:spLocks/>
              </p:cNvSpPr>
              <p:nvPr/>
            </p:nvSpPr>
            <p:spPr bwMode="auto">
              <a:xfrm>
                <a:off x="3047" y="1117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8" name="Freeform 310"/>
              <p:cNvSpPr>
                <a:spLocks/>
              </p:cNvSpPr>
              <p:nvPr/>
            </p:nvSpPr>
            <p:spPr bwMode="auto">
              <a:xfrm>
                <a:off x="3065" y="111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9" name="Freeform 311"/>
              <p:cNvSpPr>
                <a:spLocks/>
              </p:cNvSpPr>
              <p:nvPr/>
            </p:nvSpPr>
            <p:spPr bwMode="auto">
              <a:xfrm>
                <a:off x="3083" y="1119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0" name="Freeform 312"/>
              <p:cNvSpPr>
                <a:spLocks/>
              </p:cNvSpPr>
              <p:nvPr/>
            </p:nvSpPr>
            <p:spPr bwMode="auto">
              <a:xfrm>
                <a:off x="3101" y="1121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1" name="Freeform 313"/>
              <p:cNvSpPr>
                <a:spLocks/>
              </p:cNvSpPr>
              <p:nvPr/>
            </p:nvSpPr>
            <p:spPr bwMode="auto">
              <a:xfrm>
                <a:off x="3117" y="1122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2" name="Freeform 314"/>
              <p:cNvSpPr>
                <a:spLocks/>
              </p:cNvSpPr>
              <p:nvPr/>
            </p:nvSpPr>
            <p:spPr bwMode="auto">
              <a:xfrm>
                <a:off x="3135" y="1124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3" name="Freeform 315"/>
              <p:cNvSpPr>
                <a:spLocks/>
              </p:cNvSpPr>
              <p:nvPr/>
            </p:nvSpPr>
            <p:spPr bwMode="auto">
              <a:xfrm>
                <a:off x="3153" y="112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4" name="Freeform 316"/>
              <p:cNvSpPr>
                <a:spLocks/>
              </p:cNvSpPr>
              <p:nvPr/>
            </p:nvSpPr>
            <p:spPr bwMode="auto">
              <a:xfrm>
                <a:off x="3171" y="112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5" name="Freeform 317"/>
              <p:cNvSpPr>
                <a:spLocks/>
              </p:cNvSpPr>
              <p:nvPr/>
            </p:nvSpPr>
            <p:spPr bwMode="auto">
              <a:xfrm>
                <a:off x="3189" y="112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6" name="Freeform 318"/>
              <p:cNvSpPr>
                <a:spLocks/>
              </p:cNvSpPr>
              <p:nvPr/>
            </p:nvSpPr>
            <p:spPr bwMode="auto">
              <a:xfrm>
                <a:off x="3206" y="112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7" name="Freeform 319"/>
              <p:cNvSpPr>
                <a:spLocks/>
              </p:cNvSpPr>
              <p:nvPr/>
            </p:nvSpPr>
            <p:spPr bwMode="auto">
              <a:xfrm>
                <a:off x="3224" y="113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8" name="Freeform 320"/>
              <p:cNvSpPr>
                <a:spLocks/>
              </p:cNvSpPr>
              <p:nvPr/>
            </p:nvSpPr>
            <p:spPr bwMode="auto">
              <a:xfrm>
                <a:off x="3242" y="113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9" name="Freeform 321"/>
              <p:cNvSpPr>
                <a:spLocks/>
              </p:cNvSpPr>
              <p:nvPr/>
            </p:nvSpPr>
            <p:spPr bwMode="auto">
              <a:xfrm>
                <a:off x="3260" y="113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0" name="Freeform 322"/>
              <p:cNvSpPr>
                <a:spLocks/>
              </p:cNvSpPr>
              <p:nvPr/>
            </p:nvSpPr>
            <p:spPr bwMode="auto">
              <a:xfrm>
                <a:off x="3278" y="113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1" name="Freeform 323"/>
              <p:cNvSpPr>
                <a:spLocks/>
              </p:cNvSpPr>
              <p:nvPr/>
            </p:nvSpPr>
            <p:spPr bwMode="auto">
              <a:xfrm>
                <a:off x="3295" y="1136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2" name="Freeform 324"/>
              <p:cNvSpPr>
                <a:spLocks/>
              </p:cNvSpPr>
              <p:nvPr/>
            </p:nvSpPr>
            <p:spPr bwMode="auto">
              <a:xfrm>
                <a:off x="3313" y="113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3" name="Freeform 325"/>
              <p:cNvSpPr>
                <a:spLocks/>
              </p:cNvSpPr>
              <p:nvPr/>
            </p:nvSpPr>
            <p:spPr bwMode="auto">
              <a:xfrm>
                <a:off x="3331" y="113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4" name="Freeform 326"/>
              <p:cNvSpPr>
                <a:spLocks/>
              </p:cNvSpPr>
              <p:nvPr/>
            </p:nvSpPr>
            <p:spPr bwMode="auto">
              <a:xfrm>
                <a:off x="3349" y="114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5" name="Freeform 327"/>
              <p:cNvSpPr>
                <a:spLocks/>
              </p:cNvSpPr>
              <p:nvPr/>
            </p:nvSpPr>
            <p:spPr bwMode="auto">
              <a:xfrm>
                <a:off x="3367" y="114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6" name="Freeform 328"/>
              <p:cNvSpPr>
                <a:spLocks/>
              </p:cNvSpPr>
              <p:nvPr/>
            </p:nvSpPr>
            <p:spPr bwMode="auto">
              <a:xfrm>
                <a:off x="3384" y="114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7" name="Freeform 329"/>
              <p:cNvSpPr>
                <a:spLocks/>
              </p:cNvSpPr>
              <p:nvPr/>
            </p:nvSpPr>
            <p:spPr bwMode="auto">
              <a:xfrm>
                <a:off x="3402" y="114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8" name="Freeform 330"/>
              <p:cNvSpPr>
                <a:spLocks/>
              </p:cNvSpPr>
              <p:nvPr/>
            </p:nvSpPr>
            <p:spPr bwMode="auto">
              <a:xfrm>
                <a:off x="3420" y="114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9" name="Freeform 331"/>
              <p:cNvSpPr>
                <a:spLocks/>
              </p:cNvSpPr>
              <p:nvPr/>
            </p:nvSpPr>
            <p:spPr bwMode="auto">
              <a:xfrm>
                <a:off x="3438" y="1146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0" name="Freeform 332"/>
              <p:cNvSpPr>
                <a:spLocks/>
              </p:cNvSpPr>
              <p:nvPr/>
            </p:nvSpPr>
            <p:spPr bwMode="auto">
              <a:xfrm>
                <a:off x="3454" y="114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5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5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1" name="Freeform 333"/>
              <p:cNvSpPr>
                <a:spLocks/>
              </p:cNvSpPr>
              <p:nvPr/>
            </p:nvSpPr>
            <p:spPr bwMode="auto">
              <a:xfrm>
                <a:off x="3472" y="1148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2" name="Freeform 334"/>
              <p:cNvSpPr>
                <a:spLocks/>
              </p:cNvSpPr>
              <p:nvPr/>
            </p:nvSpPr>
            <p:spPr bwMode="auto">
              <a:xfrm>
                <a:off x="3490" y="115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3" name="Freeform 335"/>
              <p:cNvSpPr>
                <a:spLocks/>
              </p:cNvSpPr>
              <p:nvPr/>
            </p:nvSpPr>
            <p:spPr bwMode="auto">
              <a:xfrm>
                <a:off x="3508" y="115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4" name="Freeform 336"/>
              <p:cNvSpPr>
                <a:spLocks/>
              </p:cNvSpPr>
              <p:nvPr/>
            </p:nvSpPr>
            <p:spPr bwMode="auto">
              <a:xfrm>
                <a:off x="3526" y="115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5" name="Freeform 337"/>
              <p:cNvSpPr>
                <a:spLocks/>
              </p:cNvSpPr>
              <p:nvPr/>
            </p:nvSpPr>
            <p:spPr bwMode="auto">
              <a:xfrm>
                <a:off x="3543" y="1154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6" name="Freeform 338"/>
              <p:cNvSpPr>
                <a:spLocks/>
              </p:cNvSpPr>
              <p:nvPr/>
            </p:nvSpPr>
            <p:spPr bwMode="auto">
              <a:xfrm>
                <a:off x="3561" y="115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7" name="Freeform 339"/>
              <p:cNvSpPr>
                <a:spLocks/>
              </p:cNvSpPr>
              <p:nvPr/>
            </p:nvSpPr>
            <p:spPr bwMode="auto">
              <a:xfrm>
                <a:off x="3579" y="115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8" name="Freeform 340"/>
              <p:cNvSpPr>
                <a:spLocks/>
              </p:cNvSpPr>
              <p:nvPr/>
            </p:nvSpPr>
            <p:spPr bwMode="auto">
              <a:xfrm>
                <a:off x="3597" y="115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9" name="Freeform 341"/>
              <p:cNvSpPr>
                <a:spLocks/>
              </p:cNvSpPr>
              <p:nvPr/>
            </p:nvSpPr>
            <p:spPr bwMode="auto">
              <a:xfrm>
                <a:off x="3615" y="116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0" name="Freeform 342"/>
              <p:cNvSpPr>
                <a:spLocks/>
              </p:cNvSpPr>
              <p:nvPr/>
            </p:nvSpPr>
            <p:spPr bwMode="auto">
              <a:xfrm>
                <a:off x="3632" y="1161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1" name="Freeform 343"/>
              <p:cNvSpPr>
                <a:spLocks/>
              </p:cNvSpPr>
              <p:nvPr/>
            </p:nvSpPr>
            <p:spPr bwMode="auto">
              <a:xfrm>
                <a:off x="3650" y="116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2" name="Freeform 344"/>
              <p:cNvSpPr>
                <a:spLocks/>
              </p:cNvSpPr>
              <p:nvPr/>
            </p:nvSpPr>
            <p:spPr bwMode="auto">
              <a:xfrm>
                <a:off x="3668" y="116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3" name="Freeform 345"/>
              <p:cNvSpPr>
                <a:spLocks/>
              </p:cNvSpPr>
              <p:nvPr/>
            </p:nvSpPr>
            <p:spPr bwMode="auto">
              <a:xfrm>
                <a:off x="3686" y="116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4" name="Freeform 346"/>
              <p:cNvSpPr>
                <a:spLocks/>
              </p:cNvSpPr>
              <p:nvPr/>
            </p:nvSpPr>
            <p:spPr bwMode="auto">
              <a:xfrm>
                <a:off x="3704" y="1166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5" name="Freeform 347"/>
              <p:cNvSpPr>
                <a:spLocks/>
              </p:cNvSpPr>
              <p:nvPr/>
            </p:nvSpPr>
            <p:spPr bwMode="auto">
              <a:xfrm>
                <a:off x="3720" y="1168"/>
                <a:ext cx="12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6" name="Freeform 348"/>
              <p:cNvSpPr>
                <a:spLocks/>
              </p:cNvSpPr>
              <p:nvPr/>
            </p:nvSpPr>
            <p:spPr bwMode="auto">
              <a:xfrm>
                <a:off x="3738" y="1169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7" name="Freeform 349"/>
              <p:cNvSpPr>
                <a:spLocks/>
              </p:cNvSpPr>
              <p:nvPr/>
            </p:nvSpPr>
            <p:spPr bwMode="auto">
              <a:xfrm>
                <a:off x="3757" y="117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8" name="Freeform 350"/>
              <p:cNvSpPr>
                <a:spLocks/>
              </p:cNvSpPr>
              <p:nvPr/>
            </p:nvSpPr>
            <p:spPr bwMode="auto">
              <a:xfrm>
                <a:off x="3775" y="117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9" name="Freeform 351"/>
              <p:cNvSpPr>
                <a:spLocks/>
              </p:cNvSpPr>
              <p:nvPr/>
            </p:nvSpPr>
            <p:spPr bwMode="auto">
              <a:xfrm>
                <a:off x="3793" y="117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0" name="Freeform 352"/>
              <p:cNvSpPr>
                <a:spLocks/>
              </p:cNvSpPr>
              <p:nvPr/>
            </p:nvSpPr>
            <p:spPr bwMode="auto">
              <a:xfrm>
                <a:off x="3809" y="1175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1" name="Freeform 353"/>
              <p:cNvSpPr>
                <a:spLocks/>
              </p:cNvSpPr>
              <p:nvPr/>
            </p:nvSpPr>
            <p:spPr bwMode="auto">
              <a:xfrm>
                <a:off x="3827" y="1176"/>
                <a:ext cx="11" cy="10"/>
              </a:xfrm>
              <a:custGeom>
                <a:avLst/>
                <a:gdLst>
                  <a:gd name="T0" fmla="*/ 0 w 8"/>
                  <a:gd name="T1" fmla="*/ 4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2" name="Freeform 354"/>
              <p:cNvSpPr>
                <a:spLocks/>
              </p:cNvSpPr>
              <p:nvPr/>
            </p:nvSpPr>
            <p:spPr bwMode="auto">
              <a:xfrm>
                <a:off x="3845" y="117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3" name="Freeform 355"/>
              <p:cNvSpPr>
                <a:spLocks/>
              </p:cNvSpPr>
              <p:nvPr/>
            </p:nvSpPr>
            <p:spPr bwMode="auto">
              <a:xfrm>
                <a:off x="3863" y="117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4" name="Freeform 356"/>
              <p:cNvSpPr>
                <a:spLocks/>
              </p:cNvSpPr>
              <p:nvPr/>
            </p:nvSpPr>
            <p:spPr bwMode="auto">
              <a:xfrm>
                <a:off x="3881" y="118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5" name="Freeform 357"/>
              <p:cNvSpPr>
                <a:spLocks/>
              </p:cNvSpPr>
              <p:nvPr/>
            </p:nvSpPr>
            <p:spPr bwMode="auto">
              <a:xfrm>
                <a:off x="3898" y="1182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6" name="Freeform 358"/>
              <p:cNvSpPr>
                <a:spLocks/>
              </p:cNvSpPr>
              <p:nvPr/>
            </p:nvSpPr>
            <p:spPr bwMode="auto">
              <a:xfrm>
                <a:off x="3916" y="118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7" name="Freeform 359"/>
              <p:cNvSpPr>
                <a:spLocks/>
              </p:cNvSpPr>
              <p:nvPr/>
            </p:nvSpPr>
            <p:spPr bwMode="auto">
              <a:xfrm>
                <a:off x="3934" y="118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8" name="Freeform 360"/>
              <p:cNvSpPr>
                <a:spLocks/>
              </p:cNvSpPr>
              <p:nvPr/>
            </p:nvSpPr>
            <p:spPr bwMode="auto">
              <a:xfrm>
                <a:off x="3952" y="118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9" name="Freeform 361"/>
              <p:cNvSpPr>
                <a:spLocks/>
              </p:cNvSpPr>
              <p:nvPr/>
            </p:nvSpPr>
            <p:spPr bwMode="auto">
              <a:xfrm>
                <a:off x="3969" y="1187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0" name="Freeform 362"/>
              <p:cNvSpPr>
                <a:spLocks/>
              </p:cNvSpPr>
              <p:nvPr/>
            </p:nvSpPr>
            <p:spPr bwMode="auto">
              <a:xfrm>
                <a:off x="3987" y="1189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1" name="Freeform 363"/>
              <p:cNvSpPr>
                <a:spLocks/>
              </p:cNvSpPr>
              <p:nvPr/>
            </p:nvSpPr>
            <p:spPr bwMode="auto">
              <a:xfrm>
                <a:off x="4005" y="119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2" name="Freeform 364"/>
              <p:cNvSpPr>
                <a:spLocks/>
              </p:cNvSpPr>
              <p:nvPr/>
            </p:nvSpPr>
            <p:spPr bwMode="auto">
              <a:xfrm>
                <a:off x="4023" y="1191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3" name="Freeform 365"/>
              <p:cNvSpPr>
                <a:spLocks/>
              </p:cNvSpPr>
              <p:nvPr/>
            </p:nvSpPr>
            <p:spPr bwMode="auto">
              <a:xfrm>
                <a:off x="4041" y="119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4" name="Freeform 366"/>
              <p:cNvSpPr>
                <a:spLocks/>
              </p:cNvSpPr>
              <p:nvPr/>
            </p:nvSpPr>
            <p:spPr bwMode="auto">
              <a:xfrm>
                <a:off x="4057" y="1194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5" name="Freeform 367"/>
              <p:cNvSpPr>
                <a:spLocks/>
              </p:cNvSpPr>
              <p:nvPr/>
            </p:nvSpPr>
            <p:spPr bwMode="auto">
              <a:xfrm>
                <a:off x="4075" y="1196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6" name="Freeform 368"/>
              <p:cNvSpPr>
                <a:spLocks/>
              </p:cNvSpPr>
              <p:nvPr/>
            </p:nvSpPr>
            <p:spPr bwMode="auto">
              <a:xfrm>
                <a:off x="4093" y="119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7" name="Freeform 369"/>
              <p:cNvSpPr>
                <a:spLocks/>
              </p:cNvSpPr>
              <p:nvPr/>
            </p:nvSpPr>
            <p:spPr bwMode="auto">
              <a:xfrm>
                <a:off x="4111" y="119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8" name="Freeform 370"/>
              <p:cNvSpPr>
                <a:spLocks/>
              </p:cNvSpPr>
              <p:nvPr/>
            </p:nvSpPr>
            <p:spPr bwMode="auto">
              <a:xfrm>
                <a:off x="4129" y="120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9" name="Freeform 371"/>
              <p:cNvSpPr>
                <a:spLocks/>
              </p:cNvSpPr>
              <p:nvPr/>
            </p:nvSpPr>
            <p:spPr bwMode="auto">
              <a:xfrm>
                <a:off x="4146" y="1201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0" name="Freeform 372"/>
              <p:cNvSpPr>
                <a:spLocks/>
              </p:cNvSpPr>
              <p:nvPr/>
            </p:nvSpPr>
            <p:spPr bwMode="auto">
              <a:xfrm>
                <a:off x="4164" y="1203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1" name="Freeform 373"/>
              <p:cNvSpPr>
                <a:spLocks/>
              </p:cNvSpPr>
              <p:nvPr/>
            </p:nvSpPr>
            <p:spPr bwMode="auto">
              <a:xfrm>
                <a:off x="4182" y="120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2" name="Freeform 374"/>
              <p:cNvSpPr>
                <a:spLocks/>
              </p:cNvSpPr>
              <p:nvPr/>
            </p:nvSpPr>
            <p:spPr bwMode="auto">
              <a:xfrm>
                <a:off x="4200" y="120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3" name="Freeform 375"/>
              <p:cNvSpPr>
                <a:spLocks/>
              </p:cNvSpPr>
              <p:nvPr/>
            </p:nvSpPr>
            <p:spPr bwMode="auto">
              <a:xfrm>
                <a:off x="4218" y="120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4" name="Freeform 376"/>
              <p:cNvSpPr>
                <a:spLocks/>
              </p:cNvSpPr>
              <p:nvPr/>
            </p:nvSpPr>
            <p:spPr bwMode="auto">
              <a:xfrm>
                <a:off x="4235" y="1208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5" name="Freeform 377"/>
              <p:cNvSpPr>
                <a:spLocks/>
              </p:cNvSpPr>
              <p:nvPr/>
            </p:nvSpPr>
            <p:spPr bwMode="auto">
              <a:xfrm>
                <a:off x="4253" y="120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6" name="Freeform 378"/>
              <p:cNvSpPr>
                <a:spLocks/>
              </p:cNvSpPr>
              <p:nvPr/>
            </p:nvSpPr>
            <p:spPr bwMode="auto">
              <a:xfrm>
                <a:off x="4271" y="121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7" name="Freeform 379"/>
              <p:cNvSpPr>
                <a:spLocks/>
              </p:cNvSpPr>
              <p:nvPr/>
            </p:nvSpPr>
            <p:spPr bwMode="auto">
              <a:xfrm>
                <a:off x="4289" y="121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8" name="Freeform 380"/>
              <p:cNvSpPr>
                <a:spLocks/>
              </p:cNvSpPr>
              <p:nvPr/>
            </p:nvSpPr>
            <p:spPr bwMode="auto">
              <a:xfrm>
                <a:off x="4307" y="1214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9" name="Freeform 381"/>
              <p:cNvSpPr>
                <a:spLocks/>
              </p:cNvSpPr>
              <p:nvPr/>
            </p:nvSpPr>
            <p:spPr bwMode="auto">
              <a:xfrm>
                <a:off x="4324" y="1215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0" name="Freeform 382"/>
              <p:cNvSpPr>
                <a:spLocks/>
              </p:cNvSpPr>
              <p:nvPr/>
            </p:nvSpPr>
            <p:spPr bwMode="auto">
              <a:xfrm>
                <a:off x="4342" y="121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1" name="Freeform 383"/>
              <p:cNvSpPr>
                <a:spLocks/>
              </p:cNvSpPr>
              <p:nvPr/>
            </p:nvSpPr>
            <p:spPr bwMode="auto">
              <a:xfrm>
                <a:off x="4360" y="1218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2" name="Freeform 384"/>
              <p:cNvSpPr>
                <a:spLocks/>
              </p:cNvSpPr>
              <p:nvPr/>
            </p:nvSpPr>
            <p:spPr bwMode="auto">
              <a:xfrm>
                <a:off x="4378" y="121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3" name="Freeform 385"/>
              <p:cNvSpPr>
                <a:spLocks/>
              </p:cNvSpPr>
              <p:nvPr/>
            </p:nvSpPr>
            <p:spPr bwMode="auto">
              <a:xfrm>
                <a:off x="4396" y="121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4" name="Freeform 386"/>
              <p:cNvSpPr>
                <a:spLocks/>
              </p:cNvSpPr>
              <p:nvPr/>
            </p:nvSpPr>
            <p:spPr bwMode="auto">
              <a:xfrm>
                <a:off x="4412" y="122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5" name="Freeform 387"/>
              <p:cNvSpPr>
                <a:spLocks/>
              </p:cNvSpPr>
              <p:nvPr/>
            </p:nvSpPr>
            <p:spPr bwMode="auto">
              <a:xfrm>
                <a:off x="4430" y="122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6" name="Freeform 388"/>
              <p:cNvSpPr>
                <a:spLocks/>
              </p:cNvSpPr>
              <p:nvPr/>
            </p:nvSpPr>
            <p:spPr bwMode="auto">
              <a:xfrm>
                <a:off x="4448" y="122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7" name="Freeform 389"/>
              <p:cNvSpPr>
                <a:spLocks/>
              </p:cNvSpPr>
              <p:nvPr/>
            </p:nvSpPr>
            <p:spPr bwMode="auto">
              <a:xfrm>
                <a:off x="4466" y="122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8" name="Freeform 390"/>
              <p:cNvSpPr>
                <a:spLocks/>
              </p:cNvSpPr>
              <p:nvPr/>
            </p:nvSpPr>
            <p:spPr bwMode="auto">
              <a:xfrm>
                <a:off x="4484" y="122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9" name="Freeform 391"/>
              <p:cNvSpPr>
                <a:spLocks/>
              </p:cNvSpPr>
              <p:nvPr/>
            </p:nvSpPr>
            <p:spPr bwMode="auto">
              <a:xfrm>
                <a:off x="2251" y="92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0" name="Freeform 392"/>
              <p:cNvSpPr>
                <a:spLocks/>
              </p:cNvSpPr>
              <p:nvPr/>
            </p:nvSpPr>
            <p:spPr bwMode="auto">
              <a:xfrm>
                <a:off x="2269" y="92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1" name="Freeform 393"/>
              <p:cNvSpPr>
                <a:spLocks/>
              </p:cNvSpPr>
              <p:nvPr/>
            </p:nvSpPr>
            <p:spPr bwMode="auto">
              <a:xfrm>
                <a:off x="2287" y="929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2" name="Freeform 394"/>
              <p:cNvSpPr>
                <a:spLocks/>
              </p:cNvSpPr>
              <p:nvPr/>
            </p:nvSpPr>
            <p:spPr bwMode="auto">
              <a:xfrm>
                <a:off x="2305" y="93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3" name="Freeform 395"/>
              <p:cNvSpPr>
                <a:spLocks/>
              </p:cNvSpPr>
              <p:nvPr/>
            </p:nvSpPr>
            <p:spPr bwMode="auto">
              <a:xfrm>
                <a:off x="2323" y="93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4" name="Freeform 396"/>
              <p:cNvSpPr>
                <a:spLocks/>
              </p:cNvSpPr>
              <p:nvPr/>
            </p:nvSpPr>
            <p:spPr bwMode="auto">
              <a:xfrm>
                <a:off x="2340" y="93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5" name="Freeform 397"/>
              <p:cNvSpPr>
                <a:spLocks/>
              </p:cNvSpPr>
              <p:nvPr/>
            </p:nvSpPr>
            <p:spPr bwMode="auto">
              <a:xfrm>
                <a:off x="2358" y="93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6" name="Freeform 398"/>
              <p:cNvSpPr>
                <a:spLocks/>
              </p:cNvSpPr>
              <p:nvPr/>
            </p:nvSpPr>
            <p:spPr bwMode="auto">
              <a:xfrm>
                <a:off x="2376" y="936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7" name="Freeform 399"/>
              <p:cNvSpPr>
                <a:spLocks/>
              </p:cNvSpPr>
              <p:nvPr/>
            </p:nvSpPr>
            <p:spPr bwMode="auto">
              <a:xfrm>
                <a:off x="2394" y="93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8" name="Freeform 400"/>
              <p:cNvSpPr>
                <a:spLocks/>
              </p:cNvSpPr>
              <p:nvPr/>
            </p:nvSpPr>
            <p:spPr bwMode="auto">
              <a:xfrm>
                <a:off x="2412" y="93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9" name="Freeform 401"/>
              <p:cNvSpPr>
                <a:spLocks/>
              </p:cNvSpPr>
              <p:nvPr/>
            </p:nvSpPr>
            <p:spPr bwMode="auto">
              <a:xfrm>
                <a:off x="2428" y="94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0" name="Freeform 402"/>
              <p:cNvSpPr>
                <a:spLocks/>
              </p:cNvSpPr>
              <p:nvPr/>
            </p:nvSpPr>
            <p:spPr bwMode="auto">
              <a:xfrm>
                <a:off x="2446" y="94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1" name="Freeform 403"/>
              <p:cNvSpPr>
                <a:spLocks/>
              </p:cNvSpPr>
              <p:nvPr/>
            </p:nvSpPr>
            <p:spPr bwMode="auto">
              <a:xfrm>
                <a:off x="2464" y="94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2" name="Freeform 404"/>
              <p:cNvSpPr>
                <a:spLocks/>
              </p:cNvSpPr>
              <p:nvPr/>
            </p:nvSpPr>
            <p:spPr bwMode="auto">
              <a:xfrm>
                <a:off x="2482" y="94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3" name="Freeform 405"/>
              <p:cNvSpPr>
                <a:spLocks/>
              </p:cNvSpPr>
              <p:nvPr/>
            </p:nvSpPr>
            <p:spPr bwMode="auto">
              <a:xfrm>
                <a:off x="2499" y="94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9" name="Group 607"/>
            <p:cNvGrpSpPr>
              <a:grpSpLocks/>
            </p:cNvGrpSpPr>
            <p:nvPr/>
          </p:nvGrpSpPr>
          <p:grpSpPr bwMode="auto">
            <a:xfrm>
              <a:off x="3463925" y="1504950"/>
              <a:ext cx="3703637" cy="960438"/>
              <a:chOff x="2182" y="948"/>
              <a:chExt cx="2333" cy="605"/>
            </a:xfrm>
          </p:grpSpPr>
          <p:sp>
            <p:nvSpPr>
              <p:cNvPr id="2634" name="Freeform 407"/>
              <p:cNvSpPr>
                <a:spLocks/>
              </p:cNvSpPr>
              <p:nvPr/>
            </p:nvSpPr>
            <p:spPr bwMode="auto">
              <a:xfrm>
                <a:off x="2517" y="948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5" name="Freeform 408"/>
              <p:cNvSpPr>
                <a:spLocks/>
              </p:cNvSpPr>
              <p:nvPr/>
            </p:nvSpPr>
            <p:spPr bwMode="auto">
              <a:xfrm>
                <a:off x="2535" y="94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6" name="Freeform 409"/>
              <p:cNvSpPr>
                <a:spLocks/>
              </p:cNvSpPr>
              <p:nvPr/>
            </p:nvSpPr>
            <p:spPr bwMode="auto">
              <a:xfrm>
                <a:off x="2553" y="95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7" name="Freeform 410"/>
              <p:cNvSpPr>
                <a:spLocks/>
              </p:cNvSpPr>
              <p:nvPr/>
            </p:nvSpPr>
            <p:spPr bwMode="auto">
              <a:xfrm>
                <a:off x="2571" y="95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8" name="Freeform 411"/>
              <p:cNvSpPr>
                <a:spLocks/>
              </p:cNvSpPr>
              <p:nvPr/>
            </p:nvSpPr>
            <p:spPr bwMode="auto">
              <a:xfrm>
                <a:off x="2588" y="953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9" name="Freeform 412"/>
              <p:cNvSpPr>
                <a:spLocks/>
              </p:cNvSpPr>
              <p:nvPr/>
            </p:nvSpPr>
            <p:spPr bwMode="auto">
              <a:xfrm>
                <a:off x="2606" y="95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0" name="Freeform 413"/>
              <p:cNvSpPr>
                <a:spLocks/>
              </p:cNvSpPr>
              <p:nvPr/>
            </p:nvSpPr>
            <p:spPr bwMode="auto">
              <a:xfrm>
                <a:off x="2624" y="95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1" name="Freeform 414"/>
              <p:cNvSpPr>
                <a:spLocks/>
              </p:cNvSpPr>
              <p:nvPr/>
            </p:nvSpPr>
            <p:spPr bwMode="auto">
              <a:xfrm>
                <a:off x="2642" y="95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2" name="Freeform 415"/>
              <p:cNvSpPr>
                <a:spLocks/>
              </p:cNvSpPr>
              <p:nvPr/>
            </p:nvSpPr>
            <p:spPr bwMode="auto">
              <a:xfrm>
                <a:off x="2660" y="95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3" name="Freeform 416"/>
              <p:cNvSpPr>
                <a:spLocks/>
              </p:cNvSpPr>
              <p:nvPr/>
            </p:nvSpPr>
            <p:spPr bwMode="auto">
              <a:xfrm>
                <a:off x="2677" y="960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4" name="Freeform 417"/>
              <p:cNvSpPr>
                <a:spLocks/>
              </p:cNvSpPr>
              <p:nvPr/>
            </p:nvSpPr>
            <p:spPr bwMode="auto">
              <a:xfrm>
                <a:off x="2695" y="96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5" name="Freeform 418"/>
              <p:cNvSpPr>
                <a:spLocks/>
              </p:cNvSpPr>
              <p:nvPr/>
            </p:nvSpPr>
            <p:spPr bwMode="auto">
              <a:xfrm>
                <a:off x="2713" y="963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6" name="Freeform 419"/>
              <p:cNvSpPr>
                <a:spLocks/>
              </p:cNvSpPr>
              <p:nvPr/>
            </p:nvSpPr>
            <p:spPr bwMode="auto">
              <a:xfrm>
                <a:off x="2731" y="964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7" name="Freeform 420"/>
              <p:cNvSpPr>
                <a:spLocks/>
              </p:cNvSpPr>
              <p:nvPr/>
            </p:nvSpPr>
            <p:spPr bwMode="auto">
              <a:xfrm>
                <a:off x="2749" y="966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8" name="Freeform 421"/>
              <p:cNvSpPr>
                <a:spLocks/>
              </p:cNvSpPr>
              <p:nvPr/>
            </p:nvSpPr>
            <p:spPr bwMode="auto">
              <a:xfrm>
                <a:off x="2765" y="967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9" name="Freeform 422"/>
              <p:cNvSpPr>
                <a:spLocks/>
              </p:cNvSpPr>
              <p:nvPr/>
            </p:nvSpPr>
            <p:spPr bwMode="auto">
              <a:xfrm>
                <a:off x="2783" y="96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0" name="Freeform 423"/>
              <p:cNvSpPr>
                <a:spLocks/>
              </p:cNvSpPr>
              <p:nvPr/>
            </p:nvSpPr>
            <p:spPr bwMode="auto">
              <a:xfrm>
                <a:off x="2801" y="97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1" name="Freeform 424"/>
              <p:cNvSpPr>
                <a:spLocks/>
              </p:cNvSpPr>
              <p:nvPr/>
            </p:nvSpPr>
            <p:spPr bwMode="auto">
              <a:xfrm>
                <a:off x="2819" y="97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2" name="Freeform 425"/>
              <p:cNvSpPr>
                <a:spLocks/>
              </p:cNvSpPr>
              <p:nvPr/>
            </p:nvSpPr>
            <p:spPr bwMode="auto">
              <a:xfrm>
                <a:off x="2837" y="97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3" name="Freeform 426"/>
              <p:cNvSpPr>
                <a:spLocks/>
              </p:cNvSpPr>
              <p:nvPr/>
            </p:nvSpPr>
            <p:spPr bwMode="auto">
              <a:xfrm>
                <a:off x="2854" y="97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4" name="Freeform 427"/>
              <p:cNvSpPr>
                <a:spLocks/>
              </p:cNvSpPr>
              <p:nvPr/>
            </p:nvSpPr>
            <p:spPr bwMode="auto">
              <a:xfrm>
                <a:off x="2872" y="97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5" name="Freeform 428"/>
              <p:cNvSpPr>
                <a:spLocks/>
              </p:cNvSpPr>
              <p:nvPr/>
            </p:nvSpPr>
            <p:spPr bwMode="auto">
              <a:xfrm>
                <a:off x="2890" y="97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6" name="Freeform 429"/>
              <p:cNvSpPr>
                <a:spLocks/>
              </p:cNvSpPr>
              <p:nvPr/>
            </p:nvSpPr>
            <p:spPr bwMode="auto">
              <a:xfrm>
                <a:off x="2908" y="97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7" name="Freeform 430"/>
              <p:cNvSpPr>
                <a:spLocks/>
              </p:cNvSpPr>
              <p:nvPr/>
            </p:nvSpPr>
            <p:spPr bwMode="auto">
              <a:xfrm>
                <a:off x="2926" y="97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8" name="Freeform 431"/>
              <p:cNvSpPr>
                <a:spLocks/>
              </p:cNvSpPr>
              <p:nvPr/>
            </p:nvSpPr>
            <p:spPr bwMode="auto">
              <a:xfrm>
                <a:off x="2943" y="981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9" name="Freeform 432"/>
              <p:cNvSpPr>
                <a:spLocks/>
              </p:cNvSpPr>
              <p:nvPr/>
            </p:nvSpPr>
            <p:spPr bwMode="auto">
              <a:xfrm>
                <a:off x="2961" y="98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0" name="Freeform 433"/>
              <p:cNvSpPr>
                <a:spLocks/>
              </p:cNvSpPr>
              <p:nvPr/>
            </p:nvSpPr>
            <p:spPr bwMode="auto">
              <a:xfrm>
                <a:off x="2979" y="984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1" name="Freeform 434"/>
              <p:cNvSpPr>
                <a:spLocks/>
              </p:cNvSpPr>
              <p:nvPr/>
            </p:nvSpPr>
            <p:spPr bwMode="auto">
              <a:xfrm>
                <a:off x="2997" y="98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2" name="Freeform 435"/>
              <p:cNvSpPr>
                <a:spLocks/>
              </p:cNvSpPr>
              <p:nvPr/>
            </p:nvSpPr>
            <p:spPr bwMode="auto">
              <a:xfrm>
                <a:off x="3013" y="986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3" name="Freeform 436"/>
              <p:cNvSpPr>
                <a:spLocks/>
              </p:cNvSpPr>
              <p:nvPr/>
            </p:nvSpPr>
            <p:spPr bwMode="auto">
              <a:xfrm>
                <a:off x="3031" y="988"/>
                <a:ext cx="12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4" name="Freeform 437"/>
              <p:cNvSpPr>
                <a:spLocks/>
              </p:cNvSpPr>
              <p:nvPr/>
            </p:nvSpPr>
            <p:spPr bwMode="auto">
              <a:xfrm>
                <a:off x="3049" y="98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5" name="Freeform 438"/>
              <p:cNvSpPr>
                <a:spLocks/>
              </p:cNvSpPr>
              <p:nvPr/>
            </p:nvSpPr>
            <p:spPr bwMode="auto">
              <a:xfrm>
                <a:off x="3067" y="98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6" name="Freeform 439"/>
              <p:cNvSpPr>
                <a:spLocks/>
              </p:cNvSpPr>
              <p:nvPr/>
            </p:nvSpPr>
            <p:spPr bwMode="auto">
              <a:xfrm>
                <a:off x="3085" y="990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7" name="Freeform 440"/>
              <p:cNvSpPr>
                <a:spLocks/>
              </p:cNvSpPr>
              <p:nvPr/>
            </p:nvSpPr>
            <p:spPr bwMode="auto">
              <a:xfrm>
                <a:off x="3102" y="992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8" name="Freeform 441"/>
              <p:cNvSpPr>
                <a:spLocks/>
              </p:cNvSpPr>
              <p:nvPr/>
            </p:nvSpPr>
            <p:spPr bwMode="auto">
              <a:xfrm>
                <a:off x="3120" y="99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9" name="Freeform 442"/>
              <p:cNvSpPr>
                <a:spLocks/>
              </p:cNvSpPr>
              <p:nvPr/>
            </p:nvSpPr>
            <p:spPr bwMode="auto">
              <a:xfrm>
                <a:off x="3138" y="99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0" name="Freeform 443"/>
              <p:cNvSpPr>
                <a:spLocks/>
              </p:cNvSpPr>
              <p:nvPr/>
            </p:nvSpPr>
            <p:spPr bwMode="auto">
              <a:xfrm>
                <a:off x="3156" y="99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1" name="Freeform 444"/>
              <p:cNvSpPr>
                <a:spLocks/>
              </p:cNvSpPr>
              <p:nvPr/>
            </p:nvSpPr>
            <p:spPr bwMode="auto">
              <a:xfrm>
                <a:off x="3174" y="99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2" name="Freeform 445"/>
              <p:cNvSpPr>
                <a:spLocks/>
              </p:cNvSpPr>
              <p:nvPr/>
            </p:nvSpPr>
            <p:spPr bwMode="auto">
              <a:xfrm>
                <a:off x="3191" y="999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3" name="Freeform 446"/>
              <p:cNvSpPr>
                <a:spLocks/>
              </p:cNvSpPr>
              <p:nvPr/>
            </p:nvSpPr>
            <p:spPr bwMode="auto">
              <a:xfrm>
                <a:off x="3209" y="100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4" name="Freeform 447"/>
              <p:cNvSpPr>
                <a:spLocks/>
              </p:cNvSpPr>
              <p:nvPr/>
            </p:nvSpPr>
            <p:spPr bwMode="auto">
              <a:xfrm>
                <a:off x="3227" y="100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5" name="Freeform 448"/>
              <p:cNvSpPr>
                <a:spLocks/>
              </p:cNvSpPr>
              <p:nvPr/>
            </p:nvSpPr>
            <p:spPr bwMode="auto">
              <a:xfrm>
                <a:off x="3245" y="100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6" name="Freeform 449"/>
              <p:cNvSpPr>
                <a:spLocks/>
              </p:cNvSpPr>
              <p:nvPr/>
            </p:nvSpPr>
            <p:spPr bwMode="auto">
              <a:xfrm>
                <a:off x="3263" y="100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7" name="Freeform 450"/>
              <p:cNvSpPr>
                <a:spLocks/>
              </p:cNvSpPr>
              <p:nvPr/>
            </p:nvSpPr>
            <p:spPr bwMode="auto">
              <a:xfrm>
                <a:off x="3280" y="100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8" name="Freeform 451"/>
              <p:cNvSpPr>
                <a:spLocks/>
              </p:cNvSpPr>
              <p:nvPr/>
            </p:nvSpPr>
            <p:spPr bwMode="auto">
              <a:xfrm>
                <a:off x="3298" y="100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9" name="Freeform 452"/>
              <p:cNvSpPr>
                <a:spLocks/>
              </p:cNvSpPr>
              <p:nvPr/>
            </p:nvSpPr>
            <p:spPr bwMode="auto">
              <a:xfrm>
                <a:off x="3316" y="1008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0" name="Freeform 453"/>
              <p:cNvSpPr>
                <a:spLocks/>
              </p:cNvSpPr>
              <p:nvPr/>
            </p:nvSpPr>
            <p:spPr bwMode="auto">
              <a:xfrm>
                <a:off x="3334" y="101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1" name="Freeform 454"/>
              <p:cNvSpPr>
                <a:spLocks/>
              </p:cNvSpPr>
              <p:nvPr/>
            </p:nvSpPr>
            <p:spPr bwMode="auto">
              <a:xfrm>
                <a:off x="3352" y="101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2" name="Freeform 455"/>
              <p:cNvSpPr>
                <a:spLocks/>
              </p:cNvSpPr>
              <p:nvPr/>
            </p:nvSpPr>
            <p:spPr bwMode="auto">
              <a:xfrm>
                <a:off x="3368" y="101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3" name="Freeform 456"/>
              <p:cNvSpPr>
                <a:spLocks/>
              </p:cNvSpPr>
              <p:nvPr/>
            </p:nvSpPr>
            <p:spPr bwMode="auto">
              <a:xfrm>
                <a:off x="3386" y="101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4" name="Freeform 457"/>
              <p:cNvSpPr>
                <a:spLocks/>
              </p:cNvSpPr>
              <p:nvPr/>
            </p:nvSpPr>
            <p:spPr bwMode="auto">
              <a:xfrm>
                <a:off x="3404" y="1015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5" name="Freeform 458"/>
              <p:cNvSpPr>
                <a:spLocks/>
              </p:cNvSpPr>
              <p:nvPr/>
            </p:nvSpPr>
            <p:spPr bwMode="auto">
              <a:xfrm>
                <a:off x="3422" y="101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6" name="Freeform 459"/>
              <p:cNvSpPr>
                <a:spLocks/>
              </p:cNvSpPr>
              <p:nvPr/>
            </p:nvSpPr>
            <p:spPr bwMode="auto">
              <a:xfrm>
                <a:off x="3440" y="101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7" name="Freeform 460"/>
              <p:cNvSpPr>
                <a:spLocks/>
              </p:cNvSpPr>
              <p:nvPr/>
            </p:nvSpPr>
            <p:spPr bwMode="auto">
              <a:xfrm>
                <a:off x="3457" y="1020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8" name="Freeform 461"/>
              <p:cNvSpPr>
                <a:spLocks/>
              </p:cNvSpPr>
              <p:nvPr/>
            </p:nvSpPr>
            <p:spPr bwMode="auto">
              <a:xfrm>
                <a:off x="3475" y="102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9" name="Freeform 462"/>
              <p:cNvSpPr>
                <a:spLocks/>
              </p:cNvSpPr>
              <p:nvPr/>
            </p:nvSpPr>
            <p:spPr bwMode="auto">
              <a:xfrm>
                <a:off x="3493" y="102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0" name="Freeform 463"/>
              <p:cNvSpPr>
                <a:spLocks/>
              </p:cNvSpPr>
              <p:nvPr/>
            </p:nvSpPr>
            <p:spPr bwMode="auto">
              <a:xfrm>
                <a:off x="3511" y="1024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1" name="Freeform 464"/>
              <p:cNvSpPr>
                <a:spLocks/>
              </p:cNvSpPr>
              <p:nvPr/>
            </p:nvSpPr>
            <p:spPr bwMode="auto">
              <a:xfrm>
                <a:off x="3528" y="1025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2" name="Freeform 465"/>
              <p:cNvSpPr>
                <a:spLocks/>
              </p:cNvSpPr>
              <p:nvPr/>
            </p:nvSpPr>
            <p:spPr bwMode="auto">
              <a:xfrm>
                <a:off x="3546" y="1027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3" name="Freeform 466"/>
              <p:cNvSpPr>
                <a:spLocks/>
              </p:cNvSpPr>
              <p:nvPr/>
            </p:nvSpPr>
            <p:spPr bwMode="auto">
              <a:xfrm>
                <a:off x="3564" y="102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4" name="Freeform 467"/>
              <p:cNvSpPr>
                <a:spLocks/>
              </p:cNvSpPr>
              <p:nvPr/>
            </p:nvSpPr>
            <p:spPr bwMode="auto">
              <a:xfrm>
                <a:off x="3582" y="102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5" name="Freeform 468"/>
              <p:cNvSpPr>
                <a:spLocks/>
              </p:cNvSpPr>
              <p:nvPr/>
            </p:nvSpPr>
            <p:spPr bwMode="auto">
              <a:xfrm>
                <a:off x="3600" y="1031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6" name="Freeform 469"/>
              <p:cNvSpPr>
                <a:spLocks/>
              </p:cNvSpPr>
              <p:nvPr/>
            </p:nvSpPr>
            <p:spPr bwMode="auto">
              <a:xfrm>
                <a:off x="3616" y="1032"/>
                <a:ext cx="12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7" name="Freeform 470"/>
              <p:cNvSpPr>
                <a:spLocks/>
              </p:cNvSpPr>
              <p:nvPr/>
            </p:nvSpPr>
            <p:spPr bwMode="auto">
              <a:xfrm>
                <a:off x="3635" y="103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8" name="Freeform 471"/>
              <p:cNvSpPr>
                <a:spLocks/>
              </p:cNvSpPr>
              <p:nvPr/>
            </p:nvSpPr>
            <p:spPr bwMode="auto">
              <a:xfrm>
                <a:off x="3653" y="103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9" name="Freeform 472"/>
              <p:cNvSpPr>
                <a:spLocks/>
              </p:cNvSpPr>
              <p:nvPr/>
            </p:nvSpPr>
            <p:spPr bwMode="auto">
              <a:xfrm>
                <a:off x="3671" y="1036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0" name="Freeform 473"/>
              <p:cNvSpPr>
                <a:spLocks/>
              </p:cNvSpPr>
              <p:nvPr/>
            </p:nvSpPr>
            <p:spPr bwMode="auto">
              <a:xfrm>
                <a:off x="3689" y="1038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1" name="Freeform 474"/>
              <p:cNvSpPr>
                <a:spLocks/>
              </p:cNvSpPr>
              <p:nvPr/>
            </p:nvSpPr>
            <p:spPr bwMode="auto">
              <a:xfrm>
                <a:off x="3705" y="103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2" name="Freeform 475"/>
              <p:cNvSpPr>
                <a:spLocks/>
              </p:cNvSpPr>
              <p:nvPr/>
            </p:nvSpPr>
            <p:spPr bwMode="auto">
              <a:xfrm>
                <a:off x="3723" y="104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3" name="Freeform 476"/>
              <p:cNvSpPr>
                <a:spLocks/>
              </p:cNvSpPr>
              <p:nvPr/>
            </p:nvSpPr>
            <p:spPr bwMode="auto">
              <a:xfrm>
                <a:off x="3741" y="104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4" name="Freeform 477"/>
              <p:cNvSpPr>
                <a:spLocks/>
              </p:cNvSpPr>
              <p:nvPr/>
            </p:nvSpPr>
            <p:spPr bwMode="auto">
              <a:xfrm>
                <a:off x="3759" y="104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5" name="Freeform 478"/>
              <p:cNvSpPr>
                <a:spLocks/>
              </p:cNvSpPr>
              <p:nvPr/>
            </p:nvSpPr>
            <p:spPr bwMode="auto">
              <a:xfrm>
                <a:off x="3777" y="104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6" name="Freeform 479"/>
              <p:cNvSpPr>
                <a:spLocks/>
              </p:cNvSpPr>
              <p:nvPr/>
            </p:nvSpPr>
            <p:spPr bwMode="auto">
              <a:xfrm>
                <a:off x="3794" y="1046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7" name="Freeform 480"/>
              <p:cNvSpPr>
                <a:spLocks/>
              </p:cNvSpPr>
              <p:nvPr/>
            </p:nvSpPr>
            <p:spPr bwMode="auto">
              <a:xfrm>
                <a:off x="3812" y="104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8" name="Freeform 481"/>
              <p:cNvSpPr>
                <a:spLocks/>
              </p:cNvSpPr>
              <p:nvPr/>
            </p:nvSpPr>
            <p:spPr bwMode="auto">
              <a:xfrm>
                <a:off x="3830" y="104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9" name="Freeform 482"/>
              <p:cNvSpPr>
                <a:spLocks/>
              </p:cNvSpPr>
              <p:nvPr/>
            </p:nvSpPr>
            <p:spPr bwMode="auto">
              <a:xfrm>
                <a:off x="3848" y="105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0" name="Freeform 483"/>
              <p:cNvSpPr>
                <a:spLocks/>
              </p:cNvSpPr>
              <p:nvPr/>
            </p:nvSpPr>
            <p:spPr bwMode="auto">
              <a:xfrm>
                <a:off x="3866" y="105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1" name="Freeform 484"/>
              <p:cNvSpPr>
                <a:spLocks/>
              </p:cNvSpPr>
              <p:nvPr/>
            </p:nvSpPr>
            <p:spPr bwMode="auto">
              <a:xfrm>
                <a:off x="3883" y="1053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2" name="Freeform 485"/>
              <p:cNvSpPr>
                <a:spLocks/>
              </p:cNvSpPr>
              <p:nvPr/>
            </p:nvSpPr>
            <p:spPr bwMode="auto">
              <a:xfrm>
                <a:off x="3901" y="105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3" name="Freeform 486"/>
              <p:cNvSpPr>
                <a:spLocks/>
              </p:cNvSpPr>
              <p:nvPr/>
            </p:nvSpPr>
            <p:spPr bwMode="auto">
              <a:xfrm>
                <a:off x="3919" y="1056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4" name="Freeform 487"/>
              <p:cNvSpPr>
                <a:spLocks/>
              </p:cNvSpPr>
              <p:nvPr/>
            </p:nvSpPr>
            <p:spPr bwMode="auto">
              <a:xfrm>
                <a:off x="3937" y="105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5" name="Freeform 488"/>
              <p:cNvSpPr>
                <a:spLocks/>
              </p:cNvSpPr>
              <p:nvPr/>
            </p:nvSpPr>
            <p:spPr bwMode="auto">
              <a:xfrm>
                <a:off x="3955" y="105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6" name="Freeform 489"/>
              <p:cNvSpPr>
                <a:spLocks/>
              </p:cNvSpPr>
              <p:nvPr/>
            </p:nvSpPr>
            <p:spPr bwMode="auto">
              <a:xfrm>
                <a:off x="3971" y="1060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7" name="Freeform 490"/>
              <p:cNvSpPr>
                <a:spLocks/>
              </p:cNvSpPr>
              <p:nvPr/>
            </p:nvSpPr>
            <p:spPr bwMode="auto">
              <a:xfrm>
                <a:off x="3989" y="106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8" name="Freeform 491"/>
              <p:cNvSpPr>
                <a:spLocks/>
              </p:cNvSpPr>
              <p:nvPr/>
            </p:nvSpPr>
            <p:spPr bwMode="auto">
              <a:xfrm>
                <a:off x="4007" y="106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9" name="Freeform 492"/>
              <p:cNvSpPr>
                <a:spLocks/>
              </p:cNvSpPr>
              <p:nvPr/>
            </p:nvSpPr>
            <p:spPr bwMode="auto">
              <a:xfrm>
                <a:off x="4025" y="106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0" name="Freeform 493"/>
              <p:cNvSpPr>
                <a:spLocks/>
              </p:cNvSpPr>
              <p:nvPr/>
            </p:nvSpPr>
            <p:spPr bwMode="auto">
              <a:xfrm>
                <a:off x="4042" y="1064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1" name="Freeform 494"/>
              <p:cNvSpPr>
                <a:spLocks/>
              </p:cNvSpPr>
              <p:nvPr/>
            </p:nvSpPr>
            <p:spPr bwMode="auto">
              <a:xfrm>
                <a:off x="4060" y="106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2" name="Freeform 495"/>
              <p:cNvSpPr>
                <a:spLocks/>
              </p:cNvSpPr>
              <p:nvPr/>
            </p:nvSpPr>
            <p:spPr bwMode="auto">
              <a:xfrm>
                <a:off x="4078" y="106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3" name="Freeform 496"/>
              <p:cNvSpPr>
                <a:spLocks/>
              </p:cNvSpPr>
              <p:nvPr/>
            </p:nvSpPr>
            <p:spPr bwMode="auto">
              <a:xfrm>
                <a:off x="4096" y="106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4" name="Freeform 497"/>
              <p:cNvSpPr>
                <a:spLocks/>
              </p:cNvSpPr>
              <p:nvPr/>
            </p:nvSpPr>
            <p:spPr bwMode="auto">
              <a:xfrm>
                <a:off x="4114" y="1069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5" name="Freeform 498"/>
              <p:cNvSpPr>
                <a:spLocks/>
              </p:cNvSpPr>
              <p:nvPr/>
            </p:nvSpPr>
            <p:spPr bwMode="auto">
              <a:xfrm>
                <a:off x="4131" y="1071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6" name="Freeform 499"/>
              <p:cNvSpPr>
                <a:spLocks/>
              </p:cNvSpPr>
              <p:nvPr/>
            </p:nvSpPr>
            <p:spPr bwMode="auto">
              <a:xfrm>
                <a:off x="4149" y="107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7" name="Freeform 500"/>
              <p:cNvSpPr>
                <a:spLocks/>
              </p:cNvSpPr>
              <p:nvPr/>
            </p:nvSpPr>
            <p:spPr bwMode="auto">
              <a:xfrm>
                <a:off x="4167" y="107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8" name="Freeform 501"/>
              <p:cNvSpPr>
                <a:spLocks/>
              </p:cNvSpPr>
              <p:nvPr/>
            </p:nvSpPr>
            <p:spPr bwMode="auto">
              <a:xfrm>
                <a:off x="4185" y="107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9" name="Freeform 502"/>
              <p:cNvSpPr>
                <a:spLocks/>
              </p:cNvSpPr>
              <p:nvPr/>
            </p:nvSpPr>
            <p:spPr bwMode="auto">
              <a:xfrm>
                <a:off x="4203" y="107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0" name="Freeform 503"/>
              <p:cNvSpPr>
                <a:spLocks/>
              </p:cNvSpPr>
              <p:nvPr/>
            </p:nvSpPr>
            <p:spPr bwMode="auto">
              <a:xfrm>
                <a:off x="4220" y="1078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1" name="Freeform 504"/>
              <p:cNvSpPr>
                <a:spLocks/>
              </p:cNvSpPr>
              <p:nvPr/>
            </p:nvSpPr>
            <p:spPr bwMode="auto">
              <a:xfrm>
                <a:off x="4238" y="107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2" name="Freeform 505"/>
              <p:cNvSpPr>
                <a:spLocks/>
              </p:cNvSpPr>
              <p:nvPr/>
            </p:nvSpPr>
            <p:spPr bwMode="auto">
              <a:xfrm>
                <a:off x="4256" y="108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3" name="Freeform 506"/>
              <p:cNvSpPr>
                <a:spLocks/>
              </p:cNvSpPr>
              <p:nvPr/>
            </p:nvSpPr>
            <p:spPr bwMode="auto">
              <a:xfrm>
                <a:off x="4274" y="108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4" name="Freeform 507"/>
              <p:cNvSpPr>
                <a:spLocks/>
              </p:cNvSpPr>
              <p:nvPr/>
            </p:nvSpPr>
            <p:spPr bwMode="auto">
              <a:xfrm>
                <a:off x="4292" y="108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5" name="Freeform 508"/>
              <p:cNvSpPr>
                <a:spLocks/>
              </p:cNvSpPr>
              <p:nvPr/>
            </p:nvSpPr>
            <p:spPr bwMode="auto">
              <a:xfrm>
                <a:off x="4308" y="1085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6" name="Freeform 509"/>
              <p:cNvSpPr>
                <a:spLocks/>
              </p:cNvSpPr>
              <p:nvPr/>
            </p:nvSpPr>
            <p:spPr bwMode="auto">
              <a:xfrm>
                <a:off x="4326" y="108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7" name="Freeform 510"/>
              <p:cNvSpPr>
                <a:spLocks/>
              </p:cNvSpPr>
              <p:nvPr/>
            </p:nvSpPr>
            <p:spPr bwMode="auto">
              <a:xfrm>
                <a:off x="4344" y="1087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8" name="Freeform 511"/>
              <p:cNvSpPr>
                <a:spLocks/>
              </p:cNvSpPr>
              <p:nvPr/>
            </p:nvSpPr>
            <p:spPr bwMode="auto">
              <a:xfrm>
                <a:off x="4362" y="108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9" name="Freeform 512"/>
              <p:cNvSpPr>
                <a:spLocks/>
              </p:cNvSpPr>
              <p:nvPr/>
            </p:nvSpPr>
            <p:spPr bwMode="auto">
              <a:xfrm>
                <a:off x="4380" y="109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0" name="Freeform 513"/>
              <p:cNvSpPr>
                <a:spLocks/>
              </p:cNvSpPr>
              <p:nvPr/>
            </p:nvSpPr>
            <p:spPr bwMode="auto">
              <a:xfrm>
                <a:off x="4397" y="1092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1" name="Freeform 514"/>
              <p:cNvSpPr>
                <a:spLocks/>
              </p:cNvSpPr>
              <p:nvPr/>
            </p:nvSpPr>
            <p:spPr bwMode="auto">
              <a:xfrm>
                <a:off x="4415" y="109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2" name="Freeform 515"/>
              <p:cNvSpPr>
                <a:spLocks/>
              </p:cNvSpPr>
              <p:nvPr/>
            </p:nvSpPr>
            <p:spPr bwMode="auto">
              <a:xfrm>
                <a:off x="4433" y="109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3" name="Freeform 516"/>
              <p:cNvSpPr>
                <a:spLocks/>
              </p:cNvSpPr>
              <p:nvPr/>
            </p:nvSpPr>
            <p:spPr bwMode="auto">
              <a:xfrm>
                <a:off x="4451" y="1096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4" name="Freeform 517"/>
              <p:cNvSpPr>
                <a:spLocks/>
              </p:cNvSpPr>
              <p:nvPr/>
            </p:nvSpPr>
            <p:spPr bwMode="auto">
              <a:xfrm>
                <a:off x="4469" y="109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5" name="Freeform 518"/>
              <p:cNvSpPr>
                <a:spLocks/>
              </p:cNvSpPr>
              <p:nvPr/>
            </p:nvSpPr>
            <p:spPr bwMode="auto">
              <a:xfrm>
                <a:off x="4486" y="1099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6" name="Freeform 519"/>
              <p:cNvSpPr>
                <a:spLocks/>
              </p:cNvSpPr>
              <p:nvPr/>
            </p:nvSpPr>
            <p:spPr bwMode="auto">
              <a:xfrm>
                <a:off x="4504" y="110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7" name="Freeform 520"/>
              <p:cNvSpPr>
                <a:spLocks/>
              </p:cNvSpPr>
              <p:nvPr/>
            </p:nvSpPr>
            <p:spPr bwMode="auto">
              <a:xfrm>
                <a:off x="2182" y="1426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8" name="Freeform 521"/>
              <p:cNvSpPr>
                <a:spLocks/>
              </p:cNvSpPr>
              <p:nvPr/>
            </p:nvSpPr>
            <p:spPr bwMode="auto">
              <a:xfrm>
                <a:off x="2200" y="142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9" name="Freeform 522"/>
              <p:cNvSpPr>
                <a:spLocks/>
              </p:cNvSpPr>
              <p:nvPr/>
            </p:nvSpPr>
            <p:spPr bwMode="auto">
              <a:xfrm>
                <a:off x="2218" y="142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0" name="Freeform 523"/>
              <p:cNvSpPr>
                <a:spLocks/>
              </p:cNvSpPr>
              <p:nvPr/>
            </p:nvSpPr>
            <p:spPr bwMode="auto">
              <a:xfrm>
                <a:off x="2234" y="1430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1" name="Freeform 524"/>
              <p:cNvSpPr>
                <a:spLocks/>
              </p:cNvSpPr>
              <p:nvPr/>
            </p:nvSpPr>
            <p:spPr bwMode="auto">
              <a:xfrm>
                <a:off x="2252" y="143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2" name="Freeform 525"/>
              <p:cNvSpPr>
                <a:spLocks/>
              </p:cNvSpPr>
              <p:nvPr/>
            </p:nvSpPr>
            <p:spPr bwMode="auto">
              <a:xfrm>
                <a:off x="2270" y="143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3" name="Freeform 526"/>
              <p:cNvSpPr>
                <a:spLocks/>
              </p:cNvSpPr>
              <p:nvPr/>
            </p:nvSpPr>
            <p:spPr bwMode="auto">
              <a:xfrm>
                <a:off x="2288" y="143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4" name="Freeform 527"/>
              <p:cNvSpPr>
                <a:spLocks/>
              </p:cNvSpPr>
              <p:nvPr/>
            </p:nvSpPr>
            <p:spPr bwMode="auto">
              <a:xfrm>
                <a:off x="2306" y="143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5" name="Freeform 528"/>
              <p:cNvSpPr>
                <a:spLocks/>
              </p:cNvSpPr>
              <p:nvPr/>
            </p:nvSpPr>
            <p:spPr bwMode="auto">
              <a:xfrm>
                <a:off x="2323" y="1437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6" name="Freeform 529"/>
              <p:cNvSpPr>
                <a:spLocks/>
              </p:cNvSpPr>
              <p:nvPr/>
            </p:nvSpPr>
            <p:spPr bwMode="auto">
              <a:xfrm>
                <a:off x="2341" y="143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7" name="Freeform 530"/>
              <p:cNvSpPr>
                <a:spLocks/>
              </p:cNvSpPr>
              <p:nvPr/>
            </p:nvSpPr>
            <p:spPr bwMode="auto">
              <a:xfrm>
                <a:off x="2359" y="143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8" name="Freeform 531"/>
              <p:cNvSpPr>
                <a:spLocks/>
              </p:cNvSpPr>
              <p:nvPr/>
            </p:nvSpPr>
            <p:spPr bwMode="auto">
              <a:xfrm>
                <a:off x="2377" y="144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9" name="Freeform 532"/>
              <p:cNvSpPr>
                <a:spLocks/>
              </p:cNvSpPr>
              <p:nvPr/>
            </p:nvSpPr>
            <p:spPr bwMode="auto">
              <a:xfrm>
                <a:off x="2395" y="144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0" name="Freeform 533"/>
              <p:cNvSpPr>
                <a:spLocks/>
              </p:cNvSpPr>
              <p:nvPr/>
            </p:nvSpPr>
            <p:spPr bwMode="auto">
              <a:xfrm>
                <a:off x="2412" y="1444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1" name="Freeform 534"/>
              <p:cNvSpPr>
                <a:spLocks/>
              </p:cNvSpPr>
              <p:nvPr/>
            </p:nvSpPr>
            <p:spPr bwMode="auto">
              <a:xfrm>
                <a:off x="2430" y="144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2" name="Freeform 535"/>
              <p:cNvSpPr>
                <a:spLocks/>
              </p:cNvSpPr>
              <p:nvPr/>
            </p:nvSpPr>
            <p:spPr bwMode="auto">
              <a:xfrm>
                <a:off x="2448" y="1446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3" name="Freeform 536"/>
              <p:cNvSpPr>
                <a:spLocks/>
              </p:cNvSpPr>
              <p:nvPr/>
            </p:nvSpPr>
            <p:spPr bwMode="auto">
              <a:xfrm>
                <a:off x="2466" y="1448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4" name="Freeform 537"/>
              <p:cNvSpPr>
                <a:spLocks/>
              </p:cNvSpPr>
              <p:nvPr/>
            </p:nvSpPr>
            <p:spPr bwMode="auto">
              <a:xfrm>
                <a:off x="2484" y="144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5" name="Freeform 538"/>
              <p:cNvSpPr>
                <a:spLocks/>
              </p:cNvSpPr>
              <p:nvPr/>
            </p:nvSpPr>
            <p:spPr bwMode="auto">
              <a:xfrm>
                <a:off x="2500" y="1451"/>
                <a:ext cx="12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6" name="Freeform 539"/>
              <p:cNvSpPr>
                <a:spLocks/>
              </p:cNvSpPr>
              <p:nvPr/>
            </p:nvSpPr>
            <p:spPr bwMode="auto">
              <a:xfrm>
                <a:off x="2518" y="145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7" name="Freeform 540"/>
              <p:cNvSpPr>
                <a:spLocks/>
              </p:cNvSpPr>
              <p:nvPr/>
            </p:nvSpPr>
            <p:spPr bwMode="auto">
              <a:xfrm>
                <a:off x="2536" y="145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8" name="Freeform 541"/>
              <p:cNvSpPr>
                <a:spLocks/>
              </p:cNvSpPr>
              <p:nvPr/>
            </p:nvSpPr>
            <p:spPr bwMode="auto">
              <a:xfrm>
                <a:off x="2555" y="145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9" name="Freeform 542"/>
              <p:cNvSpPr>
                <a:spLocks/>
              </p:cNvSpPr>
              <p:nvPr/>
            </p:nvSpPr>
            <p:spPr bwMode="auto">
              <a:xfrm>
                <a:off x="2571" y="1455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0" name="Freeform 543"/>
              <p:cNvSpPr>
                <a:spLocks/>
              </p:cNvSpPr>
              <p:nvPr/>
            </p:nvSpPr>
            <p:spPr bwMode="auto">
              <a:xfrm>
                <a:off x="2589" y="145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1" name="Freeform 544"/>
              <p:cNvSpPr>
                <a:spLocks/>
              </p:cNvSpPr>
              <p:nvPr/>
            </p:nvSpPr>
            <p:spPr bwMode="auto">
              <a:xfrm>
                <a:off x="2607" y="1457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2" name="Freeform 545"/>
              <p:cNvSpPr>
                <a:spLocks/>
              </p:cNvSpPr>
              <p:nvPr/>
            </p:nvSpPr>
            <p:spPr bwMode="auto">
              <a:xfrm>
                <a:off x="2625" y="145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3" name="Freeform 546"/>
              <p:cNvSpPr>
                <a:spLocks/>
              </p:cNvSpPr>
              <p:nvPr/>
            </p:nvSpPr>
            <p:spPr bwMode="auto">
              <a:xfrm>
                <a:off x="2643" y="146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4" name="Freeform 547"/>
              <p:cNvSpPr>
                <a:spLocks/>
              </p:cNvSpPr>
              <p:nvPr/>
            </p:nvSpPr>
            <p:spPr bwMode="auto">
              <a:xfrm>
                <a:off x="2660" y="1462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5" name="Freeform 548"/>
              <p:cNvSpPr>
                <a:spLocks/>
              </p:cNvSpPr>
              <p:nvPr/>
            </p:nvSpPr>
            <p:spPr bwMode="auto">
              <a:xfrm>
                <a:off x="2678" y="146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6" name="Freeform 549"/>
              <p:cNvSpPr>
                <a:spLocks/>
              </p:cNvSpPr>
              <p:nvPr/>
            </p:nvSpPr>
            <p:spPr bwMode="auto">
              <a:xfrm>
                <a:off x="2696" y="1464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7" name="Freeform 550"/>
              <p:cNvSpPr>
                <a:spLocks/>
              </p:cNvSpPr>
              <p:nvPr/>
            </p:nvSpPr>
            <p:spPr bwMode="auto">
              <a:xfrm>
                <a:off x="2714" y="146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8" name="Freeform 551"/>
              <p:cNvSpPr>
                <a:spLocks/>
              </p:cNvSpPr>
              <p:nvPr/>
            </p:nvSpPr>
            <p:spPr bwMode="auto">
              <a:xfrm>
                <a:off x="2732" y="146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9" name="Freeform 552"/>
              <p:cNvSpPr>
                <a:spLocks/>
              </p:cNvSpPr>
              <p:nvPr/>
            </p:nvSpPr>
            <p:spPr bwMode="auto">
              <a:xfrm>
                <a:off x="2749" y="1469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0" name="Freeform 553"/>
              <p:cNvSpPr>
                <a:spLocks/>
              </p:cNvSpPr>
              <p:nvPr/>
            </p:nvSpPr>
            <p:spPr bwMode="auto">
              <a:xfrm>
                <a:off x="2767" y="147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1" name="Freeform 554"/>
              <p:cNvSpPr>
                <a:spLocks/>
              </p:cNvSpPr>
              <p:nvPr/>
            </p:nvSpPr>
            <p:spPr bwMode="auto">
              <a:xfrm>
                <a:off x="2785" y="147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2" name="Freeform 555"/>
              <p:cNvSpPr>
                <a:spLocks/>
              </p:cNvSpPr>
              <p:nvPr/>
            </p:nvSpPr>
            <p:spPr bwMode="auto">
              <a:xfrm>
                <a:off x="2803" y="147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3" name="Freeform 556"/>
              <p:cNvSpPr>
                <a:spLocks/>
              </p:cNvSpPr>
              <p:nvPr/>
            </p:nvSpPr>
            <p:spPr bwMode="auto">
              <a:xfrm>
                <a:off x="2821" y="147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4" name="Freeform 557"/>
              <p:cNvSpPr>
                <a:spLocks/>
              </p:cNvSpPr>
              <p:nvPr/>
            </p:nvSpPr>
            <p:spPr bwMode="auto">
              <a:xfrm>
                <a:off x="2837" y="147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5" name="Freeform 558"/>
              <p:cNvSpPr>
                <a:spLocks/>
              </p:cNvSpPr>
              <p:nvPr/>
            </p:nvSpPr>
            <p:spPr bwMode="auto">
              <a:xfrm>
                <a:off x="2855" y="147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6" name="Freeform 559"/>
              <p:cNvSpPr>
                <a:spLocks/>
              </p:cNvSpPr>
              <p:nvPr/>
            </p:nvSpPr>
            <p:spPr bwMode="auto">
              <a:xfrm>
                <a:off x="2873" y="147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7" name="Freeform 560"/>
              <p:cNvSpPr>
                <a:spLocks/>
              </p:cNvSpPr>
              <p:nvPr/>
            </p:nvSpPr>
            <p:spPr bwMode="auto">
              <a:xfrm>
                <a:off x="2891" y="148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8" name="Freeform 561"/>
              <p:cNvSpPr>
                <a:spLocks/>
              </p:cNvSpPr>
              <p:nvPr/>
            </p:nvSpPr>
            <p:spPr bwMode="auto">
              <a:xfrm>
                <a:off x="2909" y="1481"/>
                <a:ext cx="10" cy="10"/>
              </a:xfrm>
              <a:custGeom>
                <a:avLst/>
                <a:gdLst>
                  <a:gd name="T0" fmla="*/ 0 w 7"/>
                  <a:gd name="T1" fmla="*/ 4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9" name="Freeform 562"/>
              <p:cNvSpPr>
                <a:spLocks/>
              </p:cNvSpPr>
              <p:nvPr/>
            </p:nvSpPr>
            <p:spPr bwMode="auto">
              <a:xfrm>
                <a:off x="2926" y="148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0" name="Freeform 563"/>
              <p:cNvSpPr>
                <a:spLocks/>
              </p:cNvSpPr>
              <p:nvPr/>
            </p:nvSpPr>
            <p:spPr bwMode="auto">
              <a:xfrm>
                <a:off x="2944" y="148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1" name="Freeform 564"/>
              <p:cNvSpPr>
                <a:spLocks/>
              </p:cNvSpPr>
              <p:nvPr/>
            </p:nvSpPr>
            <p:spPr bwMode="auto">
              <a:xfrm>
                <a:off x="2962" y="148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2" name="Freeform 565"/>
              <p:cNvSpPr>
                <a:spLocks/>
              </p:cNvSpPr>
              <p:nvPr/>
            </p:nvSpPr>
            <p:spPr bwMode="auto">
              <a:xfrm>
                <a:off x="2980" y="148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3" name="Freeform 566"/>
              <p:cNvSpPr>
                <a:spLocks/>
              </p:cNvSpPr>
              <p:nvPr/>
            </p:nvSpPr>
            <p:spPr bwMode="auto">
              <a:xfrm>
                <a:off x="2998" y="148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4" name="Freeform 567"/>
              <p:cNvSpPr>
                <a:spLocks/>
              </p:cNvSpPr>
              <p:nvPr/>
            </p:nvSpPr>
            <p:spPr bwMode="auto">
              <a:xfrm>
                <a:off x="3015" y="148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5" name="Freeform 568"/>
              <p:cNvSpPr>
                <a:spLocks/>
              </p:cNvSpPr>
              <p:nvPr/>
            </p:nvSpPr>
            <p:spPr bwMode="auto">
              <a:xfrm>
                <a:off x="3033" y="1491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4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6" name="Freeform 569"/>
              <p:cNvSpPr>
                <a:spLocks/>
              </p:cNvSpPr>
              <p:nvPr/>
            </p:nvSpPr>
            <p:spPr bwMode="auto">
              <a:xfrm>
                <a:off x="3051" y="149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7" name="Freeform 570"/>
              <p:cNvSpPr>
                <a:spLocks/>
              </p:cNvSpPr>
              <p:nvPr/>
            </p:nvSpPr>
            <p:spPr bwMode="auto">
              <a:xfrm>
                <a:off x="3069" y="1494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8" name="Freeform 571"/>
              <p:cNvSpPr>
                <a:spLocks/>
              </p:cNvSpPr>
              <p:nvPr/>
            </p:nvSpPr>
            <p:spPr bwMode="auto">
              <a:xfrm>
                <a:off x="3085" y="1495"/>
                <a:ext cx="12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9" name="Freeform 572"/>
              <p:cNvSpPr>
                <a:spLocks/>
              </p:cNvSpPr>
              <p:nvPr/>
            </p:nvSpPr>
            <p:spPr bwMode="auto">
              <a:xfrm>
                <a:off x="3104" y="149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0" name="Freeform 573"/>
              <p:cNvSpPr>
                <a:spLocks/>
              </p:cNvSpPr>
              <p:nvPr/>
            </p:nvSpPr>
            <p:spPr bwMode="auto">
              <a:xfrm>
                <a:off x="3122" y="1498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1" name="Freeform 574"/>
              <p:cNvSpPr>
                <a:spLocks/>
              </p:cNvSpPr>
              <p:nvPr/>
            </p:nvSpPr>
            <p:spPr bwMode="auto">
              <a:xfrm>
                <a:off x="3140" y="1499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2" name="Freeform 575"/>
              <p:cNvSpPr>
                <a:spLocks/>
              </p:cNvSpPr>
              <p:nvPr/>
            </p:nvSpPr>
            <p:spPr bwMode="auto">
              <a:xfrm>
                <a:off x="3158" y="150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3" name="Freeform 576"/>
              <p:cNvSpPr>
                <a:spLocks/>
              </p:cNvSpPr>
              <p:nvPr/>
            </p:nvSpPr>
            <p:spPr bwMode="auto">
              <a:xfrm>
                <a:off x="3174" y="1502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4" name="Freeform 577"/>
              <p:cNvSpPr>
                <a:spLocks/>
              </p:cNvSpPr>
              <p:nvPr/>
            </p:nvSpPr>
            <p:spPr bwMode="auto">
              <a:xfrm>
                <a:off x="3192" y="150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5" name="Freeform 578"/>
              <p:cNvSpPr>
                <a:spLocks/>
              </p:cNvSpPr>
              <p:nvPr/>
            </p:nvSpPr>
            <p:spPr bwMode="auto">
              <a:xfrm>
                <a:off x="3210" y="150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6" name="Freeform 579"/>
              <p:cNvSpPr>
                <a:spLocks/>
              </p:cNvSpPr>
              <p:nvPr/>
            </p:nvSpPr>
            <p:spPr bwMode="auto">
              <a:xfrm>
                <a:off x="3228" y="150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7" name="Freeform 580"/>
              <p:cNvSpPr>
                <a:spLocks/>
              </p:cNvSpPr>
              <p:nvPr/>
            </p:nvSpPr>
            <p:spPr bwMode="auto">
              <a:xfrm>
                <a:off x="3246" y="150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8" name="Freeform 581"/>
              <p:cNvSpPr>
                <a:spLocks/>
              </p:cNvSpPr>
              <p:nvPr/>
            </p:nvSpPr>
            <p:spPr bwMode="auto">
              <a:xfrm>
                <a:off x="3263" y="1509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9" name="Freeform 582"/>
              <p:cNvSpPr>
                <a:spLocks/>
              </p:cNvSpPr>
              <p:nvPr/>
            </p:nvSpPr>
            <p:spPr bwMode="auto">
              <a:xfrm>
                <a:off x="3281" y="151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0" name="Freeform 583"/>
              <p:cNvSpPr>
                <a:spLocks/>
              </p:cNvSpPr>
              <p:nvPr/>
            </p:nvSpPr>
            <p:spPr bwMode="auto">
              <a:xfrm>
                <a:off x="3299" y="151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1" name="Freeform 584"/>
              <p:cNvSpPr>
                <a:spLocks/>
              </p:cNvSpPr>
              <p:nvPr/>
            </p:nvSpPr>
            <p:spPr bwMode="auto">
              <a:xfrm>
                <a:off x="3317" y="151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2" name="Freeform 585"/>
              <p:cNvSpPr>
                <a:spLocks/>
              </p:cNvSpPr>
              <p:nvPr/>
            </p:nvSpPr>
            <p:spPr bwMode="auto">
              <a:xfrm>
                <a:off x="3335" y="151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3" name="Freeform 586"/>
              <p:cNvSpPr>
                <a:spLocks/>
              </p:cNvSpPr>
              <p:nvPr/>
            </p:nvSpPr>
            <p:spPr bwMode="auto">
              <a:xfrm>
                <a:off x="3352" y="1516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4" name="Freeform 587"/>
              <p:cNvSpPr>
                <a:spLocks/>
              </p:cNvSpPr>
              <p:nvPr/>
            </p:nvSpPr>
            <p:spPr bwMode="auto">
              <a:xfrm>
                <a:off x="3370" y="151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5" name="Freeform 588"/>
              <p:cNvSpPr>
                <a:spLocks/>
              </p:cNvSpPr>
              <p:nvPr/>
            </p:nvSpPr>
            <p:spPr bwMode="auto">
              <a:xfrm>
                <a:off x="3388" y="151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6" name="Freeform 589"/>
              <p:cNvSpPr>
                <a:spLocks/>
              </p:cNvSpPr>
              <p:nvPr/>
            </p:nvSpPr>
            <p:spPr bwMode="auto">
              <a:xfrm>
                <a:off x="3406" y="152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7" name="Freeform 590"/>
              <p:cNvSpPr>
                <a:spLocks/>
              </p:cNvSpPr>
              <p:nvPr/>
            </p:nvSpPr>
            <p:spPr bwMode="auto">
              <a:xfrm>
                <a:off x="3424" y="1521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8" name="Freeform 591"/>
              <p:cNvSpPr>
                <a:spLocks/>
              </p:cNvSpPr>
              <p:nvPr/>
            </p:nvSpPr>
            <p:spPr bwMode="auto">
              <a:xfrm>
                <a:off x="3440" y="1523"/>
                <a:ext cx="12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3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9" name="Freeform 592"/>
              <p:cNvSpPr>
                <a:spLocks/>
              </p:cNvSpPr>
              <p:nvPr/>
            </p:nvSpPr>
            <p:spPr bwMode="auto">
              <a:xfrm>
                <a:off x="3458" y="1523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0" name="Freeform 593"/>
              <p:cNvSpPr>
                <a:spLocks/>
              </p:cNvSpPr>
              <p:nvPr/>
            </p:nvSpPr>
            <p:spPr bwMode="auto">
              <a:xfrm>
                <a:off x="3476" y="152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1" name="Freeform 594"/>
              <p:cNvSpPr>
                <a:spLocks/>
              </p:cNvSpPr>
              <p:nvPr/>
            </p:nvSpPr>
            <p:spPr bwMode="auto">
              <a:xfrm>
                <a:off x="3494" y="152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2" name="Freeform 595"/>
              <p:cNvSpPr>
                <a:spLocks/>
              </p:cNvSpPr>
              <p:nvPr/>
            </p:nvSpPr>
            <p:spPr bwMode="auto">
              <a:xfrm>
                <a:off x="3513" y="1527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3" name="Freeform 596"/>
              <p:cNvSpPr>
                <a:spLocks/>
              </p:cNvSpPr>
              <p:nvPr/>
            </p:nvSpPr>
            <p:spPr bwMode="auto">
              <a:xfrm>
                <a:off x="3529" y="152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4" name="Freeform 597"/>
              <p:cNvSpPr>
                <a:spLocks/>
              </p:cNvSpPr>
              <p:nvPr/>
            </p:nvSpPr>
            <p:spPr bwMode="auto">
              <a:xfrm>
                <a:off x="3547" y="153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5" name="Freeform 598"/>
              <p:cNvSpPr>
                <a:spLocks/>
              </p:cNvSpPr>
              <p:nvPr/>
            </p:nvSpPr>
            <p:spPr bwMode="auto">
              <a:xfrm>
                <a:off x="3565" y="153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6" name="Freeform 599"/>
              <p:cNvSpPr>
                <a:spLocks/>
              </p:cNvSpPr>
              <p:nvPr/>
            </p:nvSpPr>
            <p:spPr bwMode="auto">
              <a:xfrm>
                <a:off x="3583" y="153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7" name="Freeform 600"/>
              <p:cNvSpPr>
                <a:spLocks/>
              </p:cNvSpPr>
              <p:nvPr/>
            </p:nvSpPr>
            <p:spPr bwMode="auto">
              <a:xfrm>
                <a:off x="3600" y="1534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8" name="Freeform 601"/>
              <p:cNvSpPr>
                <a:spLocks/>
              </p:cNvSpPr>
              <p:nvPr/>
            </p:nvSpPr>
            <p:spPr bwMode="auto">
              <a:xfrm>
                <a:off x="3618" y="153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9" name="Freeform 602"/>
              <p:cNvSpPr>
                <a:spLocks/>
              </p:cNvSpPr>
              <p:nvPr/>
            </p:nvSpPr>
            <p:spPr bwMode="auto">
              <a:xfrm>
                <a:off x="3636" y="1536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0" name="Freeform 603"/>
              <p:cNvSpPr>
                <a:spLocks/>
              </p:cNvSpPr>
              <p:nvPr/>
            </p:nvSpPr>
            <p:spPr bwMode="auto">
              <a:xfrm>
                <a:off x="3654" y="153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1" name="Freeform 604"/>
              <p:cNvSpPr>
                <a:spLocks/>
              </p:cNvSpPr>
              <p:nvPr/>
            </p:nvSpPr>
            <p:spPr bwMode="auto">
              <a:xfrm>
                <a:off x="3672" y="153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2" name="Freeform 605"/>
              <p:cNvSpPr>
                <a:spLocks/>
              </p:cNvSpPr>
              <p:nvPr/>
            </p:nvSpPr>
            <p:spPr bwMode="auto">
              <a:xfrm>
                <a:off x="3689" y="1541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3" name="Freeform 606"/>
              <p:cNvSpPr>
                <a:spLocks/>
              </p:cNvSpPr>
              <p:nvPr/>
            </p:nvSpPr>
            <p:spPr bwMode="auto">
              <a:xfrm>
                <a:off x="3707" y="154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0" name="Group 808"/>
            <p:cNvGrpSpPr>
              <a:grpSpLocks/>
            </p:cNvGrpSpPr>
            <p:nvPr/>
          </p:nvGrpSpPr>
          <p:grpSpPr bwMode="auto">
            <a:xfrm>
              <a:off x="3435350" y="2449513"/>
              <a:ext cx="3619500" cy="290513"/>
              <a:chOff x="2164" y="1543"/>
              <a:chExt cx="2280" cy="183"/>
            </a:xfrm>
          </p:grpSpPr>
          <p:sp>
            <p:nvSpPr>
              <p:cNvPr id="2434" name="Freeform 608"/>
              <p:cNvSpPr>
                <a:spLocks/>
              </p:cNvSpPr>
              <p:nvPr/>
            </p:nvSpPr>
            <p:spPr bwMode="auto">
              <a:xfrm>
                <a:off x="3725" y="1543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5" name="Freeform 609"/>
              <p:cNvSpPr>
                <a:spLocks/>
              </p:cNvSpPr>
              <p:nvPr/>
            </p:nvSpPr>
            <p:spPr bwMode="auto">
              <a:xfrm>
                <a:off x="3743" y="1545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6" name="Freeform 610"/>
              <p:cNvSpPr>
                <a:spLocks/>
              </p:cNvSpPr>
              <p:nvPr/>
            </p:nvSpPr>
            <p:spPr bwMode="auto">
              <a:xfrm>
                <a:off x="3761" y="1546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7" name="Freeform 611"/>
              <p:cNvSpPr>
                <a:spLocks/>
              </p:cNvSpPr>
              <p:nvPr/>
            </p:nvSpPr>
            <p:spPr bwMode="auto">
              <a:xfrm>
                <a:off x="3777" y="1548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8" name="Freeform 612"/>
              <p:cNvSpPr>
                <a:spLocks/>
              </p:cNvSpPr>
              <p:nvPr/>
            </p:nvSpPr>
            <p:spPr bwMode="auto">
              <a:xfrm>
                <a:off x="3795" y="154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9" name="Freeform 613"/>
              <p:cNvSpPr>
                <a:spLocks/>
              </p:cNvSpPr>
              <p:nvPr/>
            </p:nvSpPr>
            <p:spPr bwMode="auto">
              <a:xfrm>
                <a:off x="3813" y="155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0" name="Freeform 614"/>
              <p:cNvSpPr>
                <a:spLocks/>
              </p:cNvSpPr>
              <p:nvPr/>
            </p:nvSpPr>
            <p:spPr bwMode="auto">
              <a:xfrm>
                <a:off x="3831" y="155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1" name="Freeform 615"/>
              <p:cNvSpPr>
                <a:spLocks/>
              </p:cNvSpPr>
              <p:nvPr/>
            </p:nvSpPr>
            <p:spPr bwMode="auto">
              <a:xfrm>
                <a:off x="3849" y="155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2" name="Freeform 616"/>
              <p:cNvSpPr>
                <a:spLocks/>
              </p:cNvSpPr>
              <p:nvPr/>
            </p:nvSpPr>
            <p:spPr bwMode="auto">
              <a:xfrm>
                <a:off x="3866" y="1555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3" name="Freeform 617"/>
              <p:cNvSpPr>
                <a:spLocks/>
              </p:cNvSpPr>
              <p:nvPr/>
            </p:nvSpPr>
            <p:spPr bwMode="auto">
              <a:xfrm>
                <a:off x="3884" y="155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4" name="Freeform 618"/>
              <p:cNvSpPr>
                <a:spLocks/>
              </p:cNvSpPr>
              <p:nvPr/>
            </p:nvSpPr>
            <p:spPr bwMode="auto">
              <a:xfrm>
                <a:off x="3902" y="155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5" name="Freeform 619"/>
              <p:cNvSpPr>
                <a:spLocks/>
              </p:cNvSpPr>
              <p:nvPr/>
            </p:nvSpPr>
            <p:spPr bwMode="auto">
              <a:xfrm>
                <a:off x="3920" y="155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6" name="Freeform 620"/>
              <p:cNvSpPr>
                <a:spLocks/>
              </p:cNvSpPr>
              <p:nvPr/>
            </p:nvSpPr>
            <p:spPr bwMode="auto">
              <a:xfrm>
                <a:off x="3938" y="156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7" name="Freeform 621"/>
              <p:cNvSpPr>
                <a:spLocks/>
              </p:cNvSpPr>
              <p:nvPr/>
            </p:nvSpPr>
            <p:spPr bwMode="auto">
              <a:xfrm>
                <a:off x="3955" y="1561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8" name="Freeform 622"/>
              <p:cNvSpPr>
                <a:spLocks/>
              </p:cNvSpPr>
              <p:nvPr/>
            </p:nvSpPr>
            <p:spPr bwMode="auto">
              <a:xfrm>
                <a:off x="3973" y="156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9" name="Freeform 623"/>
              <p:cNvSpPr>
                <a:spLocks/>
              </p:cNvSpPr>
              <p:nvPr/>
            </p:nvSpPr>
            <p:spPr bwMode="auto">
              <a:xfrm>
                <a:off x="3991" y="156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0" name="Freeform 624"/>
              <p:cNvSpPr>
                <a:spLocks/>
              </p:cNvSpPr>
              <p:nvPr/>
            </p:nvSpPr>
            <p:spPr bwMode="auto">
              <a:xfrm>
                <a:off x="4009" y="1566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1" name="Freeform 625"/>
              <p:cNvSpPr>
                <a:spLocks/>
              </p:cNvSpPr>
              <p:nvPr/>
            </p:nvSpPr>
            <p:spPr bwMode="auto">
              <a:xfrm>
                <a:off x="4027" y="156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2" name="Freeform 626"/>
              <p:cNvSpPr>
                <a:spLocks/>
              </p:cNvSpPr>
              <p:nvPr/>
            </p:nvSpPr>
            <p:spPr bwMode="auto">
              <a:xfrm>
                <a:off x="4043" y="1568"/>
                <a:ext cx="12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3" name="Freeform 627"/>
              <p:cNvSpPr>
                <a:spLocks/>
              </p:cNvSpPr>
              <p:nvPr/>
            </p:nvSpPr>
            <p:spPr bwMode="auto">
              <a:xfrm>
                <a:off x="4062" y="1570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4" name="Freeform 628"/>
              <p:cNvSpPr>
                <a:spLocks/>
              </p:cNvSpPr>
              <p:nvPr/>
            </p:nvSpPr>
            <p:spPr bwMode="auto">
              <a:xfrm>
                <a:off x="4080" y="1571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5" name="Freeform 629"/>
              <p:cNvSpPr>
                <a:spLocks/>
              </p:cNvSpPr>
              <p:nvPr/>
            </p:nvSpPr>
            <p:spPr bwMode="auto">
              <a:xfrm>
                <a:off x="4098" y="1573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6" name="Freeform 630"/>
              <p:cNvSpPr>
                <a:spLocks/>
              </p:cNvSpPr>
              <p:nvPr/>
            </p:nvSpPr>
            <p:spPr bwMode="auto">
              <a:xfrm>
                <a:off x="4114" y="1574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7" name="Freeform 631"/>
              <p:cNvSpPr>
                <a:spLocks/>
              </p:cNvSpPr>
              <p:nvPr/>
            </p:nvSpPr>
            <p:spPr bwMode="auto">
              <a:xfrm>
                <a:off x="4132" y="157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8" name="Freeform 632"/>
              <p:cNvSpPr>
                <a:spLocks/>
              </p:cNvSpPr>
              <p:nvPr/>
            </p:nvSpPr>
            <p:spPr bwMode="auto">
              <a:xfrm>
                <a:off x="4150" y="157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9" name="Freeform 633"/>
              <p:cNvSpPr>
                <a:spLocks/>
              </p:cNvSpPr>
              <p:nvPr/>
            </p:nvSpPr>
            <p:spPr bwMode="auto">
              <a:xfrm>
                <a:off x="4168" y="157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0" name="Freeform 634"/>
              <p:cNvSpPr>
                <a:spLocks/>
              </p:cNvSpPr>
              <p:nvPr/>
            </p:nvSpPr>
            <p:spPr bwMode="auto">
              <a:xfrm>
                <a:off x="4186" y="157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1" name="Freeform 635"/>
              <p:cNvSpPr>
                <a:spLocks/>
              </p:cNvSpPr>
              <p:nvPr/>
            </p:nvSpPr>
            <p:spPr bwMode="auto">
              <a:xfrm>
                <a:off x="4203" y="1581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2" name="Freeform 636"/>
              <p:cNvSpPr>
                <a:spLocks/>
              </p:cNvSpPr>
              <p:nvPr/>
            </p:nvSpPr>
            <p:spPr bwMode="auto">
              <a:xfrm>
                <a:off x="4221" y="158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3" name="Freeform 637"/>
              <p:cNvSpPr>
                <a:spLocks/>
              </p:cNvSpPr>
              <p:nvPr/>
            </p:nvSpPr>
            <p:spPr bwMode="auto">
              <a:xfrm>
                <a:off x="4239" y="1584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4" name="Freeform 638"/>
              <p:cNvSpPr>
                <a:spLocks/>
              </p:cNvSpPr>
              <p:nvPr/>
            </p:nvSpPr>
            <p:spPr bwMode="auto">
              <a:xfrm>
                <a:off x="4257" y="158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5" name="Freeform 639"/>
              <p:cNvSpPr>
                <a:spLocks/>
              </p:cNvSpPr>
              <p:nvPr/>
            </p:nvSpPr>
            <p:spPr bwMode="auto">
              <a:xfrm>
                <a:off x="4275" y="158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6" name="Freeform 640"/>
              <p:cNvSpPr>
                <a:spLocks/>
              </p:cNvSpPr>
              <p:nvPr/>
            </p:nvSpPr>
            <p:spPr bwMode="auto">
              <a:xfrm>
                <a:off x="4292" y="1588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7" name="Freeform 641"/>
              <p:cNvSpPr>
                <a:spLocks/>
              </p:cNvSpPr>
              <p:nvPr/>
            </p:nvSpPr>
            <p:spPr bwMode="auto">
              <a:xfrm>
                <a:off x="4310" y="158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8" name="Freeform 642"/>
              <p:cNvSpPr>
                <a:spLocks/>
              </p:cNvSpPr>
              <p:nvPr/>
            </p:nvSpPr>
            <p:spPr bwMode="auto">
              <a:xfrm>
                <a:off x="4328" y="1591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9" name="Freeform 643"/>
              <p:cNvSpPr>
                <a:spLocks/>
              </p:cNvSpPr>
              <p:nvPr/>
            </p:nvSpPr>
            <p:spPr bwMode="auto">
              <a:xfrm>
                <a:off x="4346" y="159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0" name="Freeform 644"/>
              <p:cNvSpPr>
                <a:spLocks/>
              </p:cNvSpPr>
              <p:nvPr/>
            </p:nvSpPr>
            <p:spPr bwMode="auto">
              <a:xfrm>
                <a:off x="4364" y="159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1" name="Freeform 645"/>
              <p:cNvSpPr>
                <a:spLocks/>
              </p:cNvSpPr>
              <p:nvPr/>
            </p:nvSpPr>
            <p:spPr bwMode="auto">
              <a:xfrm>
                <a:off x="4380" y="1595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3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2" name="Freeform 646"/>
              <p:cNvSpPr>
                <a:spLocks/>
              </p:cNvSpPr>
              <p:nvPr/>
            </p:nvSpPr>
            <p:spPr bwMode="auto">
              <a:xfrm>
                <a:off x="4398" y="159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7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3" name="Freeform 647"/>
              <p:cNvSpPr>
                <a:spLocks/>
              </p:cNvSpPr>
              <p:nvPr/>
            </p:nvSpPr>
            <p:spPr bwMode="auto">
              <a:xfrm>
                <a:off x="4416" y="159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4" name="Freeform 648"/>
              <p:cNvSpPr>
                <a:spLocks/>
              </p:cNvSpPr>
              <p:nvPr/>
            </p:nvSpPr>
            <p:spPr bwMode="auto">
              <a:xfrm>
                <a:off x="4434" y="1597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5" name="Freeform 649"/>
              <p:cNvSpPr>
                <a:spLocks/>
              </p:cNvSpPr>
              <p:nvPr/>
            </p:nvSpPr>
            <p:spPr bwMode="auto">
              <a:xfrm>
                <a:off x="2172" y="1543"/>
                <a:ext cx="11" cy="10"/>
              </a:xfrm>
              <a:custGeom>
                <a:avLst/>
                <a:gdLst>
                  <a:gd name="T0" fmla="*/ 1 w 8"/>
                  <a:gd name="T1" fmla="*/ 4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6" name="Freeform 650"/>
              <p:cNvSpPr>
                <a:spLocks/>
              </p:cNvSpPr>
              <p:nvPr/>
            </p:nvSpPr>
            <p:spPr bwMode="auto">
              <a:xfrm>
                <a:off x="2190" y="154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7" name="Freeform 651"/>
              <p:cNvSpPr>
                <a:spLocks/>
              </p:cNvSpPr>
              <p:nvPr/>
            </p:nvSpPr>
            <p:spPr bwMode="auto">
              <a:xfrm>
                <a:off x="2208" y="154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8" name="Freeform 652"/>
              <p:cNvSpPr>
                <a:spLocks/>
              </p:cNvSpPr>
              <p:nvPr/>
            </p:nvSpPr>
            <p:spPr bwMode="auto">
              <a:xfrm>
                <a:off x="2226" y="154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9" name="Freeform 653"/>
              <p:cNvSpPr>
                <a:spLocks/>
              </p:cNvSpPr>
              <p:nvPr/>
            </p:nvSpPr>
            <p:spPr bwMode="auto">
              <a:xfrm>
                <a:off x="2244" y="154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0" name="Freeform 654"/>
              <p:cNvSpPr>
                <a:spLocks/>
              </p:cNvSpPr>
              <p:nvPr/>
            </p:nvSpPr>
            <p:spPr bwMode="auto">
              <a:xfrm>
                <a:off x="2261" y="1550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1" name="Freeform 655"/>
              <p:cNvSpPr>
                <a:spLocks/>
              </p:cNvSpPr>
              <p:nvPr/>
            </p:nvSpPr>
            <p:spPr bwMode="auto">
              <a:xfrm>
                <a:off x="2279" y="1552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2" name="Freeform 656"/>
              <p:cNvSpPr>
                <a:spLocks/>
              </p:cNvSpPr>
              <p:nvPr/>
            </p:nvSpPr>
            <p:spPr bwMode="auto">
              <a:xfrm>
                <a:off x="2297" y="155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3" name="Freeform 657"/>
              <p:cNvSpPr>
                <a:spLocks/>
              </p:cNvSpPr>
              <p:nvPr/>
            </p:nvSpPr>
            <p:spPr bwMode="auto">
              <a:xfrm>
                <a:off x="2315" y="1555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4" name="Freeform 658"/>
              <p:cNvSpPr>
                <a:spLocks/>
              </p:cNvSpPr>
              <p:nvPr/>
            </p:nvSpPr>
            <p:spPr bwMode="auto">
              <a:xfrm>
                <a:off x="2333" y="1556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5" name="Freeform 659"/>
              <p:cNvSpPr>
                <a:spLocks/>
              </p:cNvSpPr>
              <p:nvPr/>
            </p:nvSpPr>
            <p:spPr bwMode="auto">
              <a:xfrm>
                <a:off x="2349" y="1557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6" name="Freeform 660"/>
              <p:cNvSpPr>
                <a:spLocks/>
              </p:cNvSpPr>
              <p:nvPr/>
            </p:nvSpPr>
            <p:spPr bwMode="auto">
              <a:xfrm>
                <a:off x="2367" y="1559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7" name="Freeform 661"/>
              <p:cNvSpPr>
                <a:spLocks/>
              </p:cNvSpPr>
              <p:nvPr/>
            </p:nvSpPr>
            <p:spPr bwMode="auto">
              <a:xfrm>
                <a:off x="2385" y="156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8" name="Freeform 662"/>
              <p:cNvSpPr>
                <a:spLocks/>
              </p:cNvSpPr>
              <p:nvPr/>
            </p:nvSpPr>
            <p:spPr bwMode="auto">
              <a:xfrm>
                <a:off x="2403" y="156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9" name="Freeform 663"/>
              <p:cNvSpPr>
                <a:spLocks/>
              </p:cNvSpPr>
              <p:nvPr/>
            </p:nvSpPr>
            <p:spPr bwMode="auto">
              <a:xfrm>
                <a:off x="2421" y="156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0" name="Freeform 664"/>
              <p:cNvSpPr>
                <a:spLocks/>
              </p:cNvSpPr>
              <p:nvPr/>
            </p:nvSpPr>
            <p:spPr bwMode="auto">
              <a:xfrm>
                <a:off x="2438" y="1564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1" name="Freeform 665"/>
              <p:cNvSpPr>
                <a:spLocks/>
              </p:cNvSpPr>
              <p:nvPr/>
            </p:nvSpPr>
            <p:spPr bwMode="auto">
              <a:xfrm>
                <a:off x="2456" y="1566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2" name="Freeform 666"/>
              <p:cNvSpPr>
                <a:spLocks/>
              </p:cNvSpPr>
              <p:nvPr/>
            </p:nvSpPr>
            <p:spPr bwMode="auto">
              <a:xfrm>
                <a:off x="2474" y="156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3" name="Freeform 667"/>
              <p:cNvSpPr>
                <a:spLocks/>
              </p:cNvSpPr>
              <p:nvPr/>
            </p:nvSpPr>
            <p:spPr bwMode="auto">
              <a:xfrm>
                <a:off x="2492" y="156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4" name="Freeform 668"/>
              <p:cNvSpPr>
                <a:spLocks/>
              </p:cNvSpPr>
              <p:nvPr/>
            </p:nvSpPr>
            <p:spPr bwMode="auto">
              <a:xfrm>
                <a:off x="2510" y="157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5" name="Freeform 669"/>
              <p:cNvSpPr>
                <a:spLocks/>
              </p:cNvSpPr>
              <p:nvPr/>
            </p:nvSpPr>
            <p:spPr bwMode="auto">
              <a:xfrm>
                <a:off x="2527" y="1571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6" name="Freeform 670"/>
              <p:cNvSpPr>
                <a:spLocks/>
              </p:cNvSpPr>
              <p:nvPr/>
            </p:nvSpPr>
            <p:spPr bwMode="auto">
              <a:xfrm>
                <a:off x="2545" y="1573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7" name="Freeform 671"/>
              <p:cNvSpPr>
                <a:spLocks/>
              </p:cNvSpPr>
              <p:nvPr/>
            </p:nvSpPr>
            <p:spPr bwMode="auto">
              <a:xfrm>
                <a:off x="2563" y="157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8" name="Freeform 672"/>
              <p:cNvSpPr>
                <a:spLocks/>
              </p:cNvSpPr>
              <p:nvPr/>
            </p:nvSpPr>
            <p:spPr bwMode="auto">
              <a:xfrm>
                <a:off x="2581" y="157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9" name="Freeform 673"/>
              <p:cNvSpPr>
                <a:spLocks/>
              </p:cNvSpPr>
              <p:nvPr/>
            </p:nvSpPr>
            <p:spPr bwMode="auto">
              <a:xfrm>
                <a:off x="2599" y="157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0" name="Freeform 674"/>
              <p:cNvSpPr>
                <a:spLocks/>
              </p:cNvSpPr>
              <p:nvPr/>
            </p:nvSpPr>
            <p:spPr bwMode="auto">
              <a:xfrm>
                <a:off x="2616" y="157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1" name="Freeform 675"/>
              <p:cNvSpPr>
                <a:spLocks/>
              </p:cNvSpPr>
              <p:nvPr/>
            </p:nvSpPr>
            <p:spPr bwMode="auto">
              <a:xfrm>
                <a:off x="2634" y="157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2" name="Freeform 676"/>
              <p:cNvSpPr>
                <a:spLocks/>
              </p:cNvSpPr>
              <p:nvPr/>
            </p:nvSpPr>
            <p:spPr bwMode="auto">
              <a:xfrm>
                <a:off x="2652" y="1581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3" name="Freeform 677"/>
              <p:cNvSpPr>
                <a:spLocks/>
              </p:cNvSpPr>
              <p:nvPr/>
            </p:nvSpPr>
            <p:spPr bwMode="auto">
              <a:xfrm>
                <a:off x="2670" y="158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4" name="Freeform 678"/>
              <p:cNvSpPr>
                <a:spLocks/>
              </p:cNvSpPr>
              <p:nvPr/>
            </p:nvSpPr>
            <p:spPr bwMode="auto">
              <a:xfrm>
                <a:off x="2686" y="1584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5" name="Freeform 679"/>
              <p:cNvSpPr>
                <a:spLocks/>
              </p:cNvSpPr>
              <p:nvPr/>
            </p:nvSpPr>
            <p:spPr bwMode="auto">
              <a:xfrm>
                <a:off x="2704" y="158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6" name="Freeform 680"/>
              <p:cNvSpPr>
                <a:spLocks/>
              </p:cNvSpPr>
              <p:nvPr/>
            </p:nvSpPr>
            <p:spPr bwMode="auto">
              <a:xfrm>
                <a:off x="2722" y="158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7" name="Freeform 681"/>
              <p:cNvSpPr>
                <a:spLocks/>
              </p:cNvSpPr>
              <p:nvPr/>
            </p:nvSpPr>
            <p:spPr bwMode="auto">
              <a:xfrm>
                <a:off x="2740" y="158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8" name="Freeform 682"/>
              <p:cNvSpPr>
                <a:spLocks/>
              </p:cNvSpPr>
              <p:nvPr/>
            </p:nvSpPr>
            <p:spPr bwMode="auto">
              <a:xfrm>
                <a:off x="2758" y="158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9" name="Freeform 683"/>
              <p:cNvSpPr>
                <a:spLocks/>
              </p:cNvSpPr>
              <p:nvPr/>
            </p:nvSpPr>
            <p:spPr bwMode="auto">
              <a:xfrm>
                <a:off x="2775" y="1589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0" name="Freeform 684"/>
              <p:cNvSpPr>
                <a:spLocks/>
              </p:cNvSpPr>
              <p:nvPr/>
            </p:nvSpPr>
            <p:spPr bwMode="auto">
              <a:xfrm>
                <a:off x="2793" y="159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1" name="Freeform 685"/>
              <p:cNvSpPr>
                <a:spLocks/>
              </p:cNvSpPr>
              <p:nvPr/>
            </p:nvSpPr>
            <p:spPr bwMode="auto">
              <a:xfrm>
                <a:off x="2811" y="159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2" name="Freeform 686"/>
              <p:cNvSpPr>
                <a:spLocks/>
              </p:cNvSpPr>
              <p:nvPr/>
            </p:nvSpPr>
            <p:spPr bwMode="auto">
              <a:xfrm>
                <a:off x="2829" y="159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3" name="Freeform 687"/>
              <p:cNvSpPr>
                <a:spLocks/>
              </p:cNvSpPr>
              <p:nvPr/>
            </p:nvSpPr>
            <p:spPr bwMode="auto">
              <a:xfrm>
                <a:off x="2847" y="159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4" name="Freeform 688"/>
              <p:cNvSpPr>
                <a:spLocks/>
              </p:cNvSpPr>
              <p:nvPr/>
            </p:nvSpPr>
            <p:spPr bwMode="auto">
              <a:xfrm>
                <a:off x="2864" y="159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5" name="Freeform 689"/>
              <p:cNvSpPr>
                <a:spLocks/>
              </p:cNvSpPr>
              <p:nvPr/>
            </p:nvSpPr>
            <p:spPr bwMode="auto">
              <a:xfrm>
                <a:off x="2882" y="1597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6" name="Freeform 690"/>
              <p:cNvSpPr>
                <a:spLocks/>
              </p:cNvSpPr>
              <p:nvPr/>
            </p:nvSpPr>
            <p:spPr bwMode="auto">
              <a:xfrm>
                <a:off x="2900" y="159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7" name="Freeform 691"/>
              <p:cNvSpPr>
                <a:spLocks/>
              </p:cNvSpPr>
              <p:nvPr/>
            </p:nvSpPr>
            <p:spPr bwMode="auto">
              <a:xfrm>
                <a:off x="2918" y="160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8" name="Freeform 692"/>
              <p:cNvSpPr>
                <a:spLocks/>
              </p:cNvSpPr>
              <p:nvPr/>
            </p:nvSpPr>
            <p:spPr bwMode="auto">
              <a:xfrm>
                <a:off x="2936" y="160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9" name="Freeform 693"/>
              <p:cNvSpPr>
                <a:spLocks/>
              </p:cNvSpPr>
              <p:nvPr/>
            </p:nvSpPr>
            <p:spPr bwMode="auto">
              <a:xfrm>
                <a:off x="2952" y="1603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0" name="Freeform 694"/>
              <p:cNvSpPr>
                <a:spLocks/>
              </p:cNvSpPr>
              <p:nvPr/>
            </p:nvSpPr>
            <p:spPr bwMode="auto">
              <a:xfrm>
                <a:off x="2970" y="1604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1" name="Freeform 695"/>
              <p:cNvSpPr>
                <a:spLocks/>
              </p:cNvSpPr>
              <p:nvPr/>
            </p:nvSpPr>
            <p:spPr bwMode="auto">
              <a:xfrm>
                <a:off x="2988" y="160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2" name="Freeform 696"/>
              <p:cNvSpPr>
                <a:spLocks/>
              </p:cNvSpPr>
              <p:nvPr/>
            </p:nvSpPr>
            <p:spPr bwMode="auto">
              <a:xfrm>
                <a:off x="3006" y="160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3" name="Freeform 697"/>
              <p:cNvSpPr>
                <a:spLocks/>
              </p:cNvSpPr>
              <p:nvPr/>
            </p:nvSpPr>
            <p:spPr bwMode="auto">
              <a:xfrm>
                <a:off x="3024" y="160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4" name="Freeform 698"/>
              <p:cNvSpPr>
                <a:spLocks/>
              </p:cNvSpPr>
              <p:nvPr/>
            </p:nvSpPr>
            <p:spPr bwMode="auto">
              <a:xfrm>
                <a:off x="3041" y="1610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5" name="Freeform 699"/>
              <p:cNvSpPr>
                <a:spLocks/>
              </p:cNvSpPr>
              <p:nvPr/>
            </p:nvSpPr>
            <p:spPr bwMode="auto">
              <a:xfrm>
                <a:off x="3059" y="161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6" name="Freeform 700"/>
              <p:cNvSpPr>
                <a:spLocks/>
              </p:cNvSpPr>
              <p:nvPr/>
            </p:nvSpPr>
            <p:spPr bwMode="auto">
              <a:xfrm>
                <a:off x="3077" y="161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7" name="Freeform 701"/>
              <p:cNvSpPr>
                <a:spLocks/>
              </p:cNvSpPr>
              <p:nvPr/>
            </p:nvSpPr>
            <p:spPr bwMode="auto">
              <a:xfrm>
                <a:off x="3095" y="161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8" name="Freeform 702"/>
              <p:cNvSpPr>
                <a:spLocks/>
              </p:cNvSpPr>
              <p:nvPr/>
            </p:nvSpPr>
            <p:spPr bwMode="auto">
              <a:xfrm>
                <a:off x="3113" y="1615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9" name="Freeform 703"/>
              <p:cNvSpPr>
                <a:spLocks/>
              </p:cNvSpPr>
              <p:nvPr/>
            </p:nvSpPr>
            <p:spPr bwMode="auto">
              <a:xfrm>
                <a:off x="3130" y="161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0" name="Freeform 704"/>
              <p:cNvSpPr>
                <a:spLocks/>
              </p:cNvSpPr>
              <p:nvPr/>
            </p:nvSpPr>
            <p:spPr bwMode="auto">
              <a:xfrm>
                <a:off x="3148" y="161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1" name="Freeform 705"/>
              <p:cNvSpPr>
                <a:spLocks/>
              </p:cNvSpPr>
              <p:nvPr/>
            </p:nvSpPr>
            <p:spPr bwMode="auto">
              <a:xfrm>
                <a:off x="3166" y="162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2" name="Freeform 706"/>
              <p:cNvSpPr>
                <a:spLocks/>
              </p:cNvSpPr>
              <p:nvPr/>
            </p:nvSpPr>
            <p:spPr bwMode="auto">
              <a:xfrm>
                <a:off x="3184" y="162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3" name="Freeform 707"/>
              <p:cNvSpPr>
                <a:spLocks/>
              </p:cNvSpPr>
              <p:nvPr/>
            </p:nvSpPr>
            <p:spPr bwMode="auto">
              <a:xfrm>
                <a:off x="3202" y="162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4" name="Freeform 708"/>
              <p:cNvSpPr>
                <a:spLocks/>
              </p:cNvSpPr>
              <p:nvPr/>
            </p:nvSpPr>
            <p:spPr bwMode="auto">
              <a:xfrm>
                <a:off x="3219" y="1624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5" name="Freeform 709"/>
              <p:cNvSpPr>
                <a:spLocks/>
              </p:cNvSpPr>
              <p:nvPr/>
            </p:nvSpPr>
            <p:spPr bwMode="auto">
              <a:xfrm>
                <a:off x="3237" y="162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6" name="Freeform 710"/>
              <p:cNvSpPr>
                <a:spLocks/>
              </p:cNvSpPr>
              <p:nvPr/>
            </p:nvSpPr>
            <p:spPr bwMode="auto">
              <a:xfrm>
                <a:off x="3255" y="1627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7" name="Freeform 711"/>
              <p:cNvSpPr>
                <a:spLocks/>
              </p:cNvSpPr>
              <p:nvPr/>
            </p:nvSpPr>
            <p:spPr bwMode="auto">
              <a:xfrm>
                <a:off x="3273" y="162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8" name="Freeform 712"/>
              <p:cNvSpPr>
                <a:spLocks/>
              </p:cNvSpPr>
              <p:nvPr/>
            </p:nvSpPr>
            <p:spPr bwMode="auto">
              <a:xfrm>
                <a:off x="3289" y="162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9" name="Freeform 713"/>
              <p:cNvSpPr>
                <a:spLocks/>
              </p:cNvSpPr>
              <p:nvPr/>
            </p:nvSpPr>
            <p:spPr bwMode="auto">
              <a:xfrm>
                <a:off x="3307" y="1631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0" name="Freeform 714"/>
              <p:cNvSpPr>
                <a:spLocks/>
              </p:cNvSpPr>
              <p:nvPr/>
            </p:nvSpPr>
            <p:spPr bwMode="auto">
              <a:xfrm>
                <a:off x="3325" y="163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1" name="Freeform 715"/>
              <p:cNvSpPr>
                <a:spLocks/>
              </p:cNvSpPr>
              <p:nvPr/>
            </p:nvSpPr>
            <p:spPr bwMode="auto">
              <a:xfrm>
                <a:off x="3343" y="163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2" name="Freeform 716"/>
              <p:cNvSpPr>
                <a:spLocks/>
              </p:cNvSpPr>
              <p:nvPr/>
            </p:nvSpPr>
            <p:spPr bwMode="auto">
              <a:xfrm>
                <a:off x="3361" y="163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3" name="Freeform 717"/>
              <p:cNvSpPr>
                <a:spLocks/>
              </p:cNvSpPr>
              <p:nvPr/>
            </p:nvSpPr>
            <p:spPr bwMode="auto">
              <a:xfrm>
                <a:off x="3378" y="1636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4" name="Freeform 718"/>
              <p:cNvSpPr>
                <a:spLocks/>
              </p:cNvSpPr>
              <p:nvPr/>
            </p:nvSpPr>
            <p:spPr bwMode="auto">
              <a:xfrm>
                <a:off x="3396" y="1638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5" name="Freeform 719"/>
              <p:cNvSpPr>
                <a:spLocks/>
              </p:cNvSpPr>
              <p:nvPr/>
            </p:nvSpPr>
            <p:spPr bwMode="auto">
              <a:xfrm>
                <a:off x="3414" y="163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6" name="Freeform 720"/>
              <p:cNvSpPr>
                <a:spLocks/>
              </p:cNvSpPr>
              <p:nvPr/>
            </p:nvSpPr>
            <p:spPr bwMode="auto">
              <a:xfrm>
                <a:off x="3432" y="164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7" name="Freeform 721"/>
              <p:cNvSpPr>
                <a:spLocks/>
              </p:cNvSpPr>
              <p:nvPr/>
            </p:nvSpPr>
            <p:spPr bwMode="auto">
              <a:xfrm>
                <a:off x="3450" y="164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8" name="Freeform 722"/>
              <p:cNvSpPr>
                <a:spLocks/>
              </p:cNvSpPr>
              <p:nvPr/>
            </p:nvSpPr>
            <p:spPr bwMode="auto">
              <a:xfrm>
                <a:off x="3467" y="1643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9" name="Freeform 723"/>
              <p:cNvSpPr>
                <a:spLocks/>
              </p:cNvSpPr>
              <p:nvPr/>
            </p:nvSpPr>
            <p:spPr bwMode="auto">
              <a:xfrm>
                <a:off x="3485" y="1645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0" name="Freeform 724"/>
              <p:cNvSpPr>
                <a:spLocks/>
              </p:cNvSpPr>
              <p:nvPr/>
            </p:nvSpPr>
            <p:spPr bwMode="auto">
              <a:xfrm>
                <a:off x="3503" y="164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1" name="Freeform 725"/>
              <p:cNvSpPr>
                <a:spLocks/>
              </p:cNvSpPr>
              <p:nvPr/>
            </p:nvSpPr>
            <p:spPr bwMode="auto">
              <a:xfrm>
                <a:off x="3521" y="164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2" name="Freeform 726"/>
              <p:cNvSpPr>
                <a:spLocks/>
              </p:cNvSpPr>
              <p:nvPr/>
            </p:nvSpPr>
            <p:spPr bwMode="auto">
              <a:xfrm>
                <a:off x="3539" y="164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3" name="Freeform 727"/>
              <p:cNvSpPr>
                <a:spLocks/>
              </p:cNvSpPr>
              <p:nvPr/>
            </p:nvSpPr>
            <p:spPr bwMode="auto">
              <a:xfrm>
                <a:off x="3555" y="1650"/>
                <a:ext cx="12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4" name="Freeform 728"/>
              <p:cNvSpPr>
                <a:spLocks/>
              </p:cNvSpPr>
              <p:nvPr/>
            </p:nvSpPr>
            <p:spPr bwMode="auto">
              <a:xfrm>
                <a:off x="3574" y="1652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5" name="Freeform 729"/>
              <p:cNvSpPr>
                <a:spLocks/>
              </p:cNvSpPr>
              <p:nvPr/>
            </p:nvSpPr>
            <p:spPr bwMode="auto">
              <a:xfrm>
                <a:off x="3592" y="165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6" name="Freeform 730"/>
              <p:cNvSpPr>
                <a:spLocks/>
              </p:cNvSpPr>
              <p:nvPr/>
            </p:nvSpPr>
            <p:spPr bwMode="auto">
              <a:xfrm>
                <a:off x="3610" y="1654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7" name="Freeform 731"/>
              <p:cNvSpPr>
                <a:spLocks/>
              </p:cNvSpPr>
              <p:nvPr/>
            </p:nvSpPr>
            <p:spPr bwMode="auto">
              <a:xfrm>
                <a:off x="3628" y="1656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8" name="Freeform 732"/>
              <p:cNvSpPr>
                <a:spLocks/>
              </p:cNvSpPr>
              <p:nvPr/>
            </p:nvSpPr>
            <p:spPr bwMode="auto">
              <a:xfrm>
                <a:off x="3644" y="165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9" name="Freeform 733"/>
              <p:cNvSpPr>
                <a:spLocks/>
              </p:cNvSpPr>
              <p:nvPr/>
            </p:nvSpPr>
            <p:spPr bwMode="auto">
              <a:xfrm>
                <a:off x="3662" y="165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7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0" name="Freeform 734"/>
              <p:cNvSpPr>
                <a:spLocks/>
              </p:cNvSpPr>
              <p:nvPr/>
            </p:nvSpPr>
            <p:spPr bwMode="auto">
              <a:xfrm>
                <a:off x="3680" y="1658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1" name="Freeform 735"/>
              <p:cNvSpPr>
                <a:spLocks/>
              </p:cNvSpPr>
              <p:nvPr/>
            </p:nvSpPr>
            <p:spPr bwMode="auto">
              <a:xfrm>
                <a:off x="3698" y="166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2" name="Freeform 736"/>
              <p:cNvSpPr>
                <a:spLocks/>
              </p:cNvSpPr>
              <p:nvPr/>
            </p:nvSpPr>
            <p:spPr bwMode="auto">
              <a:xfrm>
                <a:off x="3715" y="1661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3" name="Freeform 737"/>
              <p:cNvSpPr>
                <a:spLocks/>
              </p:cNvSpPr>
              <p:nvPr/>
            </p:nvSpPr>
            <p:spPr bwMode="auto">
              <a:xfrm>
                <a:off x="3733" y="166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4" name="Freeform 738"/>
              <p:cNvSpPr>
                <a:spLocks/>
              </p:cNvSpPr>
              <p:nvPr/>
            </p:nvSpPr>
            <p:spPr bwMode="auto">
              <a:xfrm>
                <a:off x="3751" y="166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5" name="Freeform 739"/>
              <p:cNvSpPr>
                <a:spLocks/>
              </p:cNvSpPr>
              <p:nvPr/>
            </p:nvSpPr>
            <p:spPr bwMode="auto">
              <a:xfrm>
                <a:off x="3769" y="166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6" name="Freeform 740"/>
              <p:cNvSpPr>
                <a:spLocks/>
              </p:cNvSpPr>
              <p:nvPr/>
            </p:nvSpPr>
            <p:spPr bwMode="auto">
              <a:xfrm>
                <a:off x="3787" y="166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7" name="Freeform 741"/>
              <p:cNvSpPr>
                <a:spLocks/>
              </p:cNvSpPr>
              <p:nvPr/>
            </p:nvSpPr>
            <p:spPr bwMode="auto">
              <a:xfrm>
                <a:off x="3804" y="1668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8" name="Freeform 742"/>
              <p:cNvSpPr>
                <a:spLocks/>
              </p:cNvSpPr>
              <p:nvPr/>
            </p:nvSpPr>
            <p:spPr bwMode="auto">
              <a:xfrm>
                <a:off x="3822" y="167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9" name="Freeform 743"/>
              <p:cNvSpPr>
                <a:spLocks/>
              </p:cNvSpPr>
              <p:nvPr/>
            </p:nvSpPr>
            <p:spPr bwMode="auto">
              <a:xfrm>
                <a:off x="3840" y="167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0" name="Freeform 744"/>
              <p:cNvSpPr>
                <a:spLocks/>
              </p:cNvSpPr>
              <p:nvPr/>
            </p:nvSpPr>
            <p:spPr bwMode="auto">
              <a:xfrm>
                <a:off x="3858" y="167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1" name="Freeform 745"/>
              <p:cNvSpPr>
                <a:spLocks/>
              </p:cNvSpPr>
              <p:nvPr/>
            </p:nvSpPr>
            <p:spPr bwMode="auto">
              <a:xfrm>
                <a:off x="3876" y="167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2" name="Freeform 746"/>
              <p:cNvSpPr>
                <a:spLocks/>
              </p:cNvSpPr>
              <p:nvPr/>
            </p:nvSpPr>
            <p:spPr bwMode="auto">
              <a:xfrm>
                <a:off x="3892" y="1675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3" name="Freeform 747"/>
              <p:cNvSpPr>
                <a:spLocks/>
              </p:cNvSpPr>
              <p:nvPr/>
            </p:nvSpPr>
            <p:spPr bwMode="auto">
              <a:xfrm>
                <a:off x="3910" y="1676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4" name="Freeform 748"/>
              <p:cNvSpPr>
                <a:spLocks/>
              </p:cNvSpPr>
              <p:nvPr/>
            </p:nvSpPr>
            <p:spPr bwMode="auto">
              <a:xfrm>
                <a:off x="3928" y="167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5" name="Freeform 749"/>
              <p:cNvSpPr>
                <a:spLocks/>
              </p:cNvSpPr>
              <p:nvPr/>
            </p:nvSpPr>
            <p:spPr bwMode="auto">
              <a:xfrm>
                <a:off x="3946" y="167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6" name="Freeform 750"/>
              <p:cNvSpPr>
                <a:spLocks/>
              </p:cNvSpPr>
              <p:nvPr/>
            </p:nvSpPr>
            <p:spPr bwMode="auto">
              <a:xfrm>
                <a:off x="3964" y="168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7" name="Freeform 751"/>
              <p:cNvSpPr>
                <a:spLocks/>
              </p:cNvSpPr>
              <p:nvPr/>
            </p:nvSpPr>
            <p:spPr bwMode="auto">
              <a:xfrm>
                <a:off x="3981" y="1682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8" name="Freeform 752"/>
              <p:cNvSpPr>
                <a:spLocks/>
              </p:cNvSpPr>
              <p:nvPr/>
            </p:nvSpPr>
            <p:spPr bwMode="auto">
              <a:xfrm>
                <a:off x="3999" y="168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9" name="Freeform 753"/>
              <p:cNvSpPr>
                <a:spLocks/>
              </p:cNvSpPr>
              <p:nvPr/>
            </p:nvSpPr>
            <p:spPr bwMode="auto">
              <a:xfrm>
                <a:off x="4017" y="168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0" name="Freeform 754"/>
              <p:cNvSpPr>
                <a:spLocks/>
              </p:cNvSpPr>
              <p:nvPr/>
            </p:nvSpPr>
            <p:spPr bwMode="auto">
              <a:xfrm>
                <a:off x="4035" y="168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1" name="Freeform 755"/>
              <p:cNvSpPr>
                <a:spLocks/>
              </p:cNvSpPr>
              <p:nvPr/>
            </p:nvSpPr>
            <p:spPr bwMode="auto">
              <a:xfrm>
                <a:off x="4053" y="168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2" name="Freeform 756"/>
              <p:cNvSpPr>
                <a:spLocks/>
              </p:cNvSpPr>
              <p:nvPr/>
            </p:nvSpPr>
            <p:spPr bwMode="auto">
              <a:xfrm>
                <a:off x="4070" y="168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3" name="Freeform 757"/>
              <p:cNvSpPr>
                <a:spLocks/>
              </p:cNvSpPr>
              <p:nvPr/>
            </p:nvSpPr>
            <p:spPr bwMode="auto">
              <a:xfrm>
                <a:off x="4088" y="169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4" name="Freeform 758"/>
              <p:cNvSpPr>
                <a:spLocks/>
              </p:cNvSpPr>
              <p:nvPr/>
            </p:nvSpPr>
            <p:spPr bwMode="auto">
              <a:xfrm>
                <a:off x="4106" y="169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5" name="Freeform 759"/>
              <p:cNvSpPr>
                <a:spLocks/>
              </p:cNvSpPr>
              <p:nvPr/>
            </p:nvSpPr>
            <p:spPr bwMode="auto">
              <a:xfrm>
                <a:off x="4124" y="169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6" name="Freeform 760"/>
              <p:cNvSpPr>
                <a:spLocks/>
              </p:cNvSpPr>
              <p:nvPr/>
            </p:nvSpPr>
            <p:spPr bwMode="auto">
              <a:xfrm>
                <a:off x="4142" y="169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7" name="Freeform 761"/>
              <p:cNvSpPr>
                <a:spLocks/>
              </p:cNvSpPr>
              <p:nvPr/>
            </p:nvSpPr>
            <p:spPr bwMode="auto">
              <a:xfrm>
                <a:off x="4159" y="169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8" name="Freeform 762"/>
              <p:cNvSpPr>
                <a:spLocks/>
              </p:cNvSpPr>
              <p:nvPr/>
            </p:nvSpPr>
            <p:spPr bwMode="auto">
              <a:xfrm>
                <a:off x="4177" y="169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9" name="Freeform 763"/>
              <p:cNvSpPr>
                <a:spLocks/>
              </p:cNvSpPr>
              <p:nvPr/>
            </p:nvSpPr>
            <p:spPr bwMode="auto">
              <a:xfrm>
                <a:off x="4195" y="1699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0" name="Freeform 764"/>
              <p:cNvSpPr>
                <a:spLocks/>
              </p:cNvSpPr>
              <p:nvPr/>
            </p:nvSpPr>
            <p:spPr bwMode="auto">
              <a:xfrm>
                <a:off x="4213" y="170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1" name="Freeform 765"/>
              <p:cNvSpPr>
                <a:spLocks/>
              </p:cNvSpPr>
              <p:nvPr/>
            </p:nvSpPr>
            <p:spPr bwMode="auto">
              <a:xfrm>
                <a:off x="4231" y="1701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2" name="Freeform 766"/>
              <p:cNvSpPr>
                <a:spLocks/>
              </p:cNvSpPr>
              <p:nvPr/>
            </p:nvSpPr>
            <p:spPr bwMode="auto">
              <a:xfrm>
                <a:off x="4247" y="1703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3" name="Freeform 767"/>
              <p:cNvSpPr>
                <a:spLocks/>
              </p:cNvSpPr>
              <p:nvPr/>
            </p:nvSpPr>
            <p:spPr bwMode="auto">
              <a:xfrm>
                <a:off x="4265" y="170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4" name="Freeform 768"/>
              <p:cNvSpPr>
                <a:spLocks/>
              </p:cNvSpPr>
              <p:nvPr/>
            </p:nvSpPr>
            <p:spPr bwMode="auto">
              <a:xfrm>
                <a:off x="4283" y="1706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5" name="Freeform 769"/>
              <p:cNvSpPr>
                <a:spLocks/>
              </p:cNvSpPr>
              <p:nvPr/>
            </p:nvSpPr>
            <p:spPr bwMode="auto">
              <a:xfrm>
                <a:off x="4301" y="170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6" name="Freeform 770"/>
              <p:cNvSpPr>
                <a:spLocks/>
              </p:cNvSpPr>
              <p:nvPr/>
            </p:nvSpPr>
            <p:spPr bwMode="auto">
              <a:xfrm>
                <a:off x="4318" y="1708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7" name="Freeform 771"/>
              <p:cNvSpPr>
                <a:spLocks/>
              </p:cNvSpPr>
              <p:nvPr/>
            </p:nvSpPr>
            <p:spPr bwMode="auto">
              <a:xfrm>
                <a:off x="4336" y="1710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8" name="Freeform 772"/>
              <p:cNvSpPr>
                <a:spLocks/>
              </p:cNvSpPr>
              <p:nvPr/>
            </p:nvSpPr>
            <p:spPr bwMode="auto">
              <a:xfrm>
                <a:off x="4354" y="171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9" name="Freeform 773"/>
              <p:cNvSpPr>
                <a:spLocks/>
              </p:cNvSpPr>
              <p:nvPr/>
            </p:nvSpPr>
            <p:spPr bwMode="auto">
              <a:xfrm>
                <a:off x="4372" y="171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0" name="Freeform 774"/>
              <p:cNvSpPr>
                <a:spLocks/>
              </p:cNvSpPr>
              <p:nvPr/>
            </p:nvSpPr>
            <p:spPr bwMode="auto">
              <a:xfrm>
                <a:off x="4390" y="171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1" name="Freeform 775"/>
              <p:cNvSpPr>
                <a:spLocks/>
              </p:cNvSpPr>
              <p:nvPr/>
            </p:nvSpPr>
            <p:spPr bwMode="auto">
              <a:xfrm>
                <a:off x="4407" y="1715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2" name="Freeform 776"/>
              <p:cNvSpPr>
                <a:spLocks/>
              </p:cNvSpPr>
              <p:nvPr/>
            </p:nvSpPr>
            <p:spPr bwMode="auto">
              <a:xfrm>
                <a:off x="4425" y="1717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3" name="Freeform 777"/>
              <p:cNvSpPr>
                <a:spLocks/>
              </p:cNvSpPr>
              <p:nvPr/>
            </p:nvSpPr>
            <p:spPr bwMode="auto">
              <a:xfrm>
                <a:off x="2164" y="166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4" name="Freeform 778"/>
              <p:cNvSpPr>
                <a:spLocks/>
              </p:cNvSpPr>
              <p:nvPr/>
            </p:nvSpPr>
            <p:spPr bwMode="auto">
              <a:xfrm>
                <a:off x="2182" y="166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5" name="Freeform 779"/>
              <p:cNvSpPr>
                <a:spLocks/>
              </p:cNvSpPr>
              <p:nvPr/>
            </p:nvSpPr>
            <p:spPr bwMode="auto">
              <a:xfrm>
                <a:off x="2200" y="166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6" name="Freeform 780"/>
              <p:cNvSpPr>
                <a:spLocks/>
              </p:cNvSpPr>
              <p:nvPr/>
            </p:nvSpPr>
            <p:spPr bwMode="auto">
              <a:xfrm>
                <a:off x="2216" y="166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7" name="Freeform 781"/>
              <p:cNvSpPr>
                <a:spLocks/>
              </p:cNvSpPr>
              <p:nvPr/>
            </p:nvSpPr>
            <p:spPr bwMode="auto">
              <a:xfrm>
                <a:off x="2234" y="166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8" name="Freeform 782"/>
              <p:cNvSpPr>
                <a:spLocks/>
              </p:cNvSpPr>
              <p:nvPr/>
            </p:nvSpPr>
            <p:spPr bwMode="auto">
              <a:xfrm>
                <a:off x="2252" y="166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9" name="Freeform 783"/>
              <p:cNvSpPr>
                <a:spLocks/>
              </p:cNvSpPr>
              <p:nvPr/>
            </p:nvSpPr>
            <p:spPr bwMode="auto">
              <a:xfrm>
                <a:off x="2270" y="167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0" name="Freeform 784"/>
              <p:cNvSpPr>
                <a:spLocks/>
              </p:cNvSpPr>
              <p:nvPr/>
            </p:nvSpPr>
            <p:spPr bwMode="auto">
              <a:xfrm>
                <a:off x="2288" y="167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1" name="Freeform 785"/>
              <p:cNvSpPr>
                <a:spLocks/>
              </p:cNvSpPr>
              <p:nvPr/>
            </p:nvSpPr>
            <p:spPr bwMode="auto">
              <a:xfrm>
                <a:off x="2305" y="167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2" name="Freeform 786"/>
              <p:cNvSpPr>
                <a:spLocks/>
              </p:cNvSpPr>
              <p:nvPr/>
            </p:nvSpPr>
            <p:spPr bwMode="auto">
              <a:xfrm>
                <a:off x="2323" y="167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3" name="Freeform 787"/>
              <p:cNvSpPr>
                <a:spLocks/>
              </p:cNvSpPr>
              <p:nvPr/>
            </p:nvSpPr>
            <p:spPr bwMode="auto">
              <a:xfrm>
                <a:off x="2341" y="167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4" name="Freeform 788"/>
              <p:cNvSpPr>
                <a:spLocks/>
              </p:cNvSpPr>
              <p:nvPr/>
            </p:nvSpPr>
            <p:spPr bwMode="auto">
              <a:xfrm>
                <a:off x="2359" y="1676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5" name="Freeform 789"/>
              <p:cNvSpPr>
                <a:spLocks/>
              </p:cNvSpPr>
              <p:nvPr/>
            </p:nvSpPr>
            <p:spPr bwMode="auto">
              <a:xfrm>
                <a:off x="2376" y="1678"/>
                <a:ext cx="11" cy="10"/>
              </a:xfrm>
              <a:custGeom>
                <a:avLst/>
                <a:gdLst>
                  <a:gd name="T0" fmla="*/ 1 w 8"/>
                  <a:gd name="T1" fmla="*/ 4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6" name="Freeform 790"/>
              <p:cNvSpPr>
                <a:spLocks/>
              </p:cNvSpPr>
              <p:nvPr/>
            </p:nvSpPr>
            <p:spPr bwMode="auto">
              <a:xfrm>
                <a:off x="2394" y="167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7" name="Freeform 791"/>
              <p:cNvSpPr>
                <a:spLocks/>
              </p:cNvSpPr>
              <p:nvPr/>
            </p:nvSpPr>
            <p:spPr bwMode="auto">
              <a:xfrm>
                <a:off x="2412" y="1681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8" name="Freeform 792"/>
              <p:cNvSpPr>
                <a:spLocks/>
              </p:cNvSpPr>
              <p:nvPr/>
            </p:nvSpPr>
            <p:spPr bwMode="auto">
              <a:xfrm>
                <a:off x="2430" y="168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9" name="Freeform 793"/>
              <p:cNvSpPr>
                <a:spLocks/>
              </p:cNvSpPr>
              <p:nvPr/>
            </p:nvSpPr>
            <p:spPr bwMode="auto">
              <a:xfrm>
                <a:off x="2448" y="168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0" name="Freeform 794"/>
              <p:cNvSpPr>
                <a:spLocks/>
              </p:cNvSpPr>
              <p:nvPr/>
            </p:nvSpPr>
            <p:spPr bwMode="auto">
              <a:xfrm>
                <a:off x="2464" y="1685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1" name="Freeform 795"/>
              <p:cNvSpPr>
                <a:spLocks/>
              </p:cNvSpPr>
              <p:nvPr/>
            </p:nvSpPr>
            <p:spPr bwMode="auto">
              <a:xfrm>
                <a:off x="2482" y="1686"/>
                <a:ext cx="12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2" name="Freeform 796"/>
              <p:cNvSpPr>
                <a:spLocks/>
              </p:cNvSpPr>
              <p:nvPr/>
            </p:nvSpPr>
            <p:spPr bwMode="auto">
              <a:xfrm>
                <a:off x="2500" y="168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3" name="Freeform 797"/>
              <p:cNvSpPr>
                <a:spLocks/>
              </p:cNvSpPr>
              <p:nvPr/>
            </p:nvSpPr>
            <p:spPr bwMode="auto">
              <a:xfrm>
                <a:off x="2518" y="168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4" name="Freeform 798"/>
              <p:cNvSpPr>
                <a:spLocks/>
              </p:cNvSpPr>
              <p:nvPr/>
            </p:nvSpPr>
            <p:spPr bwMode="auto">
              <a:xfrm>
                <a:off x="2536" y="169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5" name="Freeform 799"/>
              <p:cNvSpPr>
                <a:spLocks/>
              </p:cNvSpPr>
              <p:nvPr/>
            </p:nvSpPr>
            <p:spPr bwMode="auto">
              <a:xfrm>
                <a:off x="2553" y="1692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6" name="Freeform 800"/>
              <p:cNvSpPr>
                <a:spLocks/>
              </p:cNvSpPr>
              <p:nvPr/>
            </p:nvSpPr>
            <p:spPr bwMode="auto">
              <a:xfrm>
                <a:off x="2571" y="169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7" name="Freeform 801"/>
              <p:cNvSpPr>
                <a:spLocks/>
              </p:cNvSpPr>
              <p:nvPr/>
            </p:nvSpPr>
            <p:spPr bwMode="auto">
              <a:xfrm>
                <a:off x="2589" y="169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8" name="Freeform 802"/>
              <p:cNvSpPr>
                <a:spLocks/>
              </p:cNvSpPr>
              <p:nvPr/>
            </p:nvSpPr>
            <p:spPr bwMode="auto">
              <a:xfrm>
                <a:off x="2607" y="169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9" name="Freeform 803"/>
              <p:cNvSpPr>
                <a:spLocks/>
              </p:cNvSpPr>
              <p:nvPr/>
            </p:nvSpPr>
            <p:spPr bwMode="auto">
              <a:xfrm>
                <a:off x="2625" y="169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0" name="Freeform 804"/>
              <p:cNvSpPr>
                <a:spLocks/>
              </p:cNvSpPr>
              <p:nvPr/>
            </p:nvSpPr>
            <p:spPr bwMode="auto">
              <a:xfrm>
                <a:off x="2642" y="1699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1" name="Freeform 805"/>
              <p:cNvSpPr>
                <a:spLocks/>
              </p:cNvSpPr>
              <p:nvPr/>
            </p:nvSpPr>
            <p:spPr bwMode="auto">
              <a:xfrm>
                <a:off x="2660" y="170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2" name="Freeform 806"/>
              <p:cNvSpPr>
                <a:spLocks/>
              </p:cNvSpPr>
              <p:nvPr/>
            </p:nvSpPr>
            <p:spPr bwMode="auto">
              <a:xfrm>
                <a:off x="2678" y="170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3" name="Freeform 807"/>
              <p:cNvSpPr>
                <a:spLocks/>
              </p:cNvSpPr>
              <p:nvPr/>
            </p:nvSpPr>
            <p:spPr bwMode="auto">
              <a:xfrm>
                <a:off x="2696" y="170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1" name="Group 1009"/>
            <p:cNvGrpSpPr>
              <a:grpSpLocks/>
            </p:cNvGrpSpPr>
            <p:nvPr/>
          </p:nvGrpSpPr>
          <p:grpSpPr bwMode="auto">
            <a:xfrm>
              <a:off x="3419475" y="2705100"/>
              <a:ext cx="3606800" cy="357188"/>
              <a:chOff x="2154" y="1704"/>
              <a:chExt cx="2272" cy="225"/>
            </a:xfrm>
          </p:grpSpPr>
          <p:sp>
            <p:nvSpPr>
              <p:cNvPr id="2234" name="Freeform 809"/>
              <p:cNvSpPr>
                <a:spLocks/>
              </p:cNvSpPr>
              <p:nvPr/>
            </p:nvSpPr>
            <p:spPr bwMode="auto">
              <a:xfrm>
                <a:off x="2714" y="170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5" name="Freeform 810"/>
              <p:cNvSpPr>
                <a:spLocks/>
              </p:cNvSpPr>
              <p:nvPr/>
            </p:nvSpPr>
            <p:spPr bwMode="auto">
              <a:xfrm>
                <a:off x="2731" y="1706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6" name="Freeform 811"/>
              <p:cNvSpPr>
                <a:spLocks/>
              </p:cNvSpPr>
              <p:nvPr/>
            </p:nvSpPr>
            <p:spPr bwMode="auto">
              <a:xfrm>
                <a:off x="2749" y="170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7" name="Freeform 812"/>
              <p:cNvSpPr>
                <a:spLocks/>
              </p:cNvSpPr>
              <p:nvPr/>
            </p:nvSpPr>
            <p:spPr bwMode="auto">
              <a:xfrm>
                <a:off x="2767" y="170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8" name="Freeform 813"/>
              <p:cNvSpPr>
                <a:spLocks/>
              </p:cNvSpPr>
              <p:nvPr/>
            </p:nvSpPr>
            <p:spPr bwMode="auto">
              <a:xfrm>
                <a:off x="2785" y="1710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9" name="Freeform 814"/>
              <p:cNvSpPr>
                <a:spLocks/>
              </p:cNvSpPr>
              <p:nvPr/>
            </p:nvSpPr>
            <p:spPr bwMode="auto">
              <a:xfrm>
                <a:off x="2803" y="1711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0" name="Freeform 815"/>
              <p:cNvSpPr>
                <a:spLocks/>
              </p:cNvSpPr>
              <p:nvPr/>
            </p:nvSpPr>
            <p:spPr bwMode="auto">
              <a:xfrm>
                <a:off x="2819" y="171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1" name="Freeform 816"/>
              <p:cNvSpPr>
                <a:spLocks/>
              </p:cNvSpPr>
              <p:nvPr/>
            </p:nvSpPr>
            <p:spPr bwMode="auto">
              <a:xfrm>
                <a:off x="2837" y="171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2" name="Freeform 817"/>
              <p:cNvSpPr>
                <a:spLocks/>
              </p:cNvSpPr>
              <p:nvPr/>
            </p:nvSpPr>
            <p:spPr bwMode="auto">
              <a:xfrm>
                <a:off x="2855" y="171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3" name="Freeform 818"/>
              <p:cNvSpPr>
                <a:spLocks/>
              </p:cNvSpPr>
              <p:nvPr/>
            </p:nvSpPr>
            <p:spPr bwMode="auto">
              <a:xfrm>
                <a:off x="2873" y="171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4" name="Freeform 819"/>
              <p:cNvSpPr>
                <a:spLocks/>
              </p:cNvSpPr>
              <p:nvPr/>
            </p:nvSpPr>
            <p:spPr bwMode="auto">
              <a:xfrm>
                <a:off x="2890" y="1718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5" name="Freeform 820"/>
              <p:cNvSpPr>
                <a:spLocks/>
              </p:cNvSpPr>
              <p:nvPr/>
            </p:nvSpPr>
            <p:spPr bwMode="auto">
              <a:xfrm>
                <a:off x="2908" y="171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7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6" name="Freeform 821"/>
              <p:cNvSpPr>
                <a:spLocks/>
              </p:cNvSpPr>
              <p:nvPr/>
            </p:nvSpPr>
            <p:spPr bwMode="auto">
              <a:xfrm>
                <a:off x="2926" y="1719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7" name="Freeform 822"/>
              <p:cNvSpPr>
                <a:spLocks/>
              </p:cNvSpPr>
              <p:nvPr/>
            </p:nvSpPr>
            <p:spPr bwMode="auto">
              <a:xfrm>
                <a:off x="2944" y="172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8" name="Freeform 823"/>
              <p:cNvSpPr>
                <a:spLocks/>
              </p:cNvSpPr>
              <p:nvPr/>
            </p:nvSpPr>
            <p:spPr bwMode="auto">
              <a:xfrm>
                <a:off x="2962" y="172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9" name="Freeform 824"/>
              <p:cNvSpPr>
                <a:spLocks/>
              </p:cNvSpPr>
              <p:nvPr/>
            </p:nvSpPr>
            <p:spPr bwMode="auto">
              <a:xfrm>
                <a:off x="2979" y="1724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0" name="Freeform 825"/>
              <p:cNvSpPr>
                <a:spLocks/>
              </p:cNvSpPr>
              <p:nvPr/>
            </p:nvSpPr>
            <p:spPr bwMode="auto">
              <a:xfrm>
                <a:off x="2997" y="172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1" name="Freeform 826"/>
              <p:cNvSpPr>
                <a:spLocks/>
              </p:cNvSpPr>
              <p:nvPr/>
            </p:nvSpPr>
            <p:spPr bwMode="auto">
              <a:xfrm>
                <a:off x="3015" y="1726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2" name="Freeform 827"/>
              <p:cNvSpPr>
                <a:spLocks/>
              </p:cNvSpPr>
              <p:nvPr/>
            </p:nvSpPr>
            <p:spPr bwMode="auto">
              <a:xfrm>
                <a:off x="3033" y="172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3" name="Freeform 828"/>
              <p:cNvSpPr>
                <a:spLocks/>
              </p:cNvSpPr>
              <p:nvPr/>
            </p:nvSpPr>
            <p:spPr bwMode="auto">
              <a:xfrm>
                <a:off x="3051" y="172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4" name="Freeform 829"/>
              <p:cNvSpPr>
                <a:spLocks/>
              </p:cNvSpPr>
              <p:nvPr/>
            </p:nvSpPr>
            <p:spPr bwMode="auto">
              <a:xfrm>
                <a:off x="3067" y="1731"/>
                <a:ext cx="12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5" name="Freeform 830"/>
              <p:cNvSpPr>
                <a:spLocks/>
              </p:cNvSpPr>
              <p:nvPr/>
            </p:nvSpPr>
            <p:spPr bwMode="auto">
              <a:xfrm>
                <a:off x="3085" y="1732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6" name="Freeform 831"/>
              <p:cNvSpPr>
                <a:spLocks/>
              </p:cNvSpPr>
              <p:nvPr/>
            </p:nvSpPr>
            <p:spPr bwMode="auto">
              <a:xfrm>
                <a:off x="3104" y="173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7" name="Freeform 832"/>
              <p:cNvSpPr>
                <a:spLocks/>
              </p:cNvSpPr>
              <p:nvPr/>
            </p:nvSpPr>
            <p:spPr bwMode="auto">
              <a:xfrm>
                <a:off x="3122" y="1735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8" name="Freeform 833"/>
              <p:cNvSpPr>
                <a:spLocks/>
              </p:cNvSpPr>
              <p:nvPr/>
            </p:nvSpPr>
            <p:spPr bwMode="auto">
              <a:xfrm>
                <a:off x="3140" y="1736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9" name="Freeform 834"/>
              <p:cNvSpPr>
                <a:spLocks/>
              </p:cNvSpPr>
              <p:nvPr/>
            </p:nvSpPr>
            <p:spPr bwMode="auto">
              <a:xfrm>
                <a:off x="3156" y="1737"/>
                <a:ext cx="11" cy="12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0" name="Freeform 835"/>
              <p:cNvSpPr>
                <a:spLocks/>
              </p:cNvSpPr>
              <p:nvPr/>
            </p:nvSpPr>
            <p:spPr bwMode="auto">
              <a:xfrm>
                <a:off x="3174" y="173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1" name="Freeform 836"/>
              <p:cNvSpPr>
                <a:spLocks/>
              </p:cNvSpPr>
              <p:nvPr/>
            </p:nvSpPr>
            <p:spPr bwMode="auto">
              <a:xfrm>
                <a:off x="3192" y="174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2" name="Freeform 837"/>
              <p:cNvSpPr>
                <a:spLocks/>
              </p:cNvSpPr>
              <p:nvPr/>
            </p:nvSpPr>
            <p:spPr bwMode="auto">
              <a:xfrm>
                <a:off x="3210" y="174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3" name="Freeform 838"/>
              <p:cNvSpPr>
                <a:spLocks/>
              </p:cNvSpPr>
              <p:nvPr/>
            </p:nvSpPr>
            <p:spPr bwMode="auto">
              <a:xfrm>
                <a:off x="3228" y="174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4" name="Freeform 839"/>
              <p:cNvSpPr>
                <a:spLocks/>
              </p:cNvSpPr>
              <p:nvPr/>
            </p:nvSpPr>
            <p:spPr bwMode="auto">
              <a:xfrm>
                <a:off x="3245" y="174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5" name="Freeform 840"/>
              <p:cNvSpPr>
                <a:spLocks/>
              </p:cNvSpPr>
              <p:nvPr/>
            </p:nvSpPr>
            <p:spPr bwMode="auto">
              <a:xfrm>
                <a:off x="3263" y="174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6" name="Freeform 841"/>
              <p:cNvSpPr>
                <a:spLocks/>
              </p:cNvSpPr>
              <p:nvPr/>
            </p:nvSpPr>
            <p:spPr bwMode="auto">
              <a:xfrm>
                <a:off x="3281" y="174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7" name="Freeform 842"/>
              <p:cNvSpPr>
                <a:spLocks/>
              </p:cNvSpPr>
              <p:nvPr/>
            </p:nvSpPr>
            <p:spPr bwMode="auto">
              <a:xfrm>
                <a:off x="3299" y="174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8" name="Freeform 843"/>
              <p:cNvSpPr>
                <a:spLocks/>
              </p:cNvSpPr>
              <p:nvPr/>
            </p:nvSpPr>
            <p:spPr bwMode="auto">
              <a:xfrm>
                <a:off x="3317" y="175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9" name="Freeform 844"/>
              <p:cNvSpPr>
                <a:spLocks/>
              </p:cNvSpPr>
              <p:nvPr/>
            </p:nvSpPr>
            <p:spPr bwMode="auto">
              <a:xfrm>
                <a:off x="3334" y="175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0" name="Freeform 845"/>
              <p:cNvSpPr>
                <a:spLocks/>
              </p:cNvSpPr>
              <p:nvPr/>
            </p:nvSpPr>
            <p:spPr bwMode="auto">
              <a:xfrm>
                <a:off x="3352" y="1753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1" name="Freeform 846"/>
              <p:cNvSpPr>
                <a:spLocks/>
              </p:cNvSpPr>
              <p:nvPr/>
            </p:nvSpPr>
            <p:spPr bwMode="auto">
              <a:xfrm>
                <a:off x="3370" y="1754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2" name="Freeform 847"/>
              <p:cNvSpPr>
                <a:spLocks/>
              </p:cNvSpPr>
              <p:nvPr/>
            </p:nvSpPr>
            <p:spPr bwMode="auto">
              <a:xfrm>
                <a:off x="3388" y="175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3" name="Freeform 848"/>
              <p:cNvSpPr>
                <a:spLocks/>
              </p:cNvSpPr>
              <p:nvPr/>
            </p:nvSpPr>
            <p:spPr bwMode="auto">
              <a:xfrm>
                <a:off x="3404" y="1757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4" name="Freeform 849"/>
              <p:cNvSpPr>
                <a:spLocks/>
              </p:cNvSpPr>
              <p:nvPr/>
            </p:nvSpPr>
            <p:spPr bwMode="auto">
              <a:xfrm>
                <a:off x="3422" y="175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5" name="Freeform 850"/>
              <p:cNvSpPr>
                <a:spLocks/>
              </p:cNvSpPr>
              <p:nvPr/>
            </p:nvSpPr>
            <p:spPr bwMode="auto">
              <a:xfrm>
                <a:off x="3440" y="176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6" name="Freeform 851"/>
              <p:cNvSpPr>
                <a:spLocks/>
              </p:cNvSpPr>
              <p:nvPr/>
            </p:nvSpPr>
            <p:spPr bwMode="auto">
              <a:xfrm>
                <a:off x="3458" y="176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7" name="Freeform 852"/>
              <p:cNvSpPr>
                <a:spLocks/>
              </p:cNvSpPr>
              <p:nvPr/>
            </p:nvSpPr>
            <p:spPr bwMode="auto">
              <a:xfrm>
                <a:off x="3476" y="176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8" name="Freeform 853"/>
              <p:cNvSpPr>
                <a:spLocks/>
              </p:cNvSpPr>
              <p:nvPr/>
            </p:nvSpPr>
            <p:spPr bwMode="auto">
              <a:xfrm>
                <a:off x="3493" y="1764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9" name="Freeform 854"/>
              <p:cNvSpPr>
                <a:spLocks/>
              </p:cNvSpPr>
              <p:nvPr/>
            </p:nvSpPr>
            <p:spPr bwMode="auto">
              <a:xfrm>
                <a:off x="3511" y="176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0" name="Freeform 855"/>
              <p:cNvSpPr>
                <a:spLocks/>
              </p:cNvSpPr>
              <p:nvPr/>
            </p:nvSpPr>
            <p:spPr bwMode="auto">
              <a:xfrm>
                <a:off x="3529" y="176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1" name="Freeform 856"/>
              <p:cNvSpPr>
                <a:spLocks/>
              </p:cNvSpPr>
              <p:nvPr/>
            </p:nvSpPr>
            <p:spPr bwMode="auto">
              <a:xfrm>
                <a:off x="3547" y="176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2" name="Freeform 857"/>
              <p:cNvSpPr>
                <a:spLocks/>
              </p:cNvSpPr>
              <p:nvPr/>
            </p:nvSpPr>
            <p:spPr bwMode="auto">
              <a:xfrm>
                <a:off x="3565" y="176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3" name="Freeform 858"/>
              <p:cNvSpPr>
                <a:spLocks/>
              </p:cNvSpPr>
              <p:nvPr/>
            </p:nvSpPr>
            <p:spPr bwMode="auto">
              <a:xfrm>
                <a:off x="3582" y="1771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4" name="Freeform 859"/>
              <p:cNvSpPr>
                <a:spLocks/>
              </p:cNvSpPr>
              <p:nvPr/>
            </p:nvSpPr>
            <p:spPr bwMode="auto">
              <a:xfrm>
                <a:off x="3600" y="177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5" name="Freeform 860"/>
              <p:cNvSpPr>
                <a:spLocks/>
              </p:cNvSpPr>
              <p:nvPr/>
            </p:nvSpPr>
            <p:spPr bwMode="auto">
              <a:xfrm>
                <a:off x="3618" y="177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6" name="Freeform 861"/>
              <p:cNvSpPr>
                <a:spLocks/>
              </p:cNvSpPr>
              <p:nvPr/>
            </p:nvSpPr>
            <p:spPr bwMode="auto">
              <a:xfrm>
                <a:off x="3636" y="177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7" name="Freeform 862"/>
              <p:cNvSpPr>
                <a:spLocks/>
              </p:cNvSpPr>
              <p:nvPr/>
            </p:nvSpPr>
            <p:spPr bwMode="auto">
              <a:xfrm>
                <a:off x="3654" y="177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8" name="Freeform 863"/>
              <p:cNvSpPr>
                <a:spLocks/>
              </p:cNvSpPr>
              <p:nvPr/>
            </p:nvSpPr>
            <p:spPr bwMode="auto">
              <a:xfrm>
                <a:off x="3671" y="1778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9" name="Freeform 864"/>
              <p:cNvSpPr>
                <a:spLocks/>
              </p:cNvSpPr>
              <p:nvPr/>
            </p:nvSpPr>
            <p:spPr bwMode="auto">
              <a:xfrm>
                <a:off x="3689" y="177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0" name="Freeform 865"/>
              <p:cNvSpPr>
                <a:spLocks/>
              </p:cNvSpPr>
              <p:nvPr/>
            </p:nvSpPr>
            <p:spPr bwMode="auto">
              <a:xfrm>
                <a:off x="3707" y="178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1" name="Freeform 866"/>
              <p:cNvSpPr>
                <a:spLocks/>
              </p:cNvSpPr>
              <p:nvPr/>
            </p:nvSpPr>
            <p:spPr bwMode="auto">
              <a:xfrm>
                <a:off x="3725" y="1782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2" name="Freeform 867"/>
              <p:cNvSpPr>
                <a:spLocks/>
              </p:cNvSpPr>
              <p:nvPr/>
            </p:nvSpPr>
            <p:spPr bwMode="auto">
              <a:xfrm>
                <a:off x="3743" y="178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3" name="Freeform 868"/>
              <p:cNvSpPr>
                <a:spLocks/>
              </p:cNvSpPr>
              <p:nvPr/>
            </p:nvSpPr>
            <p:spPr bwMode="auto">
              <a:xfrm>
                <a:off x="3759" y="1785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4" name="Freeform 869"/>
              <p:cNvSpPr>
                <a:spLocks/>
              </p:cNvSpPr>
              <p:nvPr/>
            </p:nvSpPr>
            <p:spPr bwMode="auto">
              <a:xfrm>
                <a:off x="3777" y="178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5" name="Freeform 870"/>
              <p:cNvSpPr>
                <a:spLocks/>
              </p:cNvSpPr>
              <p:nvPr/>
            </p:nvSpPr>
            <p:spPr bwMode="auto">
              <a:xfrm>
                <a:off x="3795" y="178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6" name="Freeform 871"/>
              <p:cNvSpPr>
                <a:spLocks/>
              </p:cNvSpPr>
              <p:nvPr/>
            </p:nvSpPr>
            <p:spPr bwMode="auto">
              <a:xfrm>
                <a:off x="3813" y="178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7" name="Freeform 872"/>
              <p:cNvSpPr>
                <a:spLocks/>
              </p:cNvSpPr>
              <p:nvPr/>
            </p:nvSpPr>
            <p:spPr bwMode="auto">
              <a:xfrm>
                <a:off x="3831" y="179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8" name="Freeform 873"/>
              <p:cNvSpPr>
                <a:spLocks/>
              </p:cNvSpPr>
              <p:nvPr/>
            </p:nvSpPr>
            <p:spPr bwMode="auto">
              <a:xfrm>
                <a:off x="3848" y="179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9" name="Freeform 874"/>
              <p:cNvSpPr>
                <a:spLocks/>
              </p:cNvSpPr>
              <p:nvPr/>
            </p:nvSpPr>
            <p:spPr bwMode="auto">
              <a:xfrm>
                <a:off x="3866" y="1791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0" name="Freeform 875"/>
              <p:cNvSpPr>
                <a:spLocks/>
              </p:cNvSpPr>
              <p:nvPr/>
            </p:nvSpPr>
            <p:spPr bwMode="auto">
              <a:xfrm>
                <a:off x="3884" y="179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1" name="Freeform 876"/>
              <p:cNvSpPr>
                <a:spLocks/>
              </p:cNvSpPr>
              <p:nvPr/>
            </p:nvSpPr>
            <p:spPr bwMode="auto">
              <a:xfrm>
                <a:off x="3902" y="179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2" name="Freeform 877"/>
              <p:cNvSpPr>
                <a:spLocks/>
              </p:cNvSpPr>
              <p:nvPr/>
            </p:nvSpPr>
            <p:spPr bwMode="auto">
              <a:xfrm>
                <a:off x="3919" y="179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3" name="Freeform 878"/>
              <p:cNvSpPr>
                <a:spLocks/>
              </p:cNvSpPr>
              <p:nvPr/>
            </p:nvSpPr>
            <p:spPr bwMode="auto">
              <a:xfrm>
                <a:off x="3937" y="179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4" name="Freeform 879"/>
              <p:cNvSpPr>
                <a:spLocks/>
              </p:cNvSpPr>
              <p:nvPr/>
            </p:nvSpPr>
            <p:spPr bwMode="auto">
              <a:xfrm>
                <a:off x="3955" y="179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5" name="Freeform 880"/>
              <p:cNvSpPr>
                <a:spLocks/>
              </p:cNvSpPr>
              <p:nvPr/>
            </p:nvSpPr>
            <p:spPr bwMode="auto">
              <a:xfrm>
                <a:off x="3973" y="180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6" name="Freeform 881"/>
              <p:cNvSpPr>
                <a:spLocks/>
              </p:cNvSpPr>
              <p:nvPr/>
            </p:nvSpPr>
            <p:spPr bwMode="auto">
              <a:xfrm>
                <a:off x="3991" y="180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7" name="Freeform 882"/>
              <p:cNvSpPr>
                <a:spLocks/>
              </p:cNvSpPr>
              <p:nvPr/>
            </p:nvSpPr>
            <p:spPr bwMode="auto">
              <a:xfrm>
                <a:off x="4007" y="1803"/>
                <a:ext cx="12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8" name="Freeform 883"/>
              <p:cNvSpPr>
                <a:spLocks/>
              </p:cNvSpPr>
              <p:nvPr/>
            </p:nvSpPr>
            <p:spPr bwMode="auto">
              <a:xfrm>
                <a:off x="4025" y="1804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9" name="Freeform 884"/>
              <p:cNvSpPr>
                <a:spLocks/>
              </p:cNvSpPr>
              <p:nvPr/>
            </p:nvSpPr>
            <p:spPr bwMode="auto">
              <a:xfrm>
                <a:off x="4043" y="180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0" name="Freeform 885"/>
              <p:cNvSpPr>
                <a:spLocks/>
              </p:cNvSpPr>
              <p:nvPr/>
            </p:nvSpPr>
            <p:spPr bwMode="auto">
              <a:xfrm>
                <a:off x="4062" y="1807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1" name="Freeform 886"/>
              <p:cNvSpPr>
                <a:spLocks/>
              </p:cNvSpPr>
              <p:nvPr/>
            </p:nvSpPr>
            <p:spPr bwMode="auto">
              <a:xfrm>
                <a:off x="4080" y="180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2" name="Freeform 887"/>
              <p:cNvSpPr>
                <a:spLocks/>
              </p:cNvSpPr>
              <p:nvPr/>
            </p:nvSpPr>
            <p:spPr bwMode="auto">
              <a:xfrm>
                <a:off x="4096" y="1809"/>
                <a:ext cx="11" cy="12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3" name="Freeform 888"/>
              <p:cNvSpPr>
                <a:spLocks/>
              </p:cNvSpPr>
              <p:nvPr/>
            </p:nvSpPr>
            <p:spPr bwMode="auto">
              <a:xfrm>
                <a:off x="4114" y="181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4" name="Freeform 889"/>
              <p:cNvSpPr>
                <a:spLocks/>
              </p:cNvSpPr>
              <p:nvPr/>
            </p:nvSpPr>
            <p:spPr bwMode="auto">
              <a:xfrm>
                <a:off x="4132" y="181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5" name="Freeform 890"/>
              <p:cNvSpPr>
                <a:spLocks/>
              </p:cNvSpPr>
              <p:nvPr/>
            </p:nvSpPr>
            <p:spPr bwMode="auto">
              <a:xfrm>
                <a:off x="4150" y="181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6" name="Freeform 891"/>
              <p:cNvSpPr>
                <a:spLocks/>
              </p:cNvSpPr>
              <p:nvPr/>
            </p:nvSpPr>
            <p:spPr bwMode="auto">
              <a:xfrm>
                <a:off x="4168" y="181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7" name="Freeform 892"/>
              <p:cNvSpPr>
                <a:spLocks/>
              </p:cNvSpPr>
              <p:nvPr/>
            </p:nvSpPr>
            <p:spPr bwMode="auto">
              <a:xfrm>
                <a:off x="4185" y="1816"/>
                <a:ext cx="11" cy="12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8" name="Freeform 893"/>
              <p:cNvSpPr>
                <a:spLocks/>
              </p:cNvSpPr>
              <p:nvPr/>
            </p:nvSpPr>
            <p:spPr bwMode="auto">
              <a:xfrm>
                <a:off x="4203" y="181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9" name="Freeform 894"/>
              <p:cNvSpPr>
                <a:spLocks/>
              </p:cNvSpPr>
              <p:nvPr/>
            </p:nvSpPr>
            <p:spPr bwMode="auto">
              <a:xfrm>
                <a:off x="4221" y="181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0" name="Freeform 895"/>
              <p:cNvSpPr>
                <a:spLocks/>
              </p:cNvSpPr>
              <p:nvPr/>
            </p:nvSpPr>
            <p:spPr bwMode="auto">
              <a:xfrm>
                <a:off x="4239" y="182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1" name="Freeform 896"/>
              <p:cNvSpPr>
                <a:spLocks/>
              </p:cNvSpPr>
              <p:nvPr/>
            </p:nvSpPr>
            <p:spPr bwMode="auto">
              <a:xfrm>
                <a:off x="4257" y="182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2" name="Freeform 897"/>
              <p:cNvSpPr>
                <a:spLocks/>
              </p:cNvSpPr>
              <p:nvPr/>
            </p:nvSpPr>
            <p:spPr bwMode="auto">
              <a:xfrm>
                <a:off x="4274" y="1823"/>
                <a:ext cx="11" cy="10"/>
              </a:xfrm>
              <a:custGeom>
                <a:avLst/>
                <a:gdLst>
                  <a:gd name="T0" fmla="*/ 1 w 8"/>
                  <a:gd name="T1" fmla="*/ 4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3" name="Freeform 898"/>
              <p:cNvSpPr>
                <a:spLocks/>
              </p:cNvSpPr>
              <p:nvPr/>
            </p:nvSpPr>
            <p:spPr bwMode="auto">
              <a:xfrm>
                <a:off x="4292" y="1825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4" name="Freeform 899"/>
              <p:cNvSpPr>
                <a:spLocks/>
              </p:cNvSpPr>
              <p:nvPr/>
            </p:nvSpPr>
            <p:spPr bwMode="auto">
              <a:xfrm>
                <a:off x="4310" y="1826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5" name="Freeform 900"/>
              <p:cNvSpPr>
                <a:spLocks/>
              </p:cNvSpPr>
              <p:nvPr/>
            </p:nvSpPr>
            <p:spPr bwMode="auto">
              <a:xfrm>
                <a:off x="4328" y="1828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6" name="Freeform 901"/>
              <p:cNvSpPr>
                <a:spLocks/>
              </p:cNvSpPr>
              <p:nvPr/>
            </p:nvSpPr>
            <p:spPr bwMode="auto">
              <a:xfrm>
                <a:off x="4346" y="1829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7" name="Freeform 902"/>
              <p:cNvSpPr>
                <a:spLocks/>
              </p:cNvSpPr>
              <p:nvPr/>
            </p:nvSpPr>
            <p:spPr bwMode="auto">
              <a:xfrm>
                <a:off x="4362" y="183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8" name="Freeform 903"/>
              <p:cNvSpPr>
                <a:spLocks/>
              </p:cNvSpPr>
              <p:nvPr/>
            </p:nvSpPr>
            <p:spPr bwMode="auto">
              <a:xfrm>
                <a:off x="4380" y="183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9" name="Freeform 904"/>
              <p:cNvSpPr>
                <a:spLocks/>
              </p:cNvSpPr>
              <p:nvPr/>
            </p:nvSpPr>
            <p:spPr bwMode="auto">
              <a:xfrm>
                <a:off x="4398" y="183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0" name="Freeform 905"/>
              <p:cNvSpPr>
                <a:spLocks/>
              </p:cNvSpPr>
              <p:nvPr/>
            </p:nvSpPr>
            <p:spPr bwMode="auto">
              <a:xfrm>
                <a:off x="4416" y="183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1" name="Freeform 906"/>
              <p:cNvSpPr>
                <a:spLocks/>
              </p:cNvSpPr>
              <p:nvPr/>
            </p:nvSpPr>
            <p:spPr bwMode="auto">
              <a:xfrm>
                <a:off x="2154" y="1780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2" name="Freeform 907"/>
              <p:cNvSpPr>
                <a:spLocks/>
              </p:cNvSpPr>
              <p:nvPr/>
            </p:nvSpPr>
            <p:spPr bwMode="auto">
              <a:xfrm>
                <a:off x="2172" y="1782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3" name="Freeform 908"/>
              <p:cNvSpPr>
                <a:spLocks/>
              </p:cNvSpPr>
              <p:nvPr/>
            </p:nvSpPr>
            <p:spPr bwMode="auto">
              <a:xfrm>
                <a:off x="2190" y="178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4" name="Freeform 909"/>
              <p:cNvSpPr>
                <a:spLocks/>
              </p:cNvSpPr>
              <p:nvPr/>
            </p:nvSpPr>
            <p:spPr bwMode="auto">
              <a:xfrm>
                <a:off x="2208" y="178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5" name="Freeform 910"/>
              <p:cNvSpPr>
                <a:spLocks/>
              </p:cNvSpPr>
              <p:nvPr/>
            </p:nvSpPr>
            <p:spPr bwMode="auto">
              <a:xfrm>
                <a:off x="2226" y="178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6" name="Freeform 911"/>
              <p:cNvSpPr>
                <a:spLocks/>
              </p:cNvSpPr>
              <p:nvPr/>
            </p:nvSpPr>
            <p:spPr bwMode="auto">
              <a:xfrm>
                <a:off x="2243" y="178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7" name="Freeform 912"/>
              <p:cNvSpPr>
                <a:spLocks/>
              </p:cNvSpPr>
              <p:nvPr/>
            </p:nvSpPr>
            <p:spPr bwMode="auto">
              <a:xfrm>
                <a:off x="2261" y="178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8" name="Freeform 913"/>
              <p:cNvSpPr>
                <a:spLocks/>
              </p:cNvSpPr>
              <p:nvPr/>
            </p:nvSpPr>
            <p:spPr bwMode="auto">
              <a:xfrm>
                <a:off x="2279" y="178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9" name="Freeform 914"/>
              <p:cNvSpPr>
                <a:spLocks/>
              </p:cNvSpPr>
              <p:nvPr/>
            </p:nvSpPr>
            <p:spPr bwMode="auto">
              <a:xfrm>
                <a:off x="2297" y="179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0" name="Freeform 915"/>
              <p:cNvSpPr>
                <a:spLocks/>
              </p:cNvSpPr>
              <p:nvPr/>
            </p:nvSpPr>
            <p:spPr bwMode="auto">
              <a:xfrm>
                <a:off x="2315" y="1791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1" name="Freeform 916"/>
              <p:cNvSpPr>
                <a:spLocks/>
              </p:cNvSpPr>
              <p:nvPr/>
            </p:nvSpPr>
            <p:spPr bwMode="auto">
              <a:xfrm>
                <a:off x="2331" y="179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2" name="Freeform 917"/>
              <p:cNvSpPr>
                <a:spLocks/>
              </p:cNvSpPr>
              <p:nvPr/>
            </p:nvSpPr>
            <p:spPr bwMode="auto">
              <a:xfrm>
                <a:off x="2349" y="179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3" name="Freeform 918"/>
              <p:cNvSpPr>
                <a:spLocks/>
              </p:cNvSpPr>
              <p:nvPr/>
            </p:nvSpPr>
            <p:spPr bwMode="auto">
              <a:xfrm>
                <a:off x="2367" y="179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4" name="Freeform 919"/>
              <p:cNvSpPr>
                <a:spLocks/>
              </p:cNvSpPr>
              <p:nvPr/>
            </p:nvSpPr>
            <p:spPr bwMode="auto">
              <a:xfrm>
                <a:off x="2385" y="179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5" name="Freeform 920"/>
              <p:cNvSpPr>
                <a:spLocks/>
              </p:cNvSpPr>
              <p:nvPr/>
            </p:nvSpPr>
            <p:spPr bwMode="auto">
              <a:xfrm>
                <a:off x="2403" y="179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6" name="Freeform 921"/>
              <p:cNvSpPr>
                <a:spLocks/>
              </p:cNvSpPr>
              <p:nvPr/>
            </p:nvSpPr>
            <p:spPr bwMode="auto">
              <a:xfrm>
                <a:off x="2420" y="180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7" name="Freeform 922"/>
              <p:cNvSpPr>
                <a:spLocks/>
              </p:cNvSpPr>
              <p:nvPr/>
            </p:nvSpPr>
            <p:spPr bwMode="auto">
              <a:xfrm>
                <a:off x="2438" y="180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3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8" name="Freeform 923"/>
              <p:cNvSpPr>
                <a:spLocks/>
              </p:cNvSpPr>
              <p:nvPr/>
            </p:nvSpPr>
            <p:spPr bwMode="auto">
              <a:xfrm>
                <a:off x="2456" y="180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9" name="Freeform 924"/>
              <p:cNvSpPr>
                <a:spLocks/>
              </p:cNvSpPr>
              <p:nvPr/>
            </p:nvSpPr>
            <p:spPr bwMode="auto">
              <a:xfrm>
                <a:off x="2474" y="180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0" name="Freeform 925"/>
              <p:cNvSpPr>
                <a:spLocks/>
              </p:cNvSpPr>
              <p:nvPr/>
            </p:nvSpPr>
            <p:spPr bwMode="auto">
              <a:xfrm>
                <a:off x="2491" y="1805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1" name="Freeform 926"/>
              <p:cNvSpPr>
                <a:spLocks/>
              </p:cNvSpPr>
              <p:nvPr/>
            </p:nvSpPr>
            <p:spPr bwMode="auto">
              <a:xfrm>
                <a:off x="2509" y="180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2" name="Freeform 927"/>
              <p:cNvSpPr>
                <a:spLocks/>
              </p:cNvSpPr>
              <p:nvPr/>
            </p:nvSpPr>
            <p:spPr bwMode="auto">
              <a:xfrm>
                <a:off x="2527" y="180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3" name="Freeform 928"/>
              <p:cNvSpPr>
                <a:spLocks/>
              </p:cNvSpPr>
              <p:nvPr/>
            </p:nvSpPr>
            <p:spPr bwMode="auto">
              <a:xfrm>
                <a:off x="2545" y="1809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4" name="Freeform 929"/>
              <p:cNvSpPr>
                <a:spLocks/>
              </p:cNvSpPr>
              <p:nvPr/>
            </p:nvSpPr>
            <p:spPr bwMode="auto">
              <a:xfrm>
                <a:off x="2563" y="181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5" name="Freeform 930"/>
              <p:cNvSpPr>
                <a:spLocks/>
              </p:cNvSpPr>
              <p:nvPr/>
            </p:nvSpPr>
            <p:spPr bwMode="auto">
              <a:xfrm>
                <a:off x="2579" y="1812"/>
                <a:ext cx="12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6" name="Freeform 931"/>
              <p:cNvSpPr>
                <a:spLocks/>
              </p:cNvSpPr>
              <p:nvPr/>
            </p:nvSpPr>
            <p:spPr bwMode="auto">
              <a:xfrm>
                <a:off x="2597" y="1814"/>
                <a:ext cx="12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7" name="Freeform 932"/>
              <p:cNvSpPr>
                <a:spLocks/>
              </p:cNvSpPr>
              <p:nvPr/>
            </p:nvSpPr>
            <p:spPr bwMode="auto">
              <a:xfrm>
                <a:off x="2616" y="181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8" name="Freeform 933"/>
              <p:cNvSpPr>
                <a:spLocks/>
              </p:cNvSpPr>
              <p:nvPr/>
            </p:nvSpPr>
            <p:spPr bwMode="auto">
              <a:xfrm>
                <a:off x="2634" y="1816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9" name="Freeform 934"/>
              <p:cNvSpPr>
                <a:spLocks/>
              </p:cNvSpPr>
              <p:nvPr/>
            </p:nvSpPr>
            <p:spPr bwMode="auto">
              <a:xfrm>
                <a:off x="2652" y="181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0" name="Freeform 935"/>
              <p:cNvSpPr>
                <a:spLocks/>
              </p:cNvSpPr>
              <p:nvPr/>
            </p:nvSpPr>
            <p:spPr bwMode="auto">
              <a:xfrm>
                <a:off x="2668" y="181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1" name="Freeform 936"/>
              <p:cNvSpPr>
                <a:spLocks/>
              </p:cNvSpPr>
              <p:nvPr/>
            </p:nvSpPr>
            <p:spPr bwMode="auto">
              <a:xfrm>
                <a:off x="2686" y="1821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2" name="Freeform 937"/>
              <p:cNvSpPr>
                <a:spLocks/>
              </p:cNvSpPr>
              <p:nvPr/>
            </p:nvSpPr>
            <p:spPr bwMode="auto">
              <a:xfrm>
                <a:off x="2704" y="182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3" name="Freeform 938"/>
              <p:cNvSpPr>
                <a:spLocks/>
              </p:cNvSpPr>
              <p:nvPr/>
            </p:nvSpPr>
            <p:spPr bwMode="auto">
              <a:xfrm>
                <a:off x="2722" y="182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4" name="Freeform 939"/>
              <p:cNvSpPr>
                <a:spLocks/>
              </p:cNvSpPr>
              <p:nvPr/>
            </p:nvSpPr>
            <p:spPr bwMode="auto">
              <a:xfrm>
                <a:off x="2740" y="182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5" name="Freeform 940"/>
              <p:cNvSpPr>
                <a:spLocks/>
              </p:cNvSpPr>
              <p:nvPr/>
            </p:nvSpPr>
            <p:spPr bwMode="auto">
              <a:xfrm>
                <a:off x="2757" y="1826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6" name="Freeform 941"/>
              <p:cNvSpPr>
                <a:spLocks/>
              </p:cNvSpPr>
              <p:nvPr/>
            </p:nvSpPr>
            <p:spPr bwMode="auto">
              <a:xfrm>
                <a:off x="2775" y="1828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7" name="Freeform 942"/>
              <p:cNvSpPr>
                <a:spLocks/>
              </p:cNvSpPr>
              <p:nvPr/>
            </p:nvSpPr>
            <p:spPr bwMode="auto">
              <a:xfrm>
                <a:off x="2793" y="182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8" name="Freeform 943"/>
              <p:cNvSpPr>
                <a:spLocks/>
              </p:cNvSpPr>
              <p:nvPr/>
            </p:nvSpPr>
            <p:spPr bwMode="auto">
              <a:xfrm>
                <a:off x="2811" y="183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9" name="Freeform 944"/>
              <p:cNvSpPr>
                <a:spLocks/>
              </p:cNvSpPr>
              <p:nvPr/>
            </p:nvSpPr>
            <p:spPr bwMode="auto">
              <a:xfrm>
                <a:off x="2829" y="183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0" name="Freeform 945"/>
              <p:cNvSpPr>
                <a:spLocks/>
              </p:cNvSpPr>
              <p:nvPr/>
            </p:nvSpPr>
            <p:spPr bwMode="auto">
              <a:xfrm>
                <a:off x="2846" y="1833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1" name="Freeform 946"/>
              <p:cNvSpPr>
                <a:spLocks/>
              </p:cNvSpPr>
              <p:nvPr/>
            </p:nvSpPr>
            <p:spPr bwMode="auto">
              <a:xfrm>
                <a:off x="2864" y="183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2" name="Freeform 947"/>
              <p:cNvSpPr>
                <a:spLocks/>
              </p:cNvSpPr>
              <p:nvPr/>
            </p:nvSpPr>
            <p:spPr bwMode="auto">
              <a:xfrm>
                <a:off x="2882" y="1836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3" name="Freeform 948"/>
              <p:cNvSpPr>
                <a:spLocks/>
              </p:cNvSpPr>
              <p:nvPr/>
            </p:nvSpPr>
            <p:spPr bwMode="auto">
              <a:xfrm>
                <a:off x="2900" y="183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4" name="Freeform 949"/>
              <p:cNvSpPr>
                <a:spLocks/>
              </p:cNvSpPr>
              <p:nvPr/>
            </p:nvSpPr>
            <p:spPr bwMode="auto">
              <a:xfrm>
                <a:off x="2918" y="1839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5" name="Freeform 950"/>
              <p:cNvSpPr>
                <a:spLocks/>
              </p:cNvSpPr>
              <p:nvPr/>
            </p:nvSpPr>
            <p:spPr bwMode="auto">
              <a:xfrm>
                <a:off x="2934" y="184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6" name="Freeform 951"/>
              <p:cNvSpPr>
                <a:spLocks/>
              </p:cNvSpPr>
              <p:nvPr/>
            </p:nvSpPr>
            <p:spPr bwMode="auto">
              <a:xfrm>
                <a:off x="2952" y="184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3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7" name="Freeform 952"/>
              <p:cNvSpPr>
                <a:spLocks/>
              </p:cNvSpPr>
              <p:nvPr/>
            </p:nvSpPr>
            <p:spPr bwMode="auto">
              <a:xfrm>
                <a:off x="2970" y="184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8" name="Freeform 953"/>
              <p:cNvSpPr>
                <a:spLocks/>
              </p:cNvSpPr>
              <p:nvPr/>
            </p:nvSpPr>
            <p:spPr bwMode="auto">
              <a:xfrm>
                <a:off x="2988" y="184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9" name="Freeform 954"/>
              <p:cNvSpPr>
                <a:spLocks/>
              </p:cNvSpPr>
              <p:nvPr/>
            </p:nvSpPr>
            <p:spPr bwMode="auto">
              <a:xfrm>
                <a:off x="3005" y="1846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0" name="Freeform 955"/>
              <p:cNvSpPr>
                <a:spLocks/>
              </p:cNvSpPr>
              <p:nvPr/>
            </p:nvSpPr>
            <p:spPr bwMode="auto">
              <a:xfrm>
                <a:off x="3023" y="184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1" name="Freeform 956"/>
              <p:cNvSpPr>
                <a:spLocks/>
              </p:cNvSpPr>
              <p:nvPr/>
            </p:nvSpPr>
            <p:spPr bwMode="auto">
              <a:xfrm>
                <a:off x="3041" y="184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2" name="Freeform 957"/>
              <p:cNvSpPr>
                <a:spLocks/>
              </p:cNvSpPr>
              <p:nvPr/>
            </p:nvSpPr>
            <p:spPr bwMode="auto">
              <a:xfrm>
                <a:off x="3059" y="185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3" name="Freeform 958"/>
              <p:cNvSpPr>
                <a:spLocks/>
              </p:cNvSpPr>
              <p:nvPr/>
            </p:nvSpPr>
            <p:spPr bwMode="auto">
              <a:xfrm>
                <a:off x="3077" y="185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4" name="Freeform 959"/>
              <p:cNvSpPr>
                <a:spLocks/>
              </p:cNvSpPr>
              <p:nvPr/>
            </p:nvSpPr>
            <p:spPr bwMode="auto">
              <a:xfrm>
                <a:off x="3094" y="1852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5" name="Freeform 960"/>
              <p:cNvSpPr>
                <a:spLocks/>
              </p:cNvSpPr>
              <p:nvPr/>
            </p:nvSpPr>
            <p:spPr bwMode="auto">
              <a:xfrm>
                <a:off x="3112" y="185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6" name="Freeform 961"/>
              <p:cNvSpPr>
                <a:spLocks/>
              </p:cNvSpPr>
              <p:nvPr/>
            </p:nvSpPr>
            <p:spPr bwMode="auto">
              <a:xfrm>
                <a:off x="3130" y="185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7" name="Freeform 962"/>
              <p:cNvSpPr>
                <a:spLocks/>
              </p:cNvSpPr>
              <p:nvPr/>
            </p:nvSpPr>
            <p:spPr bwMode="auto">
              <a:xfrm>
                <a:off x="3148" y="185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8" name="Freeform 963"/>
              <p:cNvSpPr>
                <a:spLocks/>
              </p:cNvSpPr>
              <p:nvPr/>
            </p:nvSpPr>
            <p:spPr bwMode="auto">
              <a:xfrm>
                <a:off x="3166" y="185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9" name="Freeform 964"/>
              <p:cNvSpPr>
                <a:spLocks/>
              </p:cNvSpPr>
              <p:nvPr/>
            </p:nvSpPr>
            <p:spPr bwMode="auto">
              <a:xfrm>
                <a:off x="3183" y="1858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0" name="Freeform 965"/>
              <p:cNvSpPr>
                <a:spLocks/>
              </p:cNvSpPr>
              <p:nvPr/>
            </p:nvSpPr>
            <p:spPr bwMode="auto">
              <a:xfrm>
                <a:off x="3201" y="185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1" name="Freeform 966"/>
              <p:cNvSpPr>
                <a:spLocks/>
              </p:cNvSpPr>
              <p:nvPr/>
            </p:nvSpPr>
            <p:spPr bwMode="auto">
              <a:xfrm>
                <a:off x="3219" y="186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2" name="Freeform 967"/>
              <p:cNvSpPr>
                <a:spLocks/>
              </p:cNvSpPr>
              <p:nvPr/>
            </p:nvSpPr>
            <p:spPr bwMode="auto">
              <a:xfrm>
                <a:off x="3237" y="186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3" name="Freeform 968"/>
              <p:cNvSpPr>
                <a:spLocks/>
              </p:cNvSpPr>
              <p:nvPr/>
            </p:nvSpPr>
            <p:spPr bwMode="auto">
              <a:xfrm>
                <a:off x="3255" y="186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4" name="Freeform 969"/>
              <p:cNvSpPr>
                <a:spLocks/>
              </p:cNvSpPr>
              <p:nvPr/>
            </p:nvSpPr>
            <p:spPr bwMode="auto">
              <a:xfrm>
                <a:off x="3271" y="1865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5" name="Freeform 970"/>
              <p:cNvSpPr>
                <a:spLocks/>
              </p:cNvSpPr>
              <p:nvPr/>
            </p:nvSpPr>
            <p:spPr bwMode="auto">
              <a:xfrm>
                <a:off x="3289" y="186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6" name="Freeform 971"/>
              <p:cNvSpPr>
                <a:spLocks/>
              </p:cNvSpPr>
              <p:nvPr/>
            </p:nvSpPr>
            <p:spPr bwMode="auto">
              <a:xfrm>
                <a:off x="3307" y="186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7" name="Freeform 972"/>
              <p:cNvSpPr>
                <a:spLocks/>
              </p:cNvSpPr>
              <p:nvPr/>
            </p:nvSpPr>
            <p:spPr bwMode="auto">
              <a:xfrm>
                <a:off x="3325" y="186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8" name="Freeform 973"/>
              <p:cNvSpPr>
                <a:spLocks/>
              </p:cNvSpPr>
              <p:nvPr/>
            </p:nvSpPr>
            <p:spPr bwMode="auto">
              <a:xfrm>
                <a:off x="3343" y="1870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9" name="Freeform 974"/>
              <p:cNvSpPr>
                <a:spLocks/>
              </p:cNvSpPr>
              <p:nvPr/>
            </p:nvSpPr>
            <p:spPr bwMode="auto">
              <a:xfrm>
                <a:off x="3360" y="1872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0" name="Freeform 975"/>
              <p:cNvSpPr>
                <a:spLocks/>
              </p:cNvSpPr>
              <p:nvPr/>
            </p:nvSpPr>
            <p:spPr bwMode="auto">
              <a:xfrm>
                <a:off x="3378" y="187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1" name="Freeform 976"/>
              <p:cNvSpPr>
                <a:spLocks/>
              </p:cNvSpPr>
              <p:nvPr/>
            </p:nvSpPr>
            <p:spPr bwMode="auto">
              <a:xfrm>
                <a:off x="3396" y="187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2" name="Freeform 977"/>
              <p:cNvSpPr>
                <a:spLocks/>
              </p:cNvSpPr>
              <p:nvPr/>
            </p:nvSpPr>
            <p:spPr bwMode="auto">
              <a:xfrm>
                <a:off x="3414" y="187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3" name="Freeform 978"/>
              <p:cNvSpPr>
                <a:spLocks/>
              </p:cNvSpPr>
              <p:nvPr/>
            </p:nvSpPr>
            <p:spPr bwMode="auto">
              <a:xfrm>
                <a:off x="3432" y="187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4" name="Freeform 979"/>
              <p:cNvSpPr>
                <a:spLocks/>
              </p:cNvSpPr>
              <p:nvPr/>
            </p:nvSpPr>
            <p:spPr bwMode="auto">
              <a:xfrm>
                <a:off x="3449" y="187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5" name="Freeform 980"/>
              <p:cNvSpPr>
                <a:spLocks/>
              </p:cNvSpPr>
              <p:nvPr/>
            </p:nvSpPr>
            <p:spPr bwMode="auto">
              <a:xfrm>
                <a:off x="3467" y="188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6" name="Freeform 981"/>
              <p:cNvSpPr>
                <a:spLocks/>
              </p:cNvSpPr>
              <p:nvPr/>
            </p:nvSpPr>
            <p:spPr bwMode="auto">
              <a:xfrm>
                <a:off x="3485" y="188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7" name="Freeform 982"/>
              <p:cNvSpPr>
                <a:spLocks/>
              </p:cNvSpPr>
              <p:nvPr/>
            </p:nvSpPr>
            <p:spPr bwMode="auto">
              <a:xfrm>
                <a:off x="3503" y="188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8" name="Freeform 983"/>
              <p:cNvSpPr>
                <a:spLocks/>
              </p:cNvSpPr>
              <p:nvPr/>
            </p:nvSpPr>
            <p:spPr bwMode="auto">
              <a:xfrm>
                <a:off x="3519" y="1884"/>
                <a:ext cx="12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9" name="Freeform 984"/>
              <p:cNvSpPr>
                <a:spLocks/>
              </p:cNvSpPr>
              <p:nvPr/>
            </p:nvSpPr>
            <p:spPr bwMode="auto">
              <a:xfrm>
                <a:off x="3537" y="1886"/>
                <a:ext cx="12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0" name="Freeform 985"/>
              <p:cNvSpPr>
                <a:spLocks/>
              </p:cNvSpPr>
              <p:nvPr/>
            </p:nvSpPr>
            <p:spPr bwMode="auto">
              <a:xfrm>
                <a:off x="3555" y="188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1" name="Freeform 986"/>
              <p:cNvSpPr>
                <a:spLocks/>
              </p:cNvSpPr>
              <p:nvPr/>
            </p:nvSpPr>
            <p:spPr bwMode="auto">
              <a:xfrm>
                <a:off x="3574" y="188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2" name="Freeform 987"/>
              <p:cNvSpPr>
                <a:spLocks/>
              </p:cNvSpPr>
              <p:nvPr/>
            </p:nvSpPr>
            <p:spPr bwMode="auto">
              <a:xfrm>
                <a:off x="3592" y="189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3" name="Freeform 988"/>
              <p:cNvSpPr>
                <a:spLocks/>
              </p:cNvSpPr>
              <p:nvPr/>
            </p:nvSpPr>
            <p:spPr bwMode="auto">
              <a:xfrm>
                <a:off x="3608" y="1891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4" name="Freeform 989"/>
              <p:cNvSpPr>
                <a:spLocks/>
              </p:cNvSpPr>
              <p:nvPr/>
            </p:nvSpPr>
            <p:spPr bwMode="auto">
              <a:xfrm>
                <a:off x="3626" y="1893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5" name="Freeform 990"/>
              <p:cNvSpPr>
                <a:spLocks/>
              </p:cNvSpPr>
              <p:nvPr/>
            </p:nvSpPr>
            <p:spPr bwMode="auto">
              <a:xfrm>
                <a:off x="3644" y="189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6" name="Freeform 991"/>
              <p:cNvSpPr>
                <a:spLocks/>
              </p:cNvSpPr>
              <p:nvPr/>
            </p:nvSpPr>
            <p:spPr bwMode="auto">
              <a:xfrm>
                <a:off x="3662" y="189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7" name="Freeform 992"/>
              <p:cNvSpPr>
                <a:spLocks/>
              </p:cNvSpPr>
              <p:nvPr/>
            </p:nvSpPr>
            <p:spPr bwMode="auto">
              <a:xfrm>
                <a:off x="3680" y="189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8" name="Freeform 993"/>
              <p:cNvSpPr>
                <a:spLocks/>
              </p:cNvSpPr>
              <p:nvPr/>
            </p:nvSpPr>
            <p:spPr bwMode="auto">
              <a:xfrm>
                <a:off x="3697" y="1898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9" name="Freeform 994"/>
              <p:cNvSpPr>
                <a:spLocks/>
              </p:cNvSpPr>
              <p:nvPr/>
            </p:nvSpPr>
            <p:spPr bwMode="auto">
              <a:xfrm>
                <a:off x="3715" y="1900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0" name="Freeform 995"/>
              <p:cNvSpPr>
                <a:spLocks/>
              </p:cNvSpPr>
              <p:nvPr/>
            </p:nvSpPr>
            <p:spPr bwMode="auto">
              <a:xfrm>
                <a:off x="3733" y="190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1" name="Freeform 996"/>
              <p:cNvSpPr>
                <a:spLocks/>
              </p:cNvSpPr>
              <p:nvPr/>
            </p:nvSpPr>
            <p:spPr bwMode="auto">
              <a:xfrm>
                <a:off x="3751" y="190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2" name="Freeform 997"/>
              <p:cNvSpPr>
                <a:spLocks/>
              </p:cNvSpPr>
              <p:nvPr/>
            </p:nvSpPr>
            <p:spPr bwMode="auto">
              <a:xfrm>
                <a:off x="3769" y="1904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3" name="Freeform 998"/>
              <p:cNvSpPr>
                <a:spLocks/>
              </p:cNvSpPr>
              <p:nvPr/>
            </p:nvSpPr>
            <p:spPr bwMode="auto">
              <a:xfrm>
                <a:off x="3786" y="1905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4" name="Freeform 999"/>
              <p:cNvSpPr>
                <a:spLocks/>
              </p:cNvSpPr>
              <p:nvPr/>
            </p:nvSpPr>
            <p:spPr bwMode="auto">
              <a:xfrm>
                <a:off x="3804" y="1907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5" name="Freeform 1000"/>
              <p:cNvSpPr>
                <a:spLocks/>
              </p:cNvSpPr>
              <p:nvPr/>
            </p:nvSpPr>
            <p:spPr bwMode="auto">
              <a:xfrm>
                <a:off x="3822" y="190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6" name="Freeform 1001"/>
              <p:cNvSpPr>
                <a:spLocks/>
              </p:cNvSpPr>
              <p:nvPr/>
            </p:nvSpPr>
            <p:spPr bwMode="auto">
              <a:xfrm>
                <a:off x="3840" y="1909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7" name="Freeform 1002"/>
              <p:cNvSpPr>
                <a:spLocks/>
              </p:cNvSpPr>
              <p:nvPr/>
            </p:nvSpPr>
            <p:spPr bwMode="auto">
              <a:xfrm>
                <a:off x="3858" y="1911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8" name="Freeform 1003"/>
              <p:cNvSpPr>
                <a:spLocks/>
              </p:cNvSpPr>
              <p:nvPr/>
            </p:nvSpPr>
            <p:spPr bwMode="auto">
              <a:xfrm>
                <a:off x="3874" y="1912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9" name="Freeform 1004"/>
              <p:cNvSpPr>
                <a:spLocks/>
              </p:cNvSpPr>
              <p:nvPr/>
            </p:nvSpPr>
            <p:spPr bwMode="auto">
              <a:xfrm>
                <a:off x="3892" y="191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0" name="Freeform 1005"/>
              <p:cNvSpPr>
                <a:spLocks/>
              </p:cNvSpPr>
              <p:nvPr/>
            </p:nvSpPr>
            <p:spPr bwMode="auto">
              <a:xfrm>
                <a:off x="3910" y="191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1" name="Freeform 1006"/>
              <p:cNvSpPr>
                <a:spLocks/>
              </p:cNvSpPr>
              <p:nvPr/>
            </p:nvSpPr>
            <p:spPr bwMode="auto">
              <a:xfrm>
                <a:off x="3928" y="191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2" name="Freeform 1007"/>
              <p:cNvSpPr>
                <a:spLocks/>
              </p:cNvSpPr>
              <p:nvPr/>
            </p:nvSpPr>
            <p:spPr bwMode="auto">
              <a:xfrm>
                <a:off x="3946" y="191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3" name="Freeform 1008"/>
              <p:cNvSpPr>
                <a:spLocks/>
              </p:cNvSpPr>
              <p:nvPr/>
            </p:nvSpPr>
            <p:spPr bwMode="auto">
              <a:xfrm>
                <a:off x="3963" y="191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2" name="Group 1210"/>
            <p:cNvGrpSpPr>
              <a:grpSpLocks/>
            </p:cNvGrpSpPr>
            <p:nvPr/>
          </p:nvGrpSpPr>
          <p:grpSpPr bwMode="auto">
            <a:xfrm>
              <a:off x="3390900" y="3013075"/>
              <a:ext cx="3622675" cy="303213"/>
              <a:chOff x="2136" y="1898"/>
              <a:chExt cx="2282" cy="191"/>
            </a:xfrm>
          </p:grpSpPr>
          <p:sp>
            <p:nvSpPr>
              <p:cNvPr id="2034" name="Freeform 1010"/>
              <p:cNvSpPr>
                <a:spLocks/>
              </p:cNvSpPr>
              <p:nvPr/>
            </p:nvSpPr>
            <p:spPr bwMode="auto">
              <a:xfrm>
                <a:off x="3981" y="192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5" name="Freeform 1011"/>
              <p:cNvSpPr>
                <a:spLocks/>
              </p:cNvSpPr>
              <p:nvPr/>
            </p:nvSpPr>
            <p:spPr bwMode="auto">
              <a:xfrm>
                <a:off x="3999" y="192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6" name="Freeform 1012"/>
              <p:cNvSpPr>
                <a:spLocks/>
              </p:cNvSpPr>
              <p:nvPr/>
            </p:nvSpPr>
            <p:spPr bwMode="auto">
              <a:xfrm>
                <a:off x="4017" y="192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7" name="Freeform 1013"/>
              <p:cNvSpPr>
                <a:spLocks/>
              </p:cNvSpPr>
              <p:nvPr/>
            </p:nvSpPr>
            <p:spPr bwMode="auto">
              <a:xfrm>
                <a:off x="4035" y="192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3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3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8" name="Freeform 1014"/>
              <p:cNvSpPr>
                <a:spLocks/>
              </p:cNvSpPr>
              <p:nvPr/>
            </p:nvSpPr>
            <p:spPr bwMode="auto">
              <a:xfrm>
                <a:off x="4052" y="192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9" name="Freeform 1015"/>
              <p:cNvSpPr>
                <a:spLocks/>
              </p:cNvSpPr>
              <p:nvPr/>
            </p:nvSpPr>
            <p:spPr bwMode="auto">
              <a:xfrm>
                <a:off x="4070" y="192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0" name="Freeform 1016"/>
              <p:cNvSpPr>
                <a:spLocks/>
              </p:cNvSpPr>
              <p:nvPr/>
            </p:nvSpPr>
            <p:spPr bwMode="auto">
              <a:xfrm>
                <a:off x="4088" y="192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1" name="Freeform 1017"/>
              <p:cNvSpPr>
                <a:spLocks/>
              </p:cNvSpPr>
              <p:nvPr/>
            </p:nvSpPr>
            <p:spPr bwMode="auto">
              <a:xfrm>
                <a:off x="4106" y="192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2" name="Freeform 1018"/>
              <p:cNvSpPr>
                <a:spLocks/>
              </p:cNvSpPr>
              <p:nvPr/>
            </p:nvSpPr>
            <p:spPr bwMode="auto">
              <a:xfrm>
                <a:off x="4123" y="1930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3" name="Freeform 1019"/>
              <p:cNvSpPr>
                <a:spLocks/>
              </p:cNvSpPr>
              <p:nvPr/>
            </p:nvSpPr>
            <p:spPr bwMode="auto">
              <a:xfrm>
                <a:off x="4141" y="1931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4" name="Freeform 1020"/>
              <p:cNvSpPr>
                <a:spLocks/>
              </p:cNvSpPr>
              <p:nvPr/>
            </p:nvSpPr>
            <p:spPr bwMode="auto">
              <a:xfrm>
                <a:off x="4159" y="193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5" name="Freeform 1021"/>
              <p:cNvSpPr>
                <a:spLocks/>
              </p:cNvSpPr>
              <p:nvPr/>
            </p:nvSpPr>
            <p:spPr bwMode="auto">
              <a:xfrm>
                <a:off x="4177" y="193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6" name="Freeform 1022"/>
              <p:cNvSpPr>
                <a:spLocks/>
              </p:cNvSpPr>
              <p:nvPr/>
            </p:nvSpPr>
            <p:spPr bwMode="auto">
              <a:xfrm>
                <a:off x="4195" y="1936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7" name="Freeform 1023"/>
              <p:cNvSpPr>
                <a:spLocks/>
              </p:cNvSpPr>
              <p:nvPr/>
            </p:nvSpPr>
            <p:spPr bwMode="auto">
              <a:xfrm>
                <a:off x="4211" y="193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8" name="Freeform 1024"/>
              <p:cNvSpPr>
                <a:spLocks/>
              </p:cNvSpPr>
              <p:nvPr/>
            </p:nvSpPr>
            <p:spPr bwMode="auto">
              <a:xfrm>
                <a:off x="4229" y="193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9" name="Freeform 1025"/>
              <p:cNvSpPr>
                <a:spLocks/>
              </p:cNvSpPr>
              <p:nvPr/>
            </p:nvSpPr>
            <p:spPr bwMode="auto">
              <a:xfrm>
                <a:off x="4247" y="194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0" name="Freeform 1026"/>
              <p:cNvSpPr>
                <a:spLocks/>
              </p:cNvSpPr>
              <p:nvPr/>
            </p:nvSpPr>
            <p:spPr bwMode="auto">
              <a:xfrm>
                <a:off x="4265" y="194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1" name="Freeform 1027"/>
              <p:cNvSpPr>
                <a:spLocks/>
              </p:cNvSpPr>
              <p:nvPr/>
            </p:nvSpPr>
            <p:spPr bwMode="auto">
              <a:xfrm>
                <a:off x="4283" y="194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2" name="Freeform 1028"/>
              <p:cNvSpPr>
                <a:spLocks/>
              </p:cNvSpPr>
              <p:nvPr/>
            </p:nvSpPr>
            <p:spPr bwMode="auto">
              <a:xfrm>
                <a:off x="4300" y="1944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3" name="Freeform 1029"/>
              <p:cNvSpPr>
                <a:spLocks/>
              </p:cNvSpPr>
              <p:nvPr/>
            </p:nvSpPr>
            <p:spPr bwMode="auto">
              <a:xfrm>
                <a:off x="4318" y="194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4" name="Freeform 1030"/>
              <p:cNvSpPr>
                <a:spLocks/>
              </p:cNvSpPr>
              <p:nvPr/>
            </p:nvSpPr>
            <p:spPr bwMode="auto">
              <a:xfrm>
                <a:off x="4336" y="194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5" name="Freeform 1031"/>
              <p:cNvSpPr>
                <a:spLocks/>
              </p:cNvSpPr>
              <p:nvPr/>
            </p:nvSpPr>
            <p:spPr bwMode="auto">
              <a:xfrm>
                <a:off x="4354" y="194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6" name="Freeform 1032"/>
              <p:cNvSpPr>
                <a:spLocks/>
              </p:cNvSpPr>
              <p:nvPr/>
            </p:nvSpPr>
            <p:spPr bwMode="auto">
              <a:xfrm>
                <a:off x="4372" y="1949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7" name="Freeform 1033"/>
              <p:cNvSpPr>
                <a:spLocks/>
              </p:cNvSpPr>
              <p:nvPr/>
            </p:nvSpPr>
            <p:spPr bwMode="auto">
              <a:xfrm>
                <a:off x="4389" y="1951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8" name="Freeform 1034"/>
              <p:cNvSpPr>
                <a:spLocks/>
              </p:cNvSpPr>
              <p:nvPr/>
            </p:nvSpPr>
            <p:spPr bwMode="auto">
              <a:xfrm>
                <a:off x="4407" y="195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9" name="Freeform 1035"/>
              <p:cNvSpPr>
                <a:spLocks/>
              </p:cNvSpPr>
              <p:nvPr/>
            </p:nvSpPr>
            <p:spPr bwMode="auto">
              <a:xfrm>
                <a:off x="2146" y="189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0" name="Freeform 1036"/>
              <p:cNvSpPr>
                <a:spLocks/>
              </p:cNvSpPr>
              <p:nvPr/>
            </p:nvSpPr>
            <p:spPr bwMode="auto">
              <a:xfrm>
                <a:off x="2164" y="1900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1" name="Freeform 1037"/>
              <p:cNvSpPr>
                <a:spLocks/>
              </p:cNvSpPr>
              <p:nvPr/>
            </p:nvSpPr>
            <p:spPr bwMode="auto">
              <a:xfrm>
                <a:off x="2180" y="1901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2" name="Freeform 1038"/>
              <p:cNvSpPr>
                <a:spLocks/>
              </p:cNvSpPr>
              <p:nvPr/>
            </p:nvSpPr>
            <p:spPr bwMode="auto">
              <a:xfrm>
                <a:off x="2198" y="190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3" name="Freeform 1039"/>
              <p:cNvSpPr>
                <a:spLocks/>
              </p:cNvSpPr>
              <p:nvPr/>
            </p:nvSpPr>
            <p:spPr bwMode="auto">
              <a:xfrm>
                <a:off x="2216" y="1904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4" name="Freeform 1040"/>
              <p:cNvSpPr>
                <a:spLocks/>
              </p:cNvSpPr>
              <p:nvPr/>
            </p:nvSpPr>
            <p:spPr bwMode="auto">
              <a:xfrm>
                <a:off x="2234" y="190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5" name="Freeform 1041"/>
              <p:cNvSpPr>
                <a:spLocks/>
              </p:cNvSpPr>
              <p:nvPr/>
            </p:nvSpPr>
            <p:spPr bwMode="auto">
              <a:xfrm>
                <a:off x="2252" y="190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6" name="Freeform 1042"/>
              <p:cNvSpPr>
                <a:spLocks/>
              </p:cNvSpPr>
              <p:nvPr/>
            </p:nvSpPr>
            <p:spPr bwMode="auto">
              <a:xfrm>
                <a:off x="2269" y="1908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7" name="Freeform 1043"/>
              <p:cNvSpPr>
                <a:spLocks/>
              </p:cNvSpPr>
              <p:nvPr/>
            </p:nvSpPr>
            <p:spPr bwMode="auto">
              <a:xfrm>
                <a:off x="2287" y="190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8" name="Freeform 1044"/>
              <p:cNvSpPr>
                <a:spLocks/>
              </p:cNvSpPr>
              <p:nvPr/>
            </p:nvSpPr>
            <p:spPr bwMode="auto">
              <a:xfrm>
                <a:off x="2305" y="1911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9" name="Freeform 1045"/>
              <p:cNvSpPr>
                <a:spLocks/>
              </p:cNvSpPr>
              <p:nvPr/>
            </p:nvSpPr>
            <p:spPr bwMode="auto">
              <a:xfrm>
                <a:off x="2323" y="191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0" name="Freeform 1046"/>
              <p:cNvSpPr>
                <a:spLocks/>
              </p:cNvSpPr>
              <p:nvPr/>
            </p:nvSpPr>
            <p:spPr bwMode="auto">
              <a:xfrm>
                <a:off x="2341" y="191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1" name="Freeform 1047"/>
              <p:cNvSpPr>
                <a:spLocks/>
              </p:cNvSpPr>
              <p:nvPr/>
            </p:nvSpPr>
            <p:spPr bwMode="auto">
              <a:xfrm>
                <a:off x="2358" y="1915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2" name="Freeform 1048"/>
              <p:cNvSpPr>
                <a:spLocks/>
              </p:cNvSpPr>
              <p:nvPr/>
            </p:nvSpPr>
            <p:spPr bwMode="auto">
              <a:xfrm>
                <a:off x="2376" y="191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3" name="Freeform 1049"/>
              <p:cNvSpPr>
                <a:spLocks/>
              </p:cNvSpPr>
              <p:nvPr/>
            </p:nvSpPr>
            <p:spPr bwMode="auto">
              <a:xfrm>
                <a:off x="2394" y="1916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4" name="Freeform 1050"/>
              <p:cNvSpPr>
                <a:spLocks/>
              </p:cNvSpPr>
              <p:nvPr/>
            </p:nvSpPr>
            <p:spPr bwMode="auto">
              <a:xfrm>
                <a:off x="2412" y="191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5" name="Freeform 1051"/>
              <p:cNvSpPr>
                <a:spLocks/>
              </p:cNvSpPr>
              <p:nvPr/>
            </p:nvSpPr>
            <p:spPr bwMode="auto">
              <a:xfrm>
                <a:off x="2430" y="191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6" name="Freeform 1052"/>
              <p:cNvSpPr>
                <a:spLocks/>
              </p:cNvSpPr>
              <p:nvPr/>
            </p:nvSpPr>
            <p:spPr bwMode="auto">
              <a:xfrm>
                <a:off x="2446" y="1920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7" name="Freeform 1053"/>
              <p:cNvSpPr>
                <a:spLocks/>
              </p:cNvSpPr>
              <p:nvPr/>
            </p:nvSpPr>
            <p:spPr bwMode="auto">
              <a:xfrm>
                <a:off x="2464" y="192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8" name="Freeform 1054"/>
              <p:cNvSpPr>
                <a:spLocks/>
              </p:cNvSpPr>
              <p:nvPr/>
            </p:nvSpPr>
            <p:spPr bwMode="auto">
              <a:xfrm>
                <a:off x="2482" y="192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9" name="Freeform 1055"/>
              <p:cNvSpPr>
                <a:spLocks/>
              </p:cNvSpPr>
              <p:nvPr/>
            </p:nvSpPr>
            <p:spPr bwMode="auto">
              <a:xfrm>
                <a:off x="2500" y="192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0" name="Freeform 1056"/>
              <p:cNvSpPr>
                <a:spLocks/>
              </p:cNvSpPr>
              <p:nvPr/>
            </p:nvSpPr>
            <p:spPr bwMode="auto">
              <a:xfrm>
                <a:off x="2518" y="192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1" name="Freeform 1057"/>
              <p:cNvSpPr>
                <a:spLocks/>
              </p:cNvSpPr>
              <p:nvPr/>
            </p:nvSpPr>
            <p:spPr bwMode="auto">
              <a:xfrm>
                <a:off x="2535" y="192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2" name="Freeform 1058"/>
              <p:cNvSpPr>
                <a:spLocks/>
              </p:cNvSpPr>
              <p:nvPr/>
            </p:nvSpPr>
            <p:spPr bwMode="auto">
              <a:xfrm>
                <a:off x="2553" y="192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3" name="Freeform 1059"/>
              <p:cNvSpPr>
                <a:spLocks/>
              </p:cNvSpPr>
              <p:nvPr/>
            </p:nvSpPr>
            <p:spPr bwMode="auto">
              <a:xfrm>
                <a:off x="2571" y="193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4" name="Freeform 1060"/>
              <p:cNvSpPr>
                <a:spLocks/>
              </p:cNvSpPr>
              <p:nvPr/>
            </p:nvSpPr>
            <p:spPr bwMode="auto">
              <a:xfrm>
                <a:off x="2589" y="1931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5" name="Freeform 1061"/>
              <p:cNvSpPr>
                <a:spLocks/>
              </p:cNvSpPr>
              <p:nvPr/>
            </p:nvSpPr>
            <p:spPr bwMode="auto">
              <a:xfrm>
                <a:off x="2607" y="193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6" name="Freeform 1062"/>
              <p:cNvSpPr>
                <a:spLocks/>
              </p:cNvSpPr>
              <p:nvPr/>
            </p:nvSpPr>
            <p:spPr bwMode="auto">
              <a:xfrm>
                <a:off x="2624" y="193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7" name="Freeform 1063"/>
              <p:cNvSpPr>
                <a:spLocks/>
              </p:cNvSpPr>
              <p:nvPr/>
            </p:nvSpPr>
            <p:spPr bwMode="auto">
              <a:xfrm>
                <a:off x="2642" y="193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8" name="Freeform 1064"/>
              <p:cNvSpPr>
                <a:spLocks/>
              </p:cNvSpPr>
              <p:nvPr/>
            </p:nvSpPr>
            <p:spPr bwMode="auto">
              <a:xfrm>
                <a:off x="2660" y="193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9" name="Freeform 1065"/>
              <p:cNvSpPr>
                <a:spLocks/>
              </p:cNvSpPr>
              <p:nvPr/>
            </p:nvSpPr>
            <p:spPr bwMode="auto">
              <a:xfrm>
                <a:off x="2678" y="193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0" name="Freeform 1066"/>
              <p:cNvSpPr>
                <a:spLocks/>
              </p:cNvSpPr>
              <p:nvPr/>
            </p:nvSpPr>
            <p:spPr bwMode="auto">
              <a:xfrm>
                <a:off x="2695" y="1940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1" name="Freeform 1067"/>
              <p:cNvSpPr>
                <a:spLocks/>
              </p:cNvSpPr>
              <p:nvPr/>
            </p:nvSpPr>
            <p:spPr bwMode="auto">
              <a:xfrm>
                <a:off x="2713" y="194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2" name="Freeform 1068"/>
              <p:cNvSpPr>
                <a:spLocks/>
              </p:cNvSpPr>
              <p:nvPr/>
            </p:nvSpPr>
            <p:spPr bwMode="auto">
              <a:xfrm>
                <a:off x="2731" y="194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3" name="Freeform 1069"/>
              <p:cNvSpPr>
                <a:spLocks/>
              </p:cNvSpPr>
              <p:nvPr/>
            </p:nvSpPr>
            <p:spPr bwMode="auto">
              <a:xfrm>
                <a:off x="2749" y="194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4" name="Freeform 1070"/>
              <p:cNvSpPr>
                <a:spLocks/>
              </p:cNvSpPr>
              <p:nvPr/>
            </p:nvSpPr>
            <p:spPr bwMode="auto">
              <a:xfrm>
                <a:off x="2767" y="1945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5" name="Freeform 1071"/>
              <p:cNvSpPr>
                <a:spLocks/>
              </p:cNvSpPr>
              <p:nvPr/>
            </p:nvSpPr>
            <p:spPr bwMode="auto">
              <a:xfrm>
                <a:off x="2783" y="194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6" name="Freeform 1072"/>
              <p:cNvSpPr>
                <a:spLocks/>
              </p:cNvSpPr>
              <p:nvPr/>
            </p:nvSpPr>
            <p:spPr bwMode="auto">
              <a:xfrm>
                <a:off x="2801" y="194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7" name="Freeform 1073"/>
              <p:cNvSpPr>
                <a:spLocks/>
              </p:cNvSpPr>
              <p:nvPr/>
            </p:nvSpPr>
            <p:spPr bwMode="auto">
              <a:xfrm>
                <a:off x="2819" y="194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8" name="Freeform 1074"/>
              <p:cNvSpPr>
                <a:spLocks/>
              </p:cNvSpPr>
              <p:nvPr/>
            </p:nvSpPr>
            <p:spPr bwMode="auto">
              <a:xfrm>
                <a:off x="2837" y="195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9" name="Freeform 1075"/>
              <p:cNvSpPr>
                <a:spLocks/>
              </p:cNvSpPr>
              <p:nvPr/>
            </p:nvSpPr>
            <p:spPr bwMode="auto">
              <a:xfrm>
                <a:off x="2855" y="195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0" name="Freeform 1076"/>
              <p:cNvSpPr>
                <a:spLocks/>
              </p:cNvSpPr>
              <p:nvPr/>
            </p:nvSpPr>
            <p:spPr bwMode="auto">
              <a:xfrm>
                <a:off x="2872" y="1954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1" name="Freeform 1077"/>
              <p:cNvSpPr>
                <a:spLocks/>
              </p:cNvSpPr>
              <p:nvPr/>
            </p:nvSpPr>
            <p:spPr bwMode="auto">
              <a:xfrm>
                <a:off x="2890" y="195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2" name="Freeform 1078"/>
              <p:cNvSpPr>
                <a:spLocks/>
              </p:cNvSpPr>
              <p:nvPr/>
            </p:nvSpPr>
            <p:spPr bwMode="auto">
              <a:xfrm>
                <a:off x="2908" y="195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3" name="Freeform 1079"/>
              <p:cNvSpPr>
                <a:spLocks/>
              </p:cNvSpPr>
              <p:nvPr/>
            </p:nvSpPr>
            <p:spPr bwMode="auto">
              <a:xfrm>
                <a:off x="2926" y="195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4" name="Freeform 1080"/>
              <p:cNvSpPr>
                <a:spLocks/>
              </p:cNvSpPr>
              <p:nvPr/>
            </p:nvSpPr>
            <p:spPr bwMode="auto">
              <a:xfrm>
                <a:off x="2944" y="195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5" name="Freeform 1081"/>
              <p:cNvSpPr>
                <a:spLocks/>
              </p:cNvSpPr>
              <p:nvPr/>
            </p:nvSpPr>
            <p:spPr bwMode="auto">
              <a:xfrm>
                <a:off x="2961" y="1961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6" name="Freeform 1082"/>
              <p:cNvSpPr>
                <a:spLocks/>
              </p:cNvSpPr>
              <p:nvPr/>
            </p:nvSpPr>
            <p:spPr bwMode="auto">
              <a:xfrm>
                <a:off x="2979" y="196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7" name="Freeform 1083"/>
              <p:cNvSpPr>
                <a:spLocks/>
              </p:cNvSpPr>
              <p:nvPr/>
            </p:nvSpPr>
            <p:spPr bwMode="auto">
              <a:xfrm>
                <a:off x="2997" y="196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8" name="Freeform 1084"/>
              <p:cNvSpPr>
                <a:spLocks/>
              </p:cNvSpPr>
              <p:nvPr/>
            </p:nvSpPr>
            <p:spPr bwMode="auto">
              <a:xfrm>
                <a:off x="3015" y="1965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9" name="Freeform 1085"/>
              <p:cNvSpPr>
                <a:spLocks/>
              </p:cNvSpPr>
              <p:nvPr/>
            </p:nvSpPr>
            <p:spPr bwMode="auto">
              <a:xfrm>
                <a:off x="3033" y="196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0" name="Freeform 1086"/>
              <p:cNvSpPr>
                <a:spLocks/>
              </p:cNvSpPr>
              <p:nvPr/>
            </p:nvSpPr>
            <p:spPr bwMode="auto">
              <a:xfrm>
                <a:off x="3049" y="1967"/>
                <a:ext cx="12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1" name="Freeform 1087"/>
              <p:cNvSpPr>
                <a:spLocks/>
              </p:cNvSpPr>
              <p:nvPr/>
            </p:nvSpPr>
            <p:spPr bwMode="auto">
              <a:xfrm>
                <a:off x="3067" y="1969"/>
                <a:ext cx="12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2" name="Freeform 1088"/>
              <p:cNvSpPr>
                <a:spLocks/>
              </p:cNvSpPr>
              <p:nvPr/>
            </p:nvSpPr>
            <p:spPr bwMode="auto">
              <a:xfrm>
                <a:off x="3085" y="197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3" name="Freeform 1089"/>
              <p:cNvSpPr>
                <a:spLocks/>
              </p:cNvSpPr>
              <p:nvPr/>
            </p:nvSpPr>
            <p:spPr bwMode="auto">
              <a:xfrm>
                <a:off x="3104" y="1972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4" name="Freeform 1090"/>
              <p:cNvSpPr>
                <a:spLocks/>
              </p:cNvSpPr>
              <p:nvPr/>
            </p:nvSpPr>
            <p:spPr bwMode="auto">
              <a:xfrm>
                <a:off x="3122" y="197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5" name="Freeform 1091"/>
              <p:cNvSpPr>
                <a:spLocks/>
              </p:cNvSpPr>
              <p:nvPr/>
            </p:nvSpPr>
            <p:spPr bwMode="auto">
              <a:xfrm>
                <a:off x="3138" y="197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6" name="Freeform 1092"/>
              <p:cNvSpPr>
                <a:spLocks/>
              </p:cNvSpPr>
              <p:nvPr/>
            </p:nvSpPr>
            <p:spPr bwMode="auto">
              <a:xfrm>
                <a:off x="3156" y="1976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7" name="Freeform 1093"/>
              <p:cNvSpPr>
                <a:spLocks/>
              </p:cNvSpPr>
              <p:nvPr/>
            </p:nvSpPr>
            <p:spPr bwMode="auto">
              <a:xfrm>
                <a:off x="3174" y="197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8" name="Freeform 1094"/>
              <p:cNvSpPr>
                <a:spLocks/>
              </p:cNvSpPr>
              <p:nvPr/>
            </p:nvSpPr>
            <p:spPr bwMode="auto">
              <a:xfrm>
                <a:off x="3192" y="197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9" name="Freeform 1095"/>
              <p:cNvSpPr>
                <a:spLocks/>
              </p:cNvSpPr>
              <p:nvPr/>
            </p:nvSpPr>
            <p:spPr bwMode="auto">
              <a:xfrm>
                <a:off x="3209" y="1980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0" name="Freeform 1096"/>
              <p:cNvSpPr>
                <a:spLocks/>
              </p:cNvSpPr>
              <p:nvPr/>
            </p:nvSpPr>
            <p:spPr bwMode="auto">
              <a:xfrm>
                <a:off x="3227" y="198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1" name="Freeform 1097"/>
              <p:cNvSpPr>
                <a:spLocks/>
              </p:cNvSpPr>
              <p:nvPr/>
            </p:nvSpPr>
            <p:spPr bwMode="auto">
              <a:xfrm>
                <a:off x="3245" y="198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2" name="Freeform 1098"/>
              <p:cNvSpPr>
                <a:spLocks/>
              </p:cNvSpPr>
              <p:nvPr/>
            </p:nvSpPr>
            <p:spPr bwMode="auto">
              <a:xfrm>
                <a:off x="3263" y="198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3" name="Freeform 1099"/>
              <p:cNvSpPr>
                <a:spLocks/>
              </p:cNvSpPr>
              <p:nvPr/>
            </p:nvSpPr>
            <p:spPr bwMode="auto">
              <a:xfrm>
                <a:off x="3281" y="198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4" name="Freeform 1100"/>
              <p:cNvSpPr>
                <a:spLocks/>
              </p:cNvSpPr>
              <p:nvPr/>
            </p:nvSpPr>
            <p:spPr bwMode="auto">
              <a:xfrm>
                <a:off x="3298" y="1987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5" name="Freeform 1101"/>
              <p:cNvSpPr>
                <a:spLocks/>
              </p:cNvSpPr>
              <p:nvPr/>
            </p:nvSpPr>
            <p:spPr bwMode="auto">
              <a:xfrm>
                <a:off x="3316" y="198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6" name="Freeform 1102"/>
              <p:cNvSpPr>
                <a:spLocks/>
              </p:cNvSpPr>
              <p:nvPr/>
            </p:nvSpPr>
            <p:spPr bwMode="auto">
              <a:xfrm>
                <a:off x="3334" y="198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7" name="Freeform 1103"/>
              <p:cNvSpPr>
                <a:spLocks/>
              </p:cNvSpPr>
              <p:nvPr/>
            </p:nvSpPr>
            <p:spPr bwMode="auto">
              <a:xfrm>
                <a:off x="3352" y="199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8" name="Freeform 1104"/>
              <p:cNvSpPr>
                <a:spLocks/>
              </p:cNvSpPr>
              <p:nvPr/>
            </p:nvSpPr>
            <p:spPr bwMode="auto">
              <a:xfrm>
                <a:off x="3370" y="199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9" name="Freeform 1105"/>
              <p:cNvSpPr>
                <a:spLocks/>
              </p:cNvSpPr>
              <p:nvPr/>
            </p:nvSpPr>
            <p:spPr bwMode="auto">
              <a:xfrm>
                <a:off x="3386" y="1992"/>
                <a:ext cx="11" cy="12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0" name="Freeform 1106"/>
              <p:cNvSpPr>
                <a:spLocks/>
              </p:cNvSpPr>
              <p:nvPr/>
            </p:nvSpPr>
            <p:spPr bwMode="auto">
              <a:xfrm>
                <a:off x="3404" y="199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1" name="Freeform 1107"/>
              <p:cNvSpPr>
                <a:spLocks/>
              </p:cNvSpPr>
              <p:nvPr/>
            </p:nvSpPr>
            <p:spPr bwMode="auto">
              <a:xfrm>
                <a:off x="3422" y="199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2" name="Freeform 1108"/>
              <p:cNvSpPr>
                <a:spLocks/>
              </p:cNvSpPr>
              <p:nvPr/>
            </p:nvSpPr>
            <p:spPr bwMode="auto">
              <a:xfrm>
                <a:off x="3440" y="199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3" name="Freeform 1109"/>
              <p:cNvSpPr>
                <a:spLocks/>
              </p:cNvSpPr>
              <p:nvPr/>
            </p:nvSpPr>
            <p:spPr bwMode="auto">
              <a:xfrm>
                <a:off x="3458" y="199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4" name="Freeform 1110"/>
              <p:cNvSpPr>
                <a:spLocks/>
              </p:cNvSpPr>
              <p:nvPr/>
            </p:nvSpPr>
            <p:spPr bwMode="auto">
              <a:xfrm>
                <a:off x="3475" y="1999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5" name="Freeform 1111"/>
              <p:cNvSpPr>
                <a:spLocks/>
              </p:cNvSpPr>
              <p:nvPr/>
            </p:nvSpPr>
            <p:spPr bwMode="auto">
              <a:xfrm>
                <a:off x="3493" y="200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6" name="Freeform 1112"/>
              <p:cNvSpPr>
                <a:spLocks/>
              </p:cNvSpPr>
              <p:nvPr/>
            </p:nvSpPr>
            <p:spPr bwMode="auto">
              <a:xfrm>
                <a:off x="3511" y="200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7" name="Freeform 1113"/>
              <p:cNvSpPr>
                <a:spLocks/>
              </p:cNvSpPr>
              <p:nvPr/>
            </p:nvSpPr>
            <p:spPr bwMode="auto">
              <a:xfrm>
                <a:off x="3529" y="200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8" name="Freeform 1114"/>
              <p:cNvSpPr>
                <a:spLocks/>
              </p:cNvSpPr>
              <p:nvPr/>
            </p:nvSpPr>
            <p:spPr bwMode="auto">
              <a:xfrm>
                <a:off x="3547" y="200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9" name="Freeform 1115"/>
              <p:cNvSpPr>
                <a:spLocks/>
              </p:cNvSpPr>
              <p:nvPr/>
            </p:nvSpPr>
            <p:spPr bwMode="auto">
              <a:xfrm>
                <a:off x="3564" y="200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0" name="Freeform 1116"/>
              <p:cNvSpPr>
                <a:spLocks/>
              </p:cNvSpPr>
              <p:nvPr/>
            </p:nvSpPr>
            <p:spPr bwMode="auto">
              <a:xfrm>
                <a:off x="3582" y="200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1" name="Freeform 1117"/>
              <p:cNvSpPr>
                <a:spLocks/>
              </p:cNvSpPr>
              <p:nvPr/>
            </p:nvSpPr>
            <p:spPr bwMode="auto">
              <a:xfrm>
                <a:off x="3600" y="200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2" name="Freeform 1118"/>
              <p:cNvSpPr>
                <a:spLocks/>
              </p:cNvSpPr>
              <p:nvPr/>
            </p:nvSpPr>
            <p:spPr bwMode="auto">
              <a:xfrm>
                <a:off x="3618" y="2010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3" name="Freeform 1119"/>
              <p:cNvSpPr>
                <a:spLocks/>
              </p:cNvSpPr>
              <p:nvPr/>
            </p:nvSpPr>
            <p:spPr bwMode="auto">
              <a:xfrm>
                <a:off x="3636" y="201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4" name="Freeform 1120"/>
              <p:cNvSpPr>
                <a:spLocks/>
              </p:cNvSpPr>
              <p:nvPr/>
            </p:nvSpPr>
            <p:spPr bwMode="auto">
              <a:xfrm>
                <a:off x="3653" y="201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5" name="Freeform 1121"/>
              <p:cNvSpPr>
                <a:spLocks/>
              </p:cNvSpPr>
              <p:nvPr/>
            </p:nvSpPr>
            <p:spPr bwMode="auto">
              <a:xfrm>
                <a:off x="3671" y="2015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6" name="Freeform 1122"/>
              <p:cNvSpPr>
                <a:spLocks/>
              </p:cNvSpPr>
              <p:nvPr/>
            </p:nvSpPr>
            <p:spPr bwMode="auto">
              <a:xfrm>
                <a:off x="3689" y="2016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7" name="Freeform 1123"/>
              <p:cNvSpPr>
                <a:spLocks/>
              </p:cNvSpPr>
              <p:nvPr/>
            </p:nvSpPr>
            <p:spPr bwMode="auto">
              <a:xfrm>
                <a:off x="3707" y="2017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8" name="Freeform 1124"/>
              <p:cNvSpPr>
                <a:spLocks/>
              </p:cNvSpPr>
              <p:nvPr/>
            </p:nvSpPr>
            <p:spPr bwMode="auto">
              <a:xfrm>
                <a:off x="3723" y="2019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9" name="Freeform 1125"/>
              <p:cNvSpPr>
                <a:spLocks/>
              </p:cNvSpPr>
              <p:nvPr/>
            </p:nvSpPr>
            <p:spPr bwMode="auto">
              <a:xfrm>
                <a:off x="3741" y="2020"/>
                <a:ext cx="11" cy="10"/>
              </a:xfrm>
              <a:custGeom>
                <a:avLst/>
                <a:gdLst>
                  <a:gd name="T0" fmla="*/ 0 w 8"/>
                  <a:gd name="T1" fmla="*/ 4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0" name="Freeform 1126"/>
              <p:cNvSpPr>
                <a:spLocks/>
              </p:cNvSpPr>
              <p:nvPr/>
            </p:nvSpPr>
            <p:spPr bwMode="auto">
              <a:xfrm>
                <a:off x="3759" y="202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1" name="Freeform 1127"/>
              <p:cNvSpPr>
                <a:spLocks/>
              </p:cNvSpPr>
              <p:nvPr/>
            </p:nvSpPr>
            <p:spPr bwMode="auto">
              <a:xfrm>
                <a:off x="3777" y="202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2" name="Freeform 1128"/>
              <p:cNvSpPr>
                <a:spLocks/>
              </p:cNvSpPr>
              <p:nvPr/>
            </p:nvSpPr>
            <p:spPr bwMode="auto">
              <a:xfrm>
                <a:off x="3795" y="202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3" name="Freeform 1129"/>
              <p:cNvSpPr>
                <a:spLocks/>
              </p:cNvSpPr>
              <p:nvPr/>
            </p:nvSpPr>
            <p:spPr bwMode="auto">
              <a:xfrm>
                <a:off x="3812" y="2026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4" name="Freeform 1130"/>
              <p:cNvSpPr>
                <a:spLocks/>
              </p:cNvSpPr>
              <p:nvPr/>
            </p:nvSpPr>
            <p:spPr bwMode="auto">
              <a:xfrm>
                <a:off x="3830" y="202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5" name="Freeform 1131"/>
              <p:cNvSpPr>
                <a:spLocks/>
              </p:cNvSpPr>
              <p:nvPr/>
            </p:nvSpPr>
            <p:spPr bwMode="auto">
              <a:xfrm>
                <a:off x="3848" y="202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6" name="Freeform 1132"/>
              <p:cNvSpPr>
                <a:spLocks/>
              </p:cNvSpPr>
              <p:nvPr/>
            </p:nvSpPr>
            <p:spPr bwMode="auto">
              <a:xfrm>
                <a:off x="3866" y="203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7" name="Freeform 1133"/>
              <p:cNvSpPr>
                <a:spLocks/>
              </p:cNvSpPr>
              <p:nvPr/>
            </p:nvSpPr>
            <p:spPr bwMode="auto">
              <a:xfrm>
                <a:off x="3884" y="203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8" name="Freeform 1134"/>
              <p:cNvSpPr>
                <a:spLocks/>
              </p:cNvSpPr>
              <p:nvPr/>
            </p:nvSpPr>
            <p:spPr bwMode="auto">
              <a:xfrm>
                <a:off x="3901" y="2033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9" name="Freeform 1135"/>
              <p:cNvSpPr>
                <a:spLocks/>
              </p:cNvSpPr>
              <p:nvPr/>
            </p:nvSpPr>
            <p:spPr bwMode="auto">
              <a:xfrm>
                <a:off x="3919" y="203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0" name="Freeform 1136"/>
              <p:cNvSpPr>
                <a:spLocks/>
              </p:cNvSpPr>
              <p:nvPr/>
            </p:nvSpPr>
            <p:spPr bwMode="auto">
              <a:xfrm>
                <a:off x="3937" y="203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1" name="Freeform 1137"/>
              <p:cNvSpPr>
                <a:spLocks/>
              </p:cNvSpPr>
              <p:nvPr/>
            </p:nvSpPr>
            <p:spPr bwMode="auto">
              <a:xfrm>
                <a:off x="3955" y="2037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2" name="Freeform 1138"/>
              <p:cNvSpPr>
                <a:spLocks/>
              </p:cNvSpPr>
              <p:nvPr/>
            </p:nvSpPr>
            <p:spPr bwMode="auto">
              <a:xfrm>
                <a:off x="3973" y="203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3" name="Freeform 1139"/>
              <p:cNvSpPr>
                <a:spLocks/>
              </p:cNvSpPr>
              <p:nvPr/>
            </p:nvSpPr>
            <p:spPr bwMode="auto">
              <a:xfrm>
                <a:off x="3989" y="2040"/>
                <a:ext cx="12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4" name="Freeform 1140"/>
              <p:cNvSpPr>
                <a:spLocks/>
              </p:cNvSpPr>
              <p:nvPr/>
            </p:nvSpPr>
            <p:spPr bwMode="auto">
              <a:xfrm>
                <a:off x="4007" y="2041"/>
                <a:ext cx="12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5" name="Freeform 1141"/>
              <p:cNvSpPr>
                <a:spLocks/>
              </p:cNvSpPr>
              <p:nvPr/>
            </p:nvSpPr>
            <p:spPr bwMode="auto">
              <a:xfrm>
                <a:off x="4025" y="204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6" name="Freeform 1142"/>
              <p:cNvSpPr>
                <a:spLocks/>
              </p:cNvSpPr>
              <p:nvPr/>
            </p:nvSpPr>
            <p:spPr bwMode="auto">
              <a:xfrm>
                <a:off x="4043" y="2044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7" name="Freeform 1143"/>
              <p:cNvSpPr>
                <a:spLocks/>
              </p:cNvSpPr>
              <p:nvPr/>
            </p:nvSpPr>
            <p:spPr bwMode="auto">
              <a:xfrm>
                <a:off x="4062" y="204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8" name="Freeform 1144"/>
              <p:cNvSpPr>
                <a:spLocks/>
              </p:cNvSpPr>
              <p:nvPr/>
            </p:nvSpPr>
            <p:spPr bwMode="auto">
              <a:xfrm>
                <a:off x="4078" y="204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9" name="Freeform 1145"/>
              <p:cNvSpPr>
                <a:spLocks/>
              </p:cNvSpPr>
              <p:nvPr/>
            </p:nvSpPr>
            <p:spPr bwMode="auto">
              <a:xfrm>
                <a:off x="4096" y="204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0" name="Freeform 1146"/>
              <p:cNvSpPr>
                <a:spLocks/>
              </p:cNvSpPr>
              <p:nvPr/>
            </p:nvSpPr>
            <p:spPr bwMode="auto">
              <a:xfrm>
                <a:off x="4114" y="204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1" name="Freeform 1147"/>
              <p:cNvSpPr>
                <a:spLocks/>
              </p:cNvSpPr>
              <p:nvPr/>
            </p:nvSpPr>
            <p:spPr bwMode="auto">
              <a:xfrm>
                <a:off x="4132" y="2051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2" name="Freeform 1148"/>
              <p:cNvSpPr>
                <a:spLocks/>
              </p:cNvSpPr>
              <p:nvPr/>
            </p:nvSpPr>
            <p:spPr bwMode="auto">
              <a:xfrm>
                <a:off x="4150" y="205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3" name="Freeform 1149"/>
              <p:cNvSpPr>
                <a:spLocks/>
              </p:cNvSpPr>
              <p:nvPr/>
            </p:nvSpPr>
            <p:spPr bwMode="auto">
              <a:xfrm>
                <a:off x="4167" y="205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4" name="Freeform 1150"/>
              <p:cNvSpPr>
                <a:spLocks/>
              </p:cNvSpPr>
              <p:nvPr/>
            </p:nvSpPr>
            <p:spPr bwMode="auto">
              <a:xfrm>
                <a:off x="4185" y="205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5" name="Freeform 1151"/>
              <p:cNvSpPr>
                <a:spLocks/>
              </p:cNvSpPr>
              <p:nvPr/>
            </p:nvSpPr>
            <p:spPr bwMode="auto">
              <a:xfrm>
                <a:off x="4203" y="205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6" name="Freeform 1152"/>
              <p:cNvSpPr>
                <a:spLocks/>
              </p:cNvSpPr>
              <p:nvPr/>
            </p:nvSpPr>
            <p:spPr bwMode="auto">
              <a:xfrm>
                <a:off x="4221" y="205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7" name="Freeform 1153"/>
              <p:cNvSpPr>
                <a:spLocks/>
              </p:cNvSpPr>
              <p:nvPr/>
            </p:nvSpPr>
            <p:spPr bwMode="auto">
              <a:xfrm>
                <a:off x="4238" y="205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8" name="Freeform 1154"/>
              <p:cNvSpPr>
                <a:spLocks/>
              </p:cNvSpPr>
              <p:nvPr/>
            </p:nvSpPr>
            <p:spPr bwMode="auto">
              <a:xfrm>
                <a:off x="4256" y="206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9" name="Freeform 1155"/>
              <p:cNvSpPr>
                <a:spLocks/>
              </p:cNvSpPr>
              <p:nvPr/>
            </p:nvSpPr>
            <p:spPr bwMode="auto">
              <a:xfrm>
                <a:off x="4274" y="206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0" name="Freeform 1156"/>
              <p:cNvSpPr>
                <a:spLocks/>
              </p:cNvSpPr>
              <p:nvPr/>
            </p:nvSpPr>
            <p:spPr bwMode="auto">
              <a:xfrm>
                <a:off x="4292" y="206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1" name="Freeform 1157"/>
              <p:cNvSpPr>
                <a:spLocks/>
              </p:cNvSpPr>
              <p:nvPr/>
            </p:nvSpPr>
            <p:spPr bwMode="auto">
              <a:xfrm>
                <a:off x="4310" y="206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2" name="Freeform 1158"/>
              <p:cNvSpPr>
                <a:spLocks/>
              </p:cNvSpPr>
              <p:nvPr/>
            </p:nvSpPr>
            <p:spPr bwMode="auto">
              <a:xfrm>
                <a:off x="4326" y="2064"/>
                <a:ext cx="11" cy="12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3" name="Freeform 1159"/>
              <p:cNvSpPr>
                <a:spLocks/>
              </p:cNvSpPr>
              <p:nvPr/>
            </p:nvSpPr>
            <p:spPr bwMode="auto">
              <a:xfrm>
                <a:off x="4344" y="206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4" name="Freeform 1160"/>
              <p:cNvSpPr>
                <a:spLocks/>
              </p:cNvSpPr>
              <p:nvPr/>
            </p:nvSpPr>
            <p:spPr bwMode="auto">
              <a:xfrm>
                <a:off x="4362" y="206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5" name="Freeform 1161"/>
              <p:cNvSpPr>
                <a:spLocks/>
              </p:cNvSpPr>
              <p:nvPr/>
            </p:nvSpPr>
            <p:spPr bwMode="auto">
              <a:xfrm>
                <a:off x="4380" y="206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6" name="Freeform 1162"/>
              <p:cNvSpPr>
                <a:spLocks/>
              </p:cNvSpPr>
              <p:nvPr/>
            </p:nvSpPr>
            <p:spPr bwMode="auto">
              <a:xfrm>
                <a:off x="4398" y="207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7" name="Freeform 1163"/>
              <p:cNvSpPr>
                <a:spLocks/>
              </p:cNvSpPr>
              <p:nvPr/>
            </p:nvSpPr>
            <p:spPr bwMode="auto">
              <a:xfrm>
                <a:off x="2136" y="201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8" name="Freeform 1164"/>
              <p:cNvSpPr>
                <a:spLocks/>
              </p:cNvSpPr>
              <p:nvPr/>
            </p:nvSpPr>
            <p:spPr bwMode="auto">
              <a:xfrm>
                <a:off x="2154" y="201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9" name="Freeform 1165"/>
              <p:cNvSpPr>
                <a:spLocks/>
              </p:cNvSpPr>
              <p:nvPr/>
            </p:nvSpPr>
            <p:spPr bwMode="auto">
              <a:xfrm>
                <a:off x="2172" y="201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0" name="Freeform 1166"/>
              <p:cNvSpPr>
                <a:spLocks/>
              </p:cNvSpPr>
              <p:nvPr/>
            </p:nvSpPr>
            <p:spPr bwMode="auto">
              <a:xfrm>
                <a:off x="2190" y="202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1" name="Freeform 1167"/>
              <p:cNvSpPr>
                <a:spLocks/>
              </p:cNvSpPr>
              <p:nvPr/>
            </p:nvSpPr>
            <p:spPr bwMode="auto">
              <a:xfrm>
                <a:off x="2208" y="202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2" name="Freeform 1168"/>
              <p:cNvSpPr>
                <a:spLocks/>
              </p:cNvSpPr>
              <p:nvPr/>
            </p:nvSpPr>
            <p:spPr bwMode="auto">
              <a:xfrm>
                <a:off x="2225" y="202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3" name="Freeform 1169"/>
              <p:cNvSpPr>
                <a:spLocks/>
              </p:cNvSpPr>
              <p:nvPr/>
            </p:nvSpPr>
            <p:spPr bwMode="auto">
              <a:xfrm>
                <a:off x="2243" y="2024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4" name="Freeform 1170"/>
              <p:cNvSpPr>
                <a:spLocks/>
              </p:cNvSpPr>
              <p:nvPr/>
            </p:nvSpPr>
            <p:spPr bwMode="auto">
              <a:xfrm>
                <a:off x="2261" y="2026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5" name="Freeform 1171"/>
              <p:cNvSpPr>
                <a:spLocks/>
              </p:cNvSpPr>
              <p:nvPr/>
            </p:nvSpPr>
            <p:spPr bwMode="auto">
              <a:xfrm>
                <a:off x="2279" y="202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6" name="Freeform 1172"/>
              <p:cNvSpPr>
                <a:spLocks/>
              </p:cNvSpPr>
              <p:nvPr/>
            </p:nvSpPr>
            <p:spPr bwMode="auto">
              <a:xfrm>
                <a:off x="2295" y="2028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7" name="Freeform 1173"/>
              <p:cNvSpPr>
                <a:spLocks/>
              </p:cNvSpPr>
              <p:nvPr/>
            </p:nvSpPr>
            <p:spPr bwMode="auto">
              <a:xfrm>
                <a:off x="2313" y="203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8" name="Freeform 1174"/>
              <p:cNvSpPr>
                <a:spLocks/>
              </p:cNvSpPr>
              <p:nvPr/>
            </p:nvSpPr>
            <p:spPr bwMode="auto">
              <a:xfrm>
                <a:off x="2331" y="203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9" name="Freeform 1175"/>
              <p:cNvSpPr>
                <a:spLocks/>
              </p:cNvSpPr>
              <p:nvPr/>
            </p:nvSpPr>
            <p:spPr bwMode="auto">
              <a:xfrm>
                <a:off x="2349" y="203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0" name="Freeform 1176"/>
              <p:cNvSpPr>
                <a:spLocks/>
              </p:cNvSpPr>
              <p:nvPr/>
            </p:nvSpPr>
            <p:spPr bwMode="auto">
              <a:xfrm>
                <a:off x="2367" y="203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1" name="Freeform 1177"/>
              <p:cNvSpPr>
                <a:spLocks/>
              </p:cNvSpPr>
              <p:nvPr/>
            </p:nvSpPr>
            <p:spPr bwMode="auto">
              <a:xfrm>
                <a:off x="2384" y="2035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2" name="Freeform 1178"/>
              <p:cNvSpPr>
                <a:spLocks/>
              </p:cNvSpPr>
              <p:nvPr/>
            </p:nvSpPr>
            <p:spPr bwMode="auto">
              <a:xfrm>
                <a:off x="2402" y="2037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3" name="Freeform 1179"/>
              <p:cNvSpPr>
                <a:spLocks/>
              </p:cNvSpPr>
              <p:nvPr/>
            </p:nvSpPr>
            <p:spPr bwMode="auto">
              <a:xfrm>
                <a:off x="2420" y="203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4" name="Freeform 1180"/>
              <p:cNvSpPr>
                <a:spLocks/>
              </p:cNvSpPr>
              <p:nvPr/>
            </p:nvSpPr>
            <p:spPr bwMode="auto">
              <a:xfrm>
                <a:off x="2438" y="204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5" name="Freeform 1181"/>
              <p:cNvSpPr>
                <a:spLocks/>
              </p:cNvSpPr>
              <p:nvPr/>
            </p:nvSpPr>
            <p:spPr bwMode="auto">
              <a:xfrm>
                <a:off x="2456" y="204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6" name="Freeform 1182"/>
              <p:cNvSpPr>
                <a:spLocks/>
              </p:cNvSpPr>
              <p:nvPr/>
            </p:nvSpPr>
            <p:spPr bwMode="auto">
              <a:xfrm>
                <a:off x="2473" y="2042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7" name="Freeform 1183"/>
              <p:cNvSpPr>
                <a:spLocks/>
              </p:cNvSpPr>
              <p:nvPr/>
            </p:nvSpPr>
            <p:spPr bwMode="auto">
              <a:xfrm>
                <a:off x="2491" y="2044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8" name="Freeform 1184"/>
              <p:cNvSpPr>
                <a:spLocks/>
              </p:cNvSpPr>
              <p:nvPr/>
            </p:nvSpPr>
            <p:spPr bwMode="auto">
              <a:xfrm>
                <a:off x="2509" y="204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9" name="Freeform 1185"/>
              <p:cNvSpPr>
                <a:spLocks/>
              </p:cNvSpPr>
              <p:nvPr/>
            </p:nvSpPr>
            <p:spPr bwMode="auto">
              <a:xfrm>
                <a:off x="2527" y="2046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0" name="Freeform 1186"/>
              <p:cNvSpPr>
                <a:spLocks/>
              </p:cNvSpPr>
              <p:nvPr/>
            </p:nvSpPr>
            <p:spPr bwMode="auto">
              <a:xfrm>
                <a:off x="2545" y="204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1" name="Freeform 1187"/>
              <p:cNvSpPr>
                <a:spLocks/>
              </p:cNvSpPr>
              <p:nvPr/>
            </p:nvSpPr>
            <p:spPr bwMode="auto">
              <a:xfrm>
                <a:off x="2561" y="2049"/>
                <a:ext cx="12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2" name="Freeform 1188"/>
              <p:cNvSpPr>
                <a:spLocks/>
              </p:cNvSpPr>
              <p:nvPr/>
            </p:nvSpPr>
            <p:spPr bwMode="auto">
              <a:xfrm>
                <a:off x="2579" y="2051"/>
                <a:ext cx="12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3" name="Freeform 1189"/>
              <p:cNvSpPr>
                <a:spLocks/>
              </p:cNvSpPr>
              <p:nvPr/>
            </p:nvSpPr>
            <p:spPr bwMode="auto">
              <a:xfrm>
                <a:off x="2597" y="205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4" name="Freeform 1190"/>
              <p:cNvSpPr>
                <a:spLocks/>
              </p:cNvSpPr>
              <p:nvPr/>
            </p:nvSpPr>
            <p:spPr bwMode="auto">
              <a:xfrm>
                <a:off x="2616" y="205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5" name="Freeform 1191"/>
              <p:cNvSpPr>
                <a:spLocks/>
              </p:cNvSpPr>
              <p:nvPr/>
            </p:nvSpPr>
            <p:spPr bwMode="auto">
              <a:xfrm>
                <a:off x="2634" y="205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6" name="Freeform 1192"/>
              <p:cNvSpPr>
                <a:spLocks/>
              </p:cNvSpPr>
              <p:nvPr/>
            </p:nvSpPr>
            <p:spPr bwMode="auto">
              <a:xfrm>
                <a:off x="2650" y="205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7" name="Freeform 1193"/>
              <p:cNvSpPr>
                <a:spLocks/>
              </p:cNvSpPr>
              <p:nvPr/>
            </p:nvSpPr>
            <p:spPr bwMode="auto">
              <a:xfrm>
                <a:off x="2668" y="205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8" name="Freeform 1194"/>
              <p:cNvSpPr>
                <a:spLocks/>
              </p:cNvSpPr>
              <p:nvPr/>
            </p:nvSpPr>
            <p:spPr bwMode="auto">
              <a:xfrm>
                <a:off x="2686" y="205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9" name="Freeform 1195"/>
              <p:cNvSpPr>
                <a:spLocks/>
              </p:cNvSpPr>
              <p:nvPr/>
            </p:nvSpPr>
            <p:spPr bwMode="auto">
              <a:xfrm>
                <a:off x="2704" y="205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0" name="Freeform 1196"/>
              <p:cNvSpPr>
                <a:spLocks/>
              </p:cNvSpPr>
              <p:nvPr/>
            </p:nvSpPr>
            <p:spPr bwMode="auto">
              <a:xfrm>
                <a:off x="2722" y="206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1" name="Freeform 1197"/>
              <p:cNvSpPr>
                <a:spLocks/>
              </p:cNvSpPr>
              <p:nvPr/>
            </p:nvSpPr>
            <p:spPr bwMode="auto">
              <a:xfrm>
                <a:off x="2739" y="206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2" name="Freeform 1198"/>
              <p:cNvSpPr>
                <a:spLocks/>
              </p:cNvSpPr>
              <p:nvPr/>
            </p:nvSpPr>
            <p:spPr bwMode="auto">
              <a:xfrm>
                <a:off x="2757" y="206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3" name="Freeform 1199"/>
              <p:cNvSpPr>
                <a:spLocks/>
              </p:cNvSpPr>
              <p:nvPr/>
            </p:nvSpPr>
            <p:spPr bwMode="auto">
              <a:xfrm>
                <a:off x="2775" y="2064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4" name="Freeform 1200"/>
              <p:cNvSpPr>
                <a:spLocks/>
              </p:cNvSpPr>
              <p:nvPr/>
            </p:nvSpPr>
            <p:spPr bwMode="auto">
              <a:xfrm>
                <a:off x="2793" y="206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5" name="Freeform 1201"/>
              <p:cNvSpPr>
                <a:spLocks/>
              </p:cNvSpPr>
              <p:nvPr/>
            </p:nvSpPr>
            <p:spPr bwMode="auto">
              <a:xfrm>
                <a:off x="2810" y="206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6" name="Freeform 1202"/>
              <p:cNvSpPr>
                <a:spLocks/>
              </p:cNvSpPr>
              <p:nvPr/>
            </p:nvSpPr>
            <p:spPr bwMode="auto">
              <a:xfrm>
                <a:off x="2828" y="206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7" name="Freeform 1203"/>
              <p:cNvSpPr>
                <a:spLocks/>
              </p:cNvSpPr>
              <p:nvPr/>
            </p:nvSpPr>
            <p:spPr bwMode="auto">
              <a:xfrm>
                <a:off x="2846" y="207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8" name="Freeform 1204"/>
              <p:cNvSpPr>
                <a:spLocks/>
              </p:cNvSpPr>
              <p:nvPr/>
            </p:nvSpPr>
            <p:spPr bwMode="auto">
              <a:xfrm>
                <a:off x="2864" y="2071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9" name="Freeform 1205"/>
              <p:cNvSpPr>
                <a:spLocks/>
              </p:cNvSpPr>
              <p:nvPr/>
            </p:nvSpPr>
            <p:spPr bwMode="auto">
              <a:xfrm>
                <a:off x="2882" y="207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0" name="Freeform 1206"/>
              <p:cNvSpPr>
                <a:spLocks/>
              </p:cNvSpPr>
              <p:nvPr/>
            </p:nvSpPr>
            <p:spPr bwMode="auto">
              <a:xfrm>
                <a:off x="2898" y="2074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1" name="Freeform 1207"/>
              <p:cNvSpPr>
                <a:spLocks/>
              </p:cNvSpPr>
              <p:nvPr/>
            </p:nvSpPr>
            <p:spPr bwMode="auto">
              <a:xfrm>
                <a:off x="2916" y="207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2" name="Freeform 1208"/>
              <p:cNvSpPr>
                <a:spLocks/>
              </p:cNvSpPr>
              <p:nvPr/>
            </p:nvSpPr>
            <p:spPr bwMode="auto">
              <a:xfrm>
                <a:off x="2934" y="207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3" name="Freeform 1209"/>
              <p:cNvSpPr>
                <a:spLocks/>
              </p:cNvSpPr>
              <p:nvPr/>
            </p:nvSpPr>
            <p:spPr bwMode="auto">
              <a:xfrm>
                <a:off x="2952" y="207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3" name="Group 1411"/>
            <p:cNvGrpSpPr>
              <a:grpSpLocks/>
            </p:cNvGrpSpPr>
            <p:nvPr/>
          </p:nvGrpSpPr>
          <p:grpSpPr bwMode="auto">
            <a:xfrm>
              <a:off x="3378200" y="3302000"/>
              <a:ext cx="3603625" cy="355600"/>
              <a:chOff x="2128" y="2080"/>
              <a:chExt cx="2270" cy="224"/>
            </a:xfrm>
          </p:grpSpPr>
          <p:sp>
            <p:nvSpPr>
              <p:cNvPr id="1834" name="Freeform 1211"/>
              <p:cNvSpPr>
                <a:spLocks/>
              </p:cNvSpPr>
              <p:nvPr/>
            </p:nvSpPr>
            <p:spPr bwMode="auto">
              <a:xfrm>
                <a:off x="2970" y="208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5" name="Freeform 1212"/>
              <p:cNvSpPr>
                <a:spLocks/>
              </p:cNvSpPr>
              <p:nvPr/>
            </p:nvSpPr>
            <p:spPr bwMode="auto">
              <a:xfrm>
                <a:off x="2987" y="2081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6" name="Freeform 1213"/>
              <p:cNvSpPr>
                <a:spLocks/>
              </p:cNvSpPr>
              <p:nvPr/>
            </p:nvSpPr>
            <p:spPr bwMode="auto">
              <a:xfrm>
                <a:off x="3005" y="2083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7" name="Freeform 1214"/>
              <p:cNvSpPr>
                <a:spLocks/>
              </p:cNvSpPr>
              <p:nvPr/>
            </p:nvSpPr>
            <p:spPr bwMode="auto">
              <a:xfrm>
                <a:off x="3023" y="208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8" name="Freeform 1215"/>
              <p:cNvSpPr>
                <a:spLocks/>
              </p:cNvSpPr>
              <p:nvPr/>
            </p:nvSpPr>
            <p:spPr bwMode="auto">
              <a:xfrm>
                <a:off x="3041" y="208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9" name="Freeform 1216"/>
              <p:cNvSpPr>
                <a:spLocks/>
              </p:cNvSpPr>
              <p:nvPr/>
            </p:nvSpPr>
            <p:spPr bwMode="auto">
              <a:xfrm>
                <a:off x="3059" y="208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0" name="Freeform 1217"/>
              <p:cNvSpPr>
                <a:spLocks/>
              </p:cNvSpPr>
              <p:nvPr/>
            </p:nvSpPr>
            <p:spPr bwMode="auto">
              <a:xfrm>
                <a:off x="3076" y="2088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1" name="Freeform 1218"/>
              <p:cNvSpPr>
                <a:spLocks/>
              </p:cNvSpPr>
              <p:nvPr/>
            </p:nvSpPr>
            <p:spPr bwMode="auto">
              <a:xfrm>
                <a:off x="3094" y="208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2" name="Freeform 1219"/>
              <p:cNvSpPr>
                <a:spLocks/>
              </p:cNvSpPr>
              <p:nvPr/>
            </p:nvSpPr>
            <p:spPr bwMode="auto">
              <a:xfrm>
                <a:off x="3112" y="209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3" name="Freeform 1220"/>
              <p:cNvSpPr>
                <a:spLocks/>
              </p:cNvSpPr>
              <p:nvPr/>
            </p:nvSpPr>
            <p:spPr bwMode="auto">
              <a:xfrm>
                <a:off x="3130" y="209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4" name="Freeform 1221"/>
              <p:cNvSpPr>
                <a:spLocks/>
              </p:cNvSpPr>
              <p:nvPr/>
            </p:nvSpPr>
            <p:spPr bwMode="auto">
              <a:xfrm>
                <a:off x="3148" y="2094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5" name="Freeform 1222"/>
              <p:cNvSpPr>
                <a:spLocks/>
              </p:cNvSpPr>
              <p:nvPr/>
            </p:nvSpPr>
            <p:spPr bwMode="auto">
              <a:xfrm>
                <a:off x="3165" y="2095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6" name="Freeform 1223"/>
              <p:cNvSpPr>
                <a:spLocks/>
              </p:cNvSpPr>
              <p:nvPr/>
            </p:nvSpPr>
            <p:spPr bwMode="auto">
              <a:xfrm>
                <a:off x="3183" y="209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7" name="Freeform 1224"/>
              <p:cNvSpPr>
                <a:spLocks/>
              </p:cNvSpPr>
              <p:nvPr/>
            </p:nvSpPr>
            <p:spPr bwMode="auto">
              <a:xfrm>
                <a:off x="3201" y="2098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8" name="Freeform 1225"/>
              <p:cNvSpPr>
                <a:spLocks/>
              </p:cNvSpPr>
              <p:nvPr/>
            </p:nvSpPr>
            <p:spPr bwMode="auto">
              <a:xfrm>
                <a:off x="3219" y="2099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9" name="Freeform 1226"/>
              <p:cNvSpPr>
                <a:spLocks/>
              </p:cNvSpPr>
              <p:nvPr/>
            </p:nvSpPr>
            <p:spPr bwMode="auto">
              <a:xfrm>
                <a:off x="3237" y="2101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0" name="Freeform 1227"/>
              <p:cNvSpPr>
                <a:spLocks/>
              </p:cNvSpPr>
              <p:nvPr/>
            </p:nvSpPr>
            <p:spPr bwMode="auto">
              <a:xfrm>
                <a:off x="3253" y="210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1" name="Freeform 1228"/>
              <p:cNvSpPr>
                <a:spLocks/>
              </p:cNvSpPr>
              <p:nvPr/>
            </p:nvSpPr>
            <p:spPr bwMode="auto">
              <a:xfrm>
                <a:off x="3271" y="210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2" name="Freeform 1229"/>
              <p:cNvSpPr>
                <a:spLocks/>
              </p:cNvSpPr>
              <p:nvPr/>
            </p:nvSpPr>
            <p:spPr bwMode="auto">
              <a:xfrm>
                <a:off x="3289" y="210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3" name="Freeform 1230"/>
              <p:cNvSpPr>
                <a:spLocks/>
              </p:cNvSpPr>
              <p:nvPr/>
            </p:nvSpPr>
            <p:spPr bwMode="auto">
              <a:xfrm>
                <a:off x="3307" y="210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4" name="Freeform 1231"/>
              <p:cNvSpPr>
                <a:spLocks/>
              </p:cNvSpPr>
              <p:nvPr/>
            </p:nvSpPr>
            <p:spPr bwMode="auto">
              <a:xfrm>
                <a:off x="3325" y="210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3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3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5" name="Freeform 1232"/>
              <p:cNvSpPr>
                <a:spLocks/>
              </p:cNvSpPr>
              <p:nvPr/>
            </p:nvSpPr>
            <p:spPr bwMode="auto">
              <a:xfrm>
                <a:off x="3342" y="210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6" name="Freeform 1233"/>
              <p:cNvSpPr>
                <a:spLocks/>
              </p:cNvSpPr>
              <p:nvPr/>
            </p:nvSpPr>
            <p:spPr bwMode="auto">
              <a:xfrm>
                <a:off x="3360" y="211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7" name="Freeform 1234"/>
              <p:cNvSpPr>
                <a:spLocks/>
              </p:cNvSpPr>
              <p:nvPr/>
            </p:nvSpPr>
            <p:spPr bwMode="auto">
              <a:xfrm>
                <a:off x="3378" y="211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8" name="Freeform 1235"/>
              <p:cNvSpPr>
                <a:spLocks/>
              </p:cNvSpPr>
              <p:nvPr/>
            </p:nvSpPr>
            <p:spPr bwMode="auto">
              <a:xfrm>
                <a:off x="3396" y="211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9" name="Freeform 1236"/>
              <p:cNvSpPr>
                <a:spLocks/>
              </p:cNvSpPr>
              <p:nvPr/>
            </p:nvSpPr>
            <p:spPr bwMode="auto">
              <a:xfrm>
                <a:off x="3413" y="2114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0" name="Freeform 1237"/>
              <p:cNvSpPr>
                <a:spLocks/>
              </p:cNvSpPr>
              <p:nvPr/>
            </p:nvSpPr>
            <p:spPr bwMode="auto">
              <a:xfrm>
                <a:off x="3431" y="2116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1" name="Freeform 1238"/>
              <p:cNvSpPr>
                <a:spLocks/>
              </p:cNvSpPr>
              <p:nvPr/>
            </p:nvSpPr>
            <p:spPr bwMode="auto">
              <a:xfrm>
                <a:off x="3449" y="211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2" name="Freeform 1239"/>
              <p:cNvSpPr>
                <a:spLocks/>
              </p:cNvSpPr>
              <p:nvPr/>
            </p:nvSpPr>
            <p:spPr bwMode="auto">
              <a:xfrm>
                <a:off x="3467" y="2119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3" name="Freeform 1240"/>
              <p:cNvSpPr>
                <a:spLocks/>
              </p:cNvSpPr>
              <p:nvPr/>
            </p:nvSpPr>
            <p:spPr bwMode="auto">
              <a:xfrm>
                <a:off x="3485" y="212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4" name="Freeform 1241"/>
              <p:cNvSpPr>
                <a:spLocks/>
              </p:cNvSpPr>
              <p:nvPr/>
            </p:nvSpPr>
            <p:spPr bwMode="auto">
              <a:xfrm>
                <a:off x="3501" y="2121"/>
                <a:ext cx="12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5" name="Freeform 1242"/>
              <p:cNvSpPr>
                <a:spLocks/>
              </p:cNvSpPr>
              <p:nvPr/>
            </p:nvSpPr>
            <p:spPr bwMode="auto">
              <a:xfrm>
                <a:off x="3519" y="2123"/>
                <a:ext cx="12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6" name="Freeform 1243"/>
              <p:cNvSpPr>
                <a:spLocks/>
              </p:cNvSpPr>
              <p:nvPr/>
            </p:nvSpPr>
            <p:spPr bwMode="auto">
              <a:xfrm>
                <a:off x="3537" y="212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7" name="Freeform 1244"/>
              <p:cNvSpPr>
                <a:spLocks/>
              </p:cNvSpPr>
              <p:nvPr/>
            </p:nvSpPr>
            <p:spPr bwMode="auto">
              <a:xfrm>
                <a:off x="3555" y="212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8" name="Freeform 1245"/>
              <p:cNvSpPr>
                <a:spLocks/>
              </p:cNvSpPr>
              <p:nvPr/>
            </p:nvSpPr>
            <p:spPr bwMode="auto">
              <a:xfrm>
                <a:off x="3574" y="2125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9" name="Freeform 1246"/>
              <p:cNvSpPr>
                <a:spLocks/>
              </p:cNvSpPr>
              <p:nvPr/>
            </p:nvSpPr>
            <p:spPr bwMode="auto">
              <a:xfrm>
                <a:off x="3590" y="212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0" name="Freeform 1247"/>
              <p:cNvSpPr>
                <a:spLocks/>
              </p:cNvSpPr>
              <p:nvPr/>
            </p:nvSpPr>
            <p:spPr bwMode="auto">
              <a:xfrm>
                <a:off x="3608" y="212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1" name="Freeform 1248"/>
              <p:cNvSpPr>
                <a:spLocks/>
              </p:cNvSpPr>
              <p:nvPr/>
            </p:nvSpPr>
            <p:spPr bwMode="auto">
              <a:xfrm>
                <a:off x="3626" y="213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2" name="Freeform 1249"/>
              <p:cNvSpPr>
                <a:spLocks/>
              </p:cNvSpPr>
              <p:nvPr/>
            </p:nvSpPr>
            <p:spPr bwMode="auto">
              <a:xfrm>
                <a:off x="3644" y="213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3" name="Freeform 1250"/>
              <p:cNvSpPr>
                <a:spLocks/>
              </p:cNvSpPr>
              <p:nvPr/>
            </p:nvSpPr>
            <p:spPr bwMode="auto">
              <a:xfrm>
                <a:off x="3662" y="213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4" name="Freeform 1251"/>
              <p:cNvSpPr>
                <a:spLocks/>
              </p:cNvSpPr>
              <p:nvPr/>
            </p:nvSpPr>
            <p:spPr bwMode="auto">
              <a:xfrm>
                <a:off x="3679" y="2134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5" name="Freeform 1252"/>
              <p:cNvSpPr>
                <a:spLocks/>
              </p:cNvSpPr>
              <p:nvPr/>
            </p:nvSpPr>
            <p:spPr bwMode="auto">
              <a:xfrm>
                <a:off x="3697" y="213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6" name="Freeform 1253"/>
              <p:cNvSpPr>
                <a:spLocks/>
              </p:cNvSpPr>
              <p:nvPr/>
            </p:nvSpPr>
            <p:spPr bwMode="auto">
              <a:xfrm>
                <a:off x="3715" y="213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7" name="Freeform 1254"/>
              <p:cNvSpPr>
                <a:spLocks/>
              </p:cNvSpPr>
              <p:nvPr/>
            </p:nvSpPr>
            <p:spPr bwMode="auto">
              <a:xfrm>
                <a:off x="3733" y="213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8" name="Freeform 1255"/>
              <p:cNvSpPr>
                <a:spLocks/>
              </p:cNvSpPr>
              <p:nvPr/>
            </p:nvSpPr>
            <p:spPr bwMode="auto">
              <a:xfrm>
                <a:off x="3751" y="213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9" name="Freeform 1256"/>
              <p:cNvSpPr>
                <a:spLocks/>
              </p:cNvSpPr>
              <p:nvPr/>
            </p:nvSpPr>
            <p:spPr bwMode="auto">
              <a:xfrm>
                <a:off x="3768" y="214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0" name="Freeform 1257"/>
              <p:cNvSpPr>
                <a:spLocks/>
              </p:cNvSpPr>
              <p:nvPr/>
            </p:nvSpPr>
            <p:spPr bwMode="auto">
              <a:xfrm>
                <a:off x="3786" y="214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1" name="Freeform 1258"/>
              <p:cNvSpPr>
                <a:spLocks/>
              </p:cNvSpPr>
              <p:nvPr/>
            </p:nvSpPr>
            <p:spPr bwMode="auto">
              <a:xfrm>
                <a:off x="3804" y="2143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2" name="Freeform 1259"/>
              <p:cNvSpPr>
                <a:spLocks/>
              </p:cNvSpPr>
              <p:nvPr/>
            </p:nvSpPr>
            <p:spPr bwMode="auto">
              <a:xfrm>
                <a:off x="3822" y="2145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3" name="Freeform 1260"/>
              <p:cNvSpPr>
                <a:spLocks/>
              </p:cNvSpPr>
              <p:nvPr/>
            </p:nvSpPr>
            <p:spPr bwMode="auto">
              <a:xfrm>
                <a:off x="3838" y="214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4" name="Freeform 1261"/>
              <p:cNvSpPr>
                <a:spLocks/>
              </p:cNvSpPr>
              <p:nvPr/>
            </p:nvSpPr>
            <p:spPr bwMode="auto">
              <a:xfrm>
                <a:off x="3856" y="214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5" name="Freeform 1262"/>
              <p:cNvSpPr>
                <a:spLocks/>
              </p:cNvSpPr>
              <p:nvPr/>
            </p:nvSpPr>
            <p:spPr bwMode="auto">
              <a:xfrm>
                <a:off x="3874" y="214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6" name="Freeform 1263"/>
              <p:cNvSpPr>
                <a:spLocks/>
              </p:cNvSpPr>
              <p:nvPr/>
            </p:nvSpPr>
            <p:spPr bwMode="auto">
              <a:xfrm>
                <a:off x="3892" y="215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7" name="Freeform 1264"/>
              <p:cNvSpPr>
                <a:spLocks/>
              </p:cNvSpPr>
              <p:nvPr/>
            </p:nvSpPr>
            <p:spPr bwMode="auto">
              <a:xfrm>
                <a:off x="3910" y="215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8" name="Freeform 1265"/>
              <p:cNvSpPr>
                <a:spLocks/>
              </p:cNvSpPr>
              <p:nvPr/>
            </p:nvSpPr>
            <p:spPr bwMode="auto">
              <a:xfrm>
                <a:off x="3927" y="2153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9" name="Freeform 1266"/>
              <p:cNvSpPr>
                <a:spLocks/>
              </p:cNvSpPr>
              <p:nvPr/>
            </p:nvSpPr>
            <p:spPr bwMode="auto">
              <a:xfrm>
                <a:off x="3945" y="2155"/>
                <a:ext cx="11" cy="9"/>
              </a:xfrm>
              <a:custGeom>
                <a:avLst/>
                <a:gdLst>
                  <a:gd name="T0" fmla="*/ 0 w 8"/>
                  <a:gd name="T1" fmla="*/ 4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0" name="Freeform 1267"/>
              <p:cNvSpPr>
                <a:spLocks/>
              </p:cNvSpPr>
              <p:nvPr/>
            </p:nvSpPr>
            <p:spPr bwMode="auto">
              <a:xfrm>
                <a:off x="3963" y="215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1" name="Freeform 1268"/>
              <p:cNvSpPr>
                <a:spLocks/>
              </p:cNvSpPr>
              <p:nvPr/>
            </p:nvSpPr>
            <p:spPr bwMode="auto">
              <a:xfrm>
                <a:off x="3981" y="215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2" name="Freeform 1269"/>
              <p:cNvSpPr>
                <a:spLocks/>
              </p:cNvSpPr>
              <p:nvPr/>
            </p:nvSpPr>
            <p:spPr bwMode="auto">
              <a:xfrm>
                <a:off x="3999" y="215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3" name="Freeform 1270"/>
              <p:cNvSpPr>
                <a:spLocks/>
              </p:cNvSpPr>
              <p:nvPr/>
            </p:nvSpPr>
            <p:spPr bwMode="auto">
              <a:xfrm>
                <a:off x="4016" y="2160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4" name="Freeform 1271"/>
              <p:cNvSpPr>
                <a:spLocks/>
              </p:cNvSpPr>
              <p:nvPr/>
            </p:nvSpPr>
            <p:spPr bwMode="auto">
              <a:xfrm>
                <a:off x="4034" y="216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5" name="Freeform 1272"/>
              <p:cNvSpPr>
                <a:spLocks/>
              </p:cNvSpPr>
              <p:nvPr/>
            </p:nvSpPr>
            <p:spPr bwMode="auto">
              <a:xfrm>
                <a:off x="4052" y="216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6" name="Freeform 1273"/>
              <p:cNvSpPr>
                <a:spLocks/>
              </p:cNvSpPr>
              <p:nvPr/>
            </p:nvSpPr>
            <p:spPr bwMode="auto">
              <a:xfrm>
                <a:off x="4070" y="216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7" name="Freeform 1274"/>
              <p:cNvSpPr>
                <a:spLocks/>
              </p:cNvSpPr>
              <p:nvPr/>
            </p:nvSpPr>
            <p:spPr bwMode="auto">
              <a:xfrm>
                <a:off x="4088" y="2166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8" name="Freeform 1275"/>
              <p:cNvSpPr>
                <a:spLocks/>
              </p:cNvSpPr>
              <p:nvPr/>
            </p:nvSpPr>
            <p:spPr bwMode="auto">
              <a:xfrm>
                <a:off x="4104" y="2167"/>
                <a:ext cx="12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9" name="Freeform 1276"/>
              <p:cNvSpPr>
                <a:spLocks/>
              </p:cNvSpPr>
              <p:nvPr/>
            </p:nvSpPr>
            <p:spPr bwMode="auto">
              <a:xfrm>
                <a:off x="4123" y="216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0" name="Freeform 1277"/>
              <p:cNvSpPr>
                <a:spLocks/>
              </p:cNvSpPr>
              <p:nvPr/>
            </p:nvSpPr>
            <p:spPr bwMode="auto">
              <a:xfrm>
                <a:off x="4141" y="217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1" name="Freeform 1278"/>
              <p:cNvSpPr>
                <a:spLocks/>
              </p:cNvSpPr>
              <p:nvPr/>
            </p:nvSpPr>
            <p:spPr bwMode="auto">
              <a:xfrm>
                <a:off x="4159" y="2171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2" name="Freeform 1279"/>
              <p:cNvSpPr>
                <a:spLocks/>
              </p:cNvSpPr>
              <p:nvPr/>
            </p:nvSpPr>
            <p:spPr bwMode="auto">
              <a:xfrm>
                <a:off x="4177" y="2173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3" name="Freeform 1280"/>
              <p:cNvSpPr>
                <a:spLocks/>
              </p:cNvSpPr>
              <p:nvPr/>
            </p:nvSpPr>
            <p:spPr bwMode="auto">
              <a:xfrm>
                <a:off x="4193" y="2174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4" name="Freeform 1281"/>
              <p:cNvSpPr>
                <a:spLocks/>
              </p:cNvSpPr>
              <p:nvPr/>
            </p:nvSpPr>
            <p:spPr bwMode="auto">
              <a:xfrm>
                <a:off x="4211" y="217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5" name="Freeform 1282"/>
              <p:cNvSpPr>
                <a:spLocks/>
              </p:cNvSpPr>
              <p:nvPr/>
            </p:nvSpPr>
            <p:spPr bwMode="auto">
              <a:xfrm>
                <a:off x="4229" y="217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6" name="Freeform 1283"/>
              <p:cNvSpPr>
                <a:spLocks/>
              </p:cNvSpPr>
              <p:nvPr/>
            </p:nvSpPr>
            <p:spPr bwMode="auto">
              <a:xfrm>
                <a:off x="4247" y="217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7" name="Freeform 1284"/>
              <p:cNvSpPr>
                <a:spLocks/>
              </p:cNvSpPr>
              <p:nvPr/>
            </p:nvSpPr>
            <p:spPr bwMode="auto">
              <a:xfrm>
                <a:off x="4265" y="218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8" name="Freeform 1285"/>
              <p:cNvSpPr>
                <a:spLocks/>
              </p:cNvSpPr>
              <p:nvPr/>
            </p:nvSpPr>
            <p:spPr bwMode="auto">
              <a:xfrm>
                <a:off x="4282" y="218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9" name="Freeform 1286"/>
              <p:cNvSpPr>
                <a:spLocks/>
              </p:cNvSpPr>
              <p:nvPr/>
            </p:nvSpPr>
            <p:spPr bwMode="auto">
              <a:xfrm>
                <a:off x="4300" y="218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0" name="Freeform 1287"/>
              <p:cNvSpPr>
                <a:spLocks/>
              </p:cNvSpPr>
              <p:nvPr/>
            </p:nvSpPr>
            <p:spPr bwMode="auto">
              <a:xfrm>
                <a:off x="4318" y="2184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1" name="Freeform 1288"/>
              <p:cNvSpPr>
                <a:spLocks/>
              </p:cNvSpPr>
              <p:nvPr/>
            </p:nvSpPr>
            <p:spPr bwMode="auto">
              <a:xfrm>
                <a:off x="4336" y="218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2" name="Freeform 1289"/>
              <p:cNvSpPr>
                <a:spLocks/>
              </p:cNvSpPr>
              <p:nvPr/>
            </p:nvSpPr>
            <p:spPr bwMode="auto">
              <a:xfrm>
                <a:off x="4354" y="218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3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3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3" name="Freeform 1290"/>
              <p:cNvSpPr>
                <a:spLocks/>
              </p:cNvSpPr>
              <p:nvPr/>
            </p:nvSpPr>
            <p:spPr bwMode="auto">
              <a:xfrm>
                <a:off x="4371" y="218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4" name="Freeform 1291"/>
              <p:cNvSpPr>
                <a:spLocks/>
              </p:cNvSpPr>
              <p:nvPr/>
            </p:nvSpPr>
            <p:spPr bwMode="auto">
              <a:xfrm>
                <a:off x="4389" y="2189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5" name="Freeform 1292"/>
              <p:cNvSpPr>
                <a:spLocks/>
              </p:cNvSpPr>
              <p:nvPr/>
            </p:nvSpPr>
            <p:spPr bwMode="auto">
              <a:xfrm>
                <a:off x="2128" y="213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6" name="Freeform 1293"/>
              <p:cNvSpPr>
                <a:spLocks/>
              </p:cNvSpPr>
              <p:nvPr/>
            </p:nvSpPr>
            <p:spPr bwMode="auto">
              <a:xfrm>
                <a:off x="2146" y="2135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7" name="Freeform 1294"/>
              <p:cNvSpPr>
                <a:spLocks/>
              </p:cNvSpPr>
              <p:nvPr/>
            </p:nvSpPr>
            <p:spPr bwMode="auto">
              <a:xfrm>
                <a:off x="2162" y="213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8" name="Freeform 1295"/>
              <p:cNvSpPr>
                <a:spLocks/>
              </p:cNvSpPr>
              <p:nvPr/>
            </p:nvSpPr>
            <p:spPr bwMode="auto">
              <a:xfrm>
                <a:off x="2180" y="213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9" name="Freeform 1296"/>
              <p:cNvSpPr>
                <a:spLocks/>
              </p:cNvSpPr>
              <p:nvPr/>
            </p:nvSpPr>
            <p:spPr bwMode="auto">
              <a:xfrm>
                <a:off x="2198" y="213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0" name="Freeform 1297"/>
              <p:cNvSpPr>
                <a:spLocks/>
              </p:cNvSpPr>
              <p:nvPr/>
            </p:nvSpPr>
            <p:spPr bwMode="auto">
              <a:xfrm>
                <a:off x="2216" y="214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1" name="Freeform 1298"/>
              <p:cNvSpPr>
                <a:spLocks/>
              </p:cNvSpPr>
              <p:nvPr/>
            </p:nvSpPr>
            <p:spPr bwMode="auto">
              <a:xfrm>
                <a:off x="2234" y="214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2" name="Freeform 1299"/>
              <p:cNvSpPr>
                <a:spLocks/>
              </p:cNvSpPr>
              <p:nvPr/>
            </p:nvSpPr>
            <p:spPr bwMode="auto">
              <a:xfrm>
                <a:off x="2251" y="2143"/>
                <a:ext cx="11" cy="12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3" name="Freeform 1300"/>
              <p:cNvSpPr>
                <a:spLocks/>
              </p:cNvSpPr>
              <p:nvPr/>
            </p:nvSpPr>
            <p:spPr bwMode="auto">
              <a:xfrm>
                <a:off x="2269" y="214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4" name="Freeform 1301"/>
              <p:cNvSpPr>
                <a:spLocks/>
              </p:cNvSpPr>
              <p:nvPr/>
            </p:nvSpPr>
            <p:spPr bwMode="auto">
              <a:xfrm>
                <a:off x="2287" y="214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5" name="Freeform 1302"/>
              <p:cNvSpPr>
                <a:spLocks/>
              </p:cNvSpPr>
              <p:nvPr/>
            </p:nvSpPr>
            <p:spPr bwMode="auto">
              <a:xfrm>
                <a:off x="2305" y="214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6" name="Freeform 1303"/>
              <p:cNvSpPr>
                <a:spLocks/>
              </p:cNvSpPr>
              <p:nvPr/>
            </p:nvSpPr>
            <p:spPr bwMode="auto">
              <a:xfrm>
                <a:off x="2323" y="214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7" name="Freeform 1304"/>
              <p:cNvSpPr>
                <a:spLocks/>
              </p:cNvSpPr>
              <p:nvPr/>
            </p:nvSpPr>
            <p:spPr bwMode="auto">
              <a:xfrm>
                <a:off x="2340" y="215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8" name="Freeform 1305"/>
              <p:cNvSpPr>
                <a:spLocks/>
              </p:cNvSpPr>
              <p:nvPr/>
            </p:nvSpPr>
            <p:spPr bwMode="auto">
              <a:xfrm>
                <a:off x="2358" y="2152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9" name="Freeform 1306"/>
              <p:cNvSpPr>
                <a:spLocks/>
              </p:cNvSpPr>
              <p:nvPr/>
            </p:nvSpPr>
            <p:spPr bwMode="auto">
              <a:xfrm>
                <a:off x="2376" y="215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0" name="Freeform 1307"/>
              <p:cNvSpPr>
                <a:spLocks/>
              </p:cNvSpPr>
              <p:nvPr/>
            </p:nvSpPr>
            <p:spPr bwMode="auto">
              <a:xfrm>
                <a:off x="2394" y="2155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1" name="Freeform 1308"/>
              <p:cNvSpPr>
                <a:spLocks/>
              </p:cNvSpPr>
              <p:nvPr/>
            </p:nvSpPr>
            <p:spPr bwMode="auto">
              <a:xfrm>
                <a:off x="2410" y="2156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2" name="Freeform 1309"/>
              <p:cNvSpPr>
                <a:spLocks/>
              </p:cNvSpPr>
              <p:nvPr/>
            </p:nvSpPr>
            <p:spPr bwMode="auto">
              <a:xfrm>
                <a:off x="2428" y="215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3" name="Freeform 1310"/>
              <p:cNvSpPr>
                <a:spLocks/>
              </p:cNvSpPr>
              <p:nvPr/>
            </p:nvSpPr>
            <p:spPr bwMode="auto">
              <a:xfrm>
                <a:off x="2446" y="215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4" name="Freeform 1311"/>
              <p:cNvSpPr>
                <a:spLocks/>
              </p:cNvSpPr>
              <p:nvPr/>
            </p:nvSpPr>
            <p:spPr bwMode="auto">
              <a:xfrm>
                <a:off x="2464" y="216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5" name="Freeform 1312"/>
              <p:cNvSpPr>
                <a:spLocks/>
              </p:cNvSpPr>
              <p:nvPr/>
            </p:nvSpPr>
            <p:spPr bwMode="auto">
              <a:xfrm>
                <a:off x="2482" y="216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6" name="Freeform 1313"/>
              <p:cNvSpPr>
                <a:spLocks/>
              </p:cNvSpPr>
              <p:nvPr/>
            </p:nvSpPr>
            <p:spPr bwMode="auto">
              <a:xfrm>
                <a:off x="2499" y="2163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7" name="Freeform 1314"/>
              <p:cNvSpPr>
                <a:spLocks/>
              </p:cNvSpPr>
              <p:nvPr/>
            </p:nvSpPr>
            <p:spPr bwMode="auto">
              <a:xfrm>
                <a:off x="2517" y="216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8" name="Freeform 1315"/>
              <p:cNvSpPr>
                <a:spLocks/>
              </p:cNvSpPr>
              <p:nvPr/>
            </p:nvSpPr>
            <p:spPr bwMode="auto">
              <a:xfrm>
                <a:off x="2535" y="2166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9" name="Freeform 1316"/>
              <p:cNvSpPr>
                <a:spLocks/>
              </p:cNvSpPr>
              <p:nvPr/>
            </p:nvSpPr>
            <p:spPr bwMode="auto">
              <a:xfrm>
                <a:off x="2553" y="216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0" name="Freeform 1317"/>
              <p:cNvSpPr>
                <a:spLocks/>
              </p:cNvSpPr>
              <p:nvPr/>
            </p:nvSpPr>
            <p:spPr bwMode="auto">
              <a:xfrm>
                <a:off x="2571" y="216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1" name="Freeform 1318"/>
              <p:cNvSpPr>
                <a:spLocks/>
              </p:cNvSpPr>
              <p:nvPr/>
            </p:nvSpPr>
            <p:spPr bwMode="auto">
              <a:xfrm>
                <a:off x="2588" y="2170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2" name="Freeform 1319"/>
              <p:cNvSpPr>
                <a:spLocks/>
              </p:cNvSpPr>
              <p:nvPr/>
            </p:nvSpPr>
            <p:spPr bwMode="auto">
              <a:xfrm>
                <a:off x="2606" y="217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3" name="Freeform 1320"/>
              <p:cNvSpPr>
                <a:spLocks/>
              </p:cNvSpPr>
              <p:nvPr/>
            </p:nvSpPr>
            <p:spPr bwMode="auto">
              <a:xfrm>
                <a:off x="2624" y="217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4" name="Freeform 1321"/>
              <p:cNvSpPr>
                <a:spLocks/>
              </p:cNvSpPr>
              <p:nvPr/>
            </p:nvSpPr>
            <p:spPr bwMode="auto">
              <a:xfrm>
                <a:off x="2642" y="217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5" name="Freeform 1322"/>
              <p:cNvSpPr>
                <a:spLocks/>
              </p:cNvSpPr>
              <p:nvPr/>
            </p:nvSpPr>
            <p:spPr bwMode="auto">
              <a:xfrm>
                <a:off x="2660" y="217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6" name="Freeform 1323"/>
              <p:cNvSpPr>
                <a:spLocks/>
              </p:cNvSpPr>
              <p:nvPr/>
            </p:nvSpPr>
            <p:spPr bwMode="auto">
              <a:xfrm>
                <a:off x="2677" y="2177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7" name="Freeform 1324"/>
              <p:cNvSpPr>
                <a:spLocks/>
              </p:cNvSpPr>
              <p:nvPr/>
            </p:nvSpPr>
            <p:spPr bwMode="auto">
              <a:xfrm>
                <a:off x="2695" y="217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8" name="Freeform 1325"/>
              <p:cNvSpPr>
                <a:spLocks/>
              </p:cNvSpPr>
              <p:nvPr/>
            </p:nvSpPr>
            <p:spPr bwMode="auto">
              <a:xfrm>
                <a:off x="2713" y="2180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9" name="Freeform 1326"/>
              <p:cNvSpPr>
                <a:spLocks/>
              </p:cNvSpPr>
              <p:nvPr/>
            </p:nvSpPr>
            <p:spPr bwMode="auto">
              <a:xfrm>
                <a:off x="2731" y="2181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0" name="Freeform 1327"/>
              <p:cNvSpPr>
                <a:spLocks/>
              </p:cNvSpPr>
              <p:nvPr/>
            </p:nvSpPr>
            <p:spPr bwMode="auto">
              <a:xfrm>
                <a:off x="2749" y="218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1" name="Freeform 1328"/>
              <p:cNvSpPr>
                <a:spLocks/>
              </p:cNvSpPr>
              <p:nvPr/>
            </p:nvSpPr>
            <p:spPr bwMode="auto">
              <a:xfrm>
                <a:off x="2765" y="2184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2" name="Freeform 1329"/>
              <p:cNvSpPr>
                <a:spLocks/>
              </p:cNvSpPr>
              <p:nvPr/>
            </p:nvSpPr>
            <p:spPr bwMode="auto">
              <a:xfrm>
                <a:off x="2783" y="218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3" name="Freeform 1330"/>
              <p:cNvSpPr>
                <a:spLocks/>
              </p:cNvSpPr>
              <p:nvPr/>
            </p:nvSpPr>
            <p:spPr bwMode="auto">
              <a:xfrm>
                <a:off x="2801" y="218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4" name="Freeform 1331"/>
              <p:cNvSpPr>
                <a:spLocks/>
              </p:cNvSpPr>
              <p:nvPr/>
            </p:nvSpPr>
            <p:spPr bwMode="auto">
              <a:xfrm>
                <a:off x="2819" y="2186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5" name="Freeform 1332"/>
              <p:cNvSpPr>
                <a:spLocks/>
              </p:cNvSpPr>
              <p:nvPr/>
            </p:nvSpPr>
            <p:spPr bwMode="auto">
              <a:xfrm>
                <a:off x="2837" y="218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6" name="Freeform 1333"/>
              <p:cNvSpPr>
                <a:spLocks/>
              </p:cNvSpPr>
              <p:nvPr/>
            </p:nvSpPr>
            <p:spPr bwMode="auto">
              <a:xfrm>
                <a:off x="2854" y="218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7" name="Freeform 1334"/>
              <p:cNvSpPr>
                <a:spLocks/>
              </p:cNvSpPr>
              <p:nvPr/>
            </p:nvSpPr>
            <p:spPr bwMode="auto">
              <a:xfrm>
                <a:off x="2872" y="219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8" name="Freeform 1335"/>
              <p:cNvSpPr>
                <a:spLocks/>
              </p:cNvSpPr>
              <p:nvPr/>
            </p:nvSpPr>
            <p:spPr bwMode="auto">
              <a:xfrm>
                <a:off x="2890" y="219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9" name="Freeform 1336"/>
              <p:cNvSpPr>
                <a:spLocks/>
              </p:cNvSpPr>
              <p:nvPr/>
            </p:nvSpPr>
            <p:spPr bwMode="auto">
              <a:xfrm>
                <a:off x="2908" y="219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0" name="Freeform 1337"/>
              <p:cNvSpPr>
                <a:spLocks/>
              </p:cNvSpPr>
              <p:nvPr/>
            </p:nvSpPr>
            <p:spPr bwMode="auto">
              <a:xfrm>
                <a:off x="2925" y="2195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1" name="Freeform 1338"/>
              <p:cNvSpPr>
                <a:spLocks/>
              </p:cNvSpPr>
              <p:nvPr/>
            </p:nvSpPr>
            <p:spPr bwMode="auto">
              <a:xfrm>
                <a:off x="2943" y="219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2" name="Freeform 1339"/>
              <p:cNvSpPr>
                <a:spLocks/>
              </p:cNvSpPr>
              <p:nvPr/>
            </p:nvSpPr>
            <p:spPr bwMode="auto">
              <a:xfrm>
                <a:off x="2961" y="219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3" name="Freeform 1340"/>
              <p:cNvSpPr>
                <a:spLocks/>
              </p:cNvSpPr>
              <p:nvPr/>
            </p:nvSpPr>
            <p:spPr bwMode="auto">
              <a:xfrm>
                <a:off x="2979" y="219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4" name="Freeform 1341"/>
              <p:cNvSpPr>
                <a:spLocks/>
              </p:cNvSpPr>
              <p:nvPr/>
            </p:nvSpPr>
            <p:spPr bwMode="auto">
              <a:xfrm>
                <a:off x="2997" y="220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5" name="Freeform 1342"/>
              <p:cNvSpPr>
                <a:spLocks/>
              </p:cNvSpPr>
              <p:nvPr/>
            </p:nvSpPr>
            <p:spPr bwMode="auto">
              <a:xfrm>
                <a:off x="3013" y="2202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6" name="Freeform 1343"/>
              <p:cNvSpPr>
                <a:spLocks/>
              </p:cNvSpPr>
              <p:nvPr/>
            </p:nvSpPr>
            <p:spPr bwMode="auto">
              <a:xfrm>
                <a:off x="3031" y="2203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7" name="Freeform 1344"/>
              <p:cNvSpPr>
                <a:spLocks/>
              </p:cNvSpPr>
              <p:nvPr/>
            </p:nvSpPr>
            <p:spPr bwMode="auto">
              <a:xfrm>
                <a:off x="3049" y="2204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8" name="Freeform 1345"/>
              <p:cNvSpPr>
                <a:spLocks/>
              </p:cNvSpPr>
              <p:nvPr/>
            </p:nvSpPr>
            <p:spPr bwMode="auto">
              <a:xfrm>
                <a:off x="3067" y="220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9" name="Freeform 1346"/>
              <p:cNvSpPr>
                <a:spLocks/>
              </p:cNvSpPr>
              <p:nvPr/>
            </p:nvSpPr>
            <p:spPr bwMode="auto">
              <a:xfrm>
                <a:off x="3085" y="220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0" name="Freeform 1347"/>
              <p:cNvSpPr>
                <a:spLocks/>
              </p:cNvSpPr>
              <p:nvPr/>
            </p:nvSpPr>
            <p:spPr bwMode="auto">
              <a:xfrm>
                <a:off x="3102" y="2209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1" name="Freeform 1348"/>
              <p:cNvSpPr>
                <a:spLocks/>
              </p:cNvSpPr>
              <p:nvPr/>
            </p:nvSpPr>
            <p:spPr bwMode="auto">
              <a:xfrm>
                <a:off x="3120" y="221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2" name="Freeform 1349"/>
              <p:cNvSpPr>
                <a:spLocks/>
              </p:cNvSpPr>
              <p:nvPr/>
            </p:nvSpPr>
            <p:spPr bwMode="auto">
              <a:xfrm>
                <a:off x="3138" y="221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3" name="Freeform 1350"/>
              <p:cNvSpPr>
                <a:spLocks/>
              </p:cNvSpPr>
              <p:nvPr/>
            </p:nvSpPr>
            <p:spPr bwMode="auto">
              <a:xfrm>
                <a:off x="3156" y="221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4" name="Freeform 1351"/>
              <p:cNvSpPr>
                <a:spLocks/>
              </p:cNvSpPr>
              <p:nvPr/>
            </p:nvSpPr>
            <p:spPr bwMode="auto">
              <a:xfrm>
                <a:off x="3174" y="221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5" name="Freeform 1352"/>
              <p:cNvSpPr>
                <a:spLocks/>
              </p:cNvSpPr>
              <p:nvPr/>
            </p:nvSpPr>
            <p:spPr bwMode="auto">
              <a:xfrm>
                <a:off x="3191" y="221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6" name="Freeform 1353"/>
              <p:cNvSpPr>
                <a:spLocks/>
              </p:cNvSpPr>
              <p:nvPr/>
            </p:nvSpPr>
            <p:spPr bwMode="auto">
              <a:xfrm>
                <a:off x="3209" y="221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7" name="Freeform 1354"/>
              <p:cNvSpPr>
                <a:spLocks/>
              </p:cNvSpPr>
              <p:nvPr/>
            </p:nvSpPr>
            <p:spPr bwMode="auto">
              <a:xfrm>
                <a:off x="3227" y="221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8" name="Freeform 1355"/>
              <p:cNvSpPr>
                <a:spLocks/>
              </p:cNvSpPr>
              <p:nvPr/>
            </p:nvSpPr>
            <p:spPr bwMode="auto">
              <a:xfrm>
                <a:off x="3245" y="222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9" name="Freeform 1356"/>
              <p:cNvSpPr>
                <a:spLocks/>
              </p:cNvSpPr>
              <p:nvPr/>
            </p:nvSpPr>
            <p:spPr bwMode="auto">
              <a:xfrm>
                <a:off x="3263" y="222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0" name="Freeform 1357"/>
              <p:cNvSpPr>
                <a:spLocks/>
              </p:cNvSpPr>
              <p:nvPr/>
            </p:nvSpPr>
            <p:spPr bwMode="auto">
              <a:xfrm>
                <a:off x="3280" y="2222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1" name="Freeform 1358"/>
              <p:cNvSpPr>
                <a:spLocks/>
              </p:cNvSpPr>
              <p:nvPr/>
            </p:nvSpPr>
            <p:spPr bwMode="auto">
              <a:xfrm>
                <a:off x="3298" y="222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2" name="Freeform 1359"/>
              <p:cNvSpPr>
                <a:spLocks/>
              </p:cNvSpPr>
              <p:nvPr/>
            </p:nvSpPr>
            <p:spPr bwMode="auto">
              <a:xfrm>
                <a:off x="3316" y="222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3" name="Freeform 1360"/>
              <p:cNvSpPr>
                <a:spLocks/>
              </p:cNvSpPr>
              <p:nvPr/>
            </p:nvSpPr>
            <p:spPr bwMode="auto">
              <a:xfrm>
                <a:off x="3334" y="2227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4" name="Freeform 1361"/>
              <p:cNvSpPr>
                <a:spLocks/>
              </p:cNvSpPr>
              <p:nvPr/>
            </p:nvSpPr>
            <p:spPr bwMode="auto">
              <a:xfrm>
                <a:off x="3352" y="222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5" name="Freeform 1362"/>
              <p:cNvSpPr>
                <a:spLocks/>
              </p:cNvSpPr>
              <p:nvPr/>
            </p:nvSpPr>
            <p:spPr bwMode="auto">
              <a:xfrm>
                <a:off x="3368" y="222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6" name="Freeform 1363"/>
              <p:cNvSpPr>
                <a:spLocks/>
              </p:cNvSpPr>
              <p:nvPr/>
            </p:nvSpPr>
            <p:spPr bwMode="auto">
              <a:xfrm>
                <a:off x="3386" y="2231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7" name="Freeform 1364"/>
              <p:cNvSpPr>
                <a:spLocks/>
              </p:cNvSpPr>
              <p:nvPr/>
            </p:nvSpPr>
            <p:spPr bwMode="auto">
              <a:xfrm>
                <a:off x="3404" y="223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8" name="Freeform 1365"/>
              <p:cNvSpPr>
                <a:spLocks/>
              </p:cNvSpPr>
              <p:nvPr/>
            </p:nvSpPr>
            <p:spPr bwMode="auto">
              <a:xfrm>
                <a:off x="3422" y="2234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9" name="Freeform 1366"/>
              <p:cNvSpPr>
                <a:spLocks/>
              </p:cNvSpPr>
              <p:nvPr/>
            </p:nvSpPr>
            <p:spPr bwMode="auto">
              <a:xfrm>
                <a:off x="3440" y="223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0" name="Freeform 1367"/>
              <p:cNvSpPr>
                <a:spLocks/>
              </p:cNvSpPr>
              <p:nvPr/>
            </p:nvSpPr>
            <p:spPr bwMode="auto">
              <a:xfrm>
                <a:off x="3457" y="223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1" name="Freeform 1368"/>
              <p:cNvSpPr>
                <a:spLocks/>
              </p:cNvSpPr>
              <p:nvPr/>
            </p:nvSpPr>
            <p:spPr bwMode="auto">
              <a:xfrm>
                <a:off x="3475" y="223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2" name="Freeform 1369"/>
              <p:cNvSpPr>
                <a:spLocks/>
              </p:cNvSpPr>
              <p:nvPr/>
            </p:nvSpPr>
            <p:spPr bwMode="auto">
              <a:xfrm>
                <a:off x="3493" y="223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3" name="Freeform 1370"/>
              <p:cNvSpPr>
                <a:spLocks/>
              </p:cNvSpPr>
              <p:nvPr/>
            </p:nvSpPr>
            <p:spPr bwMode="auto">
              <a:xfrm>
                <a:off x="3511" y="224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4" name="Freeform 1371"/>
              <p:cNvSpPr>
                <a:spLocks/>
              </p:cNvSpPr>
              <p:nvPr/>
            </p:nvSpPr>
            <p:spPr bwMode="auto">
              <a:xfrm>
                <a:off x="3528" y="2242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5" name="Freeform 1372"/>
              <p:cNvSpPr>
                <a:spLocks/>
              </p:cNvSpPr>
              <p:nvPr/>
            </p:nvSpPr>
            <p:spPr bwMode="auto">
              <a:xfrm>
                <a:off x="3546" y="224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6" name="Freeform 1373"/>
              <p:cNvSpPr>
                <a:spLocks/>
              </p:cNvSpPr>
              <p:nvPr/>
            </p:nvSpPr>
            <p:spPr bwMode="auto">
              <a:xfrm>
                <a:off x="3564" y="224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7" name="Freeform 1374"/>
              <p:cNvSpPr>
                <a:spLocks/>
              </p:cNvSpPr>
              <p:nvPr/>
            </p:nvSpPr>
            <p:spPr bwMode="auto">
              <a:xfrm>
                <a:off x="3582" y="224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8" name="Freeform 1375"/>
              <p:cNvSpPr>
                <a:spLocks/>
              </p:cNvSpPr>
              <p:nvPr/>
            </p:nvSpPr>
            <p:spPr bwMode="auto">
              <a:xfrm>
                <a:off x="3600" y="224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9" name="Freeform 1376"/>
              <p:cNvSpPr>
                <a:spLocks/>
              </p:cNvSpPr>
              <p:nvPr/>
            </p:nvSpPr>
            <p:spPr bwMode="auto">
              <a:xfrm>
                <a:off x="3616" y="2249"/>
                <a:ext cx="12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0" name="Freeform 1377"/>
              <p:cNvSpPr>
                <a:spLocks/>
              </p:cNvSpPr>
              <p:nvPr/>
            </p:nvSpPr>
            <p:spPr bwMode="auto">
              <a:xfrm>
                <a:off x="3635" y="225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1" name="Freeform 1378"/>
              <p:cNvSpPr>
                <a:spLocks/>
              </p:cNvSpPr>
              <p:nvPr/>
            </p:nvSpPr>
            <p:spPr bwMode="auto">
              <a:xfrm>
                <a:off x="3653" y="2252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2" name="Freeform 1379"/>
              <p:cNvSpPr>
                <a:spLocks/>
              </p:cNvSpPr>
              <p:nvPr/>
            </p:nvSpPr>
            <p:spPr bwMode="auto">
              <a:xfrm>
                <a:off x="3671" y="225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3" name="Freeform 1380"/>
              <p:cNvSpPr>
                <a:spLocks/>
              </p:cNvSpPr>
              <p:nvPr/>
            </p:nvSpPr>
            <p:spPr bwMode="auto">
              <a:xfrm>
                <a:off x="3689" y="2254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4" name="Freeform 1381"/>
              <p:cNvSpPr>
                <a:spLocks/>
              </p:cNvSpPr>
              <p:nvPr/>
            </p:nvSpPr>
            <p:spPr bwMode="auto">
              <a:xfrm>
                <a:off x="3705" y="2256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5" name="Freeform 1382"/>
              <p:cNvSpPr>
                <a:spLocks/>
              </p:cNvSpPr>
              <p:nvPr/>
            </p:nvSpPr>
            <p:spPr bwMode="auto">
              <a:xfrm>
                <a:off x="3723" y="225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6" name="Freeform 1383"/>
              <p:cNvSpPr>
                <a:spLocks/>
              </p:cNvSpPr>
              <p:nvPr/>
            </p:nvSpPr>
            <p:spPr bwMode="auto">
              <a:xfrm>
                <a:off x="3741" y="225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7" name="Freeform 1384"/>
              <p:cNvSpPr>
                <a:spLocks/>
              </p:cNvSpPr>
              <p:nvPr/>
            </p:nvSpPr>
            <p:spPr bwMode="auto">
              <a:xfrm>
                <a:off x="3759" y="225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8" name="Freeform 1385"/>
              <p:cNvSpPr>
                <a:spLocks/>
              </p:cNvSpPr>
              <p:nvPr/>
            </p:nvSpPr>
            <p:spPr bwMode="auto">
              <a:xfrm>
                <a:off x="3777" y="226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9" name="Freeform 1386"/>
              <p:cNvSpPr>
                <a:spLocks/>
              </p:cNvSpPr>
              <p:nvPr/>
            </p:nvSpPr>
            <p:spPr bwMode="auto">
              <a:xfrm>
                <a:off x="3794" y="2261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0" name="Freeform 1387"/>
              <p:cNvSpPr>
                <a:spLocks/>
              </p:cNvSpPr>
              <p:nvPr/>
            </p:nvSpPr>
            <p:spPr bwMode="auto">
              <a:xfrm>
                <a:off x="3812" y="226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1" name="Freeform 1388"/>
              <p:cNvSpPr>
                <a:spLocks/>
              </p:cNvSpPr>
              <p:nvPr/>
            </p:nvSpPr>
            <p:spPr bwMode="auto">
              <a:xfrm>
                <a:off x="3830" y="226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2" name="Freeform 1389"/>
              <p:cNvSpPr>
                <a:spLocks/>
              </p:cNvSpPr>
              <p:nvPr/>
            </p:nvSpPr>
            <p:spPr bwMode="auto">
              <a:xfrm>
                <a:off x="3848" y="2265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3" name="Freeform 1390"/>
              <p:cNvSpPr>
                <a:spLocks/>
              </p:cNvSpPr>
              <p:nvPr/>
            </p:nvSpPr>
            <p:spPr bwMode="auto">
              <a:xfrm>
                <a:off x="3866" y="226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4" name="Freeform 1391"/>
              <p:cNvSpPr>
                <a:spLocks/>
              </p:cNvSpPr>
              <p:nvPr/>
            </p:nvSpPr>
            <p:spPr bwMode="auto">
              <a:xfrm>
                <a:off x="3883" y="226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5" name="Freeform 1392"/>
              <p:cNvSpPr>
                <a:spLocks/>
              </p:cNvSpPr>
              <p:nvPr/>
            </p:nvSpPr>
            <p:spPr bwMode="auto">
              <a:xfrm>
                <a:off x="3901" y="227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6" name="Freeform 1393"/>
              <p:cNvSpPr>
                <a:spLocks/>
              </p:cNvSpPr>
              <p:nvPr/>
            </p:nvSpPr>
            <p:spPr bwMode="auto">
              <a:xfrm>
                <a:off x="3919" y="227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7" name="Freeform 1394"/>
              <p:cNvSpPr>
                <a:spLocks/>
              </p:cNvSpPr>
              <p:nvPr/>
            </p:nvSpPr>
            <p:spPr bwMode="auto">
              <a:xfrm>
                <a:off x="3937" y="227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8" name="Freeform 1395"/>
              <p:cNvSpPr>
                <a:spLocks/>
              </p:cNvSpPr>
              <p:nvPr/>
            </p:nvSpPr>
            <p:spPr bwMode="auto">
              <a:xfrm>
                <a:off x="3955" y="227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9" name="Freeform 1396"/>
              <p:cNvSpPr>
                <a:spLocks/>
              </p:cNvSpPr>
              <p:nvPr/>
            </p:nvSpPr>
            <p:spPr bwMode="auto">
              <a:xfrm>
                <a:off x="3971" y="227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0" name="Freeform 1397"/>
              <p:cNvSpPr>
                <a:spLocks/>
              </p:cNvSpPr>
              <p:nvPr/>
            </p:nvSpPr>
            <p:spPr bwMode="auto">
              <a:xfrm>
                <a:off x="3989" y="227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1" name="Freeform 1398"/>
              <p:cNvSpPr>
                <a:spLocks/>
              </p:cNvSpPr>
              <p:nvPr/>
            </p:nvSpPr>
            <p:spPr bwMode="auto">
              <a:xfrm>
                <a:off x="4007" y="227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2" name="Freeform 1399"/>
              <p:cNvSpPr>
                <a:spLocks/>
              </p:cNvSpPr>
              <p:nvPr/>
            </p:nvSpPr>
            <p:spPr bwMode="auto">
              <a:xfrm>
                <a:off x="4025" y="227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3" name="Freeform 1400"/>
              <p:cNvSpPr>
                <a:spLocks/>
              </p:cNvSpPr>
              <p:nvPr/>
            </p:nvSpPr>
            <p:spPr bwMode="auto">
              <a:xfrm>
                <a:off x="4042" y="2281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4" name="Freeform 1401"/>
              <p:cNvSpPr>
                <a:spLocks/>
              </p:cNvSpPr>
              <p:nvPr/>
            </p:nvSpPr>
            <p:spPr bwMode="auto">
              <a:xfrm>
                <a:off x="4060" y="228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5" name="Freeform 1402"/>
              <p:cNvSpPr>
                <a:spLocks/>
              </p:cNvSpPr>
              <p:nvPr/>
            </p:nvSpPr>
            <p:spPr bwMode="auto">
              <a:xfrm>
                <a:off x="4078" y="2283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6" name="Freeform 1403"/>
              <p:cNvSpPr>
                <a:spLocks/>
              </p:cNvSpPr>
              <p:nvPr/>
            </p:nvSpPr>
            <p:spPr bwMode="auto">
              <a:xfrm>
                <a:off x="4096" y="228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7" name="Freeform 1404"/>
              <p:cNvSpPr>
                <a:spLocks/>
              </p:cNvSpPr>
              <p:nvPr/>
            </p:nvSpPr>
            <p:spPr bwMode="auto">
              <a:xfrm>
                <a:off x="4114" y="228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8" name="Freeform 1405"/>
              <p:cNvSpPr>
                <a:spLocks/>
              </p:cNvSpPr>
              <p:nvPr/>
            </p:nvSpPr>
            <p:spPr bwMode="auto">
              <a:xfrm>
                <a:off x="4131" y="2288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9" name="Freeform 1406"/>
              <p:cNvSpPr>
                <a:spLocks/>
              </p:cNvSpPr>
              <p:nvPr/>
            </p:nvSpPr>
            <p:spPr bwMode="auto">
              <a:xfrm>
                <a:off x="4149" y="2289"/>
                <a:ext cx="11" cy="10"/>
              </a:xfrm>
              <a:custGeom>
                <a:avLst/>
                <a:gdLst>
                  <a:gd name="T0" fmla="*/ 0 w 8"/>
                  <a:gd name="T1" fmla="*/ 4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0" name="Freeform 1407"/>
              <p:cNvSpPr>
                <a:spLocks/>
              </p:cNvSpPr>
              <p:nvPr/>
            </p:nvSpPr>
            <p:spPr bwMode="auto">
              <a:xfrm>
                <a:off x="4167" y="229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1" name="Freeform 1408"/>
              <p:cNvSpPr>
                <a:spLocks/>
              </p:cNvSpPr>
              <p:nvPr/>
            </p:nvSpPr>
            <p:spPr bwMode="auto">
              <a:xfrm>
                <a:off x="4185" y="229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2" name="Freeform 1409"/>
              <p:cNvSpPr>
                <a:spLocks/>
              </p:cNvSpPr>
              <p:nvPr/>
            </p:nvSpPr>
            <p:spPr bwMode="auto">
              <a:xfrm>
                <a:off x="4203" y="229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3" name="Freeform 1410"/>
              <p:cNvSpPr>
                <a:spLocks/>
              </p:cNvSpPr>
              <p:nvPr/>
            </p:nvSpPr>
            <p:spPr bwMode="auto">
              <a:xfrm>
                <a:off x="4220" y="2295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4" name="Group 1612"/>
            <p:cNvGrpSpPr>
              <a:grpSpLocks/>
            </p:cNvGrpSpPr>
            <p:nvPr/>
          </p:nvGrpSpPr>
          <p:grpSpPr bwMode="auto">
            <a:xfrm>
              <a:off x="3348038" y="3575050"/>
              <a:ext cx="3621087" cy="338138"/>
              <a:chOff x="2109" y="2252"/>
              <a:chExt cx="2281" cy="213"/>
            </a:xfrm>
          </p:grpSpPr>
          <p:sp>
            <p:nvSpPr>
              <p:cNvPr id="1634" name="Freeform 1412"/>
              <p:cNvSpPr>
                <a:spLocks/>
              </p:cNvSpPr>
              <p:nvPr/>
            </p:nvSpPr>
            <p:spPr bwMode="auto">
              <a:xfrm>
                <a:off x="4238" y="229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5" name="Freeform 1413"/>
              <p:cNvSpPr>
                <a:spLocks/>
              </p:cNvSpPr>
              <p:nvPr/>
            </p:nvSpPr>
            <p:spPr bwMode="auto">
              <a:xfrm>
                <a:off x="4256" y="229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6" name="Freeform 1414"/>
              <p:cNvSpPr>
                <a:spLocks/>
              </p:cNvSpPr>
              <p:nvPr/>
            </p:nvSpPr>
            <p:spPr bwMode="auto">
              <a:xfrm>
                <a:off x="4274" y="2299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7" name="Freeform 1415"/>
              <p:cNvSpPr>
                <a:spLocks/>
              </p:cNvSpPr>
              <p:nvPr/>
            </p:nvSpPr>
            <p:spPr bwMode="auto">
              <a:xfrm>
                <a:off x="4292" y="230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8" name="Freeform 1416"/>
              <p:cNvSpPr>
                <a:spLocks/>
              </p:cNvSpPr>
              <p:nvPr/>
            </p:nvSpPr>
            <p:spPr bwMode="auto">
              <a:xfrm>
                <a:off x="4308" y="2301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9" name="Freeform 1417"/>
              <p:cNvSpPr>
                <a:spLocks/>
              </p:cNvSpPr>
              <p:nvPr/>
            </p:nvSpPr>
            <p:spPr bwMode="auto">
              <a:xfrm>
                <a:off x="4326" y="230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0" name="Freeform 1418"/>
              <p:cNvSpPr>
                <a:spLocks/>
              </p:cNvSpPr>
              <p:nvPr/>
            </p:nvSpPr>
            <p:spPr bwMode="auto">
              <a:xfrm>
                <a:off x="4344" y="230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1" name="Freeform 1419"/>
              <p:cNvSpPr>
                <a:spLocks/>
              </p:cNvSpPr>
              <p:nvPr/>
            </p:nvSpPr>
            <p:spPr bwMode="auto">
              <a:xfrm>
                <a:off x="4362" y="2306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2" name="Freeform 1420"/>
              <p:cNvSpPr>
                <a:spLocks/>
              </p:cNvSpPr>
              <p:nvPr/>
            </p:nvSpPr>
            <p:spPr bwMode="auto">
              <a:xfrm>
                <a:off x="4380" y="230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3" name="Freeform 1421"/>
              <p:cNvSpPr>
                <a:spLocks/>
              </p:cNvSpPr>
              <p:nvPr/>
            </p:nvSpPr>
            <p:spPr bwMode="auto">
              <a:xfrm>
                <a:off x="2118" y="225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4" name="Freeform 1422"/>
              <p:cNvSpPr>
                <a:spLocks/>
              </p:cNvSpPr>
              <p:nvPr/>
            </p:nvSpPr>
            <p:spPr bwMode="auto">
              <a:xfrm>
                <a:off x="2136" y="225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5" name="Freeform 1423"/>
              <p:cNvSpPr>
                <a:spLocks/>
              </p:cNvSpPr>
              <p:nvPr/>
            </p:nvSpPr>
            <p:spPr bwMode="auto">
              <a:xfrm>
                <a:off x="2154" y="225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6" name="Freeform 1424"/>
              <p:cNvSpPr>
                <a:spLocks/>
              </p:cNvSpPr>
              <p:nvPr/>
            </p:nvSpPr>
            <p:spPr bwMode="auto">
              <a:xfrm>
                <a:off x="2172" y="225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7" name="Freeform 1425"/>
              <p:cNvSpPr>
                <a:spLocks/>
              </p:cNvSpPr>
              <p:nvPr/>
            </p:nvSpPr>
            <p:spPr bwMode="auto">
              <a:xfrm>
                <a:off x="2189" y="225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8" name="Freeform 1426"/>
              <p:cNvSpPr>
                <a:spLocks/>
              </p:cNvSpPr>
              <p:nvPr/>
            </p:nvSpPr>
            <p:spPr bwMode="auto">
              <a:xfrm>
                <a:off x="2207" y="225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9" name="Freeform 1427"/>
              <p:cNvSpPr>
                <a:spLocks/>
              </p:cNvSpPr>
              <p:nvPr/>
            </p:nvSpPr>
            <p:spPr bwMode="auto">
              <a:xfrm>
                <a:off x="2225" y="226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0" name="Freeform 1428"/>
              <p:cNvSpPr>
                <a:spLocks/>
              </p:cNvSpPr>
              <p:nvPr/>
            </p:nvSpPr>
            <p:spPr bwMode="auto">
              <a:xfrm>
                <a:off x="2243" y="226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1" name="Freeform 1429"/>
              <p:cNvSpPr>
                <a:spLocks/>
              </p:cNvSpPr>
              <p:nvPr/>
            </p:nvSpPr>
            <p:spPr bwMode="auto">
              <a:xfrm>
                <a:off x="2261" y="226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2" name="Freeform 1430"/>
              <p:cNvSpPr>
                <a:spLocks/>
              </p:cNvSpPr>
              <p:nvPr/>
            </p:nvSpPr>
            <p:spPr bwMode="auto">
              <a:xfrm>
                <a:off x="2277" y="2264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3" name="Freeform 1431"/>
              <p:cNvSpPr>
                <a:spLocks/>
              </p:cNvSpPr>
              <p:nvPr/>
            </p:nvSpPr>
            <p:spPr bwMode="auto">
              <a:xfrm>
                <a:off x="2295" y="2265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4" name="Freeform 1432"/>
              <p:cNvSpPr>
                <a:spLocks/>
              </p:cNvSpPr>
              <p:nvPr/>
            </p:nvSpPr>
            <p:spPr bwMode="auto">
              <a:xfrm>
                <a:off x="2313" y="226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5" name="Freeform 1433"/>
              <p:cNvSpPr>
                <a:spLocks/>
              </p:cNvSpPr>
              <p:nvPr/>
            </p:nvSpPr>
            <p:spPr bwMode="auto">
              <a:xfrm>
                <a:off x="2331" y="226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6" name="Freeform 1434"/>
              <p:cNvSpPr>
                <a:spLocks/>
              </p:cNvSpPr>
              <p:nvPr/>
            </p:nvSpPr>
            <p:spPr bwMode="auto">
              <a:xfrm>
                <a:off x="2349" y="227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7" name="Freeform 1435"/>
              <p:cNvSpPr>
                <a:spLocks/>
              </p:cNvSpPr>
              <p:nvPr/>
            </p:nvSpPr>
            <p:spPr bwMode="auto">
              <a:xfrm>
                <a:off x="2366" y="2271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8" name="Freeform 1436"/>
              <p:cNvSpPr>
                <a:spLocks/>
              </p:cNvSpPr>
              <p:nvPr/>
            </p:nvSpPr>
            <p:spPr bwMode="auto">
              <a:xfrm>
                <a:off x="2384" y="227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9" name="Freeform 1437"/>
              <p:cNvSpPr>
                <a:spLocks/>
              </p:cNvSpPr>
              <p:nvPr/>
            </p:nvSpPr>
            <p:spPr bwMode="auto">
              <a:xfrm>
                <a:off x="2402" y="227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0" name="Freeform 1438"/>
              <p:cNvSpPr>
                <a:spLocks/>
              </p:cNvSpPr>
              <p:nvPr/>
            </p:nvSpPr>
            <p:spPr bwMode="auto">
              <a:xfrm>
                <a:off x="2420" y="227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1" name="Freeform 1439"/>
              <p:cNvSpPr>
                <a:spLocks/>
              </p:cNvSpPr>
              <p:nvPr/>
            </p:nvSpPr>
            <p:spPr bwMode="auto">
              <a:xfrm>
                <a:off x="2438" y="227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2" name="Freeform 1440"/>
              <p:cNvSpPr>
                <a:spLocks/>
              </p:cNvSpPr>
              <p:nvPr/>
            </p:nvSpPr>
            <p:spPr bwMode="auto">
              <a:xfrm>
                <a:off x="2455" y="227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3" name="Freeform 1441"/>
              <p:cNvSpPr>
                <a:spLocks/>
              </p:cNvSpPr>
              <p:nvPr/>
            </p:nvSpPr>
            <p:spPr bwMode="auto">
              <a:xfrm>
                <a:off x="2473" y="227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4" name="Freeform 1442"/>
              <p:cNvSpPr>
                <a:spLocks/>
              </p:cNvSpPr>
              <p:nvPr/>
            </p:nvSpPr>
            <p:spPr bwMode="auto">
              <a:xfrm>
                <a:off x="2491" y="2281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5" name="Freeform 1443"/>
              <p:cNvSpPr>
                <a:spLocks/>
              </p:cNvSpPr>
              <p:nvPr/>
            </p:nvSpPr>
            <p:spPr bwMode="auto">
              <a:xfrm>
                <a:off x="2509" y="228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6" name="Freeform 1444"/>
              <p:cNvSpPr>
                <a:spLocks/>
              </p:cNvSpPr>
              <p:nvPr/>
            </p:nvSpPr>
            <p:spPr bwMode="auto">
              <a:xfrm>
                <a:off x="2525" y="2283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5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5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7" name="Freeform 1445"/>
              <p:cNvSpPr>
                <a:spLocks/>
              </p:cNvSpPr>
              <p:nvPr/>
            </p:nvSpPr>
            <p:spPr bwMode="auto">
              <a:xfrm>
                <a:off x="2543" y="2285"/>
                <a:ext cx="12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8" name="Freeform 1446"/>
              <p:cNvSpPr>
                <a:spLocks/>
              </p:cNvSpPr>
              <p:nvPr/>
            </p:nvSpPr>
            <p:spPr bwMode="auto">
              <a:xfrm>
                <a:off x="2561" y="228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9" name="Freeform 1447"/>
              <p:cNvSpPr>
                <a:spLocks/>
              </p:cNvSpPr>
              <p:nvPr/>
            </p:nvSpPr>
            <p:spPr bwMode="auto">
              <a:xfrm>
                <a:off x="2579" y="228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0" name="Freeform 1448"/>
              <p:cNvSpPr>
                <a:spLocks/>
              </p:cNvSpPr>
              <p:nvPr/>
            </p:nvSpPr>
            <p:spPr bwMode="auto">
              <a:xfrm>
                <a:off x="2597" y="228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1" name="Freeform 1449"/>
              <p:cNvSpPr>
                <a:spLocks/>
              </p:cNvSpPr>
              <p:nvPr/>
            </p:nvSpPr>
            <p:spPr bwMode="auto">
              <a:xfrm>
                <a:off x="2614" y="2290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2" name="Freeform 1450"/>
              <p:cNvSpPr>
                <a:spLocks/>
              </p:cNvSpPr>
              <p:nvPr/>
            </p:nvSpPr>
            <p:spPr bwMode="auto">
              <a:xfrm>
                <a:off x="2632" y="2292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3" name="Freeform 1451"/>
              <p:cNvSpPr>
                <a:spLocks/>
              </p:cNvSpPr>
              <p:nvPr/>
            </p:nvSpPr>
            <p:spPr bwMode="auto">
              <a:xfrm>
                <a:off x="2650" y="229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4" name="Freeform 1452"/>
              <p:cNvSpPr>
                <a:spLocks/>
              </p:cNvSpPr>
              <p:nvPr/>
            </p:nvSpPr>
            <p:spPr bwMode="auto">
              <a:xfrm>
                <a:off x="2668" y="229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5" name="Freeform 1453"/>
              <p:cNvSpPr>
                <a:spLocks/>
              </p:cNvSpPr>
              <p:nvPr/>
            </p:nvSpPr>
            <p:spPr bwMode="auto">
              <a:xfrm>
                <a:off x="2686" y="229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6" name="Freeform 1454"/>
              <p:cNvSpPr>
                <a:spLocks/>
              </p:cNvSpPr>
              <p:nvPr/>
            </p:nvSpPr>
            <p:spPr bwMode="auto">
              <a:xfrm>
                <a:off x="2703" y="2297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7" name="Freeform 1455"/>
              <p:cNvSpPr>
                <a:spLocks/>
              </p:cNvSpPr>
              <p:nvPr/>
            </p:nvSpPr>
            <p:spPr bwMode="auto">
              <a:xfrm>
                <a:off x="2721" y="2299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8" name="Freeform 1456"/>
              <p:cNvSpPr>
                <a:spLocks/>
              </p:cNvSpPr>
              <p:nvPr/>
            </p:nvSpPr>
            <p:spPr bwMode="auto">
              <a:xfrm>
                <a:off x="2739" y="230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9" name="Freeform 1457"/>
              <p:cNvSpPr>
                <a:spLocks/>
              </p:cNvSpPr>
              <p:nvPr/>
            </p:nvSpPr>
            <p:spPr bwMode="auto">
              <a:xfrm>
                <a:off x="2757" y="230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0" name="Freeform 1458"/>
              <p:cNvSpPr>
                <a:spLocks/>
              </p:cNvSpPr>
              <p:nvPr/>
            </p:nvSpPr>
            <p:spPr bwMode="auto">
              <a:xfrm>
                <a:off x="2775" y="230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1" name="Freeform 1459"/>
              <p:cNvSpPr>
                <a:spLocks/>
              </p:cNvSpPr>
              <p:nvPr/>
            </p:nvSpPr>
            <p:spPr bwMode="auto">
              <a:xfrm>
                <a:off x="2792" y="2304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2" name="Freeform 1460"/>
              <p:cNvSpPr>
                <a:spLocks/>
              </p:cNvSpPr>
              <p:nvPr/>
            </p:nvSpPr>
            <p:spPr bwMode="auto">
              <a:xfrm>
                <a:off x="2810" y="2306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3" name="Freeform 1461"/>
              <p:cNvSpPr>
                <a:spLocks/>
              </p:cNvSpPr>
              <p:nvPr/>
            </p:nvSpPr>
            <p:spPr bwMode="auto">
              <a:xfrm>
                <a:off x="2828" y="230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4" name="Freeform 1462"/>
              <p:cNvSpPr>
                <a:spLocks/>
              </p:cNvSpPr>
              <p:nvPr/>
            </p:nvSpPr>
            <p:spPr bwMode="auto">
              <a:xfrm>
                <a:off x="2846" y="230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5" name="Freeform 1463"/>
              <p:cNvSpPr>
                <a:spLocks/>
              </p:cNvSpPr>
              <p:nvPr/>
            </p:nvSpPr>
            <p:spPr bwMode="auto">
              <a:xfrm>
                <a:off x="2864" y="2310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6" name="Freeform 1464"/>
              <p:cNvSpPr>
                <a:spLocks/>
              </p:cNvSpPr>
              <p:nvPr/>
            </p:nvSpPr>
            <p:spPr bwMode="auto">
              <a:xfrm>
                <a:off x="2880" y="2311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7" name="Freeform 1465"/>
              <p:cNvSpPr>
                <a:spLocks/>
              </p:cNvSpPr>
              <p:nvPr/>
            </p:nvSpPr>
            <p:spPr bwMode="auto">
              <a:xfrm>
                <a:off x="2898" y="2313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8" name="Freeform 1466"/>
              <p:cNvSpPr>
                <a:spLocks/>
              </p:cNvSpPr>
              <p:nvPr/>
            </p:nvSpPr>
            <p:spPr bwMode="auto">
              <a:xfrm>
                <a:off x="2916" y="231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9" name="Freeform 1467"/>
              <p:cNvSpPr>
                <a:spLocks/>
              </p:cNvSpPr>
              <p:nvPr/>
            </p:nvSpPr>
            <p:spPr bwMode="auto">
              <a:xfrm>
                <a:off x="2934" y="231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0" name="Freeform 1468"/>
              <p:cNvSpPr>
                <a:spLocks/>
              </p:cNvSpPr>
              <p:nvPr/>
            </p:nvSpPr>
            <p:spPr bwMode="auto">
              <a:xfrm>
                <a:off x="2952" y="231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1" name="Freeform 1469"/>
              <p:cNvSpPr>
                <a:spLocks/>
              </p:cNvSpPr>
              <p:nvPr/>
            </p:nvSpPr>
            <p:spPr bwMode="auto">
              <a:xfrm>
                <a:off x="2969" y="231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2" name="Freeform 1470"/>
              <p:cNvSpPr>
                <a:spLocks/>
              </p:cNvSpPr>
              <p:nvPr/>
            </p:nvSpPr>
            <p:spPr bwMode="auto">
              <a:xfrm>
                <a:off x="2987" y="231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3" name="Freeform 1471"/>
              <p:cNvSpPr>
                <a:spLocks/>
              </p:cNvSpPr>
              <p:nvPr/>
            </p:nvSpPr>
            <p:spPr bwMode="auto">
              <a:xfrm>
                <a:off x="3005" y="2319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4" name="Freeform 1472"/>
              <p:cNvSpPr>
                <a:spLocks/>
              </p:cNvSpPr>
              <p:nvPr/>
            </p:nvSpPr>
            <p:spPr bwMode="auto">
              <a:xfrm>
                <a:off x="3023" y="232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5" name="Freeform 1473"/>
              <p:cNvSpPr>
                <a:spLocks/>
              </p:cNvSpPr>
              <p:nvPr/>
            </p:nvSpPr>
            <p:spPr bwMode="auto">
              <a:xfrm>
                <a:off x="3041" y="232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6" name="Freeform 1474"/>
              <p:cNvSpPr>
                <a:spLocks/>
              </p:cNvSpPr>
              <p:nvPr/>
            </p:nvSpPr>
            <p:spPr bwMode="auto">
              <a:xfrm>
                <a:off x="3058" y="232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7" name="Freeform 1475"/>
              <p:cNvSpPr>
                <a:spLocks/>
              </p:cNvSpPr>
              <p:nvPr/>
            </p:nvSpPr>
            <p:spPr bwMode="auto">
              <a:xfrm>
                <a:off x="3076" y="2325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8" name="Freeform 1476"/>
              <p:cNvSpPr>
                <a:spLocks/>
              </p:cNvSpPr>
              <p:nvPr/>
            </p:nvSpPr>
            <p:spPr bwMode="auto">
              <a:xfrm>
                <a:off x="3094" y="232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9" name="Freeform 1477"/>
              <p:cNvSpPr>
                <a:spLocks/>
              </p:cNvSpPr>
              <p:nvPr/>
            </p:nvSpPr>
            <p:spPr bwMode="auto">
              <a:xfrm>
                <a:off x="3112" y="232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0" name="Freeform 1478"/>
              <p:cNvSpPr>
                <a:spLocks/>
              </p:cNvSpPr>
              <p:nvPr/>
            </p:nvSpPr>
            <p:spPr bwMode="auto">
              <a:xfrm>
                <a:off x="3128" y="2329"/>
                <a:ext cx="12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1" name="Freeform 1479"/>
              <p:cNvSpPr>
                <a:spLocks/>
              </p:cNvSpPr>
              <p:nvPr/>
            </p:nvSpPr>
            <p:spPr bwMode="auto">
              <a:xfrm>
                <a:off x="3146" y="2331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2" name="Freeform 1480"/>
              <p:cNvSpPr>
                <a:spLocks/>
              </p:cNvSpPr>
              <p:nvPr/>
            </p:nvSpPr>
            <p:spPr bwMode="auto">
              <a:xfrm>
                <a:off x="3165" y="233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3" name="Freeform 1481"/>
              <p:cNvSpPr>
                <a:spLocks/>
              </p:cNvSpPr>
              <p:nvPr/>
            </p:nvSpPr>
            <p:spPr bwMode="auto">
              <a:xfrm>
                <a:off x="3183" y="233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4" name="Freeform 1482"/>
              <p:cNvSpPr>
                <a:spLocks/>
              </p:cNvSpPr>
              <p:nvPr/>
            </p:nvSpPr>
            <p:spPr bwMode="auto">
              <a:xfrm>
                <a:off x="3201" y="2335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5" name="Freeform 1483"/>
              <p:cNvSpPr>
                <a:spLocks/>
              </p:cNvSpPr>
              <p:nvPr/>
            </p:nvSpPr>
            <p:spPr bwMode="auto">
              <a:xfrm>
                <a:off x="3217" y="233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6" name="Freeform 1484"/>
              <p:cNvSpPr>
                <a:spLocks/>
              </p:cNvSpPr>
              <p:nvPr/>
            </p:nvSpPr>
            <p:spPr bwMode="auto">
              <a:xfrm>
                <a:off x="3235" y="2337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7" name="Freeform 1485"/>
              <p:cNvSpPr>
                <a:spLocks/>
              </p:cNvSpPr>
              <p:nvPr/>
            </p:nvSpPr>
            <p:spPr bwMode="auto">
              <a:xfrm>
                <a:off x="3253" y="233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8" name="Freeform 1486"/>
              <p:cNvSpPr>
                <a:spLocks/>
              </p:cNvSpPr>
              <p:nvPr/>
            </p:nvSpPr>
            <p:spPr bwMode="auto">
              <a:xfrm>
                <a:off x="3271" y="234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9" name="Freeform 1487"/>
              <p:cNvSpPr>
                <a:spLocks/>
              </p:cNvSpPr>
              <p:nvPr/>
            </p:nvSpPr>
            <p:spPr bwMode="auto">
              <a:xfrm>
                <a:off x="3289" y="234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0" name="Freeform 1488"/>
              <p:cNvSpPr>
                <a:spLocks/>
              </p:cNvSpPr>
              <p:nvPr/>
            </p:nvSpPr>
            <p:spPr bwMode="auto">
              <a:xfrm>
                <a:off x="3306" y="2343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1" name="Freeform 1489"/>
              <p:cNvSpPr>
                <a:spLocks/>
              </p:cNvSpPr>
              <p:nvPr/>
            </p:nvSpPr>
            <p:spPr bwMode="auto">
              <a:xfrm>
                <a:off x="3324" y="2344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2" name="Freeform 1490"/>
              <p:cNvSpPr>
                <a:spLocks/>
              </p:cNvSpPr>
              <p:nvPr/>
            </p:nvSpPr>
            <p:spPr bwMode="auto">
              <a:xfrm>
                <a:off x="3342" y="234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3" name="Freeform 1491"/>
              <p:cNvSpPr>
                <a:spLocks/>
              </p:cNvSpPr>
              <p:nvPr/>
            </p:nvSpPr>
            <p:spPr bwMode="auto">
              <a:xfrm>
                <a:off x="3360" y="234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4" name="Freeform 1492"/>
              <p:cNvSpPr>
                <a:spLocks/>
              </p:cNvSpPr>
              <p:nvPr/>
            </p:nvSpPr>
            <p:spPr bwMode="auto">
              <a:xfrm>
                <a:off x="3378" y="234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5" name="Freeform 1493"/>
              <p:cNvSpPr>
                <a:spLocks/>
              </p:cNvSpPr>
              <p:nvPr/>
            </p:nvSpPr>
            <p:spPr bwMode="auto">
              <a:xfrm>
                <a:off x="3395" y="2350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6" name="Freeform 1494"/>
              <p:cNvSpPr>
                <a:spLocks/>
              </p:cNvSpPr>
              <p:nvPr/>
            </p:nvSpPr>
            <p:spPr bwMode="auto">
              <a:xfrm>
                <a:off x="3413" y="235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7" name="Freeform 1495"/>
              <p:cNvSpPr>
                <a:spLocks/>
              </p:cNvSpPr>
              <p:nvPr/>
            </p:nvSpPr>
            <p:spPr bwMode="auto">
              <a:xfrm>
                <a:off x="3431" y="2353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8" name="Freeform 1496"/>
              <p:cNvSpPr>
                <a:spLocks/>
              </p:cNvSpPr>
              <p:nvPr/>
            </p:nvSpPr>
            <p:spPr bwMode="auto">
              <a:xfrm>
                <a:off x="3449" y="2354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9" name="Freeform 1497"/>
              <p:cNvSpPr>
                <a:spLocks/>
              </p:cNvSpPr>
              <p:nvPr/>
            </p:nvSpPr>
            <p:spPr bwMode="auto">
              <a:xfrm>
                <a:off x="3467" y="2356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0" name="Freeform 1498"/>
              <p:cNvSpPr>
                <a:spLocks/>
              </p:cNvSpPr>
              <p:nvPr/>
            </p:nvSpPr>
            <p:spPr bwMode="auto">
              <a:xfrm>
                <a:off x="3483" y="235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1" name="Freeform 1499"/>
              <p:cNvSpPr>
                <a:spLocks/>
              </p:cNvSpPr>
              <p:nvPr/>
            </p:nvSpPr>
            <p:spPr bwMode="auto">
              <a:xfrm>
                <a:off x="3501" y="2358"/>
                <a:ext cx="12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2" name="Freeform 1500"/>
              <p:cNvSpPr>
                <a:spLocks/>
              </p:cNvSpPr>
              <p:nvPr/>
            </p:nvSpPr>
            <p:spPr bwMode="auto">
              <a:xfrm>
                <a:off x="3519" y="236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3" name="Freeform 1501"/>
              <p:cNvSpPr>
                <a:spLocks/>
              </p:cNvSpPr>
              <p:nvPr/>
            </p:nvSpPr>
            <p:spPr bwMode="auto">
              <a:xfrm>
                <a:off x="3537" y="236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4" name="Freeform 1502"/>
              <p:cNvSpPr>
                <a:spLocks/>
              </p:cNvSpPr>
              <p:nvPr/>
            </p:nvSpPr>
            <p:spPr bwMode="auto">
              <a:xfrm>
                <a:off x="3555" y="236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5" name="Freeform 1503"/>
              <p:cNvSpPr>
                <a:spLocks/>
              </p:cNvSpPr>
              <p:nvPr/>
            </p:nvSpPr>
            <p:spPr bwMode="auto">
              <a:xfrm>
                <a:off x="3572" y="236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6" name="Freeform 1504"/>
              <p:cNvSpPr>
                <a:spLocks/>
              </p:cNvSpPr>
              <p:nvPr/>
            </p:nvSpPr>
            <p:spPr bwMode="auto">
              <a:xfrm>
                <a:off x="3590" y="236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4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7" name="Freeform 1505"/>
              <p:cNvSpPr>
                <a:spLocks/>
              </p:cNvSpPr>
              <p:nvPr/>
            </p:nvSpPr>
            <p:spPr bwMode="auto">
              <a:xfrm>
                <a:off x="3608" y="236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8" name="Freeform 1506"/>
              <p:cNvSpPr>
                <a:spLocks/>
              </p:cNvSpPr>
              <p:nvPr/>
            </p:nvSpPr>
            <p:spPr bwMode="auto">
              <a:xfrm>
                <a:off x="3626" y="236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9" name="Freeform 1507"/>
              <p:cNvSpPr>
                <a:spLocks/>
              </p:cNvSpPr>
              <p:nvPr/>
            </p:nvSpPr>
            <p:spPr bwMode="auto">
              <a:xfrm>
                <a:off x="3643" y="236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0" name="Freeform 1508"/>
              <p:cNvSpPr>
                <a:spLocks/>
              </p:cNvSpPr>
              <p:nvPr/>
            </p:nvSpPr>
            <p:spPr bwMode="auto">
              <a:xfrm>
                <a:off x="3661" y="2371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1" name="Freeform 1509"/>
              <p:cNvSpPr>
                <a:spLocks/>
              </p:cNvSpPr>
              <p:nvPr/>
            </p:nvSpPr>
            <p:spPr bwMode="auto">
              <a:xfrm>
                <a:off x="3679" y="237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2" name="Freeform 1510"/>
              <p:cNvSpPr>
                <a:spLocks/>
              </p:cNvSpPr>
              <p:nvPr/>
            </p:nvSpPr>
            <p:spPr bwMode="auto">
              <a:xfrm>
                <a:off x="3697" y="2374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3" name="Freeform 1511"/>
              <p:cNvSpPr>
                <a:spLocks/>
              </p:cNvSpPr>
              <p:nvPr/>
            </p:nvSpPr>
            <p:spPr bwMode="auto">
              <a:xfrm>
                <a:off x="3715" y="237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4" name="Freeform 1512"/>
              <p:cNvSpPr>
                <a:spLocks/>
              </p:cNvSpPr>
              <p:nvPr/>
            </p:nvSpPr>
            <p:spPr bwMode="auto">
              <a:xfrm>
                <a:off x="3732" y="2376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5" name="Freeform 1513"/>
              <p:cNvSpPr>
                <a:spLocks/>
              </p:cNvSpPr>
              <p:nvPr/>
            </p:nvSpPr>
            <p:spPr bwMode="auto">
              <a:xfrm>
                <a:off x="3750" y="2378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6" name="Freeform 1514"/>
              <p:cNvSpPr>
                <a:spLocks/>
              </p:cNvSpPr>
              <p:nvPr/>
            </p:nvSpPr>
            <p:spPr bwMode="auto">
              <a:xfrm>
                <a:off x="3768" y="2379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7" name="Freeform 1515"/>
              <p:cNvSpPr>
                <a:spLocks/>
              </p:cNvSpPr>
              <p:nvPr/>
            </p:nvSpPr>
            <p:spPr bwMode="auto">
              <a:xfrm>
                <a:off x="3786" y="238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8" name="Freeform 1516"/>
              <p:cNvSpPr>
                <a:spLocks/>
              </p:cNvSpPr>
              <p:nvPr/>
            </p:nvSpPr>
            <p:spPr bwMode="auto">
              <a:xfrm>
                <a:off x="3804" y="238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9" name="Freeform 1517"/>
              <p:cNvSpPr>
                <a:spLocks/>
              </p:cNvSpPr>
              <p:nvPr/>
            </p:nvSpPr>
            <p:spPr bwMode="auto">
              <a:xfrm>
                <a:off x="3820" y="2383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0" name="Freeform 1518"/>
              <p:cNvSpPr>
                <a:spLocks/>
              </p:cNvSpPr>
              <p:nvPr/>
            </p:nvSpPr>
            <p:spPr bwMode="auto">
              <a:xfrm>
                <a:off x="3838" y="2385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1" name="Freeform 1519"/>
              <p:cNvSpPr>
                <a:spLocks/>
              </p:cNvSpPr>
              <p:nvPr/>
            </p:nvSpPr>
            <p:spPr bwMode="auto">
              <a:xfrm>
                <a:off x="3856" y="238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2" name="Freeform 1520"/>
              <p:cNvSpPr>
                <a:spLocks/>
              </p:cNvSpPr>
              <p:nvPr/>
            </p:nvSpPr>
            <p:spPr bwMode="auto">
              <a:xfrm>
                <a:off x="3874" y="238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3" name="Freeform 1521"/>
              <p:cNvSpPr>
                <a:spLocks/>
              </p:cNvSpPr>
              <p:nvPr/>
            </p:nvSpPr>
            <p:spPr bwMode="auto">
              <a:xfrm>
                <a:off x="3892" y="238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4" name="Freeform 1522"/>
              <p:cNvSpPr>
                <a:spLocks/>
              </p:cNvSpPr>
              <p:nvPr/>
            </p:nvSpPr>
            <p:spPr bwMode="auto">
              <a:xfrm>
                <a:off x="3909" y="2390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5" name="Freeform 1523"/>
              <p:cNvSpPr>
                <a:spLocks/>
              </p:cNvSpPr>
              <p:nvPr/>
            </p:nvSpPr>
            <p:spPr bwMode="auto">
              <a:xfrm>
                <a:off x="3927" y="2392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6" name="Freeform 1524"/>
              <p:cNvSpPr>
                <a:spLocks/>
              </p:cNvSpPr>
              <p:nvPr/>
            </p:nvSpPr>
            <p:spPr bwMode="auto">
              <a:xfrm>
                <a:off x="3945" y="239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7" name="Freeform 1525"/>
              <p:cNvSpPr>
                <a:spLocks/>
              </p:cNvSpPr>
              <p:nvPr/>
            </p:nvSpPr>
            <p:spPr bwMode="auto">
              <a:xfrm>
                <a:off x="3963" y="239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8" name="Freeform 1526"/>
              <p:cNvSpPr>
                <a:spLocks/>
              </p:cNvSpPr>
              <p:nvPr/>
            </p:nvSpPr>
            <p:spPr bwMode="auto">
              <a:xfrm>
                <a:off x="3981" y="239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9" name="Freeform 1527"/>
              <p:cNvSpPr>
                <a:spLocks/>
              </p:cNvSpPr>
              <p:nvPr/>
            </p:nvSpPr>
            <p:spPr bwMode="auto">
              <a:xfrm>
                <a:off x="3998" y="239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0" name="Freeform 1528"/>
              <p:cNvSpPr>
                <a:spLocks/>
              </p:cNvSpPr>
              <p:nvPr/>
            </p:nvSpPr>
            <p:spPr bwMode="auto">
              <a:xfrm>
                <a:off x="4016" y="239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1" name="Freeform 1529"/>
              <p:cNvSpPr>
                <a:spLocks/>
              </p:cNvSpPr>
              <p:nvPr/>
            </p:nvSpPr>
            <p:spPr bwMode="auto">
              <a:xfrm>
                <a:off x="4034" y="2398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2" name="Freeform 1530"/>
              <p:cNvSpPr>
                <a:spLocks/>
              </p:cNvSpPr>
              <p:nvPr/>
            </p:nvSpPr>
            <p:spPr bwMode="auto">
              <a:xfrm>
                <a:off x="4052" y="240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3" name="Freeform 1531"/>
              <p:cNvSpPr>
                <a:spLocks/>
              </p:cNvSpPr>
              <p:nvPr/>
            </p:nvSpPr>
            <p:spPr bwMode="auto">
              <a:xfrm>
                <a:off x="4070" y="240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4" name="Freeform 1532"/>
              <p:cNvSpPr>
                <a:spLocks/>
              </p:cNvSpPr>
              <p:nvPr/>
            </p:nvSpPr>
            <p:spPr bwMode="auto">
              <a:xfrm>
                <a:off x="4086" y="2403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5" name="Freeform 1533"/>
              <p:cNvSpPr>
                <a:spLocks/>
              </p:cNvSpPr>
              <p:nvPr/>
            </p:nvSpPr>
            <p:spPr bwMode="auto">
              <a:xfrm>
                <a:off x="4104" y="2404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6" name="Freeform 1534"/>
              <p:cNvSpPr>
                <a:spLocks/>
              </p:cNvSpPr>
              <p:nvPr/>
            </p:nvSpPr>
            <p:spPr bwMode="auto">
              <a:xfrm>
                <a:off x="4123" y="2405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7" name="Freeform 1535"/>
              <p:cNvSpPr>
                <a:spLocks/>
              </p:cNvSpPr>
              <p:nvPr/>
            </p:nvSpPr>
            <p:spPr bwMode="auto">
              <a:xfrm>
                <a:off x="4141" y="2407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8" name="Freeform 1536"/>
              <p:cNvSpPr>
                <a:spLocks/>
              </p:cNvSpPr>
              <p:nvPr/>
            </p:nvSpPr>
            <p:spPr bwMode="auto">
              <a:xfrm>
                <a:off x="4157" y="2408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9" name="Freeform 1537"/>
              <p:cNvSpPr>
                <a:spLocks/>
              </p:cNvSpPr>
              <p:nvPr/>
            </p:nvSpPr>
            <p:spPr bwMode="auto">
              <a:xfrm>
                <a:off x="4175" y="241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0" name="Freeform 1538"/>
              <p:cNvSpPr>
                <a:spLocks/>
              </p:cNvSpPr>
              <p:nvPr/>
            </p:nvSpPr>
            <p:spPr bwMode="auto">
              <a:xfrm>
                <a:off x="4193" y="241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1" name="Freeform 1539"/>
              <p:cNvSpPr>
                <a:spLocks/>
              </p:cNvSpPr>
              <p:nvPr/>
            </p:nvSpPr>
            <p:spPr bwMode="auto">
              <a:xfrm>
                <a:off x="4211" y="241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2" name="Freeform 1540"/>
              <p:cNvSpPr>
                <a:spLocks/>
              </p:cNvSpPr>
              <p:nvPr/>
            </p:nvSpPr>
            <p:spPr bwMode="auto">
              <a:xfrm>
                <a:off x="4229" y="241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3" name="Freeform 1541"/>
              <p:cNvSpPr>
                <a:spLocks/>
              </p:cNvSpPr>
              <p:nvPr/>
            </p:nvSpPr>
            <p:spPr bwMode="auto">
              <a:xfrm>
                <a:off x="4246" y="2415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4" name="Freeform 1542"/>
              <p:cNvSpPr>
                <a:spLocks/>
              </p:cNvSpPr>
              <p:nvPr/>
            </p:nvSpPr>
            <p:spPr bwMode="auto">
              <a:xfrm>
                <a:off x="4264" y="2416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5" name="Freeform 1543"/>
              <p:cNvSpPr>
                <a:spLocks/>
              </p:cNvSpPr>
              <p:nvPr/>
            </p:nvSpPr>
            <p:spPr bwMode="auto">
              <a:xfrm>
                <a:off x="4282" y="241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6" name="Freeform 1544"/>
              <p:cNvSpPr>
                <a:spLocks/>
              </p:cNvSpPr>
              <p:nvPr/>
            </p:nvSpPr>
            <p:spPr bwMode="auto">
              <a:xfrm>
                <a:off x="4300" y="241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7" name="Freeform 1545"/>
              <p:cNvSpPr>
                <a:spLocks/>
              </p:cNvSpPr>
              <p:nvPr/>
            </p:nvSpPr>
            <p:spPr bwMode="auto">
              <a:xfrm>
                <a:off x="4318" y="242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8" name="Freeform 1546"/>
              <p:cNvSpPr>
                <a:spLocks/>
              </p:cNvSpPr>
              <p:nvPr/>
            </p:nvSpPr>
            <p:spPr bwMode="auto">
              <a:xfrm>
                <a:off x="4335" y="2422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9" name="Freeform 1547"/>
              <p:cNvSpPr>
                <a:spLocks/>
              </p:cNvSpPr>
              <p:nvPr/>
            </p:nvSpPr>
            <p:spPr bwMode="auto">
              <a:xfrm>
                <a:off x="4353" y="2423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0" name="Freeform 1548"/>
              <p:cNvSpPr>
                <a:spLocks/>
              </p:cNvSpPr>
              <p:nvPr/>
            </p:nvSpPr>
            <p:spPr bwMode="auto">
              <a:xfrm>
                <a:off x="4371" y="2425"/>
                <a:ext cx="9" cy="10"/>
              </a:xfrm>
              <a:custGeom>
                <a:avLst/>
                <a:gdLst>
                  <a:gd name="T0" fmla="*/ 0 w 7"/>
                  <a:gd name="T1" fmla="*/ 4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1" name="Freeform 1549"/>
              <p:cNvSpPr>
                <a:spLocks/>
              </p:cNvSpPr>
              <p:nvPr/>
            </p:nvSpPr>
            <p:spPr bwMode="auto">
              <a:xfrm>
                <a:off x="2109" y="2371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2" name="Freeform 1550"/>
              <p:cNvSpPr>
                <a:spLocks/>
              </p:cNvSpPr>
              <p:nvPr/>
            </p:nvSpPr>
            <p:spPr bwMode="auto">
              <a:xfrm>
                <a:off x="2128" y="237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3" name="Freeform 1551"/>
              <p:cNvSpPr>
                <a:spLocks/>
              </p:cNvSpPr>
              <p:nvPr/>
            </p:nvSpPr>
            <p:spPr bwMode="auto">
              <a:xfrm>
                <a:off x="2144" y="2374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4" name="Freeform 1552"/>
              <p:cNvSpPr>
                <a:spLocks/>
              </p:cNvSpPr>
              <p:nvPr/>
            </p:nvSpPr>
            <p:spPr bwMode="auto">
              <a:xfrm>
                <a:off x="2162" y="237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5" name="Freeform 1553"/>
              <p:cNvSpPr>
                <a:spLocks/>
              </p:cNvSpPr>
              <p:nvPr/>
            </p:nvSpPr>
            <p:spPr bwMode="auto">
              <a:xfrm>
                <a:off x="2180" y="237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6" name="Freeform 1554"/>
              <p:cNvSpPr>
                <a:spLocks/>
              </p:cNvSpPr>
              <p:nvPr/>
            </p:nvSpPr>
            <p:spPr bwMode="auto">
              <a:xfrm>
                <a:off x="2198" y="237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7" name="Freeform 1555"/>
              <p:cNvSpPr>
                <a:spLocks/>
              </p:cNvSpPr>
              <p:nvPr/>
            </p:nvSpPr>
            <p:spPr bwMode="auto">
              <a:xfrm>
                <a:off x="2215" y="237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8" name="Freeform 1556"/>
              <p:cNvSpPr>
                <a:spLocks/>
              </p:cNvSpPr>
              <p:nvPr/>
            </p:nvSpPr>
            <p:spPr bwMode="auto">
              <a:xfrm>
                <a:off x="2233" y="238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9" name="Freeform 1557"/>
              <p:cNvSpPr>
                <a:spLocks/>
              </p:cNvSpPr>
              <p:nvPr/>
            </p:nvSpPr>
            <p:spPr bwMode="auto">
              <a:xfrm>
                <a:off x="2251" y="238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0" name="Freeform 1558"/>
              <p:cNvSpPr>
                <a:spLocks/>
              </p:cNvSpPr>
              <p:nvPr/>
            </p:nvSpPr>
            <p:spPr bwMode="auto">
              <a:xfrm>
                <a:off x="2269" y="238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1" name="Freeform 1559"/>
              <p:cNvSpPr>
                <a:spLocks/>
              </p:cNvSpPr>
              <p:nvPr/>
            </p:nvSpPr>
            <p:spPr bwMode="auto">
              <a:xfrm>
                <a:off x="2287" y="238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2" name="Freeform 1560"/>
              <p:cNvSpPr>
                <a:spLocks/>
              </p:cNvSpPr>
              <p:nvPr/>
            </p:nvSpPr>
            <p:spPr bwMode="auto">
              <a:xfrm>
                <a:off x="2304" y="2385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3" name="Freeform 1561"/>
              <p:cNvSpPr>
                <a:spLocks/>
              </p:cNvSpPr>
              <p:nvPr/>
            </p:nvSpPr>
            <p:spPr bwMode="auto">
              <a:xfrm>
                <a:off x="2322" y="238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4" name="Freeform 1562"/>
              <p:cNvSpPr>
                <a:spLocks/>
              </p:cNvSpPr>
              <p:nvPr/>
            </p:nvSpPr>
            <p:spPr bwMode="auto">
              <a:xfrm>
                <a:off x="2340" y="2387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5" name="Freeform 1563"/>
              <p:cNvSpPr>
                <a:spLocks/>
              </p:cNvSpPr>
              <p:nvPr/>
            </p:nvSpPr>
            <p:spPr bwMode="auto">
              <a:xfrm>
                <a:off x="2358" y="238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6" name="Freeform 1564"/>
              <p:cNvSpPr>
                <a:spLocks/>
              </p:cNvSpPr>
              <p:nvPr/>
            </p:nvSpPr>
            <p:spPr bwMode="auto">
              <a:xfrm>
                <a:off x="2376" y="239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7" name="Freeform 1565"/>
              <p:cNvSpPr>
                <a:spLocks/>
              </p:cNvSpPr>
              <p:nvPr/>
            </p:nvSpPr>
            <p:spPr bwMode="auto">
              <a:xfrm>
                <a:off x="2392" y="2392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8" name="Freeform 1566"/>
              <p:cNvSpPr>
                <a:spLocks/>
              </p:cNvSpPr>
              <p:nvPr/>
            </p:nvSpPr>
            <p:spPr bwMode="auto">
              <a:xfrm>
                <a:off x="2410" y="239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9" name="Freeform 1567"/>
              <p:cNvSpPr>
                <a:spLocks/>
              </p:cNvSpPr>
              <p:nvPr/>
            </p:nvSpPr>
            <p:spPr bwMode="auto">
              <a:xfrm>
                <a:off x="2428" y="239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0" name="Freeform 1568"/>
              <p:cNvSpPr>
                <a:spLocks/>
              </p:cNvSpPr>
              <p:nvPr/>
            </p:nvSpPr>
            <p:spPr bwMode="auto">
              <a:xfrm>
                <a:off x="2446" y="239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1" name="Freeform 1569"/>
              <p:cNvSpPr>
                <a:spLocks/>
              </p:cNvSpPr>
              <p:nvPr/>
            </p:nvSpPr>
            <p:spPr bwMode="auto">
              <a:xfrm>
                <a:off x="2464" y="239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2" name="Freeform 1570"/>
              <p:cNvSpPr>
                <a:spLocks/>
              </p:cNvSpPr>
              <p:nvPr/>
            </p:nvSpPr>
            <p:spPr bwMode="auto">
              <a:xfrm>
                <a:off x="2481" y="2398"/>
                <a:ext cx="11" cy="12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3" name="Freeform 1571"/>
              <p:cNvSpPr>
                <a:spLocks/>
              </p:cNvSpPr>
              <p:nvPr/>
            </p:nvSpPr>
            <p:spPr bwMode="auto">
              <a:xfrm>
                <a:off x="2499" y="240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4" name="Freeform 1572"/>
              <p:cNvSpPr>
                <a:spLocks/>
              </p:cNvSpPr>
              <p:nvPr/>
            </p:nvSpPr>
            <p:spPr bwMode="auto">
              <a:xfrm>
                <a:off x="2517" y="240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5" name="Freeform 1573"/>
              <p:cNvSpPr>
                <a:spLocks/>
              </p:cNvSpPr>
              <p:nvPr/>
            </p:nvSpPr>
            <p:spPr bwMode="auto">
              <a:xfrm>
                <a:off x="2535" y="240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6" name="Freeform 1574"/>
              <p:cNvSpPr>
                <a:spLocks/>
              </p:cNvSpPr>
              <p:nvPr/>
            </p:nvSpPr>
            <p:spPr bwMode="auto">
              <a:xfrm>
                <a:off x="2553" y="240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7" name="Freeform 1575"/>
              <p:cNvSpPr>
                <a:spLocks/>
              </p:cNvSpPr>
              <p:nvPr/>
            </p:nvSpPr>
            <p:spPr bwMode="auto">
              <a:xfrm>
                <a:off x="2570" y="2405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8" name="Freeform 1576"/>
              <p:cNvSpPr>
                <a:spLocks/>
              </p:cNvSpPr>
              <p:nvPr/>
            </p:nvSpPr>
            <p:spPr bwMode="auto">
              <a:xfrm>
                <a:off x="2588" y="240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9" name="Freeform 1577"/>
              <p:cNvSpPr>
                <a:spLocks/>
              </p:cNvSpPr>
              <p:nvPr/>
            </p:nvSpPr>
            <p:spPr bwMode="auto">
              <a:xfrm>
                <a:off x="2606" y="240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0" name="Freeform 1578"/>
              <p:cNvSpPr>
                <a:spLocks/>
              </p:cNvSpPr>
              <p:nvPr/>
            </p:nvSpPr>
            <p:spPr bwMode="auto">
              <a:xfrm>
                <a:off x="2624" y="241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1" name="Freeform 1579"/>
              <p:cNvSpPr>
                <a:spLocks/>
              </p:cNvSpPr>
              <p:nvPr/>
            </p:nvSpPr>
            <p:spPr bwMode="auto">
              <a:xfrm>
                <a:off x="2642" y="241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2" name="Freeform 1580"/>
              <p:cNvSpPr>
                <a:spLocks/>
              </p:cNvSpPr>
              <p:nvPr/>
            </p:nvSpPr>
            <p:spPr bwMode="auto">
              <a:xfrm>
                <a:off x="2658" y="2412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3" name="Freeform 1581"/>
              <p:cNvSpPr>
                <a:spLocks/>
              </p:cNvSpPr>
              <p:nvPr/>
            </p:nvSpPr>
            <p:spPr bwMode="auto">
              <a:xfrm>
                <a:off x="2677" y="2414"/>
                <a:ext cx="11" cy="9"/>
              </a:xfrm>
              <a:custGeom>
                <a:avLst/>
                <a:gdLst>
                  <a:gd name="T0" fmla="*/ 0 w 8"/>
                  <a:gd name="T1" fmla="*/ 4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4" name="Freeform 1582"/>
              <p:cNvSpPr>
                <a:spLocks/>
              </p:cNvSpPr>
              <p:nvPr/>
            </p:nvSpPr>
            <p:spPr bwMode="auto">
              <a:xfrm>
                <a:off x="2695" y="241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5" name="Freeform 1583"/>
              <p:cNvSpPr>
                <a:spLocks/>
              </p:cNvSpPr>
              <p:nvPr/>
            </p:nvSpPr>
            <p:spPr bwMode="auto">
              <a:xfrm>
                <a:off x="2713" y="2416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6" name="Freeform 1584"/>
              <p:cNvSpPr>
                <a:spLocks/>
              </p:cNvSpPr>
              <p:nvPr/>
            </p:nvSpPr>
            <p:spPr bwMode="auto">
              <a:xfrm>
                <a:off x="2729" y="2418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7" name="Freeform 1585"/>
              <p:cNvSpPr>
                <a:spLocks/>
              </p:cNvSpPr>
              <p:nvPr/>
            </p:nvSpPr>
            <p:spPr bwMode="auto">
              <a:xfrm>
                <a:off x="2747" y="241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8" name="Freeform 1586"/>
              <p:cNvSpPr>
                <a:spLocks/>
              </p:cNvSpPr>
              <p:nvPr/>
            </p:nvSpPr>
            <p:spPr bwMode="auto">
              <a:xfrm>
                <a:off x="2765" y="2421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9" name="Freeform 1587"/>
              <p:cNvSpPr>
                <a:spLocks/>
              </p:cNvSpPr>
              <p:nvPr/>
            </p:nvSpPr>
            <p:spPr bwMode="auto">
              <a:xfrm>
                <a:off x="2783" y="242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0" name="Freeform 1588"/>
              <p:cNvSpPr>
                <a:spLocks/>
              </p:cNvSpPr>
              <p:nvPr/>
            </p:nvSpPr>
            <p:spPr bwMode="auto">
              <a:xfrm>
                <a:off x="2801" y="242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1" name="Freeform 1589"/>
              <p:cNvSpPr>
                <a:spLocks/>
              </p:cNvSpPr>
              <p:nvPr/>
            </p:nvSpPr>
            <p:spPr bwMode="auto">
              <a:xfrm>
                <a:off x="2818" y="2425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2" name="Freeform 1590"/>
              <p:cNvSpPr>
                <a:spLocks/>
              </p:cNvSpPr>
              <p:nvPr/>
            </p:nvSpPr>
            <p:spPr bwMode="auto">
              <a:xfrm>
                <a:off x="2836" y="242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3" name="Freeform 1591"/>
              <p:cNvSpPr>
                <a:spLocks/>
              </p:cNvSpPr>
              <p:nvPr/>
            </p:nvSpPr>
            <p:spPr bwMode="auto">
              <a:xfrm>
                <a:off x="2854" y="242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4" name="Freeform 1592"/>
              <p:cNvSpPr>
                <a:spLocks/>
              </p:cNvSpPr>
              <p:nvPr/>
            </p:nvSpPr>
            <p:spPr bwMode="auto">
              <a:xfrm>
                <a:off x="2872" y="242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5" name="Freeform 1593"/>
              <p:cNvSpPr>
                <a:spLocks/>
              </p:cNvSpPr>
              <p:nvPr/>
            </p:nvSpPr>
            <p:spPr bwMode="auto">
              <a:xfrm>
                <a:off x="2890" y="243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6" name="Freeform 1594"/>
              <p:cNvSpPr>
                <a:spLocks/>
              </p:cNvSpPr>
              <p:nvPr/>
            </p:nvSpPr>
            <p:spPr bwMode="auto">
              <a:xfrm>
                <a:off x="2907" y="2432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7" name="Freeform 1595"/>
              <p:cNvSpPr>
                <a:spLocks/>
              </p:cNvSpPr>
              <p:nvPr/>
            </p:nvSpPr>
            <p:spPr bwMode="auto">
              <a:xfrm>
                <a:off x="2925" y="243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8" name="Freeform 1596"/>
              <p:cNvSpPr>
                <a:spLocks/>
              </p:cNvSpPr>
              <p:nvPr/>
            </p:nvSpPr>
            <p:spPr bwMode="auto">
              <a:xfrm>
                <a:off x="2943" y="2435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9" name="Freeform 1597"/>
              <p:cNvSpPr>
                <a:spLocks/>
              </p:cNvSpPr>
              <p:nvPr/>
            </p:nvSpPr>
            <p:spPr bwMode="auto">
              <a:xfrm>
                <a:off x="2961" y="2436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0" name="Freeform 1598"/>
              <p:cNvSpPr>
                <a:spLocks/>
              </p:cNvSpPr>
              <p:nvPr/>
            </p:nvSpPr>
            <p:spPr bwMode="auto">
              <a:xfrm>
                <a:off x="2979" y="243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1" name="Freeform 1599"/>
              <p:cNvSpPr>
                <a:spLocks/>
              </p:cNvSpPr>
              <p:nvPr/>
            </p:nvSpPr>
            <p:spPr bwMode="auto">
              <a:xfrm>
                <a:off x="2995" y="2439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2" name="Freeform 1600"/>
              <p:cNvSpPr>
                <a:spLocks/>
              </p:cNvSpPr>
              <p:nvPr/>
            </p:nvSpPr>
            <p:spPr bwMode="auto">
              <a:xfrm>
                <a:off x="3013" y="244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3" name="Freeform 1601"/>
              <p:cNvSpPr>
                <a:spLocks/>
              </p:cNvSpPr>
              <p:nvPr/>
            </p:nvSpPr>
            <p:spPr bwMode="auto">
              <a:xfrm>
                <a:off x="3031" y="244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4" name="Freeform 1602"/>
              <p:cNvSpPr>
                <a:spLocks/>
              </p:cNvSpPr>
              <p:nvPr/>
            </p:nvSpPr>
            <p:spPr bwMode="auto">
              <a:xfrm>
                <a:off x="3049" y="244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5" name="Freeform 1603"/>
              <p:cNvSpPr>
                <a:spLocks/>
              </p:cNvSpPr>
              <p:nvPr/>
            </p:nvSpPr>
            <p:spPr bwMode="auto">
              <a:xfrm>
                <a:off x="3067" y="244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6" name="Freeform 1604"/>
              <p:cNvSpPr>
                <a:spLocks/>
              </p:cNvSpPr>
              <p:nvPr/>
            </p:nvSpPr>
            <p:spPr bwMode="auto">
              <a:xfrm>
                <a:off x="3084" y="2446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7" name="Freeform 1605"/>
              <p:cNvSpPr>
                <a:spLocks/>
              </p:cNvSpPr>
              <p:nvPr/>
            </p:nvSpPr>
            <p:spPr bwMode="auto">
              <a:xfrm>
                <a:off x="3102" y="244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8" name="Freeform 1606"/>
              <p:cNvSpPr>
                <a:spLocks/>
              </p:cNvSpPr>
              <p:nvPr/>
            </p:nvSpPr>
            <p:spPr bwMode="auto">
              <a:xfrm>
                <a:off x="3120" y="244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9" name="Freeform 1607"/>
              <p:cNvSpPr>
                <a:spLocks/>
              </p:cNvSpPr>
              <p:nvPr/>
            </p:nvSpPr>
            <p:spPr bwMode="auto">
              <a:xfrm>
                <a:off x="3138" y="245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0" name="Freeform 1608"/>
              <p:cNvSpPr>
                <a:spLocks/>
              </p:cNvSpPr>
              <p:nvPr/>
            </p:nvSpPr>
            <p:spPr bwMode="auto">
              <a:xfrm>
                <a:off x="3156" y="245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1" name="Freeform 1609"/>
              <p:cNvSpPr>
                <a:spLocks/>
              </p:cNvSpPr>
              <p:nvPr/>
            </p:nvSpPr>
            <p:spPr bwMode="auto">
              <a:xfrm>
                <a:off x="3173" y="2453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2" name="Freeform 1610"/>
              <p:cNvSpPr>
                <a:spLocks/>
              </p:cNvSpPr>
              <p:nvPr/>
            </p:nvSpPr>
            <p:spPr bwMode="auto">
              <a:xfrm>
                <a:off x="3191" y="245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3" name="Freeform 1611"/>
              <p:cNvSpPr>
                <a:spLocks/>
              </p:cNvSpPr>
              <p:nvPr/>
            </p:nvSpPr>
            <p:spPr bwMode="auto">
              <a:xfrm>
                <a:off x="3209" y="245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5" name="Group 1813"/>
            <p:cNvGrpSpPr>
              <a:grpSpLocks/>
            </p:cNvGrpSpPr>
            <p:nvPr/>
          </p:nvGrpSpPr>
          <p:grpSpPr bwMode="auto">
            <a:xfrm>
              <a:off x="3319463" y="3897313"/>
              <a:ext cx="3621087" cy="342900"/>
              <a:chOff x="2091" y="2455"/>
              <a:chExt cx="2281" cy="216"/>
            </a:xfrm>
          </p:grpSpPr>
          <p:sp>
            <p:nvSpPr>
              <p:cNvPr id="1434" name="Freeform 1613"/>
              <p:cNvSpPr>
                <a:spLocks/>
              </p:cNvSpPr>
              <p:nvPr/>
            </p:nvSpPr>
            <p:spPr bwMode="auto">
              <a:xfrm>
                <a:off x="3227" y="245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5" name="Freeform 1614"/>
              <p:cNvSpPr>
                <a:spLocks/>
              </p:cNvSpPr>
              <p:nvPr/>
            </p:nvSpPr>
            <p:spPr bwMode="auto">
              <a:xfrm>
                <a:off x="3244" y="245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6" name="Freeform 1615"/>
              <p:cNvSpPr>
                <a:spLocks/>
              </p:cNvSpPr>
              <p:nvPr/>
            </p:nvSpPr>
            <p:spPr bwMode="auto">
              <a:xfrm>
                <a:off x="3262" y="245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7" name="Freeform 1616"/>
              <p:cNvSpPr>
                <a:spLocks/>
              </p:cNvSpPr>
              <p:nvPr/>
            </p:nvSpPr>
            <p:spPr bwMode="auto">
              <a:xfrm>
                <a:off x="3280" y="2459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8" name="Freeform 1617"/>
              <p:cNvSpPr>
                <a:spLocks/>
              </p:cNvSpPr>
              <p:nvPr/>
            </p:nvSpPr>
            <p:spPr bwMode="auto">
              <a:xfrm>
                <a:off x="3298" y="246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9" name="Freeform 1618"/>
              <p:cNvSpPr>
                <a:spLocks/>
              </p:cNvSpPr>
              <p:nvPr/>
            </p:nvSpPr>
            <p:spPr bwMode="auto">
              <a:xfrm>
                <a:off x="3316" y="246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0" name="Freeform 1619"/>
              <p:cNvSpPr>
                <a:spLocks/>
              </p:cNvSpPr>
              <p:nvPr/>
            </p:nvSpPr>
            <p:spPr bwMode="auto">
              <a:xfrm>
                <a:off x="3332" y="2464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1" name="Freeform 1620"/>
              <p:cNvSpPr>
                <a:spLocks/>
              </p:cNvSpPr>
              <p:nvPr/>
            </p:nvSpPr>
            <p:spPr bwMode="auto">
              <a:xfrm>
                <a:off x="3350" y="246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2" name="Freeform 1621"/>
              <p:cNvSpPr>
                <a:spLocks/>
              </p:cNvSpPr>
              <p:nvPr/>
            </p:nvSpPr>
            <p:spPr bwMode="auto">
              <a:xfrm>
                <a:off x="3368" y="246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3" name="Freeform 1622"/>
              <p:cNvSpPr>
                <a:spLocks/>
              </p:cNvSpPr>
              <p:nvPr/>
            </p:nvSpPr>
            <p:spPr bwMode="auto">
              <a:xfrm>
                <a:off x="3386" y="246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4" name="Freeform 1623"/>
              <p:cNvSpPr>
                <a:spLocks/>
              </p:cNvSpPr>
              <p:nvPr/>
            </p:nvSpPr>
            <p:spPr bwMode="auto">
              <a:xfrm>
                <a:off x="3404" y="246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5" name="Freeform 1624"/>
              <p:cNvSpPr>
                <a:spLocks/>
              </p:cNvSpPr>
              <p:nvPr/>
            </p:nvSpPr>
            <p:spPr bwMode="auto">
              <a:xfrm>
                <a:off x="3421" y="2471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6" name="Freeform 1625"/>
              <p:cNvSpPr>
                <a:spLocks/>
              </p:cNvSpPr>
              <p:nvPr/>
            </p:nvSpPr>
            <p:spPr bwMode="auto">
              <a:xfrm>
                <a:off x="3439" y="247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7" name="Freeform 1626"/>
              <p:cNvSpPr>
                <a:spLocks/>
              </p:cNvSpPr>
              <p:nvPr/>
            </p:nvSpPr>
            <p:spPr bwMode="auto">
              <a:xfrm>
                <a:off x="3457" y="247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8" name="Freeform 1627"/>
              <p:cNvSpPr>
                <a:spLocks/>
              </p:cNvSpPr>
              <p:nvPr/>
            </p:nvSpPr>
            <p:spPr bwMode="auto">
              <a:xfrm>
                <a:off x="3475" y="247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9" name="Freeform 1628"/>
              <p:cNvSpPr>
                <a:spLocks/>
              </p:cNvSpPr>
              <p:nvPr/>
            </p:nvSpPr>
            <p:spPr bwMode="auto">
              <a:xfrm>
                <a:off x="3493" y="247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0" name="Freeform 1629"/>
              <p:cNvSpPr>
                <a:spLocks/>
              </p:cNvSpPr>
              <p:nvPr/>
            </p:nvSpPr>
            <p:spPr bwMode="auto">
              <a:xfrm>
                <a:off x="3510" y="2477"/>
                <a:ext cx="11" cy="12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1" name="Freeform 1630"/>
              <p:cNvSpPr>
                <a:spLocks/>
              </p:cNvSpPr>
              <p:nvPr/>
            </p:nvSpPr>
            <p:spPr bwMode="auto">
              <a:xfrm>
                <a:off x="3528" y="247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2" name="Freeform 1631"/>
              <p:cNvSpPr>
                <a:spLocks/>
              </p:cNvSpPr>
              <p:nvPr/>
            </p:nvSpPr>
            <p:spPr bwMode="auto">
              <a:xfrm>
                <a:off x="3546" y="248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3" name="Freeform 1632"/>
              <p:cNvSpPr>
                <a:spLocks/>
              </p:cNvSpPr>
              <p:nvPr/>
            </p:nvSpPr>
            <p:spPr bwMode="auto">
              <a:xfrm>
                <a:off x="3564" y="248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4" name="Freeform 1633"/>
              <p:cNvSpPr>
                <a:spLocks/>
              </p:cNvSpPr>
              <p:nvPr/>
            </p:nvSpPr>
            <p:spPr bwMode="auto">
              <a:xfrm>
                <a:off x="3582" y="248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5" name="Freeform 1634"/>
              <p:cNvSpPr>
                <a:spLocks/>
              </p:cNvSpPr>
              <p:nvPr/>
            </p:nvSpPr>
            <p:spPr bwMode="auto">
              <a:xfrm>
                <a:off x="3598" y="2484"/>
                <a:ext cx="12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6" name="Freeform 1635"/>
              <p:cNvSpPr>
                <a:spLocks/>
              </p:cNvSpPr>
              <p:nvPr/>
            </p:nvSpPr>
            <p:spPr bwMode="auto">
              <a:xfrm>
                <a:off x="3616" y="2486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7" name="Freeform 1636"/>
              <p:cNvSpPr>
                <a:spLocks/>
              </p:cNvSpPr>
              <p:nvPr/>
            </p:nvSpPr>
            <p:spPr bwMode="auto">
              <a:xfrm>
                <a:off x="3635" y="248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8" name="Freeform 1637"/>
              <p:cNvSpPr>
                <a:spLocks/>
              </p:cNvSpPr>
              <p:nvPr/>
            </p:nvSpPr>
            <p:spPr bwMode="auto">
              <a:xfrm>
                <a:off x="3653" y="2489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9" name="Freeform 1638"/>
              <p:cNvSpPr>
                <a:spLocks/>
              </p:cNvSpPr>
              <p:nvPr/>
            </p:nvSpPr>
            <p:spPr bwMode="auto">
              <a:xfrm>
                <a:off x="3671" y="249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0" name="Freeform 1639"/>
              <p:cNvSpPr>
                <a:spLocks/>
              </p:cNvSpPr>
              <p:nvPr/>
            </p:nvSpPr>
            <p:spPr bwMode="auto">
              <a:xfrm>
                <a:off x="3687" y="249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1" name="Freeform 1640"/>
              <p:cNvSpPr>
                <a:spLocks/>
              </p:cNvSpPr>
              <p:nvPr/>
            </p:nvSpPr>
            <p:spPr bwMode="auto">
              <a:xfrm>
                <a:off x="3705" y="2493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2" name="Freeform 1641"/>
              <p:cNvSpPr>
                <a:spLocks/>
              </p:cNvSpPr>
              <p:nvPr/>
            </p:nvSpPr>
            <p:spPr bwMode="auto">
              <a:xfrm>
                <a:off x="3723" y="249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3" name="Freeform 1642"/>
              <p:cNvSpPr>
                <a:spLocks/>
              </p:cNvSpPr>
              <p:nvPr/>
            </p:nvSpPr>
            <p:spPr bwMode="auto">
              <a:xfrm>
                <a:off x="3741" y="249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4" name="Freeform 1643"/>
              <p:cNvSpPr>
                <a:spLocks/>
              </p:cNvSpPr>
              <p:nvPr/>
            </p:nvSpPr>
            <p:spPr bwMode="auto">
              <a:xfrm>
                <a:off x="3759" y="249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5" name="Freeform 1644"/>
              <p:cNvSpPr>
                <a:spLocks/>
              </p:cNvSpPr>
              <p:nvPr/>
            </p:nvSpPr>
            <p:spPr bwMode="auto">
              <a:xfrm>
                <a:off x="3776" y="249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6" name="Freeform 1645"/>
              <p:cNvSpPr>
                <a:spLocks/>
              </p:cNvSpPr>
              <p:nvPr/>
            </p:nvSpPr>
            <p:spPr bwMode="auto">
              <a:xfrm>
                <a:off x="3794" y="250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7" name="Freeform 1646"/>
              <p:cNvSpPr>
                <a:spLocks/>
              </p:cNvSpPr>
              <p:nvPr/>
            </p:nvSpPr>
            <p:spPr bwMode="auto">
              <a:xfrm>
                <a:off x="3812" y="250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8" name="Freeform 1647"/>
              <p:cNvSpPr>
                <a:spLocks/>
              </p:cNvSpPr>
              <p:nvPr/>
            </p:nvSpPr>
            <p:spPr bwMode="auto">
              <a:xfrm>
                <a:off x="3830" y="250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9" name="Freeform 1648"/>
              <p:cNvSpPr>
                <a:spLocks/>
              </p:cNvSpPr>
              <p:nvPr/>
            </p:nvSpPr>
            <p:spPr bwMode="auto">
              <a:xfrm>
                <a:off x="3847" y="2504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0" name="Freeform 1649"/>
              <p:cNvSpPr>
                <a:spLocks/>
              </p:cNvSpPr>
              <p:nvPr/>
            </p:nvSpPr>
            <p:spPr bwMode="auto">
              <a:xfrm>
                <a:off x="3865" y="250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1" name="Freeform 1650"/>
              <p:cNvSpPr>
                <a:spLocks/>
              </p:cNvSpPr>
              <p:nvPr/>
            </p:nvSpPr>
            <p:spPr bwMode="auto">
              <a:xfrm>
                <a:off x="3883" y="2507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2" name="Freeform 1651"/>
              <p:cNvSpPr>
                <a:spLocks/>
              </p:cNvSpPr>
              <p:nvPr/>
            </p:nvSpPr>
            <p:spPr bwMode="auto">
              <a:xfrm>
                <a:off x="3901" y="250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3" name="Freeform 1652"/>
              <p:cNvSpPr>
                <a:spLocks/>
              </p:cNvSpPr>
              <p:nvPr/>
            </p:nvSpPr>
            <p:spPr bwMode="auto">
              <a:xfrm>
                <a:off x="3919" y="2509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4" name="Freeform 1653"/>
              <p:cNvSpPr>
                <a:spLocks/>
              </p:cNvSpPr>
              <p:nvPr/>
            </p:nvSpPr>
            <p:spPr bwMode="auto">
              <a:xfrm>
                <a:off x="3935" y="2511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5" name="Freeform 1654"/>
              <p:cNvSpPr>
                <a:spLocks/>
              </p:cNvSpPr>
              <p:nvPr/>
            </p:nvSpPr>
            <p:spPr bwMode="auto">
              <a:xfrm>
                <a:off x="3953" y="251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6" name="Freeform 1655"/>
              <p:cNvSpPr>
                <a:spLocks/>
              </p:cNvSpPr>
              <p:nvPr/>
            </p:nvSpPr>
            <p:spPr bwMode="auto">
              <a:xfrm>
                <a:off x="3971" y="251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7" name="Freeform 1656"/>
              <p:cNvSpPr>
                <a:spLocks/>
              </p:cNvSpPr>
              <p:nvPr/>
            </p:nvSpPr>
            <p:spPr bwMode="auto">
              <a:xfrm>
                <a:off x="3989" y="251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8" name="Freeform 1657"/>
              <p:cNvSpPr>
                <a:spLocks/>
              </p:cNvSpPr>
              <p:nvPr/>
            </p:nvSpPr>
            <p:spPr bwMode="auto">
              <a:xfrm>
                <a:off x="4007" y="251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9" name="Freeform 1658"/>
              <p:cNvSpPr>
                <a:spLocks/>
              </p:cNvSpPr>
              <p:nvPr/>
            </p:nvSpPr>
            <p:spPr bwMode="auto">
              <a:xfrm>
                <a:off x="4024" y="2518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0" name="Freeform 1659"/>
              <p:cNvSpPr>
                <a:spLocks/>
              </p:cNvSpPr>
              <p:nvPr/>
            </p:nvSpPr>
            <p:spPr bwMode="auto">
              <a:xfrm>
                <a:off x="4042" y="251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1" name="Freeform 1660"/>
              <p:cNvSpPr>
                <a:spLocks/>
              </p:cNvSpPr>
              <p:nvPr/>
            </p:nvSpPr>
            <p:spPr bwMode="auto">
              <a:xfrm>
                <a:off x="4060" y="252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2" name="Freeform 1661"/>
              <p:cNvSpPr>
                <a:spLocks/>
              </p:cNvSpPr>
              <p:nvPr/>
            </p:nvSpPr>
            <p:spPr bwMode="auto">
              <a:xfrm>
                <a:off x="4078" y="252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3" name="Freeform 1662"/>
              <p:cNvSpPr>
                <a:spLocks/>
              </p:cNvSpPr>
              <p:nvPr/>
            </p:nvSpPr>
            <p:spPr bwMode="auto">
              <a:xfrm>
                <a:off x="4096" y="252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4" name="Freeform 1663"/>
              <p:cNvSpPr>
                <a:spLocks/>
              </p:cNvSpPr>
              <p:nvPr/>
            </p:nvSpPr>
            <p:spPr bwMode="auto">
              <a:xfrm>
                <a:off x="4113" y="2525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5" name="Freeform 1664"/>
              <p:cNvSpPr>
                <a:spLocks/>
              </p:cNvSpPr>
              <p:nvPr/>
            </p:nvSpPr>
            <p:spPr bwMode="auto">
              <a:xfrm>
                <a:off x="4131" y="252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6" name="Freeform 1665"/>
              <p:cNvSpPr>
                <a:spLocks/>
              </p:cNvSpPr>
              <p:nvPr/>
            </p:nvSpPr>
            <p:spPr bwMode="auto">
              <a:xfrm>
                <a:off x="4149" y="252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7" name="Freeform 1666"/>
              <p:cNvSpPr>
                <a:spLocks/>
              </p:cNvSpPr>
              <p:nvPr/>
            </p:nvSpPr>
            <p:spPr bwMode="auto">
              <a:xfrm>
                <a:off x="4167" y="252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8" name="Freeform 1667"/>
              <p:cNvSpPr>
                <a:spLocks/>
              </p:cNvSpPr>
              <p:nvPr/>
            </p:nvSpPr>
            <p:spPr bwMode="auto">
              <a:xfrm>
                <a:off x="4185" y="252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9" name="Freeform 1668"/>
              <p:cNvSpPr>
                <a:spLocks/>
              </p:cNvSpPr>
              <p:nvPr/>
            </p:nvSpPr>
            <p:spPr bwMode="auto">
              <a:xfrm>
                <a:off x="4202" y="253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0" name="Freeform 1669"/>
              <p:cNvSpPr>
                <a:spLocks/>
              </p:cNvSpPr>
              <p:nvPr/>
            </p:nvSpPr>
            <p:spPr bwMode="auto">
              <a:xfrm>
                <a:off x="4220" y="253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1" name="Freeform 1670"/>
              <p:cNvSpPr>
                <a:spLocks/>
              </p:cNvSpPr>
              <p:nvPr/>
            </p:nvSpPr>
            <p:spPr bwMode="auto">
              <a:xfrm>
                <a:off x="4238" y="253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2" name="Freeform 1671"/>
              <p:cNvSpPr>
                <a:spLocks/>
              </p:cNvSpPr>
              <p:nvPr/>
            </p:nvSpPr>
            <p:spPr bwMode="auto">
              <a:xfrm>
                <a:off x="4256" y="253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3" name="Freeform 1672"/>
              <p:cNvSpPr>
                <a:spLocks/>
              </p:cNvSpPr>
              <p:nvPr/>
            </p:nvSpPr>
            <p:spPr bwMode="auto">
              <a:xfrm>
                <a:off x="4272" y="253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5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5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4" name="Freeform 1673"/>
              <p:cNvSpPr>
                <a:spLocks/>
              </p:cNvSpPr>
              <p:nvPr/>
            </p:nvSpPr>
            <p:spPr bwMode="auto">
              <a:xfrm>
                <a:off x="4290" y="253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5" name="Freeform 1674"/>
              <p:cNvSpPr>
                <a:spLocks/>
              </p:cNvSpPr>
              <p:nvPr/>
            </p:nvSpPr>
            <p:spPr bwMode="auto">
              <a:xfrm>
                <a:off x="4308" y="2538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6" name="Freeform 1675"/>
              <p:cNvSpPr>
                <a:spLocks/>
              </p:cNvSpPr>
              <p:nvPr/>
            </p:nvSpPr>
            <p:spPr bwMode="auto">
              <a:xfrm>
                <a:off x="4326" y="254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7" name="Freeform 1676"/>
              <p:cNvSpPr>
                <a:spLocks/>
              </p:cNvSpPr>
              <p:nvPr/>
            </p:nvSpPr>
            <p:spPr bwMode="auto">
              <a:xfrm>
                <a:off x="4344" y="254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8" name="Freeform 1677"/>
              <p:cNvSpPr>
                <a:spLocks/>
              </p:cNvSpPr>
              <p:nvPr/>
            </p:nvSpPr>
            <p:spPr bwMode="auto">
              <a:xfrm>
                <a:off x="4361" y="2543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9" name="Freeform 1678"/>
              <p:cNvSpPr>
                <a:spLocks/>
              </p:cNvSpPr>
              <p:nvPr/>
            </p:nvSpPr>
            <p:spPr bwMode="auto">
              <a:xfrm>
                <a:off x="2100" y="2489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0" name="Freeform 1679"/>
              <p:cNvSpPr>
                <a:spLocks/>
              </p:cNvSpPr>
              <p:nvPr/>
            </p:nvSpPr>
            <p:spPr bwMode="auto">
              <a:xfrm>
                <a:off x="2118" y="249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1" name="Freeform 1680"/>
              <p:cNvSpPr>
                <a:spLocks/>
              </p:cNvSpPr>
              <p:nvPr/>
            </p:nvSpPr>
            <p:spPr bwMode="auto">
              <a:xfrm>
                <a:off x="2136" y="249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2" name="Freeform 1681"/>
              <p:cNvSpPr>
                <a:spLocks/>
              </p:cNvSpPr>
              <p:nvPr/>
            </p:nvSpPr>
            <p:spPr bwMode="auto">
              <a:xfrm>
                <a:off x="2154" y="249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3" name="Freeform 1682"/>
              <p:cNvSpPr>
                <a:spLocks/>
              </p:cNvSpPr>
              <p:nvPr/>
            </p:nvSpPr>
            <p:spPr bwMode="auto">
              <a:xfrm>
                <a:off x="2170" y="2494"/>
                <a:ext cx="12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4" name="Freeform 1683"/>
              <p:cNvSpPr>
                <a:spLocks/>
              </p:cNvSpPr>
              <p:nvPr/>
            </p:nvSpPr>
            <p:spPr bwMode="auto">
              <a:xfrm>
                <a:off x="2189" y="249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5" name="Freeform 1684"/>
              <p:cNvSpPr>
                <a:spLocks/>
              </p:cNvSpPr>
              <p:nvPr/>
            </p:nvSpPr>
            <p:spPr bwMode="auto">
              <a:xfrm>
                <a:off x="2207" y="249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6" name="Freeform 1685"/>
              <p:cNvSpPr>
                <a:spLocks/>
              </p:cNvSpPr>
              <p:nvPr/>
            </p:nvSpPr>
            <p:spPr bwMode="auto">
              <a:xfrm>
                <a:off x="2225" y="249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7" name="Freeform 1686"/>
              <p:cNvSpPr>
                <a:spLocks/>
              </p:cNvSpPr>
              <p:nvPr/>
            </p:nvSpPr>
            <p:spPr bwMode="auto">
              <a:xfrm>
                <a:off x="2243" y="2500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8" name="Freeform 1687"/>
              <p:cNvSpPr>
                <a:spLocks/>
              </p:cNvSpPr>
              <p:nvPr/>
            </p:nvSpPr>
            <p:spPr bwMode="auto">
              <a:xfrm>
                <a:off x="2259" y="250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9" name="Freeform 1688"/>
              <p:cNvSpPr>
                <a:spLocks/>
              </p:cNvSpPr>
              <p:nvPr/>
            </p:nvSpPr>
            <p:spPr bwMode="auto">
              <a:xfrm>
                <a:off x="2277" y="250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0" name="Freeform 1689"/>
              <p:cNvSpPr>
                <a:spLocks/>
              </p:cNvSpPr>
              <p:nvPr/>
            </p:nvSpPr>
            <p:spPr bwMode="auto">
              <a:xfrm>
                <a:off x="2295" y="2504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1" name="Freeform 1690"/>
              <p:cNvSpPr>
                <a:spLocks/>
              </p:cNvSpPr>
              <p:nvPr/>
            </p:nvSpPr>
            <p:spPr bwMode="auto">
              <a:xfrm>
                <a:off x="2313" y="250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2" name="Freeform 1691"/>
              <p:cNvSpPr>
                <a:spLocks/>
              </p:cNvSpPr>
              <p:nvPr/>
            </p:nvSpPr>
            <p:spPr bwMode="auto">
              <a:xfrm>
                <a:off x="2331" y="250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3" name="Freeform 1692"/>
              <p:cNvSpPr>
                <a:spLocks/>
              </p:cNvSpPr>
              <p:nvPr/>
            </p:nvSpPr>
            <p:spPr bwMode="auto">
              <a:xfrm>
                <a:off x="2348" y="250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4" name="Freeform 1693"/>
              <p:cNvSpPr>
                <a:spLocks/>
              </p:cNvSpPr>
              <p:nvPr/>
            </p:nvSpPr>
            <p:spPr bwMode="auto">
              <a:xfrm>
                <a:off x="2366" y="250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5" name="Freeform 1694"/>
              <p:cNvSpPr>
                <a:spLocks/>
              </p:cNvSpPr>
              <p:nvPr/>
            </p:nvSpPr>
            <p:spPr bwMode="auto">
              <a:xfrm>
                <a:off x="2384" y="2511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6" name="Freeform 1695"/>
              <p:cNvSpPr>
                <a:spLocks/>
              </p:cNvSpPr>
              <p:nvPr/>
            </p:nvSpPr>
            <p:spPr bwMode="auto">
              <a:xfrm>
                <a:off x="2402" y="251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7" name="Freeform 1696"/>
              <p:cNvSpPr>
                <a:spLocks/>
              </p:cNvSpPr>
              <p:nvPr/>
            </p:nvSpPr>
            <p:spPr bwMode="auto">
              <a:xfrm>
                <a:off x="2419" y="2513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8" name="Freeform 1697"/>
              <p:cNvSpPr>
                <a:spLocks/>
              </p:cNvSpPr>
              <p:nvPr/>
            </p:nvSpPr>
            <p:spPr bwMode="auto">
              <a:xfrm>
                <a:off x="2437" y="251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9" name="Freeform 1698"/>
              <p:cNvSpPr>
                <a:spLocks/>
              </p:cNvSpPr>
              <p:nvPr/>
            </p:nvSpPr>
            <p:spPr bwMode="auto">
              <a:xfrm>
                <a:off x="2455" y="2516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0" name="Freeform 1699"/>
              <p:cNvSpPr>
                <a:spLocks/>
              </p:cNvSpPr>
              <p:nvPr/>
            </p:nvSpPr>
            <p:spPr bwMode="auto">
              <a:xfrm>
                <a:off x="2473" y="2516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1" name="Freeform 1700"/>
              <p:cNvSpPr>
                <a:spLocks/>
              </p:cNvSpPr>
              <p:nvPr/>
            </p:nvSpPr>
            <p:spPr bwMode="auto">
              <a:xfrm>
                <a:off x="2491" y="251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2" name="Freeform 1701"/>
              <p:cNvSpPr>
                <a:spLocks/>
              </p:cNvSpPr>
              <p:nvPr/>
            </p:nvSpPr>
            <p:spPr bwMode="auto">
              <a:xfrm>
                <a:off x="2507" y="2519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3" name="Freeform 1702"/>
              <p:cNvSpPr>
                <a:spLocks/>
              </p:cNvSpPr>
              <p:nvPr/>
            </p:nvSpPr>
            <p:spPr bwMode="auto">
              <a:xfrm>
                <a:off x="2525" y="2520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4" name="Freeform 1703"/>
              <p:cNvSpPr>
                <a:spLocks/>
              </p:cNvSpPr>
              <p:nvPr/>
            </p:nvSpPr>
            <p:spPr bwMode="auto">
              <a:xfrm>
                <a:off x="2543" y="252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5" name="Freeform 1704"/>
              <p:cNvSpPr>
                <a:spLocks/>
              </p:cNvSpPr>
              <p:nvPr/>
            </p:nvSpPr>
            <p:spPr bwMode="auto">
              <a:xfrm>
                <a:off x="2561" y="252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6" name="Freeform 1705"/>
              <p:cNvSpPr>
                <a:spLocks/>
              </p:cNvSpPr>
              <p:nvPr/>
            </p:nvSpPr>
            <p:spPr bwMode="auto">
              <a:xfrm>
                <a:off x="2579" y="252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7" name="Freeform 1706"/>
              <p:cNvSpPr>
                <a:spLocks/>
              </p:cNvSpPr>
              <p:nvPr/>
            </p:nvSpPr>
            <p:spPr bwMode="auto">
              <a:xfrm>
                <a:off x="2596" y="252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8" name="Freeform 1707"/>
              <p:cNvSpPr>
                <a:spLocks/>
              </p:cNvSpPr>
              <p:nvPr/>
            </p:nvSpPr>
            <p:spPr bwMode="auto">
              <a:xfrm>
                <a:off x="2614" y="252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9" name="Freeform 1708"/>
              <p:cNvSpPr>
                <a:spLocks/>
              </p:cNvSpPr>
              <p:nvPr/>
            </p:nvSpPr>
            <p:spPr bwMode="auto">
              <a:xfrm>
                <a:off x="2632" y="252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0" name="Freeform 1709"/>
              <p:cNvSpPr>
                <a:spLocks/>
              </p:cNvSpPr>
              <p:nvPr/>
            </p:nvSpPr>
            <p:spPr bwMode="auto">
              <a:xfrm>
                <a:off x="2650" y="253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1" name="Freeform 1710"/>
              <p:cNvSpPr>
                <a:spLocks/>
              </p:cNvSpPr>
              <p:nvPr/>
            </p:nvSpPr>
            <p:spPr bwMode="auto">
              <a:xfrm>
                <a:off x="2668" y="253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2" name="Freeform 1711"/>
              <p:cNvSpPr>
                <a:spLocks/>
              </p:cNvSpPr>
              <p:nvPr/>
            </p:nvSpPr>
            <p:spPr bwMode="auto">
              <a:xfrm>
                <a:off x="2685" y="2533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3" name="Freeform 1712"/>
              <p:cNvSpPr>
                <a:spLocks/>
              </p:cNvSpPr>
              <p:nvPr/>
            </p:nvSpPr>
            <p:spPr bwMode="auto">
              <a:xfrm>
                <a:off x="2703" y="253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4" name="Freeform 1713"/>
              <p:cNvSpPr>
                <a:spLocks/>
              </p:cNvSpPr>
              <p:nvPr/>
            </p:nvSpPr>
            <p:spPr bwMode="auto">
              <a:xfrm>
                <a:off x="2721" y="253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5" name="Freeform 1714"/>
              <p:cNvSpPr>
                <a:spLocks/>
              </p:cNvSpPr>
              <p:nvPr/>
            </p:nvSpPr>
            <p:spPr bwMode="auto">
              <a:xfrm>
                <a:off x="2739" y="253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6" name="Freeform 1715"/>
              <p:cNvSpPr>
                <a:spLocks/>
              </p:cNvSpPr>
              <p:nvPr/>
            </p:nvSpPr>
            <p:spPr bwMode="auto">
              <a:xfrm>
                <a:off x="2757" y="2538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7" name="Freeform 1716"/>
              <p:cNvSpPr>
                <a:spLocks/>
              </p:cNvSpPr>
              <p:nvPr/>
            </p:nvSpPr>
            <p:spPr bwMode="auto">
              <a:xfrm>
                <a:off x="2774" y="254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8" name="Freeform 1717"/>
              <p:cNvSpPr>
                <a:spLocks/>
              </p:cNvSpPr>
              <p:nvPr/>
            </p:nvSpPr>
            <p:spPr bwMode="auto">
              <a:xfrm>
                <a:off x="2792" y="254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9" name="Freeform 1718"/>
              <p:cNvSpPr>
                <a:spLocks/>
              </p:cNvSpPr>
              <p:nvPr/>
            </p:nvSpPr>
            <p:spPr bwMode="auto">
              <a:xfrm>
                <a:off x="2810" y="254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0" name="Freeform 1719"/>
              <p:cNvSpPr>
                <a:spLocks/>
              </p:cNvSpPr>
              <p:nvPr/>
            </p:nvSpPr>
            <p:spPr bwMode="auto">
              <a:xfrm>
                <a:off x="2828" y="254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1" name="Freeform 1720"/>
              <p:cNvSpPr>
                <a:spLocks/>
              </p:cNvSpPr>
              <p:nvPr/>
            </p:nvSpPr>
            <p:spPr bwMode="auto">
              <a:xfrm>
                <a:off x="2846" y="2545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2" name="Freeform 1721"/>
              <p:cNvSpPr>
                <a:spLocks/>
              </p:cNvSpPr>
              <p:nvPr/>
            </p:nvSpPr>
            <p:spPr bwMode="auto">
              <a:xfrm>
                <a:off x="2862" y="254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3" name="Freeform 1722"/>
              <p:cNvSpPr>
                <a:spLocks/>
              </p:cNvSpPr>
              <p:nvPr/>
            </p:nvSpPr>
            <p:spPr bwMode="auto">
              <a:xfrm>
                <a:off x="2880" y="2548"/>
                <a:ext cx="10" cy="11"/>
              </a:xfrm>
              <a:custGeom>
                <a:avLst/>
                <a:gdLst>
                  <a:gd name="T0" fmla="*/ 0 w 7"/>
                  <a:gd name="T1" fmla="*/ 3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4" name="Freeform 1723"/>
              <p:cNvSpPr>
                <a:spLocks/>
              </p:cNvSpPr>
              <p:nvPr/>
            </p:nvSpPr>
            <p:spPr bwMode="auto">
              <a:xfrm>
                <a:off x="2898" y="255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5" name="Freeform 1724"/>
              <p:cNvSpPr>
                <a:spLocks/>
              </p:cNvSpPr>
              <p:nvPr/>
            </p:nvSpPr>
            <p:spPr bwMode="auto">
              <a:xfrm>
                <a:off x="2916" y="255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6" name="Freeform 1725"/>
              <p:cNvSpPr>
                <a:spLocks/>
              </p:cNvSpPr>
              <p:nvPr/>
            </p:nvSpPr>
            <p:spPr bwMode="auto">
              <a:xfrm>
                <a:off x="2933" y="2552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7" name="Freeform 1726"/>
              <p:cNvSpPr>
                <a:spLocks/>
              </p:cNvSpPr>
              <p:nvPr/>
            </p:nvSpPr>
            <p:spPr bwMode="auto">
              <a:xfrm>
                <a:off x="2951" y="2554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8" name="Freeform 1727"/>
              <p:cNvSpPr>
                <a:spLocks/>
              </p:cNvSpPr>
              <p:nvPr/>
            </p:nvSpPr>
            <p:spPr bwMode="auto">
              <a:xfrm>
                <a:off x="2969" y="255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9" name="Freeform 1728"/>
              <p:cNvSpPr>
                <a:spLocks/>
              </p:cNvSpPr>
              <p:nvPr/>
            </p:nvSpPr>
            <p:spPr bwMode="auto">
              <a:xfrm>
                <a:off x="2987" y="255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0" name="Freeform 1729"/>
              <p:cNvSpPr>
                <a:spLocks/>
              </p:cNvSpPr>
              <p:nvPr/>
            </p:nvSpPr>
            <p:spPr bwMode="auto">
              <a:xfrm>
                <a:off x="3005" y="255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1" name="Freeform 1730"/>
              <p:cNvSpPr>
                <a:spLocks/>
              </p:cNvSpPr>
              <p:nvPr/>
            </p:nvSpPr>
            <p:spPr bwMode="auto">
              <a:xfrm>
                <a:off x="3022" y="255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2" name="Freeform 1731"/>
              <p:cNvSpPr>
                <a:spLocks/>
              </p:cNvSpPr>
              <p:nvPr/>
            </p:nvSpPr>
            <p:spPr bwMode="auto">
              <a:xfrm>
                <a:off x="3040" y="2561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3" name="Freeform 1732"/>
              <p:cNvSpPr>
                <a:spLocks/>
              </p:cNvSpPr>
              <p:nvPr/>
            </p:nvSpPr>
            <p:spPr bwMode="auto">
              <a:xfrm>
                <a:off x="3058" y="256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4" name="Freeform 1733"/>
              <p:cNvSpPr>
                <a:spLocks/>
              </p:cNvSpPr>
              <p:nvPr/>
            </p:nvSpPr>
            <p:spPr bwMode="auto">
              <a:xfrm>
                <a:off x="3076" y="256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5" name="Freeform 1734"/>
              <p:cNvSpPr>
                <a:spLocks/>
              </p:cNvSpPr>
              <p:nvPr/>
            </p:nvSpPr>
            <p:spPr bwMode="auto">
              <a:xfrm>
                <a:off x="3094" y="256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6" name="Freeform 1735"/>
              <p:cNvSpPr>
                <a:spLocks/>
              </p:cNvSpPr>
              <p:nvPr/>
            </p:nvSpPr>
            <p:spPr bwMode="auto">
              <a:xfrm>
                <a:off x="3110" y="2566"/>
                <a:ext cx="12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7" name="Freeform 1736"/>
              <p:cNvSpPr>
                <a:spLocks/>
              </p:cNvSpPr>
              <p:nvPr/>
            </p:nvSpPr>
            <p:spPr bwMode="auto">
              <a:xfrm>
                <a:off x="3128" y="2568"/>
                <a:ext cx="12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8" name="Freeform 1737"/>
              <p:cNvSpPr>
                <a:spLocks/>
              </p:cNvSpPr>
              <p:nvPr/>
            </p:nvSpPr>
            <p:spPr bwMode="auto">
              <a:xfrm>
                <a:off x="3146" y="256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9" name="Freeform 1738"/>
              <p:cNvSpPr>
                <a:spLocks/>
              </p:cNvSpPr>
              <p:nvPr/>
            </p:nvSpPr>
            <p:spPr bwMode="auto">
              <a:xfrm>
                <a:off x="3165" y="257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0" name="Freeform 1739"/>
              <p:cNvSpPr>
                <a:spLocks/>
              </p:cNvSpPr>
              <p:nvPr/>
            </p:nvSpPr>
            <p:spPr bwMode="auto">
              <a:xfrm>
                <a:off x="3183" y="2572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1" name="Freeform 1740"/>
              <p:cNvSpPr>
                <a:spLocks/>
              </p:cNvSpPr>
              <p:nvPr/>
            </p:nvSpPr>
            <p:spPr bwMode="auto">
              <a:xfrm>
                <a:off x="3199" y="2573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2" name="Freeform 1741"/>
              <p:cNvSpPr>
                <a:spLocks/>
              </p:cNvSpPr>
              <p:nvPr/>
            </p:nvSpPr>
            <p:spPr bwMode="auto">
              <a:xfrm>
                <a:off x="3217" y="257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3" name="Freeform 1742"/>
              <p:cNvSpPr>
                <a:spLocks/>
              </p:cNvSpPr>
              <p:nvPr/>
            </p:nvSpPr>
            <p:spPr bwMode="auto">
              <a:xfrm>
                <a:off x="3235" y="257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4" name="Freeform 1743"/>
              <p:cNvSpPr>
                <a:spLocks/>
              </p:cNvSpPr>
              <p:nvPr/>
            </p:nvSpPr>
            <p:spPr bwMode="auto">
              <a:xfrm>
                <a:off x="3253" y="257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5" name="Freeform 1744"/>
              <p:cNvSpPr>
                <a:spLocks/>
              </p:cNvSpPr>
              <p:nvPr/>
            </p:nvSpPr>
            <p:spPr bwMode="auto">
              <a:xfrm>
                <a:off x="3271" y="257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6" name="Freeform 1745"/>
              <p:cNvSpPr>
                <a:spLocks/>
              </p:cNvSpPr>
              <p:nvPr/>
            </p:nvSpPr>
            <p:spPr bwMode="auto">
              <a:xfrm>
                <a:off x="3288" y="2580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7" name="Freeform 1746"/>
              <p:cNvSpPr>
                <a:spLocks/>
              </p:cNvSpPr>
              <p:nvPr/>
            </p:nvSpPr>
            <p:spPr bwMode="auto">
              <a:xfrm>
                <a:off x="3306" y="258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8" name="Freeform 1747"/>
              <p:cNvSpPr>
                <a:spLocks/>
              </p:cNvSpPr>
              <p:nvPr/>
            </p:nvSpPr>
            <p:spPr bwMode="auto">
              <a:xfrm>
                <a:off x="3324" y="258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9" name="Freeform 1748"/>
              <p:cNvSpPr>
                <a:spLocks/>
              </p:cNvSpPr>
              <p:nvPr/>
            </p:nvSpPr>
            <p:spPr bwMode="auto">
              <a:xfrm>
                <a:off x="3342" y="258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0" name="Freeform 1749"/>
              <p:cNvSpPr>
                <a:spLocks/>
              </p:cNvSpPr>
              <p:nvPr/>
            </p:nvSpPr>
            <p:spPr bwMode="auto">
              <a:xfrm>
                <a:off x="3360" y="2586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1" name="Freeform 1750"/>
              <p:cNvSpPr>
                <a:spLocks/>
              </p:cNvSpPr>
              <p:nvPr/>
            </p:nvSpPr>
            <p:spPr bwMode="auto">
              <a:xfrm>
                <a:off x="3377" y="258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2" name="Freeform 1751"/>
              <p:cNvSpPr>
                <a:spLocks/>
              </p:cNvSpPr>
              <p:nvPr/>
            </p:nvSpPr>
            <p:spPr bwMode="auto">
              <a:xfrm>
                <a:off x="3395" y="258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3" name="Freeform 1752"/>
              <p:cNvSpPr>
                <a:spLocks/>
              </p:cNvSpPr>
              <p:nvPr/>
            </p:nvSpPr>
            <p:spPr bwMode="auto">
              <a:xfrm>
                <a:off x="3413" y="258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4" name="Freeform 1753"/>
              <p:cNvSpPr>
                <a:spLocks/>
              </p:cNvSpPr>
              <p:nvPr/>
            </p:nvSpPr>
            <p:spPr bwMode="auto">
              <a:xfrm>
                <a:off x="3431" y="259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5" name="Freeform 1754"/>
              <p:cNvSpPr>
                <a:spLocks/>
              </p:cNvSpPr>
              <p:nvPr/>
            </p:nvSpPr>
            <p:spPr bwMode="auto">
              <a:xfrm>
                <a:off x="3447" y="2591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6" name="Freeform 1755"/>
              <p:cNvSpPr>
                <a:spLocks/>
              </p:cNvSpPr>
              <p:nvPr/>
            </p:nvSpPr>
            <p:spPr bwMode="auto">
              <a:xfrm>
                <a:off x="3465" y="2592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7" name="Freeform 1756"/>
              <p:cNvSpPr>
                <a:spLocks/>
              </p:cNvSpPr>
              <p:nvPr/>
            </p:nvSpPr>
            <p:spPr bwMode="auto">
              <a:xfrm>
                <a:off x="3483" y="259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8" name="Freeform 1757"/>
              <p:cNvSpPr>
                <a:spLocks/>
              </p:cNvSpPr>
              <p:nvPr/>
            </p:nvSpPr>
            <p:spPr bwMode="auto">
              <a:xfrm>
                <a:off x="3501" y="259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9" name="Freeform 1758"/>
              <p:cNvSpPr>
                <a:spLocks/>
              </p:cNvSpPr>
              <p:nvPr/>
            </p:nvSpPr>
            <p:spPr bwMode="auto">
              <a:xfrm>
                <a:off x="3519" y="259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0" name="Freeform 1759"/>
              <p:cNvSpPr>
                <a:spLocks/>
              </p:cNvSpPr>
              <p:nvPr/>
            </p:nvSpPr>
            <p:spPr bwMode="auto">
              <a:xfrm>
                <a:off x="3536" y="2598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1" name="Freeform 1760"/>
              <p:cNvSpPr>
                <a:spLocks/>
              </p:cNvSpPr>
              <p:nvPr/>
            </p:nvSpPr>
            <p:spPr bwMode="auto">
              <a:xfrm>
                <a:off x="3554" y="2599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2" name="Freeform 1761"/>
              <p:cNvSpPr>
                <a:spLocks/>
              </p:cNvSpPr>
              <p:nvPr/>
            </p:nvSpPr>
            <p:spPr bwMode="auto">
              <a:xfrm>
                <a:off x="3572" y="260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3" name="Freeform 1762"/>
              <p:cNvSpPr>
                <a:spLocks/>
              </p:cNvSpPr>
              <p:nvPr/>
            </p:nvSpPr>
            <p:spPr bwMode="auto">
              <a:xfrm>
                <a:off x="3590" y="260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4" name="Freeform 1763"/>
              <p:cNvSpPr>
                <a:spLocks/>
              </p:cNvSpPr>
              <p:nvPr/>
            </p:nvSpPr>
            <p:spPr bwMode="auto">
              <a:xfrm>
                <a:off x="3608" y="260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5" name="Freeform 1764"/>
              <p:cNvSpPr>
                <a:spLocks/>
              </p:cNvSpPr>
              <p:nvPr/>
            </p:nvSpPr>
            <p:spPr bwMode="auto">
              <a:xfrm>
                <a:off x="3625" y="2605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6" name="Freeform 1765"/>
              <p:cNvSpPr>
                <a:spLocks/>
              </p:cNvSpPr>
              <p:nvPr/>
            </p:nvSpPr>
            <p:spPr bwMode="auto">
              <a:xfrm>
                <a:off x="3643" y="260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7" name="Freeform 1766"/>
              <p:cNvSpPr>
                <a:spLocks/>
              </p:cNvSpPr>
              <p:nvPr/>
            </p:nvSpPr>
            <p:spPr bwMode="auto">
              <a:xfrm>
                <a:off x="3661" y="260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8" name="Freeform 1767"/>
              <p:cNvSpPr>
                <a:spLocks/>
              </p:cNvSpPr>
              <p:nvPr/>
            </p:nvSpPr>
            <p:spPr bwMode="auto">
              <a:xfrm>
                <a:off x="3679" y="260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9" name="Freeform 1768"/>
              <p:cNvSpPr>
                <a:spLocks/>
              </p:cNvSpPr>
              <p:nvPr/>
            </p:nvSpPr>
            <p:spPr bwMode="auto">
              <a:xfrm>
                <a:off x="3697" y="261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0" name="Freeform 1769"/>
              <p:cNvSpPr>
                <a:spLocks/>
              </p:cNvSpPr>
              <p:nvPr/>
            </p:nvSpPr>
            <p:spPr bwMode="auto">
              <a:xfrm>
                <a:off x="3714" y="2612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1" name="Freeform 1770"/>
              <p:cNvSpPr>
                <a:spLocks/>
              </p:cNvSpPr>
              <p:nvPr/>
            </p:nvSpPr>
            <p:spPr bwMode="auto">
              <a:xfrm>
                <a:off x="3732" y="261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2" name="Freeform 1771"/>
              <p:cNvSpPr>
                <a:spLocks/>
              </p:cNvSpPr>
              <p:nvPr/>
            </p:nvSpPr>
            <p:spPr bwMode="auto">
              <a:xfrm>
                <a:off x="3750" y="2615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3" name="Freeform 1772"/>
              <p:cNvSpPr>
                <a:spLocks/>
              </p:cNvSpPr>
              <p:nvPr/>
            </p:nvSpPr>
            <p:spPr bwMode="auto">
              <a:xfrm>
                <a:off x="3768" y="2616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4" name="Freeform 1773"/>
              <p:cNvSpPr>
                <a:spLocks/>
              </p:cNvSpPr>
              <p:nvPr/>
            </p:nvSpPr>
            <p:spPr bwMode="auto">
              <a:xfrm>
                <a:off x="3786" y="2617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5" name="Freeform 1774"/>
              <p:cNvSpPr>
                <a:spLocks/>
              </p:cNvSpPr>
              <p:nvPr/>
            </p:nvSpPr>
            <p:spPr bwMode="auto">
              <a:xfrm>
                <a:off x="3802" y="261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6" name="Freeform 1775"/>
              <p:cNvSpPr>
                <a:spLocks/>
              </p:cNvSpPr>
              <p:nvPr/>
            </p:nvSpPr>
            <p:spPr bwMode="auto">
              <a:xfrm>
                <a:off x="3820" y="262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7" name="Freeform 1776"/>
              <p:cNvSpPr>
                <a:spLocks/>
              </p:cNvSpPr>
              <p:nvPr/>
            </p:nvSpPr>
            <p:spPr bwMode="auto">
              <a:xfrm>
                <a:off x="3838" y="262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8" name="Freeform 1777"/>
              <p:cNvSpPr>
                <a:spLocks/>
              </p:cNvSpPr>
              <p:nvPr/>
            </p:nvSpPr>
            <p:spPr bwMode="auto">
              <a:xfrm>
                <a:off x="3856" y="262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9" name="Freeform 1778"/>
              <p:cNvSpPr>
                <a:spLocks/>
              </p:cNvSpPr>
              <p:nvPr/>
            </p:nvSpPr>
            <p:spPr bwMode="auto">
              <a:xfrm>
                <a:off x="3874" y="262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0" name="Freeform 1779"/>
              <p:cNvSpPr>
                <a:spLocks/>
              </p:cNvSpPr>
              <p:nvPr/>
            </p:nvSpPr>
            <p:spPr bwMode="auto">
              <a:xfrm>
                <a:off x="3891" y="2626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1" name="Freeform 1780"/>
              <p:cNvSpPr>
                <a:spLocks/>
              </p:cNvSpPr>
              <p:nvPr/>
            </p:nvSpPr>
            <p:spPr bwMode="auto">
              <a:xfrm>
                <a:off x="3909" y="262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2" name="Freeform 1781"/>
              <p:cNvSpPr>
                <a:spLocks/>
              </p:cNvSpPr>
              <p:nvPr/>
            </p:nvSpPr>
            <p:spPr bwMode="auto">
              <a:xfrm>
                <a:off x="3927" y="262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3" name="Freeform 1782"/>
              <p:cNvSpPr>
                <a:spLocks/>
              </p:cNvSpPr>
              <p:nvPr/>
            </p:nvSpPr>
            <p:spPr bwMode="auto">
              <a:xfrm>
                <a:off x="3945" y="263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4" name="Freeform 1783"/>
              <p:cNvSpPr>
                <a:spLocks/>
              </p:cNvSpPr>
              <p:nvPr/>
            </p:nvSpPr>
            <p:spPr bwMode="auto">
              <a:xfrm>
                <a:off x="3962" y="2631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5" name="Freeform 1784"/>
              <p:cNvSpPr>
                <a:spLocks/>
              </p:cNvSpPr>
              <p:nvPr/>
            </p:nvSpPr>
            <p:spPr bwMode="auto">
              <a:xfrm>
                <a:off x="3980" y="2633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6" name="Freeform 1785"/>
              <p:cNvSpPr>
                <a:spLocks/>
              </p:cNvSpPr>
              <p:nvPr/>
            </p:nvSpPr>
            <p:spPr bwMode="auto">
              <a:xfrm>
                <a:off x="3998" y="2634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7" name="Freeform 1786"/>
              <p:cNvSpPr>
                <a:spLocks/>
              </p:cNvSpPr>
              <p:nvPr/>
            </p:nvSpPr>
            <p:spPr bwMode="auto">
              <a:xfrm>
                <a:off x="4016" y="263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8" name="Freeform 1787"/>
              <p:cNvSpPr>
                <a:spLocks/>
              </p:cNvSpPr>
              <p:nvPr/>
            </p:nvSpPr>
            <p:spPr bwMode="auto">
              <a:xfrm>
                <a:off x="4034" y="263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9" name="Freeform 1788"/>
              <p:cNvSpPr>
                <a:spLocks/>
              </p:cNvSpPr>
              <p:nvPr/>
            </p:nvSpPr>
            <p:spPr bwMode="auto">
              <a:xfrm>
                <a:off x="4050" y="2638"/>
                <a:ext cx="12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0" name="Freeform 1789"/>
              <p:cNvSpPr>
                <a:spLocks/>
              </p:cNvSpPr>
              <p:nvPr/>
            </p:nvSpPr>
            <p:spPr bwMode="auto">
              <a:xfrm>
                <a:off x="4068" y="2640"/>
                <a:ext cx="12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1" name="Freeform 1790"/>
              <p:cNvSpPr>
                <a:spLocks/>
              </p:cNvSpPr>
              <p:nvPr/>
            </p:nvSpPr>
            <p:spPr bwMode="auto">
              <a:xfrm>
                <a:off x="4086" y="264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2" name="Freeform 1791"/>
              <p:cNvSpPr>
                <a:spLocks/>
              </p:cNvSpPr>
              <p:nvPr/>
            </p:nvSpPr>
            <p:spPr bwMode="auto">
              <a:xfrm>
                <a:off x="4104" y="264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3" name="Freeform 1792"/>
              <p:cNvSpPr>
                <a:spLocks/>
              </p:cNvSpPr>
              <p:nvPr/>
            </p:nvSpPr>
            <p:spPr bwMode="auto">
              <a:xfrm>
                <a:off x="4123" y="2644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4" name="Freeform 1793"/>
              <p:cNvSpPr>
                <a:spLocks/>
              </p:cNvSpPr>
              <p:nvPr/>
            </p:nvSpPr>
            <p:spPr bwMode="auto">
              <a:xfrm>
                <a:off x="4139" y="2645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5" name="Freeform 1794"/>
              <p:cNvSpPr>
                <a:spLocks/>
              </p:cNvSpPr>
              <p:nvPr/>
            </p:nvSpPr>
            <p:spPr bwMode="auto">
              <a:xfrm>
                <a:off x="4157" y="2647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6" name="Freeform 1795"/>
              <p:cNvSpPr>
                <a:spLocks/>
              </p:cNvSpPr>
              <p:nvPr/>
            </p:nvSpPr>
            <p:spPr bwMode="auto">
              <a:xfrm>
                <a:off x="4175" y="264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7" name="Freeform 1796"/>
              <p:cNvSpPr>
                <a:spLocks/>
              </p:cNvSpPr>
              <p:nvPr/>
            </p:nvSpPr>
            <p:spPr bwMode="auto">
              <a:xfrm>
                <a:off x="4193" y="264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8" name="Freeform 1797"/>
              <p:cNvSpPr>
                <a:spLocks/>
              </p:cNvSpPr>
              <p:nvPr/>
            </p:nvSpPr>
            <p:spPr bwMode="auto">
              <a:xfrm>
                <a:off x="4211" y="2651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9" name="Freeform 1798"/>
              <p:cNvSpPr>
                <a:spLocks/>
              </p:cNvSpPr>
              <p:nvPr/>
            </p:nvSpPr>
            <p:spPr bwMode="auto">
              <a:xfrm>
                <a:off x="4228" y="2652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0" name="Freeform 1799"/>
              <p:cNvSpPr>
                <a:spLocks/>
              </p:cNvSpPr>
              <p:nvPr/>
            </p:nvSpPr>
            <p:spPr bwMode="auto">
              <a:xfrm>
                <a:off x="4246" y="265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1" name="Freeform 1800"/>
              <p:cNvSpPr>
                <a:spLocks/>
              </p:cNvSpPr>
              <p:nvPr/>
            </p:nvSpPr>
            <p:spPr bwMode="auto">
              <a:xfrm>
                <a:off x="4264" y="265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2" name="Freeform 1801"/>
              <p:cNvSpPr>
                <a:spLocks/>
              </p:cNvSpPr>
              <p:nvPr/>
            </p:nvSpPr>
            <p:spPr bwMode="auto">
              <a:xfrm>
                <a:off x="4282" y="265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3" name="Freeform 1802"/>
              <p:cNvSpPr>
                <a:spLocks/>
              </p:cNvSpPr>
              <p:nvPr/>
            </p:nvSpPr>
            <p:spPr bwMode="auto">
              <a:xfrm>
                <a:off x="4300" y="265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4" name="Freeform 1803"/>
              <p:cNvSpPr>
                <a:spLocks/>
              </p:cNvSpPr>
              <p:nvPr/>
            </p:nvSpPr>
            <p:spPr bwMode="auto">
              <a:xfrm>
                <a:off x="4317" y="265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5" name="Freeform 1804"/>
              <p:cNvSpPr>
                <a:spLocks/>
              </p:cNvSpPr>
              <p:nvPr/>
            </p:nvSpPr>
            <p:spPr bwMode="auto">
              <a:xfrm>
                <a:off x="4335" y="266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6" name="Freeform 1805"/>
              <p:cNvSpPr>
                <a:spLocks/>
              </p:cNvSpPr>
              <p:nvPr/>
            </p:nvSpPr>
            <p:spPr bwMode="auto">
              <a:xfrm>
                <a:off x="4353" y="2662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7" name="Freeform 1806"/>
              <p:cNvSpPr>
                <a:spLocks/>
              </p:cNvSpPr>
              <p:nvPr/>
            </p:nvSpPr>
            <p:spPr bwMode="auto">
              <a:xfrm>
                <a:off x="2091" y="260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8" name="Freeform 1807"/>
              <p:cNvSpPr>
                <a:spLocks/>
              </p:cNvSpPr>
              <p:nvPr/>
            </p:nvSpPr>
            <p:spPr bwMode="auto">
              <a:xfrm>
                <a:off x="2108" y="2608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9" name="Freeform 1808"/>
              <p:cNvSpPr>
                <a:spLocks/>
              </p:cNvSpPr>
              <p:nvPr/>
            </p:nvSpPr>
            <p:spPr bwMode="auto">
              <a:xfrm>
                <a:off x="2126" y="260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0" name="Freeform 1809"/>
              <p:cNvSpPr>
                <a:spLocks/>
              </p:cNvSpPr>
              <p:nvPr/>
            </p:nvSpPr>
            <p:spPr bwMode="auto">
              <a:xfrm>
                <a:off x="2144" y="2611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1" name="Freeform 1810"/>
              <p:cNvSpPr>
                <a:spLocks/>
              </p:cNvSpPr>
              <p:nvPr/>
            </p:nvSpPr>
            <p:spPr bwMode="auto">
              <a:xfrm>
                <a:off x="2162" y="261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2" name="Freeform 1811"/>
              <p:cNvSpPr>
                <a:spLocks/>
              </p:cNvSpPr>
              <p:nvPr/>
            </p:nvSpPr>
            <p:spPr bwMode="auto">
              <a:xfrm>
                <a:off x="2180" y="261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3" name="Freeform 1812"/>
              <p:cNvSpPr>
                <a:spLocks/>
              </p:cNvSpPr>
              <p:nvPr/>
            </p:nvSpPr>
            <p:spPr bwMode="auto">
              <a:xfrm>
                <a:off x="2197" y="2615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6" name="Group 2014"/>
            <p:cNvGrpSpPr>
              <a:grpSpLocks/>
            </p:cNvGrpSpPr>
            <p:nvPr/>
          </p:nvGrpSpPr>
          <p:grpSpPr bwMode="auto">
            <a:xfrm>
              <a:off x="3305175" y="4152900"/>
              <a:ext cx="3606800" cy="357188"/>
              <a:chOff x="2082" y="2616"/>
              <a:chExt cx="2272" cy="225"/>
            </a:xfrm>
          </p:grpSpPr>
          <p:sp>
            <p:nvSpPr>
              <p:cNvPr id="1234" name="Freeform 1814"/>
              <p:cNvSpPr>
                <a:spLocks/>
              </p:cNvSpPr>
              <p:nvPr/>
            </p:nvSpPr>
            <p:spPr bwMode="auto">
              <a:xfrm>
                <a:off x="2215" y="261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5" name="Freeform 1815"/>
              <p:cNvSpPr>
                <a:spLocks/>
              </p:cNvSpPr>
              <p:nvPr/>
            </p:nvSpPr>
            <p:spPr bwMode="auto">
              <a:xfrm>
                <a:off x="2233" y="261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6" name="Freeform 1816"/>
              <p:cNvSpPr>
                <a:spLocks/>
              </p:cNvSpPr>
              <p:nvPr/>
            </p:nvSpPr>
            <p:spPr bwMode="auto">
              <a:xfrm>
                <a:off x="2251" y="261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7" name="Freeform 1817"/>
              <p:cNvSpPr>
                <a:spLocks/>
              </p:cNvSpPr>
              <p:nvPr/>
            </p:nvSpPr>
            <p:spPr bwMode="auto">
              <a:xfrm>
                <a:off x="2269" y="262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8" name="Freeform 1818"/>
              <p:cNvSpPr>
                <a:spLocks/>
              </p:cNvSpPr>
              <p:nvPr/>
            </p:nvSpPr>
            <p:spPr bwMode="auto">
              <a:xfrm>
                <a:off x="2286" y="2622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9" name="Freeform 1819"/>
              <p:cNvSpPr>
                <a:spLocks/>
              </p:cNvSpPr>
              <p:nvPr/>
            </p:nvSpPr>
            <p:spPr bwMode="auto">
              <a:xfrm>
                <a:off x="2304" y="262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0" name="Freeform 1820"/>
              <p:cNvSpPr>
                <a:spLocks/>
              </p:cNvSpPr>
              <p:nvPr/>
            </p:nvSpPr>
            <p:spPr bwMode="auto">
              <a:xfrm>
                <a:off x="2322" y="2624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1" name="Freeform 1821"/>
              <p:cNvSpPr>
                <a:spLocks/>
              </p:cNvSpPr>
              <p:nvPr/>
            </p:nvSpPr>
            <p:spPr bwMode="auto">
              <a:xfrm>
                <a:off x="2340" y="2626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2" name="Freeform 1822"/>
              <p:cNvSpPr>
                <a:spLocks/>
              </p:cNvSpPr>
              <p:nvPr/>
            </p:nvSpPr>
            <p:spPr bwMode="auto">
              <a:xfrm>
                <a:off x="2358" y="262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3" name="Freeform 1823"/>
              <p:cNvSpPr>
                <a:spLocks/>
              </p:cNvSpPr>
              <p:nvPr/>
            </p:nvSpPr>
            <p:spPr bwMode="auto">
              <a:xfrm>
                <a:off x="2374" y="2629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4" name="Freeform 1824"/>
              <p:cNvSpPr>
                <a:spLocks/>
              </p:cNvSpPr>
              <p:nvPr/>
            </p:nvSpPr>
            <p:spPr bwMode="auto">
              <a:xfrm>
                <a:off x="2392" y="263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5" name="Freeform 1825"/>
              <p:cNvSpPr>
                <a:spLocks/>
              </p:cNvSpPr>
              <p:nvPr/>
            </p:nvSpPr>
            <p:spPr bwMode="auto">
              <a:xfrm>
                <a:off x="2410" y="263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6" name="Freeform 1826"/>
              <p:cNvSpPr>
                <a:spLocks/>
              </p:cNvSpPr>
              <p:nvPr/>
            </p:nvSpPr>
            <p:spPr bwMode="auto">
              <a:xfrm>
                <a:off x="2428" y="263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7" name="Freeform 1827"/>
              <p:cNvSpPr>
                <a:spLocks/>
              </p:cNvSpPr>
              <p:nvPr/>
            </p:nvSpPr>
            <p:spPr bwMode="auto">
              <a:xfrm>
                <a:off x="2446" y="263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8" name="Freeform 1828"/>
              <p:cNvSpPr>
                <a:spLocks/>
              </p:cNvSpPr>
              <p:nvPr/>
            </p:nvSpPr>
            <p:spPr bwMode="auto">
              <a:xfrm>
                <a:off x="2463" y="263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9" name="Freeform 1829"/>
              <p:cNvSpPr>
                <a:spLocks/>
              </p:cNvSpPr>
              <p:nvPr/>
            </p:nvSpPr>
            <p:spPr bwMode="auto">
              <a:xfrm>
                <a:off x="2481" y="263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4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0" name="Freeform 1830"/>
              <p:cNvSpPr>
                <a:spLocks/>
              </p:cNvSpPr>
              <p:nvPr/>
            </p:nvSpPr>
            <p:spPr bwMode="auto">
              <a:xfrm>
                <a:off x="2499" y="263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1" name="Freeform 1831"/>
              <p:cNvSpPr>
                <a:spLocks/>
              </p:cNvSpPr>
              <p:nvPr/>
            </p:nvSpPr>
            <p:spPr bwMode="auto">
              <a:xfrm>
                <a:off x="2517" y="264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2" name="Freeform 1832"/>
              <p:cNvSpPr>
                <a:spLocks/>
              </p:cNvSpPr>
              <p:nvPr/>
            </p:nvSpPr>
            <p:spPr bwMode="auto">
              <a:xfrm>
                <a:off x="2534" y="2641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3" name="Freeform 1833"/>
              <p:cNvSpPr>
                <a:spLocks/>
              </p:cNvSpPr>
              <p:nvPr/>
            </p:nvSpPr>
            <p:spPr bwMode="auto">
              <a:xfrm>
                <a:off x="2552" y="264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4" name="Freeform 1834"/>
              <p:cNvSpPr>
                <a:spLocks/>
              </p:cNvSpPr>
              <p:nvPr/>
            </p:nvSpPr>
            <p:spPr bwMode="auto">
              <a:xfrm>
                <a:off x="2570" y="2644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5" name="Freeform 1835"/>
              <p:cNvSpPr>
                <a:spLocks/>
              </p:cNvSpPr>
              <p:nvPr/>
            </p:nvSpPr>
            <p:spPr bwMode="auto">
              <a:xfrm>
                <a:off x="2588" y="264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6" name="Freeform 1836"/>
              <p:cNvSpPr>
                <a:spLocks/>
              </p:cNvSpPr>
              <p:nvPr/>
            </p:nvSpPr>
            <p:spPr bwMode="auto">
              <a:xfrm>
                <a:off x="2606" y="264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7" name="Freeform 1837"/>
              <p:cNvSpPr>
                <a:spLocks/>
              </p:cNvSpPr>
              <p:nvPr/>
            </p:nvSpPr>
            <p:spPr bwMode="auto">
              <a:xfrm>
                <a:off x="2622" y="2648"/>
                <a:ext cx="12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8" name="Freeform 1838"/>
              <p:cNvSpPr>
                <a:spLocks/>
              </p:cNvSpPr>
              <p:nvPr/>
            </p:nvSpPr>
            <p:spPr bwMode="auto">
              <a:xfrm>
                <a:off x="2640" y="2649"/>
                <a:ext cx="12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9" name="Freeform 1839"/>
              <p:cNvSpPr>
                <a:spLocks/>
              </p:cNvSpPr>
              <p:nvPr/>
            </p:nvSpPr>
            <p:spPr bwMode="auto">
              <a:xfrm>
                <a:off x="2658" y="2651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0" name="Freeform 1840"/>
              <p:cNvSpPr>
                <a:spLocks/>
              </p:cNvSpPr>
              <p:nvPr/>
            </p:nvSpPr>
            <p:spPr bwMode="auto">
              <a:xfrm>
                <a:off x="2677" y="265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1" name="Freeform 1841"/>
              <p:cNvSpPr>
                <a:spLocks/>
              </p:cNvSpPr>
              <p:nvPr/>
            </p:nvSpPr>
            <p:spPr bwMode="auto">
              <a:xfrm>
                <a:off x="2695" y="265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2" name="Freeform 1842"/>
              <p:cNvSpPr>
                <a:spLocks/>
              </p:cNvSpPr>
              <p:nvPr/>
            </p:nvSpPr>
            <p:spPr bwMode="auto">
              <a:xfrm>
                <a:off x="2711" y="2653"/>
                <a:ext cx="11" cy="12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3" name="Freeform 1843"/>
              <p:cNvSpPr>
                <a:spLocks/>
              </p:cNvSpPr>
              <p:nvPr/>
            </p:nvSpPr>
            <p:spPr bwMode="auto">
              <a:xfrm>
                <a:off x="2729" y="265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4" name="Freeform 1844"/>
              <p:cNvSpPr>
                <a:spLocks/>
              </p:cNvSpPr>
              <p:nvPr/>
            </p:nvSpPr>
            <p:spPr bwMode="auto">
              <a:xfrm>
                <a:off x="2747" y="265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5" name="Freeform 1845"/>
              <p:cNvSpPr>
                <a:spLocks/>
              </p:cNvSpPr>
              <p:nvPr/>
            </p:nvSpPr>
            <p:spPr bwMode="auto">
              <a:xfrm>
                <a:off x="2765" y="265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6" name="Freeform 1846"/>
              <p:cNvSpPr>
                <a:spLocks/>
              </p:cNvSpPr>
              <p:nvPr/>
            </p:nvSpPr>
            <p:spPr bwMode="auto">
              <a:xfrm>
                <a:off x="2783" y="265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7" name="Freeform 1847"/>
              <p:cNvSpPr>
                <a:spLocks/>
              </p:cNvSpPr>
              <p:nvPr/>
            </p:nvSpPr>
            <p:spPr bwMode="auto">
              <a:xfrm>
                <a:off x="2800" y="2660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8" name="Freeform 1848"/>
              <p:cNvSpPr>
                <a:spLocks/>
              </p:cNvSpPr>
              <p:nvPr/>
            </p:nvSpPr>
            <p:spPr bwMode="auto">
              <a:xfrm>
                <a:off x="2818" y="266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9" name="Freeform 1849"/>
              <p:cNvSpPr>
                <a:spLocks/>
              </p:cNvSpPr>
              <p:nvPr/>
            </p:nvSpPr>
            <p:spPr bwMode="auto">
              <a:xfrm>
                <a:off x="2836" y="266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0" name="Freeform 1850"/>
              <p:cNvSpPr>
                <a:spLocks/>
              </p:cNvSpPr>
              <p:nvPr/>
            </p:nvSpPr>
            <p:spPr bwMode="auto">
              <a:xfrm>
                <a:off x="2854" y="266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1" name="Freeform 1851"/>
              <p:cNvSpPr>
                <a:spLocks/>
              </p:cNvSpPr>
              <p:nvPr/>
            </p:nvSpPr>
            <p:spPr bwMode="auto">
              <a:xfrm>
                <a:off x="2872" y="266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2" name="Freeform 1852"/>
              <p:cNvSpPr>
                <a:spLocks/>
              </p:cNvSpPr>
              <p:nvPr/>
            </p:nvSpPr>
            <p:spPr bwMode="auto">
              <a:xfrm>
                <a:off x="2889" y="266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3" name="Freeform 1853"/>
              <p:cNvSpPr>
                <a:spLocks/>
              </p:cNvSpPr>
              <p:nvPr/>
            </p:nvSpPr>
            <p:spPr bwMode="auto">
              <a:xfrm>
                <a:off x="2907" y="266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4" name="Freeform 1854"/>
              <p:cNvSpPr>
                <a:spLocks/>
              </p:cNvSpPr>
              <p:nvPr/>
            </p:nvSpPr>
            <p:spPr bwMode="auto">
              <a:xfrm>
                <a:off x="2925" y="267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5" name="Freeform 1855"/>
              <p:cNvSpPr>
                <a:spLocks/>
              </p:cNvSpPr>
              <p:nvPr/>
            </p:nvSpPr>
            <p:spPr bwMode="auto">
              <a:xfrm>
                <a:off x="2943" y="2671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6" name="Freeform 1856"/>
              <p:cNvSpPr>
                <a:spLocks/>
              </p:cNvSpPr>
              <p:nvPr/>
            </p:nvSpPr>
            <p:spPr bwMode="auto">
              <a:xfrm>
                <a:off x="2961" y="267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7" name="Freeform 1857"/>
              <p:cNvSpPr>
                <a:spLocks/>
              </p:cNvSpPr>
              <p:nvPr/>
            </p:nvSpPr>
            <p:spPr bwMode="auto">
              <a:xfrm>
                <a:off x="2977" y="267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8" name="Freeform 1858"/>
              <p:cNvSpPr>
                <a:spLocks/>
              </p:cNvSpPr>
              <p:nvPr/>
            </p:nvSpPr>
            <p:spPr bwMode="auto">
              <a:xfrm>
                <a:off x="2995" y="267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9" name="Freeform 1859"/>
              <p:cNvSpPr>
                <a:spLocks/>
              </p:cNvSpPr>
              <p:nvPr/>
            </p:nvSpPr>
            <p:spPr bwMode="auto">
              <a:xfrm>
                <a:off x="3013" y="267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0" name="Freeform 1860"/>
              <p:cNvSpPr>
                <a:spLocks/>
              </p:cNvSpPr>
              <p:nvPr/>
            </p:nvSpPr>
            <p:spPr bwMode="auto">
              <a:xfrm>
                <a:off x="3031" y="267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1" name="Freeform 1861"/>
              <p:cNvSpPr>
                <a:spLocks/>
              </p:cNvSpPr>
              <p:nvPr/>
            </p:nvSpPr>
            <p:spPr bwMode="auto">
              <a:xfrm>
                <a:off x="3048" y="2680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2" name="Freeform 1862"/>
              <p:cNvSpPr>
                <a:spLocks/>
              </p:cNvSpPr>
              <p:nvPr/>
            </p:nvSpPr>
            <p:spPr bwMode="auto">
              <a:xfrm>
                <a:off x="3066" y="268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3" name="Freeform 1863"/>
              <p:cNvSpPr>
                <a:spLocks/>
              </p:cNvSpPr>
              <p:nvPr/>
            </p:nvSpPr>
            <p:spPr bwMode="auto">
              <a:xfrm>
                <a:off x="3084" y="2683"/>
                <a:ext cx="10" cy="9"/>
              </a:xfrm>
              <a:custGeom>
                <a:avLst/>
                <a:gdLst>
                  <a:gd name="T0" fmla="*/ 0 w 7"/>
                  <a:gd name="T1" fmla="*/ 4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4" name="Freeform 1864"/>
              <p:cNvSpPr>
                <a:spLocks/>
              </p:cNvSpPr>
              <p:nvPr/>
            </p:nvSpPr>
            <p:spPr bwMode="auto">
              <a:xfrm>
                <a:off x="3102" y="268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5" name="Freeform 1865"/>
              <p:cNvSpPr>
                <a:spLocks/>
              </p:cNvSpPr>
              <p:nvPr/>
            </p:nvSpPr>
            <p:spPr bwMode="auto">
              <a:xfrm>
                <a:off x="3120" y="268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6" name="Freeform 1866"/>
              <p:cNvSpPr>
                <a:spLocks/>
              </p:cNvSpPr>
              <p:nvPr/>
            </p:nvSpPr>
            <p:spPr bwMode="auto">
              <a:xfrm>
                <a:off x="3137" y="2687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7" name="Freeform 1867"/>
              <p:cNvSpPr>
                <a:spLocks/>
              </p:cNvSpPr>
              <p:nvPr/>
            </p:nvSpPr>
            <p:spPr bwMode="auto">
              <a:xfrm>
                <a:off x="3155" y="268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8" name="Freeform 1868"/>
              <p:cNvSpPr>
                <a:spLocks/>
              </p:cNvSpPr>
              <p:nvPr/>
            </p:nvSpPr>
            <p:spPr bwMode="auto">
              <a:xfrm>
                <a:off x="3173" y="268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9" name="Freeform 1869"/>
              <p:cNvSpPr>
                <a:spLocks/>
              </p:cNvSpPr>
              <p:nvPr/>
            </p:nvSpPr>
            <p:spPr bwMode="auto">
              <a:xfrm>
                <a:off x="3191" y="269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0" name="Freeform 1870"/>
              <p:cNvSpPr>
                <a:spLocks/>
              </p:cNvSpPr>
              <p:nvPr/>
            </p:nvSpPr>
            <p:spPr bwMode="auto">
              <a:xfrm>
                <a:off x="3209" y="269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1" name="Freeform 1871"/>
              <p:cNvSpPr>
                <a:spLocks/>
              </p:cNvSpPr>
              <p:nvPr/>
            </p:nvSpPr>
            <p:spPr bwMode="auto">
              <a:xfrm>
                <a:off x="3226" y="2694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2" name="Freeform 1872"/>
              <p:cNvSpPr>
                <a:spLocks/>
              </p:cNvSpPr>
              <p:nvPr/>
            </p:nvSpPr>
            <p:spPr bwMode="auto">
              <a:xfrm>
                <a:off x="3244" y="269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3" name="Freeform 1873"/>
              <p:cNvSpPr>
                <a:spLocks/>
              </p:cNvSpPr>
              <p:nvPr/>
            </p:nvSpPr>
            <p:spPr bwMode="auto">
              <a:xfrm>
                <a:off x="3262" y="2696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4" name="Freeform 1874"/>
              <p:cNvSpPr>
                <a:spLocks/>
              </p:cNvSpPr>
              <p:nvPr/>
            </p:nvSpPr>
            <p:spPr bwMode="auto">
              <a:xfrm>
                <a:off x="3280" y="269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5" name="Freeform 1875"/>
              <p:cNvSpPr>
                <a:spLocks/>
              </p:cNvSpPr>
              <p:nvPr/>
            </p:nvSpPr>
            <p:spPr bwMode="auto">
              <a:xfrm>
                <a:off x="3298" y="2699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6" name="Freeform 1876"/>
              <p:cNvSpPr>
                <a:spLocks/>
              </p:cNvSpPr>
              <p:nvPr/>
            </p:nvSpPr>
            <p:spPr bwMode="auto">
              <a:xfrm>
                <a:off x="3314" y="2701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7" name="Freeform 1877"/>
              <p:cNvSpPr>
                <a:spLocks/>
              </p:cNvSpPr>
              <p:nvPr/>
            </p:nvSpPr>
            <p:spPr bwMode="auto">
              <a:xfrm>
                <a:off x="3332" y="270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8" name="Freeform 1878"/>
              <p:cNvSpPr>
                <a:spLocks/>
              </p:cNvSpPr>
              <p:nvPr/>
            </p:nvSpPr>
            <p:spPr bwMode="auto">
              <a:xfrm>
                <a:off x="3350" y="270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9" name="Freeform 1879"/>
              <p:cNvSpPr>
                <a:spLocks/>
              </p:cNvSpPr>
              <p:nvPr/>
            </p:nvSpPr>
            <p:spPr bwMode="auto">
              <a:xfrm>
                <a:off x="3368" y="270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0" name="Freeform 1880"/>
              <p:cNvSpPr>
                <a:spLocks/>
              </p:cNvSpPr>
              <p:nvPr/>
            </p:nvSpPr>
            <p:spPr bwMode="auto">
              <a:xfrm>
                <a:off x="3386" y="270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1" name="Freeform 1881"/>
              <p:cNvSpPr>
                <a:spLocks/>
              </p:cNvSpPr>
              <p:nvPr/>
            </p:nvSpPr>
            <p:spPr bwMode="auto">
              <a:xfrm>
                <a:off x="3403" y="2708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2" name="Freeform 1882"/>
              <p:cNvSpPr>
                <a:spLocks/>
              </p:cNvSpPr>
              <p:nvPr/>
            </p:nvSpPr>
            <p:spPr bwMode="auto">
              <a:xfrm>
                <a:off x="3421" y="270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3" name="Freeform 1883"/>
              <p:cNvSpPr>
                <a:spLocks/>
              </p:cNvSpPr>
              <p:nvPr/>
            </p:nvSpPr>
            <p:spPr bwMode="auto">
              <a:xfrm>
                <a:off x="3439" y="271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4" name="Freeform 1884"/>
              <p:cNvSpPr>
                <a:spLocks/>
              </p:cNvSpPr>
              <p:nvPr/>
            </p:nvSpPr>
            <p:spPr bwMode="auto">
              <a:xfrm>
                <a:off x="3457" y="271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5" name="Freeform 1885"/>
              <p:cNvSpPr>
                <a:spLocks/>
              </p:cNvSpPr>
              <p:nvPr/>
            </p:nvSpPr>
            <p:spPr bwMode="auto">
              <a:xfrm>
                <a:off x="3475" y="271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6" name="Freeform 1886"/>
              <p:cNvSpPr>
                <a:spLocks/>
              </p:cNvSpPr>
              <p:nvPr/>
            </p:nvSpPr>
            <p:spPr bwMode="auto">
              <a:xfrm>
                <a:off x="3492" y="271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7" name="Freeform 1887"/>
              <p:cNvSpPr>
                <a:spLocks/>
              </p:cNvSpPr>
              <p:nvPr/>
            </p:nvSpPr>
            <p:spPr bwMode="auto">
              <a:xfrm>
                <a:off x="3510" y="271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8" name="Freeform 1888"/>
              <p:cNvSpPr>
                <a:spLocks/>
              </p:cNvSpPr>
              <p:nvPr/>
            </p:nvSpPr>
            <p:spPr bwMode="auto">
              <a:xfrm>
                <a:off x="3528" y="271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9" name="Freeform 1889"/>
              <p:cNvSpPr>
                <a:spLocks/>
              </p:cNvSpPr>
              <p:nvPr/>
            </p:nvSpPr>
            <p:spPr bwMode="auto">
              <a:xfrm>
                <a:off x="3546" y="2719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0" name="Freeform 1890"/>
              <p:cNvSpPr>
                <a:spLocks/>
              </p:cNvSpPr>
              <p:nvPr/>
            </p:nvSpPr>
            <p:spPr bwMode="auto">
              <a:xfrm>
                <a:off x="3562" y="2720"/>
                <a:ext cx="12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1" name="Freeform 1891"/>
              <p:cNvSpPr>
                <a:spLocks/>
              </p:cNvSpPr>
              <p:nvPr/>
            </p:nvSpPr>
            <p:spPr bwMode="auto">
              <a:xfrm>
                <a:off x="3580" y="2721"/>
                <a:ext cx="12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2" name="Freeform 1892"/>
              <p:cNvSpPr>
                <a:spLocks/>
              </p:cNvSpPr>
              <p:nvPr/>
            </p:nvSpPr>
            <p:spPr bwMode="auto">
              <a:xfrm>
                <a:off x="3598" y="272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3" name="Freeform 1893"/>
              <p:cNvSpPr>
                <a:spLocks/>
              </p:cNvSpPr>
              <p:nvPr/>
            </p:nvSpPr>
            <p:spPr bwMode="auto">
              <a:xfrm>
                <a:off x="3616" y="272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4" name="Freeform 1894"/>
              <p:cNvSpPr>
                <a:spLocks/>
              </p:cNvSpPr>
              <p:nvPr/>
            </p:nvSpPr>
            <p:spPr bwMode="auto">
              <a:xfrm>
                <a:off x="3635" y="272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5" name="Freeform 1895"/>
              <p:cNvSpPr>
                <a:spLocks/>
              </p:cNvSpPr>
              <p:nvPr/>
            </p:nvSpPr>
            <p:spPr bwMode="auto">
              <a:xfrm>
                <a:off x="3651" y="272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6" name="Freeform 1896"/>
              <p:cNvSpPr>
                <a:spLocks/>
              </p:cNvSpPr>
              <p:nvPr/>
            </p:nvSpPr>
            <p:spPr bwMode="auto">
              <a:xfrm>
                <a:off x="3669" y="272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7" name="Freeform 1897"/>
              <p:cNvSpPr>
                <a:spLocks/>
              </p:cNvSpPr>
              <p:nvPr/>
            </p:nvSpPr>
            <p:spPr bwMode="auto">
              <a:xfrm>
                <a:off x="3687" y="272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8" name="Freeform 1898"/>
              <p:cNvSpPr>
                <a:spLocks/>
              </p:cNvSpPr>
              <p:nvPr/>
            </p:nvSpPr>
            <p:spPr bwMode="auto">
              <a:xfrm>
                <a:off x="3705" y="273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9" name="Freeform 1899"/>
              <p:cNvSpPr>
                <a:spLocks/>
              </p:cNvSpPr>
              <p:nvPr/>
            </p:nvSpPr>
            <p:spPr bwMode="auto">
              <a:xfrm>
                <a:off x="3723" y="273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0" name="Freeform 1900"/>
              <p:cNvSpPr>
                <a:spLocks/>
              </p:cNvSpPr>
              <p:nvPr/>
            </p:nvSpPr>
            <p:spPr bwMode="auto">
              <a:xfrm>
                <a:off x="3740" y="2732"/>
                <a:ext cx="11" cy="12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1" name="Freeform 1901"/>
              <p:cNvSpPr>
                <a:spLocks/>
              </p:cNvSpPr>
              <p:nvPr/>
            </p:nvSpPr>
            <p:spPr bwMode="auto">
              <a:xfrm>
                <a:off x="3758" y="273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2" name="Freeform 1902"/>
              <p:cNvSpPr>
                <a:spLocks/>
              </p:cNvSpPr>
              <p:nvPr/>
            </p:nvSpPr>
            <p:spPr bwMode="auto">
              <a:xfrm>
                <a:off x="3776" y="273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3" name="Freeform 1903"/>
              <p:cNvSpPr>
                <a:spLocks/>
              </p:cNvSpPr>
              <p:nvPr/>
            </p:nvSpPr>
            <p:spPr bwMode="auto">
              <a:xfrm>
                <a:off x="3794" y="273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4" name="Freeform 1904"/>
              <p:cNvSpPr>
                <a:spLocks/>
              </p:cNvSpPr>
              <p:nvPr/>
            </p:nvSpPr>
            <p:spPr bwMode="auto">
              <a:xfrm>
                <a:off x="3812" y="273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5" name="Freeform 1905"/>
              <p:cNvSpPr>
                <a:spLocks/>
              </p:cNvSpPr>
              <p:nvPr/>
            </p:nvSpPr>
            <p:spPr bwMode="auto">
              <a:xfrm>
                <a:off x="3829" y="2739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6" name="Freeform 1906"/>
              <p:cNvSpPr>
                <a:spLocks/>
              </p:cNvSpPr>
              <p:nvPr/>
            </p:nvSpPr>
            <p:spPr bwMode="auto">
              <a:xfrm>
                <a:off x="3847" y="274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7" name="Freeform 1907"/>
              <p:cNvSpPr>
                <a:spLocks/>
              </p:cNvSpPr>
              <p:nvPr/>
            </p:nvSpPr>
            <p:spPr bwMode="auto">
              <a:xfrm>
                <a:off x="3865" y="274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8" name="Freeform 1908"/>
              <p:cNvSpPr>
                <a:spLocks/>
              </p:cNvSpPr>
              <p:nvPr/>
            </p:nvSpPr>
            <p:spPr bwMode="auto">
              <a:xfrm>
                <a:off x="3883" y="274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9" name="Freeform 1909"/>
              <p:cNvSpPr>
                <a:spLocks/>
              </p:cNvSpPr>
              <p:nvPr/>
            </p:nvSpPr>
            <p:spPr bwMode="auto">
              <a:xfrm>
                <a:off x="3901" y="2745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0" name="Freeform 1910"/>
              <p:cNvSpPr>
                <a:spLocks/>
              </p:cNvSpPr>
              <p:nvPr/>
            </p:nvSpPr>
            <p:spPr bwMode="auto">
              <a:xfrm>
                <a:off x="3917" y="274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1" name="Freeform 1911"/>
              <p:cNvSpPr>
                <a:spLocks/>
              </p:cNvSpPr>
              <p:nvPr/>
            </p:nvSpPr>
            <p:spPr bwMode="auto">
              <a:xfrm>
                <a:off x="3935" y="274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2" name="Freeform 1912"/>
              <p:cNvSpPr>
                <a:spLocks/>
              </p:cNvSpPr>
              <p:nvPr/>
            </p:nvSpPr>
            <p:spPr bwMode="auto">
              <a:xfrm>
                <a:off x="3953" y="274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3" name="Freeform 1913"/>
              <p:cNvSpPr>
                <a:spLocks/>
              </p:cNvSpPr>
              <p:nvPr/>
            </p:nvSpPr>
            <p:spPr bwMode="auto">
              <a:xfrm>
                <a:off x="3971" y="2750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4" name="Freeform 1914"/>
              <p:cNvSpPr>
                <a:spLocks/>
              </p:cNvSpPr>
              <p:nvPr/>
            </p:nvSpPr>
            <p:spPr bwMode="auto">
              <a:xfrm>
                <a:off x="3989" y="275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5" name="Freeform 1915"/>
              <p:cNvSpPr>
                <a:spLocks/>
              </p:cNvSpPr>
              <p:nvPr/>
            </p:nvSpPr>
            <p:spPr bwMode="auto">
              <a:xfrm>
                <a:off x="4006" y="275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6" name="Freeform 1916"/>
              <p:cNvSpPr>
                <a:spLocks/>
              </p:cNvSpPr>
              <p:nvPr/>
            </p:nvSpPr>
            <p:spPr bwMode="auto">
              <a:xfrm>
                <a:off x="4024" y="275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7" name="Freeform 1917"/>
              <p:cNvSpPr>
                <a:spLocks/>
              </p:cNvSpPr>
              <p:nvPr/>
            </p:nvSpPr>
            <p:spPr bwMode="auto">
              <a:xfrm>
                <a:off x="4042" y="275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8" name="Freeform 1918"/>
              <p:cNvSpPr>
                <a:spLocks/>
              </p:cNvSpPr>
              <p:nvPr/>
            </p:nvSpPr>
            <p:spPr bwMode="auto">
              <a:xfrm>
                <a:off x="4060" y="275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9" name="Freeform 1919"/>
              <p:cNvSpPr>
                <a:spLocks/>
              </p:cNvSpPr>
              <p:nvPr/>
            </p:nvSpPr>
            <p:spPr bwMode="auto">
              <a:xfrm>
                <a:off x="4078" y="275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3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3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0" name="Freeform 1920"/>
              <p:cNvSpPr>
                <a:spLocks/>
              </p:cNvSpPr>
              <p:nvPr/>
            </p:nvSpPr>
            <p:spPr bwMode="auto">
              <a:xfrm>
                <a:off x="4095" y="276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1" name="Freeform 1921"/>
              <p:cNvSpPr>
                <a:spLocks/>
              </p:cNvSpPr>
              <p:nvPr/>
            </p:nvSpPr>
            <p:spPr bwMode="auto">
              <a:xfrm>
                <a:off x="4113" y="276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2" name="Freeform 1922"/>
              <p:cNvSpPr>
                <a:spLocks/>
              </p:cNvSpPr>
              <p:nvPr/>
            </p:nvSpPr>
            <p:spPr bwMode="auto">
              <a:xfrm>
                <a:off x="4131" y="276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3" name="Freeform 1923"/>
              <p:cNvSpPr>
                <a:spLocks/>
              </p:cNvSpPr>
              <p:nvPr/>
            </p:nvSpPr>
            <p:spPr bwMode="auto">
              <a:xfrm>
                <a:off x="4149" y="276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4" name="Freeform 1924"/>
              <p:cNvSpPr>
                <a:spLocks/>
              </p:cNvSpPr>
              <p:nvPr/>
            </p:nvSpPr>
            <p:spPr bwMode="auto">
              <a:xfrm>
                <a:off x="4165" y="2766"/>
                <a:ext cx="12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5" name="Freeform 1925"/>
              <p:cNvSpPr>
                <a:spLocks/>
              </p:cNvSpPr>
              <p:nvPr/>
            </p:nvSpPr>
            <p:spPr bwMode="auto">
              <a:xfrm>
                <a:off x="4184" y="276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6" name="Freeform 1926"/>
              <p:cNvSpPr>
                <a:spLocks/>
              </p:cNvSpPr>
              <p:nvPr/>
            </p:nvSpPr>
            <p:spPr bwMode="auto">
              <a:xfrm>
                <a:off x="4202" y="276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7" name="Freeform 1927"/>
              <p:cNvSpPr>
                <a:spLocks/>
              </p:cNvSpPr>
              <p:nvPr/>
            </p:nvSpPr>
            <p:spPr bwMode="auto">
              <a:xfrm>
                <a:off x="4220" y="277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8" name="Freeform 1928"/>
              <p:cNvSpPr>
                <a:spLocks/>
              </p:cNvSpPr>
              <p:nvPr/>
            </p:nvSpPr>
            <p:spPr bwMode="auto">
              <a:xfrm>
                <a:off x="4238" y="2771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9" name="Freeform 1929"/>
              <p:cNvSpPr>
                <a:spLocks/>
              </p:cNvSpPr>
              <p:nvPr/>
            </p:nvSpPr>
            <p:spPr bwMode="auto">
              <a:xfrm>
                <a:off x="4254" y="2773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0" name="Freeform 1930"/>
              <p:cNvSpPr>
                <a:spLocks/>
              </p:cNvSpPr>
              <p:nvPr/>
            </p:nvSpPr>
            <p:spPr bwMode="auto">
              <a:xfrm>
                <a:off x="4272" y="277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1" name="Freeform 1931"/>
              <p:cNvSpPr>
                <a:spLocks/>
              </p:cNvSpPr>
              <p:nvPr/>
            </p:nvSpPr>
            <p:spPr bwMode="auto">
              <a:xfrm>
                <a:off x="4290" y="277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2" name="Freeform 1932"/>
              <p:cNvSpPr>
                <a:spLocks/>
              </p:cNvSpPr>
              <p:nvPr/>
            </p:nvSpPr>
            <p:spPr bwMode="auto">
              <a:xfrm>
                <a:off x="4308" y="277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3" name="Freeform 1933"/>
              <p:cNvSpPr>
                <a:spLocks/>
              </p:cNvSpPr>
              <p:nvPr/>
            </p:nvSpPr>
            <p:spPr bwMode="auto">
              <a:xfrm>
                <a:off x="4326" y="277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4" name="Freeform 1934"/>
              <p:cNvSpPr>
                <a:spLocks/>
              </p:cNvSpPr>
              <p:nvPr/>
            </p:nvSpPr>
            <p:spPr bwMode="auto">
              <a:xfrm>
                <a:off x="4343" y="2780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5" name="Freeform 1935"/>
              <p:cNvSpPr>
                <a:spLocks/>
              </p:cNvSpPr>
              <p:nvPr/>
            </p:nvSpPr>
            <p:spPr bwMode="auto">
              <a:xfrm>
                <a:off x="2082" y="272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6" name="Freeform 1936"/>
              <p:cNvSpPr>
                <a:spLocks/>
              </p:cNvSpPr>
              <p:nvPr/>
            </p:nvSpPr>
            <p:spPr bwMode="auto">
              <a:xfrm>
                <a:off x="2100" y="2726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7" name="Freeform 1937"/>
              <p:cNvSpPr>
                <a:spLocks/>
              </p:cNvSpPr>
              <p:nvPr/>
            </p:nvSpPr>
            <p:spPr bwMode="auto">
              <a:xfrm>
                <a:off x="2118" y="272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8" name="Freeform 1938"/>
              <p:cNvSpPr>
                <a:spLocks/>
              </p:cNvSpPr>
              <p:nvPr/>
            </p:nvSpPr>
            <p:spPr bwMode="auto">
              <a:xfrm>
                <a:off x="2134" y="2728"/>
                <a:ext cx="12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9" name="Freeform 1939"/>
              <p:cNvSpPr>
                <a:spLocks/>
              </p:cNvSpPr>
              <p:nvPr/>
            </p:nvSpPr>
            <p:spPr bwMode="auto">
              <a:xfrm>
                <a:off x="2152" y="2730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0" name="Freeform 1940"/>
              <p:cNvSpPr>
                <a:spLocks/>
              </p:cNvSpPr>
              <p:nvPr/>
            </p:nvSpPr>
            <p:spPr bwMode="auto">
              <a:xfrm>
                <a:off x="2170" y="273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1" name="Freeform 1941"/>
              <p:cNvSpPr>
                <a:spLocks/>
              </p:cNvSpPr>
              <p:nvPr/>
            </p:nvSpPr>
            <p:spPr bwMode="auto">
              <a:xfrm>
                <a:off x="2189" y="2732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2" name="Freeform 1942"/>
              <p:cNvSpPr>
                <a:spLocks/>
              </p:cNvSpPr>
              <p:nvPr/>
            </p:nvSpPr>
            <p:spPr bwMode="auto">
              <a:xfrm>
                <a:off x="2207" y="273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3" name="Freeform 1943"/>
              <p:cNvSpPr>
                <a:spLocks/>
              </p:cNvSpPr>
              <p:nvPr/>
            </p:nvSpPr>
            <p:spPr bwMode="auto">
              <a:xfrm>
                <a:off x="2223" y="2735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4" name="Freeform 1944"/>
              <p:cNvSpPr>
                <a:spLocks/>
              </p:cNvSpPr>
              <p:nvPr/>
            </p:nvSpPr>
            <p:spPr bwMode="auto">
              <a:xfrm>
                <a:off x="2241" y="273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5" name="Freeform 1945"/>
              <p:cNvSpPr>
                <a:spLocks/>
              </p:cNvSpPr>
              <p:nvPr/>
            </p:nvSpPr>
            <p:spPr bwMode="auto">
              <a:xfrm>
                <a:off x="2259" y="273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6" name="Freeform 1946"/>
              <p:cNvSpPr>
                <a:spLocks/>
              </p:cNvSpPr>
              <p:nvPr/>
            </p:nvSpPr>
            <p:spPr bwMode="auto">
              <a:xfrm>
                <a:off x="2277" y="273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7" name="Freeform 1947"/>
              <p:cNvSpPr>
                <a:spLocks/>
              </p:cNvSpPr>
              <p:nvPr/>
            </p:nvSpPr>
            <p:spPr bwMode="auto">
              <a:xfrm>
                <a:off x="2295" y="274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8" name="Freeform 1948"/>
              <p:cNvSpPr>
                <a:spLocks/>
              </p:cNvSpPr>
              <p:nvPr/>
            </p:nvSpPr>
            <p:spPr bwMode="auto">
              <a:xfrm>
                <a:off x="2312" y="2742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9" name="Freeform 1949"/>
              <p:cNvSpPr>
                <a:spLocks/>
              </p:cNvSpPr>
              <p:nvPr/>
            </p:nvSpPr>
            <p:spPr bwMode="auto">
              <a:xfrm>
                <a:off x="2330" y="274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0" name="Freeform 1950"/>
              <p:cNvSpPr>
                <a:spLocks/>
              </p:cNvSpPr>
              <p:nvPr/>
            </p:nvSpPr>
            <p:spPr bwMode="auto">
              <a:xfrm>
                <a:off x="2348" y="2745"/>
                <a:ext cx="10" cy="10"/>
              </a:xfrm>
              <a:custGeom>
                <a:avLst/>
                <a:gdLst>
                  <a:gd name="T0" fmla="*/ 0 w 7"/>
                  <a:gd name="T1" fmla="*/ 4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1" name="Freeform 1951"/>
              <p:cNvSpPr>
                <a:spLocks/>
              </p:cNvSpPr>
              <p:nvPr/>
            </p:nvSpPr>
            <p:spPr bwMode="auto">
              <a:xfrm>
                <a:off x="2366" y="274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2" name="Freeform 1952"/>
              <p:cNvSpPr>
                <a:spLocks/>
              </p:cNvSpPr>
              <p:nvPr/>
            </p:nvSpPr>
            <p:spPr bwMode="auto">
              <a:xfrm>
                <a:off x="2384" y="274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3" name="Freeform 1953"/>
              <p:cNvSpPr>
                <a:spLocks/>
              </p:cNvSpPr>
              <p:nvPr/>
            </p:nvSpPr>
            <p:spPr bwMode="auto">
              <a:xfrm>
                <a:off x="2401" y="274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4" name="Freeform 1954"/>
              <p:cNvSpPr>
                <a:spLocks/>
              </p:cNvSpPr>
              <p:nvPr/>
            </p:nvSpPr>
            <p:spPr bwMode="auto">
              <a:xfrm>
                <a:off x="2419" y="275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5" name="Freeform 1955"/>
              <p:cNvSpPr>
                <a:spLocks/>
              </p:cNvSpPr>
              <p:nvPr/>
            </p:nvSpPr>
            <p:spPr bwMode="auto">
              <a:xfrm>
                <a:off x="2437" y="275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6" name="Freeform 1956"/>
              <p:cNvSpPr>
                <a:spLocks/>
              </p:cNvSpPr>
              <p:nvPr/>
            </p:nvSpPr>
            <p:spPr bwMode="auto">
              <a:xfrm>
                <a:off x="2455" y="275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7" name="Freeform 1957"/>
              <p:cNvSpPr>
                <a:spLocks/>
              </p:cNvSpPr>
              <p:nvPr/>
            </p:nvSpPr>
            <p:spPr bwMode="auto">
              <a:xfrm>
                <a:off x="2473" y="2755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8" name="Freeform 1958"/>
              <p:cNvSpPr>
                <a:spLocks/>
              </p:cNvSpPr>
              <p:nvPr/>
            </p:nvSpPr>
            <p:spPr bwMode="auto">
              <a:xfrm>
                <a:off x="2489" y="2756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9" name="Freeform 1959"/>
              <p:cNvSpPr>
                <a:spLocks/>
              </p:cNvSpPr>
              <p:nvPr/>
            </p:nvSpPr>
            <p:spPr bwMode="auto">
              <a:xfrm>
                <a:off x="2507" y="275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0" name="Freeform 1960"/>
              <p:cNvSpPr>
                <a:spLocks/>
              </p:cNvSpPr>
              <p:nvPr/>
            </p:nvSpPr>
            <p:spPr bwMode="auto">
              <a:xfrm>
                <a:off x="2525" y="275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1" name="Freeform 1961"/>
              <p:cNvSpPr>
                <a:spLocks/>
              </p:cNvSpPr>
              <p:nvPr/>
            </p:nvSpPr>
            <p:spPr bwMode="auto">
              <a:xfrm>
                <a:off x="2543" y="276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2" name="Freeform 1962"/>
              <p:cNvSpPr>
                <a:spLocks/>
              </p:cNvSpPr>
              <p:nvPr/>
            </p:nvSpPr>
            <p:spPr bwMode="auto">
              <a:xfrm>
                <a:off x="2561" y="276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3" name="Freeform 1963"/>
              <p:cNvSpPr>
                <a:spLocks/>
              </p:cNvSpPr>
              <p:nvPr/>
            </p:nvSpPr>
            <p:spPr bwMode="auto">
              <a:xfrm>
                <a:off x="2578" y="276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4" name="Freeform 1964"/>
              <p:cNvSpPr>
                <a:spLocks/>
              </p:cNvSpPr>
              <p:nvPr/>
            </p:nvSpPr>
            <p:spPr bwMode="auto">
              <a:xfrm>
                <a:off x="2596" y="276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5" name="Freeform 1965"/>
              <p:cNvSpPr>
                <a:spLocks/>
              </p:cNvSpPr>
              <p:nvPr/>
            </p:nvSpPr>
            <p:spPr bwMode="auto">
              <a:xfrm>
                <a:off x="2614" y="2766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6" name="Freeform 1966"/>
              <p:cNvSpPr>
                <a:spLocks/>
              </p:cNvSpPr>
              <p:nvPr/>
            </p:nvSpPr>
            <p:spPr bwMode="auto">
              <a:xfrm>
                <a:off x="2632" y="276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7" name="Freeform 1967"/>
              <p:cNvSpPr>
                <a:spLocks/>
              </p:cNvSpPr>
              <p:nvPr/>
            </p:nvSpPr>
            <p:spPr bwMode="auto">
              <a:xfrm>
                <a:off x="2650" y="276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3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3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8" name="Freeform 1968"/>
              <p:cNvSpPr>
                <a:spLocks/>
              </p:cNvSpPr>
              <p:nvPr/>
            </p:nvSpPr>
            <p:spPr bwMode="auto">
              <a:xfrm>
                <a:off x="2667" y="277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9" name="Freeform 1969"/>
              <p:cNvSpPr>
                <a:spLocks/>
              </p:cNvSpPr>
              <p:nvPr/>
            </p:nvSpPr>
            <p:spPr bwMode="auto">
              <a:xfrm>
                <a:off x="2685" y="277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0" name="Freeform 1970"/>
              <p:cNvSpPr>
                <a:spLocks/>
              </p:cNvSpPr>
              <p:nvPr/>
            </p:nvSpPr>
            <p:spPr bwMode="auto">
              <a:xfrm>
                <a:off x="2703" y="277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1" name="Freeform 1971"/>
              <p:cNvSpPr>
                <a:spLocks/>
              </p:cNvSpPr>
              <p:nvPr/>
            </p:nvSpPr>
            <p:spPr bwMode="auto">
              <a:xfrm>
                <a:off x="2721" y="277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2" name="Freeform 1972"/>
              <p:cNvSpPr>
                <a:spLocks/>
              </p:cNvSpPr>
              <p:nvPr/>
            </p:nvSpPr>
            <p:spPr bwMode="auto">
              <a:xfrm>
                <a:off x="2738" y="2775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3" name="Freeform 1973"/>
              <p:cNvSpPr>
                <a:spLocks/>
              </p:cNvSpPr>
              <p:nvPr/>
            </p:nvSpPr>
            <p:spPr bwMode="auto">
              <a:xfrm>
                <a:off x="2756" y="277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4" name="Freeform 1974"/>
              <p:cNvSpPr>
                <a:spLocks/>
              </p:cNvSpPr>
              <p:nvPr/>
            </p:nvSpPr>
            <p:spPr bwMode="auto">
              <a:xfrm>
                <a:off x="2774" y="277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5" name="Freeform 1975"/>
              <p:cNvSpPr>
                <a:spLocks/>
              </p:cNvSpPr>
              <p:nvPr/>
            </p:nvSpPr>
            <p:spPr bwMode="auto">
              <a:xfrm>
                <a:off x="2792" y="2780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6" name="Freeform 1976"/>
              <p:cNvSpPr>
                <a:spLocks/>
              </p:cNvSpPr>
              <p:nvPr/>
            </p:nvSpPr>
            <p:spPr bwMode="auto">
              <a:xfrm>
                <a:off x="2810" y="2781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7" name="Freeform 1977"/>
              <p:cNvSpPr>
                <a:spLocks/>
              </p:cNvSpPr>
              <p:nvPr/>
            </p:nvSpPr>
            <p:spPr bwMode="auto">
              <a:xfrm>
                <a:off x="2826" y="2782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8" name="Freeform 1978"/>
              <p:cNvSpPr>
                <a:spLocks/>
              </p:cNvSpPr>
              <p:nvPr/>
            </p:nvSpPr>
            <p:spPr bwMode="auto">
              <a:xfrm>
                <a:off x="2844" y="2784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9" name="Freeform 1979"/>
              <p:cNvSpPr>
                <a:spLocks/>
              </p:cNvSpPr>
              <p:nvPr/>
            </p:nvSpPr>
            <p:spPr bwMode="auto">
              <a:xfrm>
                <a:off x="2862" y="278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0" name="Freeform 1980"/>
              <p:cNvSpPr>
                <a:spLocks/>
              </p:cNvSpPr>
              <p:nvPr/>
            </p:nvSpPr>
            <p:spPr bwMode="auto">
              <a:xfrm>
                <a:off x="2880" y="278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1" name="Freeform 1981"/>
              <p:cNvSpPr>
                <a:spLocks/>
              </p:cNvSpPr>
              <p:nvPr/>
            </p:nvSpPr>
            <p:spPr bwMode="auto">
              <a:xfrm>
                <a:off x="2898" y="278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2" name="Freeform 1982"/>
              <p:cNvSpPr>
                <a:spLocks/>
              </p:cNvSpPr>
              <p:nvPr/>
            </p:nvSpPr>
            <p:spPr bwMode="auto">
              <a:xfrm>
                <a:off x="2915" y="2788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3" name="Freeform 1983"/>
              <p:cNvSpPr>
                <a:spLocks/>
              </p:cNvSpPr>
              <p:nvPr/>
            </p:nvSpPr>
            <p:spPr bwMode="auto">
              <a:xfrm>
                <a:off x="2933" y="278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4" name="Freeform 1984"/>
              <p:cNvSpPr>
                <a:spLocks/>
              </p:cNvSpPr>
              <p:nvPr/>
            </p:nvSpPr>
            <p:spPr bwMode="auto">
              <a:xfrm>
                <a:off x="2951" y="279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5" name="Freeform 1985"/>
              <p:cNvSpPr>
                <a:spLocks/>
              </p:cNvSpPr>
              <p:nvPr/>
            </p:nvSpPr>
            <p:spPr bwMode="auto">
              <a:xfrm>
                <a:off x="2969" y="279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6" name="Freeform 1986"/>
              <p:cNvSpPr>
                <a:spLocks/>
              </p:cNvSpPr>
              <p:nvPr/>
            </p:nvSpPr>
            <p:spPr bwMode="auto">
              <a:xfrm>
                <a:off x="2987" y="2793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7" name="Freeform 1987"/>
              <p:cNvSpPr>
                <a:spLocks/>
              </p:cNvSpPr>
              <p:nvPr/>
            </p:nvSpPr>
            <p:spPr bwMode="auto">
              <a:xfrm>
                <a:off x="3004" y="2795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8" name="Freeform 1988"/>
              <p:cNvSpPr>
                <a:spLocks/>
              </p:cNvSpPr>
              <p:nvPr/>
            </p:nvSpPr>
            <p:spPr bwMode="auto">
              <a:xfrm>
                <a:off x="3022" y="279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9" name="Freeform 1989"/>
              <p:cNvSpPr>
                <a:spLocks/>
              </p:cNvSpPr>
              <p:nvPr/>
            </p:nvSpPr>
            <p:spPr bwMode="auto">
              <a:xfrm>
                <a:off x="3040" y="279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0" name="Freeform 1990"/>
              <p:cNvSpPr>
                <a:spLocks/>
              </p:cNvSpPr>
              <p:nvPr/>
            </p:nvSpPr>
            <p:spPr bwMode="auto">
              <a:xfrm>
                <a:off x="3058" y="279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1" name="Freeform 1991"/>
              <p:cNvSpPr>
                <a:spLocks/>
              </p:cNvSpPr>
              <p:nvPr/>
            </p:nvSpPr>
            <p:spPr bwMode="auto">
              <a:xfrm>
                <a:off x="3076" y="280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2" name="Freeform 1992"/>
              <p:cNvSpPr>
                <a:spLocks/>
              </p:cNvSpPr>
              <p:nvPr/>
            </p:nvSpPr>
            <p:spPr bwMode="auto">
              <a:xfrm>
                <a:off x="3092" y="2802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3" name="Freeform 1993"/>
              <p:cNvSpPr>
                <a:spLocks/>
              </p:cNvSpPr>
              <p:nvPr/>
            </p:nvSpPr>
            <p:spPr bwMode="auto">
              <a:xfrm>
                <a:off x="3110" y="2803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4" name="Freeform 1994"/>
              <p:cNvSpPr>
                <a:spLocks/>
              </p:cNvSpPr>
              <p:nvPr/>
            </p:nvSpPr>
            <p:spPr bwMode="auto">
              <a:xfrm>
                <a:off x="3128" y="280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5" name="Freeform 1995"/>
              <p:cNvSpPr>
                <a:spLocks/>
              </p:cNvSpPr>
              <p:nvPr/>
            </p:nvSpPr>
            <p:spPr bwMode="auto">
              <a:xfrm>
                <a:off x="3146" y="280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6" name="Freeform 1996"/>
              <p:cNvSpPr>
                <a:spLocks/>
              </p:cNvSpPr>
              <p:nvPr/>
            </p:nvSpPr>
            <p:spPr bwMode="auto">
              <a:xfrm>
                <a:off x="3165" y="2807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7" name="Freeform 1997"/>
              <p:cNvSpPr>
                <a:spLocks/>
              </p:cNvSpPr>
              <p:nvPr/>
            </p:nvSpPr>
            <p:spPr bwMode="auto">
              <a:xfrm>
                <a:off x="3181" y="280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8" name="Freeform 1998"/>
              <p:cNvSpPr>
                <a:spLocks/>
              </p:cNvSpPr>
              <p:nvPr/>
            </p:nvSpPr>
            <p:spPr bwMode="auto">
              <a:xfrm>
                <a:off x="3199" y="281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9" name="Freeform 1999"/>
              <p:cNvSpPr>
                <a:spLocks/>
              </p:cNvSpPr>
              <p:nvPr/>
            </p:nvSpPr>
            <p:spPr bwMode="auto">
              <a:xfrm>
                <a:off x="3217" y="2811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0" name="Freeform 2000"/>
              <p:cNvSpPr>
                <a:spLocks/>
              </p:cNvSpPr>
              <p:nvPr/>
            </p:nvSpPr>
            <p:spPr bwMode="auto">
              <a:xfrm>
                <a:off x="3235" y="281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1" name="Freeform 2001"/>
              <p:cNvSpPr>
                <a:spLocks/>
              </p:cNvSpPr>
              <p:nvPr/>
            </p:nvSpPr>
            <p:spPr bwMode="auto">
              <a:xfrm>
                <a:off x="3252" y="2814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2" name="Freeform 2002"/>
              <p:cNvSpPr>
                <a:spLocks/>
              </p:cNvSpPr>
              <p:nvPr/>
            </p:nvSpPr>
            <p:spPr bwMode="auto">
              <a:xfrm>
                <a:off x="3270" y="281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3" name="Freeform 2003"/>
              <p:cNvSpPr>
                <a:spLocks/>
              </p:cNvSpPr>
              <p:nvPr/>
            </p:nvSpPr>
            <p:spPr bwMode="auto">
              <a:xfrm>
                <a:off x="3288" y="281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4" name="Freeform 2004"/>
              <p:cNvSpPr>
                <a:spLocks/>
              </p:cNvSpPr>
              <p:nvPr/>
            </p:nvSpPr>
            <p:spPr bwMode="auto">
              <a:xfrm>
                <a:off x="3306" y="281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5" name="Freeform 2005"/>
              <p:cNvSpPr>
                <a:spLocks/>
              </p:cNvSpPr>
              <p:nvPr/>
            </p:nvSpPr>
            <p:spPr bwMode="auto">
              <a:xfrm>
                <a:off x="3324" y="282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6" name="Freeform 2006"/>
              <p:cNvSpPr>
                <a:spLocks/>
              </p:cNvSpPr>
              <p:nvPr/>
            </p:nvSpPr>
            <p:spPr bwMode="auto">
              <a:xfrm>
                <a:off x="3341" y="2821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7" name="Freeform 2007"/>
              <p:cNvSpPr>
                <a:spLocks/>
              </p:cNvSpPr>
              <p:nvPr/>
            </p:nvSpPr>
            <p:spPr bwMode="auto">
              <a:xfrm>
                <a:off x="3359" y="2823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8" name="Freeform 2008"/>
              <p:cNvSpPr>
                <a:spLocks/>
              </p:cNvSpPr>
              <p:nvPr/>
            </p:nvSpPr>
            <p:spPr bwMode="auto">
              <a:xfrm>
                <a:off x="3377" y="2824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9" name="Freeform 2009"/>
              <p:cNvSpPr>
                <a:spLocks/>
              </p:cNvSpPr>
              <p:nvPr/>
            </p:nvSpPr>
            <p:spPr bwMode="auto">
              <a:xfrm>
                <a:off x="3395" y="282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0" name="Freeform 2010"/>
              <p:cNvSpPr>
                <a:spLocks/>
              </p:cNvSpPr>
              <p:nvPr/>
            </p:nvSpPr>
            <p:spPr bwMode="auto">
              <a:xfrm>
                <a:off x="3413" y="2827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1" name="Freeform 2011"/>
              <p:cNvSpPr>
                <a:spLocks/>
              </p:cNvSpPr>
              <p:nvPr/>
            </p:nvSpPr>
            <p:spPr bwMode="auto">
              <a:xfrm>
                <a:off x="3429" y="2828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2" name="Freeform 2012"/>
              <p:cNvSpPr>
                <a:spLocks/>
              </p:cNvSpPr>
              <p:nvPr/>
            </p:nvSpPr>
            <p:spPr bwMode="auto">
              <a:xfrm>
                <a:off x="3447" y="282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3" name="Freeform 2013"/>
              <p:cNvSpPr>
                <a:spLocks/>
              </p:cNvSpPr>
              <p:nvPr/>
            </p:nvSpPr>
            <p:spPr bwMode="auto">
              <a:xfrm>
                <a:off x="3465" y="283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7" name="Group 2215"/>
            <p:cNvGrpSpPr>
              <a:grpSpLocks/>
            </p:cNvGrpSpPr>
            <p:nvPr/>
          </p:nvGrpSpPr>
          <p:grpSpPr bwMode="auto">
            <a:xfrm>
              <a:off x="3276600" y="4495800"/>
              <a:ext cx="3619500" cy="307975"/>
              <a:chOff x="2064" y="2832"/>
              <a:chExt cx="2280" cy="194"/>
            </a:xfrm>
          </p:grpSpPr>
          <p:sp>
            <p:nvSpPr>
              <p:cNvPr id="1034" name="Freeform 2015"/>
              <p:cNvSpPr>
                <a:spLocks/>
              </p:cNvSpPr>
              <p:nvPr/>
            </p:nvSpPr>
            <p:spPr bwMode="auto">
              <a:xfrm>
                <a:off x="3483" y="283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5" name="Freeform 2016"/>
              <p:cNvSpPr>
                <a:spLocks/>
              </p:cNvSpPr>
              <p:nvPr/>
            </p:nvSpPr>
            <p:spPr bwMode="auto">
              <a:xfrm>
                <a:off x="3501" y="2834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6" name="Freeform 2017"/>
              <p:cNvSpPr>
                <a:spLocks/>
              </p:cNvSpPr>
              <p:nvPr/>
            </p:nvSpPr>
            <p:spPr bwMode="auto">
              <a:xfrm>
                <a:off x="3518" y="2835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7" name="Freeform 2018"/>
              <p:cNvSpPr>
                <a:spLocks/>
              </p:cNvSpPr>
              <p:nvPr/>
            </p:nvSpPr>
            <p:spPr bwMode="auto">
              <a:xfrm>
                <a:off x="3536" y="283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8" name="Freeform 2019"/>
              <p:cNvSpPr>
                <a:spLocks/>
              </p:cNvSpPr>
              <p:nvPr/>
            </p:nvSpPr>
            <p:spPr bwMode="auto">
              <a:xfrm>
                <a:off x="3554" y="283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9" name="Freeform 2020"/>
              <p:cNvSpPr>
                <a:spLocks/>
              </p:cNvSpPr>
              <p:nvPr/>
            </p:nvSpPr>
            <p:spPr bwMode="auto">
              <a:xfrm>
                <a:off x="3572" y="283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0" name="Freeform 2021"/>
              <p:cNvSpPr>
                <a:spLocks/>
              </p:cNvSpPr>
              <p:nvPr/>
            </p:nvSpPr>
            <p:spPr bwMode="auto">
              <a:xfrm>
                <a:off x="3590" y="2841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1" name="Freeform 2022"/>
              <p:cNvSpPr>
                <a:spLocks/>
              </p:cNvSpPr>
              <p:nvPr/>
            </p:nvSpPr>
            <p:spPr bwMode="auto">
              <a:xfrm>
                <a:off x="3607" y="284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2" name="Freeform 2023"/>
              <p:cNvSpPr>
                <a:spLocks/>
              </p:cNvSpPr>
              <p:nvPr/>
            </p:nvSpPr>
            <p:spPr bwMode="auto">
              <a:xfrm>
                <a:off x="3625" y="284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3" name="Freeform 2024"/>
              <p:cNvSpPr>
                <a:spLocks/>
              </p:cNvSpPr>
              <p:nvPr/>
            </p:nvSpPr>
            <p:spPr bwMode="auto">
              <a:xfrm>
                <a:off x="3643" y="284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4" name="Freeform 2025"/>
              <p:cNvSpPr>
                <a:spLocks/>
              </p:cNvSpPr>
              <p:nvPr/>
            </p:nvSpPr>
            <p:spPr bwMode="auto">
              <a:xfrm>
                <a:off x="3661" y="284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5" name="Freeform 2026"/>
              <p:cNvSpPr>
                <a:spLocks/>
              </p:cNvSpPr>
              <p:nvPr/>
            </p:nvSpPr>
            <p:spPr bwMode="auto">
              <a:xfrm>
                <a:off x="3679" y="284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6" name="Freeform 2027"/>
              <p:cNvSpPr>
                <a:spLocks/>
              </p:cNvSpPr>
              <p:nvPr/>
            </p:nvSpPr>
            <p:spPr bwMode="auto">
              <a:xfrm>
                <a:off x="3696" y="284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7" name="Freeform 2028"/>
              <p:cNvSpPr>
                <a:spLocks/>
              </p:cNvSpPr>
              <p:nvPr/>
            </p:nvSpPr>
            <p:spPr bwMode="auto">
              <a:xfrm>
                <a:off x="3714" y="285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8" name="Freeform 2029"/>
              <p:cNvSpPr>
                <a:spLocks/>
              </p:cNvSpPr>
              <p:nvPr/>
            </p:nvSpPr>
            <p:spPr bwMode="auto">
              <a:xfrm>
                <a:off x="3732" y="2852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9" name="Freeform 2030"/>
              <p:cNvSpPr>
                <a:spLocks/>
              </p:cNvSpPr>
              <p:nvPr/>
            </p:nvSpPr>
            <p:spPr bwMode="auto">
              <a:xfrm>
                <a:off x="3750" y="285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0" name="Freeform 2031"/>
              <p:cNvSpPr>
                <a:spLocks/>
              </p:cNvSpPr>
              <p:nvPr/>
            </p:nvSpPr>
            <p:spPr bwMode="auto">
              <a:xfrm>
                <a:off x="3766" y="2854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1" name="Freeform 2032"/>
              <p:cNvSpPr>
                <a:spLocks/>
              </p:cNvSpPr>
              <p:nvPr/>
            </p:nvSpPr>
            <p:spPr bwMode="auto">
              <a:xfrm>
                <a:off x="3784" y="2856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2" name="Freeform 2033"/>
              <p:cNvSpPr>
                <a:spLocks/>
              </p:cNvSpPr>
              <p:nvPr/>
            </p:nvSpPr>
            <p:spPr bwMode="auto">
              <a:xfrm>
                <a:off x="3802" y="285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3" name="Freeform 2034"/>
              <p:cNvSpPr>
                <a:spLocks/>
              </p:cNvSpPr>
              <p:nvPr/>
            </p:nvSpPr>
            <p:spPr bwMode="auto">
              <a:xfrm>
                <a:off x="3820" y="285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4" name="Freeform 2035"/>
              <p:cNvSpPr>
                <a:spLocks/>
              </p:cNvSpPr>
              <p:nvPr/>
            </p:nvSpPr>
            <p:spPr bwMode="auto">
              <a:xfrm>
                <a:off x="3838" y="285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5" name="Freeform 2036"/>
              <p:cNvSpPr>
                <a:spLocks/>
              </p:cNvSpPr>
              <p:nvPr/>
            </p:nvSpPr>
            <p:spPr bwMode="auto">
              <a:xfrm>
                <a:off x="3855" y="2860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6" name="Freeform 2037"/>
              <p:cNvSpPr>
                <a:spLocks/>
              </p:cNvSpPr>
              <p:nvPr/>
            </p:nvSpPr>
            <p:spPr bwMode="auto">
              <a:xfrm>
                <a:off x="3873" y="286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7" name="Freeform 2038"/>
              <p:cNvSpPr>
                <a:spLocks/>
              </p:cNvSpPr>
              <p:nvPr/>
            </p:nvSpPr>
            <p:spPr bwMode="auto">
              <a:xfrm>
                <a:off x="3891" y="286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8" name="Freeform 2039"/>
              <p:cNvSpPr>
                <a:spLocks/>
              </p:cNvSpPr>
              <p:nvPr/>
            </p:nvSpPr>
            <p:spPr bwMode="auto">
              <a:xfrm>
                <a:off x="3909" y="286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9" name="Freeform 2040"/>
              <p:cNvSpPr>
                <a:spLocks/>
              </p:cNvSpPr>
              <p:nvPr/>
            </p:nvSpPr>
            <p:spPr bwMode="auto">
              <a:xfrm>
                <a:off x="3927" y="2865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0" name="Freeform 2041"/>
              <p:cNvSpPr>
                <a:spLocks/>
              </p:cNvSpPr>
              <p:nvPr/>
            </p:nvSpPr>
            <p:spPr bwMode="auto">
              <a:xfrm>
                <a:off x="3944" y="286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1" name="Freeform 2042"/>
              <p:cNvSpPr>
                <a:spLocks/>
              </p:cNvSpPr>
              <p:nvPr/>
            </p:nvSpPr>
            <p:spPr bwMode="auto">
              <a:xfrm>
                <a:off x="3962" y="286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2" name="Freeform 2043"/>
              <p:cNvSpPr>
                <a:spLocks/>
              </p:cNvSpPr>
              <p:nvPr/>
            </p:nvSpPr>
            <p:spPr bwMode="auto">
              <a:xfrm>
                <a:off x="3980" y="287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3" name="Freeform 2044"/>
              <p:cNvSpPr>
                <a:spLocks/>
              </p:cNvSpPr>
              <p:nvPr/>
            </p:nvSpPr>
            <p:spPr bwMode="auto">
              <a:xfrm>
                <a:off x="3998" y="287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4" name="Freeform 2045"/>
              <p:cNvSpPr>
                <a:spLocks/>
              </p:cNvSpPr>
              <p:nvPr/>
            </p:nvSpPr>
            <p:spPr bwMode="auto">
              <a:xfrm>
                <a:off x="4016" y="2872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5" name="Freeform 2046"/>
              <p:cNvSpPr>
                <a:spLocks/>
              </p:cNvSpPr>
              <p:nvPr/>
            </p:nvSpPr>
            <p:spPr bwMode="auto">
              <a:xfrm>
                <a:off x="4032" y="2874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6" name="Freeform 2047"/>
              <p:cNvSpPr>
                <a:spLocks/>
              </p:cNvSpPr>
              <p:nvPr/>
            </p:nvSpPr>
            <p:spPr bwMode="auto">
              <a:xfrm>
                <a:off x="4050" y="2875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7" name="Freeform 2048"/>
              <p:cNvSpPr>
                <a:spLocks/>
              </p:cNvSpPr>
              <p:nvPr/>
            </p:nvSpPr>
            <p:spPr bwMode="auto">
              <a:xfrm>
                <a:off x="4068" y="287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8" name="Freeform 2049"/>
              <p:cNvSpPr>
                <a:spLocks/>
              </p:cNvSpPr>
              <p:nvPr/>
            </p:nvSpPr>
            <p:spPr bwMode="auto">
              <a:xfrm>
                <a:off x="4086" y="287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9" name="Freeform 2050"/>
              <p:cNvSpPr>
                <a:spLocks/>
              </p:cNvSpPr>
              <p:nvPr/>
            </p:nvSpPr>
            <p:spPr bwMode="auto">
              <a:xfrm>
                <a:off x="4104" y="287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0" name="Freeform 2051"/>
              <p:cNvSpPr>
                <a:spLocks/>
              </p:cNvSpPr>
              <p:nvPr/>
            </p:nvSpPr>
            <p:spPr bwMode="auto">
              <a:xfrm>
                <a:off x="4121" y="288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1" name="Freeform 2052"/>
              <p:cNvSpPr>
                <a:spLocks/>
              </p:cNvSpPr>
              <p:nvPr/>
            </p:nvSpPr>
            <p:spPr bwMode="auto">
              <a:xfrm>
                <a:off x="4139" y="288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2" name="Freeform 2053"/>
              <p:cNvSpPr>
                <a:spLocks/>
              </p:cNvSpPr>
              <p:nvPr/>
            </p:nvSpPr>
            <p:spPr bwMode="auto">
              <a:xfrm>
                <a:off x="4157" y="288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3" name="Freeform 2054"/>
              <p:cNvSpPr>
                <a:spLocks/>
              </p:cNvSpPr>
              <p:nvPr/>
            </p:nvSpPr>
            <p:spPr bwMode="auto">
              <a:xfrm>
                <a:off x="4175" y="288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4" name="Freeform 2055"/>
              <p:cNvSpPr>
                <a:spLocks/>
              </p:cNvSpPr>
              <p:nvPr/>
            </p:nvSpPr>
            <p:spPr bwMode="auto">
              <a:xfrm>
                <a:off x="4193" y="288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5" name="Freeform 2056"/>
              <p:cNvSpPr>
                <a:spLocks/>
              </p:cNvSpPr>
              <p:nvPr/>
            </p:nvSpPr>
            <p:spPr bwMode="auto">
              <a:xfrm>
                <a:off x="4210" y="288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6" name="Freeform 2057"/>
              <p:cNvSpPr>
                <a:spLocks/>
              </p:cNvSpPr>
              <p:nvPr/>
            </p:nvSpPr>
            <p:spPr bwMode="auto">
              <a:xfrm>
                <a:off x="4228" y="2889"/>
                <a:ext cx="10" cy="10"/>
              </a:xfrm>
              <a:custGeom>
                <a:avLst/>
                <a:gdLst>
                  <a:gd name="T0" fmla="*/ 0 w 7"/>
                  <a:gd name="T1" fmla="*/ 4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7" name="Freeform 2058"/>
              <p:cNvSpPr>
                <a:spLocks/>
              </p:cNvSpPr>
              <p:nvPr/>
            </p:nvSpPr>
            <p:spPr bwMode="auto">
              <a:xfrm>
                <a:off x="4246" y="289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8" name="Freeform 2059"/>
              <p:cNvSpPr>
                <a:spLocks/>
              </p:cNvSpPr>
              <p:nvPr/>
            </p:nvSpPr>
            <p:spPr bwMode="auto">
              <a:xfrm>
                <a:off x="4264" y="289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9" name="Freeform 2060"/>
              <p:cNvSpPr>
                <a:spLocks/>
              </p:cNvSpPr>
              <p:nvPr/>
            </p:nvSpPr>
            <p:spPr bwMode="auto">
              <a:xfrm>
                <a:off x="4281" y="2893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0" name="Freeform 2061"/>
              <p:cNvSpPr>
                <a:spLocks/>
              </p:cNvSpPr>
              <p:nvPr/>
            </p:nvSpPr>
            <p:spPr bwMode="auto">
              <a:xfrm>
                <a:off x="4299" y="2895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1" name="Freeform 2062"/>
              <p:cNvSpPr>
                <a:spLocks/>
              </p:cNvSpPr>
              <p:nvPr/>
            </p:nvSpPr>
            <p:spPr bwMode="auto">
              <a:xfrm>
                <a:off x="4317" y="2896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2" name="Freeform 2063"/>
              <p:cNvSpPr>
                <a:spLocks/>
              </p:cNvSpPr>
              <p:nvPr/>
            </p:nvSpPr>
            <p:spPr bwMode="auto">
              <a:xfrm>
                <a:off x="4335" y="289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3" name="Freeform 2064"/>
              <p:cNvSpPr>
                <a:spLocks/>
              </p:cNvSpPr>
              <p:nvPr/>
            </p:nvSpPr>
            <p:spPr bwMode="auto">
              <a:xfrm>
                <a:off x="2073" y="284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4" name="Freeform 2065"/>
              <p:cNvSpPr>
                <a:spLocks/>
              </p:cNvSpPr>
              <p:nvPr/>
            </p:nvSpPr>
            <p:spPr bwMode="auto">
              <a:xfrm>
                <a:off x="2090" y="2845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5" name="Freeform 2066"/>
              <p:cNvSpPr>
                <a:spLocks/>
              </p:cNvSpPr>
              <p:nvPr/>
            </p:nvSpPr>
            <p:spPr bwMode="auto">
              <a:xfrm>
                <a:off x="2108" y="284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6" name="Freeform 2067"/>
              <p:cNvSpPr>
                <a:spLocks/>
              </p:cNvSpPr>
              <p:nvPr/>
            </p:nvSpPr>
            <p:spPr bwMode="auto">
              <a:xfrm>
                <a:off x="2126" y="284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7" name="Freeform 2068"/>
              <p:cNvSpPr>
                <a:spLocks/>
              </p:cNvSpPr>
              <p:nvPr/>
            </p:nvSpPr>
            <p:spPr bwMode="auto">
              <a:xfrm>
                <a:off x="2144" y="2847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8" name="Freeform 2069"/>
              <p:cNvSpPr>
                <a:spLocks/>
              </p:cNvSpPr>
              <p:nvPr/>
            </p:nvSpPr>
            <p:spPr bwMode="auto">
              <a:xfrm>
                <a:off x="2162" y="284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9" name="Freeform 2070"/>
              <p:cNvSpPr>
                <a:spLocks/>
              </p:cNvSpPr>
              <p:nvPr/>
            </p:nvSpPr>
            <p:spPr bwMode="auto">
              <a:xfrm>
                <a:off x="2179" y="2850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0" name="Freeform 2071"/>
              <p:cNvSpPr>
                <a:spLocks/>
              </p:cNvSpPr>
              <p:nvPr/>
            </p:nvSpPr>
            <p:spPr bwMode="auto">
              <a:xfrm>
                <a:off x="2197" y="285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1" name="Freeform 2072"/>
              <p:cNvSpPr>
                <a:spLocks/>
              </p:cNvSpPr>
              <p:nvPr/>
            </p:nvSpPr>
            <p:spPr bwMode="auto">
              <a:xfrm>
                <a:off x="2215" y="285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2" name="Freeform 2073"/>
              <p:cNvSpPr>
                <a:spLocks/>
              </p:cNvSpPr>
              <p:nvPr/>
            </p:nvSpPr>
            <p:spPr bwMode="auto">
              <a:xfrm>
                <a:off x="2233" y="285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3" name="Freeform 2074"/>
              <p:cNvSpPr>
                <a:spLocks/>
              </p:cNvSpPr>
              <p:nvPr/>
            </p:nvSpPr>
            <p:spPr bwMode="auto">
              <a:xfrm>
                <a:off x="2251" y="285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4" name="Freeform 2075"/>
              <p:cNvSpPr>
                <a:spLocks/>
              </p:cNvSpPr>
              <p:nvPr/>
            </p:nvSpPr>
            <p:spPr bwMode="auto">
              <a:xfrm>
                <a:off x="2268" y="285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5" name="Freeform 2076"/>
              <p:cNvSpPr>
                <a:spLocks/>
              </p:cNvSpPr>
              <p:nvPr/>
            </p:nvSpPr>
            <p:spPr bwMode="auto">
              <a:xfrm>
                <a:off x="2286" y="285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6" name="Freeform 2077"/>
              <p:cNvSpPr>
                <a:spLocks/>
              </p:cNvSpPr>
              <p:nvPr/>
            </p:nvSpPr>
            <p:spPr bwMode="auto">
              <a:xfrm>
                <a:off x="2304" y="286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7" name="Freeform 2078"/>
              <p:cNvSpPr>
                <a:spLocks/>
              </p:cNvSpPr>
              <p:nvPr/>
            </p:nvSpPr>
            <p:spPr bwMode="auto">
              <a:xfrm>
                <a:off x="2322" y="286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8" name="Freeform 2079"/>
              <p:cNvSpPr>
                <a:spLocks/>
              </p:cNvSpPr>
              <p:nvPr/>
            </p:nvSpPr>
            <p:spPr bwMode="auto">
              <a:xfrm>
                <a:off x="2338" y="2863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9" name="Freeform 2080"/>
              <p:cNvSpPr>
                <a:spLocks/>
              </p:cNvSpPr>
              <p:nvPr/>
            </p:nvSpPr>
            <p:spPr bwMode="auto">
              <a:xfrm>
                <a:off x="2356" y="286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0" name="Freeform 2081"/>
              <p:cNvSpPr>
                <a:spLocks/>
              </p:cNvSpPr>
              <p:nvPr/>
            </p:nvSpPr>
            <p:spPr bwMode="auto">
              <a:xfrm>
                <a:off x="2374" y="2865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1" name="Freeform 2082"/>
              <p:cNvSpPr>
                <a:spLocks/>
              </p:cNvSpPr>
              <p:nvPr/>
            </p:nvSpPr>
            <p:spPr bwMode="auto">
              <a:xfrm>
                <a:off x="2392" y="286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2" name="Freeform 2083"/>
              <p:cNvSpPr>
                <a:spLocks/>
              </p:cNvSpPr>
              <p:nvPr/>
            </p:nvSpPr>
            <p:spPr bwMode="auto">
              <a:xfrm>
                <a:off x="2410" y="286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3" name="Freeform 2084"/>
              <p:cNvSpPr>
                <a:spLocks/>
              </p:cNvSpPr>
              <p:nvPr/>
            </p:nvSpPr>
            <p:spPr bwMode="auto">
              <a:xfrm>
                <a:off x="2427" y="2870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4" name="Freeform 2085"/>
              <p:cNvSpPr>
                <a:spLocks/>
              </p:cNvSpPr>
              <p:nvPr/>
            </p:nvSpPr>
            <p:spPr bwMode="auto">
              <a:xfrm>
                <a:off x="2445" y="287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5" name="Freeform 2086"/>
              <p:cNvSpPr>
                <a:spLocks/>
              </p:cNvSpPr>
              <p:nvPr/>
            </p:nvSpPr>
            <p:spPr bwMode="auto">
              <a:xfrm>
                <a:off x="2463" y="2872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6" name="Freeform 2087"/>
              <p:cNvSpPr>
                <a:spLocks/>
              </p:cNvSpPr>
              <p:nvPr/>
            </p:nvSpPr>
            <p:spPr bwMode="auto">
              <a:xfrm>
                <a:off x="2481" y="287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7" name="Freeform 2088"/>
              <p:cNvSpPr>
                <a:spLocks/>
              </p:cNvSpPr>
              <p:nvPr/>
            </p:nvSpPr>
            <p:spPr bwMode="auto">
              <a:xfrm>
                <a:off x="2499" y="287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8" name="Freeform 2089"/>
              <p:cNvSpPr>
                <a:spLocks/>
              </p:cNvSpPr>
              <p:nvPr/>
            </p:nvSpPr>
            <p:spPr bwMode="auto">
              <a:xfrm>
                <a:off x="2516" y="287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9" name="Freeform 2090"/>
              <p:cNvSpPr>
                <a:spLocks/>
              </p:cNvSpPr>
              <p:nvPr/>
            </p:nvSpPr>
            <p:spPr bwMode="auto">
              <a:xfrm>
                <a:off x="2534" y="287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0" name="Freeform 2091"/>
              <p:cNvSpPr>
                <a:spLocks/>
              </p:cNvSpPr>
              <p:nvPr/>
            </p:nvSpPr>
            <p:spPr bwMode="auto">
              <a:xfrm>
                <a:off x="2552" y="2879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1" name="Freeform 2092"/>
              <p:cNvSpPr>
                <a:spLocks/>
              </p:cNvSpPr>
              <p:nvPr/>
            </p:nvSpPr>
            <p:spPr bwMode="auto">
              <a:xfrm>
                <a:off x="2570" y="2881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2" name="Freeform 2093"/>
              <p:cNvSpPr>
                <a:spLocks/>
              </p:cNvSpPr>
              <p:nvPr/>
            </p:nvSpPr>
            <p:spPr bwMode="auto">
              <a:xfrm>
                <a:off x="2588" y="288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3" name="Freeform 2094"/>
              <p:cNvSpPr>
                <a:spLocks/>
              </p:cNvSpPr>
              <p:nvPr/>
            </p:nvSpPr>
            <p:spPr bwMode="auto">
              <a:xfrm>
                <a:off x="2604" y="2884"/>
                <a:ext cx="12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4" name="Freeform 2095"/>
              <p:cNvSpPr>
                <a:spLocks/>
              </p:cNvSpPr>
              <p:nvPr/>
            </p:nvSpPr>
            <p:spPr bwMode="auto">
              <a:xfrm>
                <a:off x="2622" y="2885"/>
                <a:ext cx="12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5" name="Freeform 2096"/>
              <p:cNvSpPr>
                <a:spLocks/>
              </p:cNvSpPr>
              <p:nvPr/>
            </p:nvSpPr>
            <p:spPr bwMode="auto">
              <a:xfrm>
                <a:off x="2640" y="288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6" name="Freeform 2097"/>
              <p:cNvSpPr>
                <a:spLocks/>
              </p:cNvSpPr>
              <p:nvPr/>
            </p:nvSpPr>
            <p:spPr bwMode="auto">
              <a:xfrm>
                <a:off x="2658" y="288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7" name="Freeform 2098"/>
              <p:cNvSpPr>
                <a:spLocks/>
              </p:cNvSpPr>
              <p:nvPr/>
            </p:nvSpPr>
            <p:spPr bwMode="auto">
              <a:xfrm>
                <a:off x="2677" y="2889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8" name="Freeform 2099"/>
              <p:cNvSpPr>
                <a:spLocks/>
              </p:cNvSpPr>
              <p:nvPr/>
            </p:nvSpPr>
            <p:spPr bwMode="auto">
              <a:xfrm>
                <a:off x="2693" y="289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9" name="Freeform 2100"/>
              <p:cNvSpPr>
                <a:spLocks/>
              </p:cNvSpPr>
              <p:nvPr/>
            </p:nvSpPr>
            <p:spPr bwMode="auto">
              <a:xfrm>
                <a:off x="2711" y="289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0" name="Freeform 2101"/>
              <p:cNvSpPr>
                <a:spLocks/>
              </p:cNvSpPr>
              <p:nvPr/>
            </p:nvSpPr>
            <p:spPr bwMode="auto">
              <a:xfrm>
                <a:off x="2729" y="289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1" name="Freeform 2102"/>
              <p:cNvSpPr>
                <a:spLocks/>
              </p:cNvSpPr>
              <p:nvPr/>
            </p:nvSpPr>
            <p:spPr bwMode="auto">
              <a:xfrm>
                <a:off x="2747" y="289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2" name="Freeform 2103"/>
              <p:cNvSpPr>
                <a:spLocks/>
              </p:cNvSpPr>
              <p:nvPr/>
            </p:nvSpPr>
            <p:spPr bwMode="auto">
              <a:xfrm>
                <a:off x="2765" y="289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3" name="Freeform 2104"/>
              <p:cNvSpPr>
                <a:spLocks/>
              </p:cNvSpPr>
              <p:nvPr/>
            </p:nvSpPr>
            <p:spPr bwMode="auto">
              <a:xfrm>
                <a:off x="2782" y="289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4" name="Freeform 2105"/>
              <p:cNvSpPr>
                <a:spLocks/>
              </p:cNvSpPr>
              <p:nvPr/>
            </p:nvSpPr>
            <p:spPr bwMode="auto">
              <a:xfrm>
                <a:off x="2800" y="289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5" name="Freeform 2106"/>
              <p:cNvSpPr>
                <a:spLocks/>
              </p:cNvSpPr>
              <p:nvPr/>
            </p:nvSpPr>
            <p:spPr bwMode="auto">
              <a:xfrm>
                <a:off x="2818" y="290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6" name="Freeform 2107"/>
              <p:cNvSpPr>
                <a:spLocks/>
              </p:cNvSpPr>
              <p:nvPr/>
            </p:nvSpPr>
            <p:spPr bwMode="auto">
              <a:xfrm>
                <a:off x="2836" y="290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7" name="Freeform 2108"/>
              <p:cNvSpPr>
                <a:spLocks/>
              </p:cNvSpPr>
              <p:nvPr/>
            </p:nvSpPr>
            <p:spPr bwMode="auto">
              <a:xfrm>
                <a:off x="2853" y="2903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8" name="Freeform 2109"/>
              <p:cNvSpPr>
                <a:spLocks/>
              </p:cNvSpPr>
              <p:nvPr/>
            </p:nvSpPr>
            <p:spPr bwMode="auto">
              <a:xfrm>
                <a:off x="2871" y="290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9" name="Freeform 2110"/>
              <p:cNvSpPr>
                <a:spLocks/>
              </p:cNvSpPr>
              <p:nvPr/>
            </p:nvSpPr>
            <p:spPr bwMode="auto">
              <a:xfrm>
                <a:off x="2889" y="2906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0" name="Freeform 2111"/>
              <p:cNvSpPr>
                <a:spLocks/>
              </p:cNvSpPr>
              <p:nvPr/>
            </p:nvSpPr>
            <p:spPr bwMode="auto">
              <a:xfrm>
                <a:off x="2907" y="290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1" name="Freeform 2112"/>
              <p:cNvSpPr>
                <a:spLocks/>
              </p:cNvSpPr>
              <p:nvPr/>
            </p:nvSpPr>
            <p:spPr bwMode="auto">
              <a:xfrm>
                <a:off x="2925" y="290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2" name="Freeform 2113"/>
              <p:cNvSpPr>
                <a:spLocks/>
              </p:cNvSpPr>
              <p:nvPr/>
            </p:nvSpPr>
            <p:spPr bwMode="auto">
              <a:xfrm>
                <a:off x="2941" y="2910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3" name="Freeform 2114"/>
              <p:cNvSpPr>
                <a:spLocks/>
              </p:cNvSpPr>
              <p:nvPr/>
            </p:nvSpPr>
            <p:spPr bwMode="auto">
              <a:xfrm>
                <a:off x="2959" y="291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4" name="Freeform 2115"/>
              <p:cNvSpPr>
                <a:spLocks/>
              </p:cNvSpPr>
              <p:nvPr/>
            </p:nvSpPr>
            <p:spPr bwMode="auto">
              <a:xfrm>
                <a:off x="2977" y="291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5" name="Freeform 2116"/>
              <p:cNvSpPr>
                <a:spLocks/>
              </p:cNvSpPr>
              <p:nvPr/>
            </p:nvSpPr>
            <p:spPr bwMode="auto">
              <a:xfrm>
                <a:off x="2995" y="291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6" name="Freeform 2117"/>
              <p:cNvSpPr>
                <a:spLocks/>
              </p:cNvSpPr>
              <p:nvPr/>
            </p:nvSpPr>
            <p:spPr bwMode="auto">
              <a:xfrm>
                <a:off x="3013" y="291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7" name="Freeform 2118"/>
              <p:cNvSpPr>
                <a:spLocks/>
              </p:cNvSpPr>
              <p:nvPr/>
            </p:nvSpPr>
            <p:spPr bwMode="auto">
              <a:xfrm>
                <a:off x="3030" y="2917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8" name="Freeform 2119"/>
              <p:cNvSpPr>
                <a:spLocks/>
              </p:cNvSpPr>
              <p:nvPr/>
            </p:nvSpPr>
            <p:spPr bwMode="auto">
              <a:xfrm>
                <a:off x="3048" y="291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9" name="Freeform 2120"/>
              <p:cNvSpPr>
                <a:spLocks/>
              </p:cNvSpPr>
              <p:nvPr/>
            </p:nvSpPr>
            <p:spPr bwMode="auto">
              <a:xfrm>
                <a:off x="3066" y="292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0" name="Freeform 2121"/>
              <p:cNvSpPr>
                <a:spLocks/>
              </p:cNvSpPr>
              <p:nvPr/>
            </p:nvSpPr>
            <p:spPr bwMode="auto">
              <a:xfrm>
                <a:off x="3084" y="292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1" name="Freeform 2122"/>
              <p:cNvSpPr>
                <a:spLocks/>
              </p:cNvSpPr>
              <p:nvPr/>
            </p:nvSpPr>
            <p:spPr bwMode="auto">
              <a:xfrm>
                <a:off x="3102" y="292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2" name="Freeform 2123"/>
              <p:cNvSpPr>
                <a:spLocks/>
              </p:cNvSpPr>
              <p:nvPr/>
            </p:nvSpPr>
            <p:spPr bwMode="auto">
              <a:xfrm>
                <a:off x="3119" y="2922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3" name="Freeform 2124"/>
              <p:cNvSpPr>
                <a:spLocks/>
              </p:cNvSpPr>
              <p:nvPr/>
            </p:nvSpPr>
            <p:spPr bwMode="auto">
              <a:xfrm>
                <a:off x="3137" y="292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4" name="Freeform 2125"/>
              <p:cNvSpPr>
                <a:spLocks/>
              </p:cNvSpPr>
              <p:nvPr/>
            </p:nvSpPr>
            <p:spPr bwMode="auto">
              <a:xfrm>
                <a:off x="3155" y="292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5" name="Freeform 2126"/>
              <p:cNvSpPr>
                <a:spLocks/>
              </p:cNvSpPr>
              <p:nvPr/>
            </p:nvSpPr>
            <p:spPr bwMode="auto">
              <a:xfrm>
                <a:off x="3173" y="2926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6" name="Freeform 2127"/>
              <p:cNvSpPr>
                <a:spLocks/>
              </p:cNvSpPr>
              <p:nvPr/>
            </p:nvSpPr>
            <p:spPr bwMode="auto">
              <a:xfrm>
                <a:off x="3191" y="292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7" name="Freeform 2128"/>
              <p:cNvSpPr>
                <a:spLocks/>
              </p:cNvSpPr>
              <p:nvPr/>
            </p:nvSpPr>
            <p:spPr bwMode="auto">
              <a:xfrm>
                <a:off x="3207" y="2929"/>
                <a:ext cx="12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8" name="Freeform 2129"/>
              <p:cNvSpPr>
                <a:spLocks/>
              </p:cNvSpPr>
              <p:nvPr/>
            </p:nvSpPr>
            <p:spPr bwMode="auto">
              <a:xfrm>
                <a:off x="3226" y="293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9" name="Freeform 2130"/>
              <p:cNvSpPr>
                <a:spLocks/>
              </p:cNvSpPr>
              <p:nvPr/>
            </p:nvSpPr>
            <p:spPr bwMode="auto">
              <a:xfrm>
                <a:off x="3244" y="293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0" name="Freeform 2131"/>
              <p:cNvSpPr>
                <a:spLocks/>
              </p:cNvSpPr>
              <p:nvPr/>
            </p:nvSpPr>
            <p:spPr bwMode="auto">
              <a:xfrm>
                <a:off x="3262" y="293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1" name="Freeform 2132"/>
              <p:cNvSpPr>
                <a:spLocks/>
              </p:cNvSpPr>
              <p:nvPr/>
            </p:nvSpPr>
            <p:spPr bwMode="auto">
              <a:xfrm>
                <a:off x="3280" y="2935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2" name="Freeform 2133"/>
              <p:cNvSpPr>
                <a:spLocks/>
              </p:cNvSpPr>
              <p:nvPr/>
            </p:nvSpPr>
            <p:spPr bwMode="auto">
              <a:xfrm>
                <a:off x="3296" y="293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3" name="Freeform 2134"/>
              <p:cNvSpPr>
                <a:spLocks/>
              </p:cNvSpPr>
              <p:nvPr/>
            </p:nvSpPr>
            <p:spPr bwMode="auto">
              <a:xfrm>
                <a:off x="3314" y="293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4" name="Freeform 2135"/>
              <p:cNvSpPr>
                <a:spLocks/>
              </p:cNvSpPr>
              <p:nvPr/>
            </p:nvSpPr>
            <p:spPr bwMode="auto">
              <a:xfrm>
                <a:off x="3332" y="293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5" name="Freeform 2136"/>
              <p:cNvSpPr>
                <a:spLocks/>
              </p:cNvSpPr>
              <p:nvPr/>
            </p:nvSpPr>
            <p:spPr bwMode="auto">
              <a:xfrm>
                <a:off x="3350" y="294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6" name="Freeform 2137"/>
              <p:cNvSpPr>
                <a:spLocks/>
              </p:cNvSpPr>
              <p:nvPr/>
            </p:nvSpPr>
            <p:spPr bwMode="auto">
              <a:xfrm>
                <a:off x="3367" y="2942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7" name="Freeform 2138"/>
              <p:cNvSpPr>
                <a:spLocks/>
              </p:cNvSpPr>
              <p:nvPr/>
            </p:nvSpPr>
            <p:spPr bwMode="auto">
              <a:xfrm>
                <a:off x="3385" y="294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8" name="Freeform 2139"/>
              <p:cNvSpPr>
                <a:spLocks/>
              </p:cNvSpPr>
              <p:nvPr/>
            </p:nvSpPr>
            <p:spPr bwMode="auto">
              <a:xfrm>
                <a:off x="3403" y="2944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9" name="Freeform 2140"/>
              <p:cNvSpPr>
                <a:spLocks/>
              </p:cNvSpPr>
              <p:nvPr/>
            </p:nvSpPr>
            <p:spPr bwMode="auto">
              <a:xfrm>
                <a:off x="3421" y="294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0" name="Freeform 2141"/>
              <p:cNvSpPr>
                <a:spLocks/>
              </p:cNvSpPr>
              <p:nvPr/>
            </p:nvSpPr>
            <p:spPr bwMode="auto">
              <a:xfrm>
                <a:off x="3439" y="294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1" name="Freeform 2142"/>
              <p:cNvSpPr>
                <a:spLocks/>
              </p:cNvSpPr>
              <p:nvPr/>
            </p:nvSpPr>
            <p:spPr bwMode="auto">
              <a:xfrm>
                <a:off x="3456" y="2949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2" name="Freeform 2143"/>
              <p:cNvSpPr>
                <a:spLocks/>
              </p:cNvSpPr>
              <p:nvPr/>
            </p:nvSpPr>
            <p:spPr bwMode="auto">
              <a:xfrm>
                <a:off x="3474" y="295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3" name="Freeform 2144"/>
              <p:cNvSpPr>
                <a:spLocks/>
              </p:cNvSpPr>
              <p:nvPr/>
            </p:nvSpPr>
            <p:spPr bwMode="auto">
              <a:xfrm>
                <a:off x="3492" y="2951"/>
                <a:ext cx="9" cy="10"/>
              </a:xfrm>
              <a:custGeom>
                <a:avLst/>
                <a:gdLst>
                  <a:gd name="T0" fmla="*/ 0 w 7"/>
                  <a:gd name="T1" fmla="*/ 4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4" name="Freeform 2145"/>
              <p:cNvSpPr>
                <a:spLocks/>
              </p:cNvSpPr>
              <p:nvPr/>
            </p:nvSpPr>
            <p:spPr bwMode="auto">
              <a:xfrm>
                <a:off x="3510" y="295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5" name="Freeform 2146"/>
              <p:cNvSpPr>
                <a:spLocks/>
              </p:cNvSpPr>
              <p:nvPr/>
            </p:nvSpPr>
            <p:spPr bwMode="auto">
              <a:xfrm>
                <a:off x="3528" y="2954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6" name="Freeform 2147"/>
              <p:cNvSpPr>
                <a:spLocks/>
              </p:cNvSpPr>
              <p:nvPr/>
            </p:nvSpPr>
            <p:spPr bwMode="auto">
              <a:xfrm>
                <a:off x="3544" y="2956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7" name="Freeform 2148"/>
              <p:cNvSpPr>
                <a:spLocks/>
              </p:cNvSpPr>
              <p:nvPr/>
            </p:nvSpPr>
            <p:spPr bwMode="auto">
              <a:xfrm>
                <a:off x="3562" y="2957"/>
                <a:ext cx="12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8" name="Freeform 2149"/>
              <p:cNvSpPr>
                <a:spLocks/>
              </p:cNvSpPr>
              <p:nvPr/>
            </p:nvSpPr>
            <p:spPr bwMode="auto">
              <a:xfrm>
                <a:off x="3580" y="295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9" name="Freeform 2150"/>
              <p:cNvSpPr>
                <a:spLocks/>
              </p:cNvSpPr>
              <p:nvPr/>
            </p:nvSpPr>
            <p:spPr bwMode="auto">
              <a:xfrm>
                <a:off x="3598" y="296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0" name="Freeform 2151"/>
              <p:cNvSpPr>
                <a:spLocks/>
              </p:cNvSpPr>
              <p:nvPr/>
            </p:nvSpPr>
            <p:spPr bwMode="auto">
              <a:xfrm>
                <a:off x="3616" y="296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1" name="Freeform 2152"/>
              <p:cNvSpPr>
                <a:spLocks/>
              </p:cNvSpPr>
              <p:nvPr/>
            </p:nvSpPr>
            <p:spPr bwMode="auto">
              <a:xfrm>
                <a:off x="3633" y="2963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2" name="Freeform 2153"/>
              <p:cNvSpPr>
                <a:spLocks/>
              </p:cNvSpPr>
              <p:nvPr/>
            </p:nvSpPr>
            <p:spPr bwMode="auto">
              <a:xfrm>
                <a:off x="3651" y="296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3" name="Freeform 2154"/>
              <p:cNvSpPr>
                <a:spLocks/>
              </p:cNvSpPr>
              <p:nvPr/>
            </p:nvSpPr>
            <p:spPr bwMode="auto">
              <a:xfrm>
                <a:off x="3669" y="296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4" name="Freeform 2155"/>
              <p:cNvSpPr>
                <a:spLocks/>
              </p:cNvSpPr>
              <p:nvPr/>
            </p:nvSpPr>
            <p:spPr bwMode="auto">
              <a:xfrm>
                <a:off x="3687" y="296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5" name="Freeform 2156"/>
              <p:cNvSpPr>
                <a:spLocks/>
              </p:cNvSpPr>
              <p:nvPr/>
            </p:nvSpPr>
            <p:spPr bwMode="auto">
              <a:xfrm>
                <a:off x="3705" y="296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6" name="Freeform 2157"/>
              <p:cNvSpPr>
                <a:spLocks/>
              </p:cNvSpPr>
              <p:nvPr/>
            </p:nvSpPr>
            <p:spPr bwMode="auto">
              <a:xfrm>
                <a:off x="3722" y="296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7" name="Freeform 2158"/>
              <p:cNvSpPr>
                <a:spLocks/>
              </p:cNvSpPr>
              <p:nvPr/>
            </p:nvSpPr>
            <p:spPr bwMode="auto">
              <a:xfrm>
                <a:off x="3740" y="297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8" name="Freeform 2159"/>
              <p:cNvSpPr>
                <a:spLocks/>
              </p:cNvSpPr>
              <p:nvPr/>
            </p:nvSpPr>
            <p:spPr bwMode="auto">
              <a:xfrm>
                <a:off x="3758" y="297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9" name="Freeform 2160"/>
              <p:cNvSpPr>
                <a:spLocks/>
              </p:cNvSpPr>
              <p:nvPr/>
            </p:nvSpPr>
            <p:spPr bwMode="auto">
              <a:xfrm>
                <a:off x="3776" y="2974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0" name="Freeform 2161"/>
              <p:cNvSpPr>
                <a:spLocks/>
              </p:cNvSpPr>
              <p:nvPr/>
            </p:nvSpPr>
            <p:spPr bwMode="auto">
              <a:xfrm>
                <a:off x="3794" y="297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1" name="Freeform 2162"/>
              <p:cNvSpPr>
                <a:spLocks/>
              </p:cNvSpPr>
              <p:nvPr/>
            </p:nvSpPr>
            <p:spPr bwMode="auto">
              <a:xfrm>
                <a:off x="3811" y="297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2" name="Freeform 2163"/>
              <p:cNvSpPr>
                <a:spLocks/>
              </p:cNvSpPr>
              <p:nvPr/>
            </p:nvSpPr>
            <p:spPr bwMode="auto">
              <a:xfrm>
                <a:off x="3829" y="2978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3" name="Freeform 2164"/>
              <p:cNvSpPr>
                <a:spLocks/>
              </p:cNvSpPr>
              <p:nvPr/>
            </p:nvSpPr>
            <p:spPr bwMode="auto">
              <a:xfrm>
                <a:off x="3847" y="2979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4" name="Freeform 2165"/>
              <p:cNvSpPr>
                <a:spLocks/>
              </p:cNvSpPr>
              <p:nvPr/>
            </p:nvSpPr>
            <p:spPr bwMode="auto">
              <a:xfrm>
                <a:off x="3865" y="2981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5" name="Freeform 2166"/>
              <p:cNvSpPr>
                <a:spLocks/>
              </p:cNvSpPr>
              <p:nvPr/>
            </p:nvSpPr>
            <p:spPr bwMode="auto">
              <a:xfrm>
                <a:off x="3883" y="298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3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3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6" name="Freeform 2167"/>
              <p:cNvSpPr>
                <a:spLocks/>
              </p:cNvSpPr>
              <p:nvPr/>
            </p:nvSpPr>
            <p:spPr bwMode="auto">
              <a:xfrm>
                <a:off x="3899" y="298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7" name="Freeform 2168"/>
              <p:cNvSpPr>
                <a:spLocks/>
              </p:cNvSpPr>
              <p:nvPr/>
            </p:nvSpPr>
            <p:spPr bwMode="auto">
              <a:xfrm>
                <a:off x="3917" y="298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8" name="Freeform 2169"/>
              <p:cNvSpPr>
                <a:spLocks/>
              </p:cNvSpPr>
              <p:nvPr/>
            </p:nvSpPr>
            <p:spPr bwMode="auto">
              <a:xfrm>
                <a:off x="3935" y="298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9" name="Freeform 2170"/>
              <p:cNvSpPr>
                <a:spLocks/>
              </p:cNvSpPr>
              <p:nvPr/>
            </p:nvSpPr>
            <p:spPr bwMode="auto">
              <a:xfrm>
                <a:off x="3953" y="298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0" name="Freeform 2171"/>
              <p:cNvSpPr>
                <a:spLocks/>
              </p:cNvSpPr>
              <p:nvPr/>
            </p:nvSpPr>
            <p:spPr bwMode="auto">
              <a:xfrm>
                <a:off x="3970" y="298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1" name="Freeform 2172"/>
              <p:cNvSpPr>
                <a:spLocks/>
              </p:cNvSpPr>
              <p:nvPr/>
            </p:nvSpPr>
            <p:spPr bwMode="auto">
              <a:xfrm>
                <a:off x="3988" y="299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2" name="Freeform 2173"/>
              <p:cNvSpPr>
                <a:spLocks/>
              </p:cNvSpPr>
              <p:nvPr/>
            </p:nvSpPr>
            <p:spPr bwMode="auto">
              <a:xfrm>
                <a:off x="4006" y="299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3" name="Freeform 2174"/>
              <p:cNvSpPr>
                <a:spLocks/>
              </p:cNvSpPr>
              <p:nvPr/>
            </p:nvSpPr>
            <p:spPr bwMode="auto">
              <a:xfrm>
                <a:off x="4024" y="299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4" name="Freeform 2175"/>
              <p:cNvSpPr>
                <a:spLocks/>
              </p:cNvSpPr>
              <p:nvPr/>
            </p:nvSpPr>
            <p:spPr bwMode="auto">
              <a:xfrm>
                <a:off x="4042" y="299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5" name="Freeform 2176"/>
              <p:cNvSpPr>
                <a:spLocks/>
              </p:cNvSpPr>
              <p:nvPr/>
            </p:nvSpPr>
            <p:spPr bwMode="auto">
              <a:xfrm>
                <a:off x="4059" y="2994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6" name="Freeform 2177"/>
              <p:cNvSpPr>
                <a:spLocks/>
              </p:cNvSpPr>
              <p:nvPr/>
            </p:nvSpPr>
            <p:spPr bwMode="auto">
              <a:xfrm>
                <a:off x="4077" y="299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7" name="Freeform 2178"/>
              <p:cNvSpPr>
                <a:spLocks/>
              </p:cNvSpPr>
              <p:nvPr/>
            </p:nvSpPr>
            <p:spPr bwMode="auto">
              <a:xfrm>
                <a:off x="4095" y="2997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8" name="Freeform 2179"/>
              <p:cNvSpPr>
                <a:spLocks/>
              </p:cNvSpPr>
              <p:nvPr/>
            </p:nvSpPr>
            <p:spPr bwMode="auto">
              <a:xfrm>
                <a:off x="4113" y="299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9" name="Freeform 2180"/>
              <p:cNvSpPr>
                <a:spLocks/>
              </p:cNvSpPr>
              <p:nvPr/>
            </p:nvSpPr>
            <p:spPr bwMode="auto">
              <a:xfrm>
                <a:off x="4131" y="300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0" name="Freeform 2181"/>
              <p:cNvSpPr>
                <a:spLocks/>
              </p:cNvSpPr>
              <p:nvPr/>
            </p:nvSpPr>
            <p:spPr bwMode="auto">
              <a:xfrm>
                <a:off x="4147" y="3001"/>
                <a:ext cx="12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1" name="Freeform 2182"/>
              <p:cNvSpPr>
                <a:spLocks/>
              </p:cNvSpPr>
              <p:nvPr/>
            </p:nvSpPr>
            <p:spPr bwMode="auto">
              <a:xfrm>
                <a:off x="4165" y="3003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2" name="Freeform 2183"/>
              <p:cNvSpPr>
                <a:spLocks/>
              </p:cNvSpPr>
              <p:nvPr/>
            </p:nvSpPr>
            <p:spPr bwMode="auto">
              <a:xfrm>
                <a:off x="4184" y="300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3" name="Freeform 2184"/>
              <p:cNvSpPr>
                <a:spLocks/>
              </p:cNvSpPr>
              <p:nvPr/>
            </p:nvSpPr>
            <p:spPr bwMode="auto">
              <a:xfrm>
                <a:off x="4202" y="3005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4" name="Freeform 2185"/>
              <p:cNvSpPr>
                <a:spLocks/>
              </p:cNvSpPr>
              <p:nvPr/>
            </p:nvSpPr>
            <p:spPr bwMode="auto">
              <a:xfrm>
                <a:off x="4220" y="3007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5" name="Freeform 2186"/>
              <p:cNvSpPr>
                <a:spLocks/>
              </p:cNvSpPr>
              <p:nvPr/>
            </p:nvSpPr>
            <p:spPr bwMode="auto">
              <a:xfrm>
                <a:off x="4236" y="3008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6" name="Freeform 2187"/>
              <p:cNvSpPr>
                <a:spLocks/>
              </p:cNvSpPr>
              <p:nvPr/>
            </p:nvSpPr>
            <p:spPr bwMode="auto">
              <a:xfrm>
                <a:off x="4254" y="301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7" name="Freeform 2188"/>
              <p:cNvSpPr>
                <a:spLocks/>
              </p:cNvSpPr>
              <p:nvPr/>
            </p:nvSpPr>
            <p:spPr bwMode="auto">
              <a:xfrm>
                <a:off x="4272" y="301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8" name="Freeform 2189"/>
              <p:cNvSpPr>
                <a:spLocks/>
              </p:cNvSpPr>
              <p:nvPr/>
            </p:nvSpPr>
            <p:spPr bwMode="auto">
              <a:xfrm>
                <a:off x="4290" y="301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9" name="Freeform 2190"/>
              <p:cNvSpPr>
                <a:spLocks/>
              </p:cNvSpPr>
              <p:nvPr/>
            </p:nvSpPr>
            <p:spPr bwMode="auto">
              <a:xfrm>
                <a:off x="4308" y="301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0" name="Freeform 2191"/>
              <p:cNvSpPr>
                <a:spLocks/>
              </p:cNvSpPr>
              <p:nvPr/>
            </p:nvSpPr>
            <p:spPr bwMode="auto">
              <a:xfrm>
                <a:off x="4325" y="301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1" name="Freeform 2192"/>
              <p:cNvSpPr>
                <a:spLocks/>
              </p:cNvSpPr>
              <p:nvPr/>
            </p:nvSpPr>
            <p:spPr bwMode="auto">
              <a:xfrm>
                <a:off x="2064" y="2961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2" name="Freeform 2193"/>
              <p:cNvSpPr>
                <a:spLocks/>
              </p:cNvSpPr>
              <p:nvPr/>
            </p:nvSpPr>
            <p:spPr bwMode="auto">
              <a:xfrm>
                <a:off x="2082" y="2963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3" name="Freeform 2194"/>
              <p:cNvSpPr>
                <a:spLocks/>
              </p:cNvSpPr>
              <p:nvPr/>
            </p:nvSpPr>
            <p:spPr bwMode="auto">
              <a:xfrm>
                <a:off x="2100" y="2964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4" name="Freeform 2195"/>
              <p:cNvSpPr>
                <a:spLocks/>
              </p:cNvSpPr>
              <p:nvPr/>
            </p:nvSpPr>
            <p:spPr bwMode="auto">
              <a:xfrm>
                <a:off x="2116" y="2965"/>
                <a:ext cx="12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5" name="Freeform 2196"/>
              <p:cNvSpPr>
                <a:spLocks/>
              </p:cNvSpPr>
              <p:nvPr/>
            </p:nvSpPr>
            <p:spPr bwMode="auto">
              <a:xfrm>
                <a:off x="2134" y="2967"/>
                <a:ext cx="12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6" name="Freeform 2197"/>
              <p:cNvSpPr>
                <a:spLocks/>
              </p:cNvSpPr>
              <p:nvPr/>
            </p:nvSpPr>
            <p:spPr bwMode="auto">
              <a:xfrm>
                <a:off x="2152" y="296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7" name="Freeform 2198"/>
              <p:cNvSpPr>
                <a:spLocks/>
              </p:cNvSpPr>
              <p:nvPr/>
            </p:nvSpPr>
            <p:spPr bwMode="auto">
              <a:xfrm>
                <a:off x="2170" y="296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8" name="Freeform 2199"/>
              <p:cNvSpPr>
                <a:spLocks/>
              </p:cNvSpPr>
              <p:nvPr/>
            </p:nvSpPr>
            <p:spPr bwMode="auto">
              <a:xfrm>
                <a:off x="2189" y="2971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9" name="Freeform 2200"/>
              <p:cNvSpPr>
                <a:spLocks/>
              </p:cNvSpPr>
              <p:nvPr/>
            </p:nvSpPr>
            <p:spPr bwMode="auto">
              <a:xfrm>
                <a:off x="2205" y="2972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0" name="Freeform 2201"/>
              <p:cNvSpPr>
                <a:spLocks/>
              </p:cNvSpPr>
              <p:nvPr/>
            </p:nvSpPr>
            <p:spPr bwMode="auto">
              <a:xfrm>
                <a:off x="2223" y="2974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1" name="Freeform 2202"/>
              <p:cNvSpPr>
                <a:spLocks/>
              </p:cNvSpPr>
              <p:nvPr/>
            </p:nvSpPr>
            <p:spPr bwMode="auto">
              <a:xfrm>
                <a:off x="2241" y="297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2" name="Freeform 2203"/>
              <p:cNvSpPr>
                <a:spLocks/>
              </p:cNvSpPr>
              <p:nvPr/>
            </p:nvSpPr>
            <p:spPr bwMode="auto">
              <a:xfrm>
                <a:off x="2259" y="297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3" name="Freeform 2204"/>
              <p:cNvSpPr>
                <a:spLocks/>
              </p:cNvSpPr>
              <p:nvPr/>
            </p:nvSpPr>
            <p:spPr bwMode="auto">
              <a:xfrm>
                <a:off x="2277" y="297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4" name="Freeform 2205"/>
              <p:cNvSpPr>
                <a:spLocks/>
              </p:cNvSpPr>
              <p:nvPr/>
            </p:nvSpPr>
            <p:spPr bwMode="auto">
              <a:xfrm>
                <a:off x="2294" y="297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5" name="Freeform 2206"/>
              <p:cNvSpPr>
                <a:spLocks/>
              </p:cNvSpPr>
              <p:nvPr/>
            </p:nvSpPr>
            <p:spPr bwMode="auto">
              <a:xfrm>
                <a:off x="2312" y="2981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6" name="Freeform 2207"/>
              <p:cNvSpPr>
                <a:spLocks/>
              </p:cNvSpPr>
              <p:nvPr/>
            </p:nvSpPr>
            <p:spPr bwMode="auto">
              <a:xfrm>
                <a:off x="2330" y="298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7" name="Freeform 2208"/>
              <p:cNvSpPr>
                <a:spLocks/>
              </p:cNvSpPr>
              <p:nvPr/>
            </p:nvSpPr>
            <p:spPr bwMode="auto">
              <a:xfrm>
                <a:off x="2348" y="298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8" name="Freeform 2209"/>
              <p:cNvSpPr>
                <a:spLocks/>
              </p:cNvSpPr>
              <p:nvPr/>
            </p:nvSpPr>
            <p:spPr bwMode="auto">
              <a:xfrm>
                <a:off x="2366" y="298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9" name="Freeform 2210"/>
              <p:cNvSpPr>
                <a:spLocks/>
              </p:cNvSpPr>
              <p:nvPr/>
            </p:nvSpPr>
            <p:spPr bwMode="auto">
              <a:xfrm>
                <a:off x="2383" y="298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0" name="Freeform 2211"/>
              <p:cNvSpPr>
                <a:spLocks/>
              </p:cNvSpPr>
              <p:nvPr/>
            </p:nvSpPr>
            <p:spPr bwMode="auto">
              <a:xfrm>
                <a:off x="2401" y="298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1" name="Freeform 2212"/>
              <p:cNvSpPr>
                <a:spLocks/>
              </p:cNvSpPr>
              <p:nvPr/>
            </p:nvSpPr>
            <p:spPr bwMode="auto">
              <a:xfrm>
                <a:off x="2419" y="2987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2" name="Freeform 2213"/>
              <p:cNvSpPr>
                <a:spLocks/>
              </p:cNvSpPr>
              <p:nvPr/>
            </p:nvSpPr>
            <p:spPr bwMode="auto">
              <a:xfrm>
                <a:off x="2437" y="298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3" name="Freeform 2214"/>
              <p:cNvSpPr>
                <a:spLocks/>
              </p:cNvSpPr>
              <p:nvPr/>
            </p:nvSpPr>
            <p:spPr bwMode="auto">
              <a:xfrm>
                <a:off x="2453" y="2990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5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5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8" name="Group 2416"/>
            <p:cNvGrpSpPr>
              <a:grpSpLocks/>
            </p:cNvGrpSpPr>
            <p:nvPr/>
          </p:nvGrpSpPr>
          <p:grpSpPr bwMode="auto">
            <a:xfrm>
              <a:off x="3243263" y="4749800"/>
              <a:ext cx="3624262" cy="349250"/>
              <a:chOff x="2043" y="2992"/>
              <a:chExt cx="2283" cy="220"/>
            </a:xfrm>
          </p:grpSpPr>
          <p:sp>
            <p:nvSpPr>
              <p:cNvPr id="834" name="Freeform 2216"/>
              <p:cNvSpPr>
                <a:spLocks/>
              </p:cNvSpPr>
              <p:nvPr/>
            </p:nvSpPr>
            <p:spPr bwMode="auto">
              <a:xfrm>
                <a:off x="2471" y="299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5" name="Freeform 2217"/>
              <p:cNvSpPr>
                <a:spLocks/>
              </p:cNvSpPr>
              <p:nvPr/>
            </p:nvSpPr>
            <p:spPr bwMode="auto">
              <a:xfrm>
                <a:off x="2489" y="299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6" name="Freeform 2218"/>
              <p:cNvSpPr>
                <a:spLocks/>
              </p:cNvSpPr>
              <p:nvPr/>
            </p:nvSpPr>
            <p:spPr bwMode="auto">
              <a:xfrm>
                <a:off x="2507" y="299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7" name="Freeform 2219"/>
              <p:cNvSpPr>
                <a:spLocks/>
              </p:cNvSpPr>
              <p:nvPr/>
            </p:nvSpPr>
            <p:spPr bwMode="auto">
              <a:xfrm>
                <a:off x="2525" y="299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8" name="Freeform 2220"/>
              <p:cNvSpPr>
                <a:spLocks/>
              </p:cNvSpPr>
              <p:nvPr/>
            </p:nvSpPr>
            <p:spPr bwMode="auto">
              <a:xfrm>
                <a:off x="2542" y="299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9" name="Freeform 2221"/>
              <p:cNvSpPr>
                <a:spLocks/>
              </p:cNvSpPr>
              <p:nvPr/>
            </p:nvSpPr>
            <p:spPr bwMode="auto">
              <a:xfrm>
                <a:off x="2560" y="299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0" name="Freeform 2222"/>
              <p:cNvSpPr>
                <a:spLocks/>
              </p:cNvSpPr>
              <p:nvPr/>
            </p:nvSpPr>
            <p:spPr bwMode="auto">
              <a:xfrm>
                <a:off x="2578" y="300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1" name="Freeform 2223"/>
              <p:cNvSpPr>
                <a:spLocks/>
              </p:cNvSpPr>
              <p:nvPr/>
            </p:nvSpPr>
            <p:spPr bwMode="auto">
              <a:xfrm>
                <a:off x="2596" y="300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2" name="Freeform 2224"/>
              <p:cNvSpPr>
                <a:spLocks/>
              </p:cNvSpPr>
              <p:nvPr/>
            </p:nvSpPr>
            <p:spPr bwMode="auto">
              <a:xfrm>
                <a:off x="2614" y="300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3" name="Freeform 2225"/>
              <p:cNvSpPr>
                <a:spLocks/>
              </p:cNvSpPr>
              <p:nvPr/>
            </p:nvSpPr>
            <p:spPr bwMode="auto">
              <a:xfrm>
                <a:off x="2631" y="3004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4" name="Freeform 2226"/>
              <p:cNvSpPr>
                <a:spLocks/>
              </p:cNvSpPr>
              <p:nvPr/>
            </p:nvSpPr>
            <p:spPr bwMode="auto">
              <a:xfrm>
                <a:off x="2649" y="3005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5" name="Freeform 2227"/>
              <p:cNvSpPr>
                <a:spLocks/>
              </p:cNvSpPr>
              <p:nvPr/>
            </p:nvSpPr>
            <p:spPr bwMode="auto">
              <a:xfrm>
                <a:off x="2667" y="300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6" name="Freeform 2228"/>
              <p:cNvSpPr>
                <a:spLocks/>
              </p:cNvSpPr>
              <p:nvPr/>
            </p:nvSpPr>
            <p:spPr bwMode="auto">
              <a:xfrm>
                <a:off x="2685" y="300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7" name="Freeform 2229"/>
              <p:cNvSpPr>
                <a:spLocks/>
              </p:cNvSpPr>
              <p:nvPr/>
            </p:nvSpPr>
            <p:spPr bwMode="auto">
              <a:xfrm>
                <a:off x="2703" y="301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8" name="Freeform 2230"/>
              <p:cNvSpPr>
                <a:spLocks/>
              </p:cNvSpPr>
              <p:nvPr/>
            </p:nvSpPr>
            <p:spPr bwMode="auto">
              <a:xfrm>
                <a:off x="2719" y="3011"/>
                <a:ext cx="12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9" name="Freeform 2231"/>
              <p:cNvSpPr>
                <a:spLocks/>
              </p:cNvSpPr>
              <p:nvPr/>
            </p:nvSpPr>
            <p:spPr bwMode="auto">
              <a:xfrm>
                <a:off x="2738" y="301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0" name="Freeform 2232"/>
              <p:cNvSpPr>
                <a:spLocks/>
              </p:cNvSpPr>
              <p:nvPr/>
            </p:nvSpPr>
            <p:spPr bwMode="auto">
              <a:xfrm>
                <a:off x="2756" y="3014"/>
                <a:ext cx="9" cy="9"/>
              </a:xfrm>
              <a:custGeom>
                <a:avLst/>
                <a:gdLst>
                  <a:gd name="T0" fmla="*/ 0 w 7"/>
                  <a:gd name="T1" fmla="*/ 4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1" name="Freeform 2233"/>
              <p:cNvSpPr>
                <a:spLocks/>
              </p:cNvSpPr>
              <p:nvPr/>
            </p:nvSpPr>
            <p:spPr bwMode="auto">
              <a:xfrm>
                <a:off x="2774" y="301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2" name="Freeform 2234"/>
              <p:cNvSpPr>
                <a:spLocks/>
              </p:cNvSpPr>
              <p:nvPr/>
            </p:nvSpPr>
            <p:spPr bwMode="auto">
              <a:xfrm>
                <a:off x="2792" y="3017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3" name="Freeform 2235"/>
              <p:cNvSpPr>
                <a:spLocks/>
              </p:cNvSpPr>
              <p:nvPr/>
            </p:nvSpPr>
            <p:spPr bwMode="auto">
              <a:xfrm>
                <a:off x="2808" y="3018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4" name="Freeform 2236"/>
              <p:cNvSpPr>
                <a:spLocks/>
              </p:cNvSpPr>
              <p:nvPr/>
            </p:nvSpPr>
            <p:spPr bwMode="auto">
              <a:xfrm>
                <a:off x="2826" y="301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5" name="Freeform 2237"/>
              <p:cNvSpPr>
                <a:spLocks/>
              </p:cNvSpPr>
              <p:nvPr/>
            </p:nvSpPr>
            <p:spPr bwMode="auto">
              <a:xfrm>
                <a:off x="2844" y="3021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6" name="Freeform 2238"/>
              <p:cNvSpPr>
                <a:spLocks/>
              </p:cNvSpPr>
              <p:nvPr/>
            </p:nvSpPr>
            <p:spPr bwMode="auto">
              <a:xfrm>
                <a:off x="2862" y="302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7" name="Freeform 2239"/>
              <p:cNvSpPr>
                <a:spLocks/>
              </p:cNvSpPr>
              <p:nvPr/>
            </p:nvSpPr>
            <p:spPr bwMode="auto">
              <a:xfrm>
                <a:off x="2880" y="302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8" name="Freeform 2240"/>
              <p:cNvSpPr>
                <a:spLocks/>
              </p:cNvSpPr>
              <p:nvPr/>
            </p:nvSpPr>
            <p:spPr bwMode="auto">
              <a:xfrm>
                <a:off x="2897" y="302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9" name="Freeform 2241"/>
              <p:cNvSpPr>
                <a:spLocks/>
              </p:cNvSpPr>
              <p:nvPr/>
            </p:nvSpPr>
            <p:spPr bwMode="auto">
              <a:xfrm>
                <a:off x="2915" y="302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0" name="Freeform 2242"/>
              <p:cNvSpPr>
                <a:spLocks/>
              </p:cNvSpPr>
              <p:nvPr/>
            </p:nvSpPr>
            <p:spPr bwMode="auto">
              <a:xfrm>
                <a:off x="2933" y="302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1" name="Freeform 2243"/>
              <p:cNvSpPr>
                <a:spLocks/>
              </p:cNvSpPr>
              <p:nvPr/>
            </p:nvSpPr>
            <p:spPr bwMode="auto">
              <a:xfrm>
                <a:off x="2951" y="302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2" name="Freeform 2244"/>
              <p:cNvSpPr>
                <a:spLocks/>
              </p:cNvSpPr>
              <p:nvPr/>
            </p:nvSpPr>
            <p:spPr bwMode="auto">
              <a:xfrm>
                <a:off x="2969" y="303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3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3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3" name="Freeform 2245"/>
              <p:cNvSpPr>
                <a:spLocks/>
              </p:cNvSpPr>
              <p:nvPr/>
            </p:nvSpPr>
            <p:spPr bwMode="auto">
              <a:xfrm>
                <a:off x="2986" y="3032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4" name="Freeform 2246"/>
              <p:cNvSpPr>
                <a:spLocks/>
              </p:cNvSpPr>
              <p:nvPr/>
            </p:nvSpPr>
            <p:spPr bwMode="auto">
              <a:xfrm>
                <a:off x="3004" y="303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5" name="Freeform 2247"/>
              <p:cNvSpPr>
                <a:spLocks/>
              </p:cNvSpPr>
              <p:nvPr/>
            </p:nvSpPr>
            <p:spPr bwMode="auto">
              <a:xfrm>
                <a:off x="3022" y="3035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6" name="Freeform 2248"/>
              <p:cNvSpPr>
                <a:spLocks/>
              </p:cNvSpPr>
              <p:nvPr/>
            </p:nvSpPr>
            <p:spPr bwMode="auto">
              <a:xfrm>
                <a:off x="3040" y="3036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7" name="Freeform 2249"/>
              <p:cNvSpPr>
                <a:spLocks/>
              </p:cNvSpPr>
              <p:nvPr/>
            </p:nvSpPr>
            <p:spPr bwMode="auto">
              <a:xfrm>
                <a:off x="3056" y="3037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8" name="Freeform 2250"/>
              <p:cNvSpPr>
                <a:spLocks/>
              </p:cNvSpPr>
              <p:nvPr/>
            </p:nvSpPr>
            <p:spPr bwMode="auto">
              <a:xfrm>
                <a:off x="3074" y="3039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9" name="Freeform 2251"/>
              <p:cNvSpPr>
                <a:spLocks/>
              </p:cNvSpPr>
              <p:nvPr/>
            </p:nvSpPr>
            <p:spPr bwMode="auto">
              <a:xfrm>
                <a:off x="3092" y="304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0" name="Freeform 2252"/>
              <p:cNvSpPr>
                <a:spLocks/>
              </p:cNvSpPr>
              <p:nvPr/>
            </p:nvSpPr>
            <p:spPr bwMode="auto">
              <a:xfrm>
                <a:off x="3110" y="304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1" name="Freeform 2253"/>
              <p:cNvSpPr>
                <a:spLocks/>
              </p:cNvSpPr>
              <p:nvPr/>
            </p:nvSpPr>
            <p:spPr bwMode="auto">
              <a:xfrm>
                <a:off x="3128" y="304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2" name="Freeform 2254"/>
              <p:cNvSpPr>
                <a:spLocks/>
              </p:cNvSpPr>
              <p:nvPr/>
            </p:nvSpPr>
            <p:spPr bwMode="auto">
              <a:xfrm>
                <a:off x="3145" y="3044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3" name="Freeform 2255"/>
              <p:cNvSpPr>
                <a:spLocks/>
              </p:cNvSpPr>
              <p:nvPr/>
            </p:nvSpPr>
            <p:spPr bwMode="auto">
              <a:xfrm>
                <a:off x="3163" y="3046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4" name="Freeform 2256"/>
              <p:cNvSpPr>
                <a:spLocks/>
              </p:cNvSpPr>
              <p:nvPr/>
            </p:nvSpPr>
            <p:spPr bwMode="auto">
              <a:xfrm>
                <a:off x="3181" y="304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5" name="Freeform 2257"/>
              <p:cNvSpPr>
                <a:spLocks/>
              </p:cNvSpPr>
              <p:nvPr/>
            </p:nvSpPr>
            <p:spPr bwMode="auto">
              <a:xfrm>
                <a:off x="3199" y="304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6" name="Freeform 2258"/>
              <p:cNvSpPr>
                <a:spLocks/>
              </p:cNvSpPr>
              <p:nvPr/>
            </p:nvSpPr>
            <p:spPr bwMode="auto">
              <a:xfrm>
                <a:off x="3217" y="305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7" name="Freeform 2259"/>
              <p:cNvSpPr>
                <a:spLocks/>
              </p:cNvSpPr>
              <p:nvPr/>
            </p:nvSpPr>
            <p:spPr bwMode="auto">
              <a:xfrm>
                <a:off x="3234" y="3051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8" name="Freeform 2260"/>
              <p:cNvSpPr>
                <a:spLocks/>
              </p:cNvSpPr>
              <p:nvPr/>
            </p:nvSpPr>
            <p:spPr bwMode="auto">
              <a:xfrm>
                <a:off x="3252" y="3053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9" name="Freeform 2261"/>
              <p:cNvSpPr>
                <a:spLocks/>
              </p:cNvSpPr>
              <p:nvPr/>
            </p:nvSpPr>
            <p:spPr bwMode="auto">
              <a:xfrm>
                <a:off x="3270" y="305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0" name="Freeform 2262"/>
              <p:cNvSpPr>
                <a:spLocks/>
              </p:cNvSpPr>
              <p:nvPr/>
            </p:nvSpPr>
            <p:spPr bwMode="auto">
              <a:xfrm>
                <a:off x="3288" y="305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1" name="Freeform 2263"/>
              <p:cNvSpPr>
                <a:spLocks/>
              </p:cNvSpPr>
              <p:nvPr/>
            </p:nvSpPr>
            <p:spPr bwMode="auto">
              <a:xfrm>
                <a:off x="3306" y="305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2" name="Freeform 2264"/>
              <p:cNvSpPr>
                <a:spLocks/>
              </p:cNvSpPr>
              <p:nvPr/>
            </p:nvSpPr>
            <p:spPr bwMode="auto">
              <a:xfrm>
                <a:off x="3323" y="305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3" name="Freeform 2265"/>
              <p:cNvSpPr>
                <a:spLocks/>
              </p:cNvSpPr>
              <p:nvPr/>
            </p:nvSpPr>
            <p:spPr bwMode="auto">
              <a:xfrm>
                <a:off x="3341" y="305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4" name="Freeform 2266"/>
              <p:cNvSpPr>
                <a:spLocks/>
              </p:cNvSpPr>
              <p:nvPr/>
            </p:nvSpPr>
            <p:spPr bwMode="auto">
              <a:xfrm>
                <a:off x="3359" y="306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5" name="Freeform 2267"/>
              <p:cNvSpPr>
                <a:spLocks/>
              </p:cNvSpPr>
              <p:nvPr/>
            </p:nvSpPr>
            <p:spPr bwMode="auto">
              <a:xfrm>
                <a:off x="3377" y="306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6" name="Freeform 2268"/>
              <p:cNvSpPr>
                <a:spLocks/>
              </p:cNvSpPr>
              <p:nvPr/>
            </p:nvSpPr>
            <p:spPr bwMode="auto">
              <a:xfrm>
                <a:off x="3395" y="306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7" name="Freeform 2269"/>
              <p:cNvSpPr>
                <a:spLocks/>
              </p:cNvSpPr>
              <p:nvPr/>
            </p:nvSpPr>
            <p:spPr bwMode="auto">
              <a:xfrm>
                <a:off x="3411" y="306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8" name="Freeform 2270"/>
              <p:cNvSpPr>
                <a:spLocks/>
              </p:cNvSpPr>
              <p:nvPr/>
            </p:nvSpPr>
            <p:spPr bwMode="auto">
              <a:xfrm>
                <a:off x="3429" y="306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9" name="Freeform 2271"/>
              <p:cNvSpPr>
                <a:spLocks/>
              </p:cNvSpPr>
              <p:nvPr/>
            </p:nvSpPr>
            <p:spPr bwMode="auto">
              <a:xfrm>
                <a:off x="3447" y="3066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0" name="Freeform 2272"/>
              <p:cNvSpPr>
                <a:spLocks/>
              </p:cNvSpPr>
              <p:nvPr/>
            </p:nvSpPr>
            <p:spPr bwMode="auto">
              <a:xfrm>
                <a:off x="3465" y="306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1" name="Freeform 2273"/>
              <p:cNvSpPr>
                <a:spLocks/>
              </p:cNvSpPr>
              <p:nvPr/>
            </p:nvSpPr>
            <p:spPr bwMode="auto">
              <a:xfrm>
                <a:off x="3482" y="3069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2" name="Freeform 2274"/>
              <p:cNvSpPr>
                <a:spLocks/>
              </p:cNvSpPr>
              <p:nvPr/>
            </p:nvSpPr>
            <p:spPr bwMode="auto">
              <a:xfrm>
                <a:off x="3500" y="307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3" name="Freeform 2275"/>
              <p:cNvSpPr>
                <a:spLocks/>
              </p:cNvSpPr>
              <p:nvPr/>
            </p:nvSpPr>
            <p:spPr bwMode="auto">
              <a:xfrm>
                <a:off x="3518" y="307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4" name="Freeform 2276"/>
              <p:cNvSpPr>
                <a:spLocks/>
              </p:cNvSpPr>
              <p:nvPr/>
            </p:nvSpPr>
            <p:spPr bwMode="auto">
              <a:xfrm>
                <a:off x="3536" y="307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5" name="Freeform 2277"/>
              <p:cNvSpPr>
                <a:spLocks/>
              </p:cNvSpPr>
              <p:nvPr/>
            </p:nvSpPr>
            <p:spPr bwMode="auto">
              <a:xfrm>
                <a:off x="3554" y="307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6" name="Freeform 2278"/>
              <p:cNvSpPr>
                <a:spLocks/>
              </p:cNvSpPr>
              <p:nvPr/>
            </p:nvSpPr>
            <p:spPr bwMode="auto">
              <a:xfrm>
                <a:off x="3571" y="307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7" name="Freeform 2279"/>
              <p:cNvSpPr>
                <a:spLocks/>
              </p:cNvSpPr>
              <p:nvPr/>
            </p:nvSpPr>
            <p:spPr bwMode="auto">
              <a:xfrm>
                <a:off x="3589" y="307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8" name="Freeform 2280"/>
              <p:cNvSpPr>
                <a:spLocks/>
              </p:cNvSpPr>
              <p:nvPr/>
            </p:nvSpPr>
            <p:spPr bwMode="auto">
              <a:xfrm>
                <a:off x="3607" y="307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9" name="Freeform 2281"/>
              <p:cNvSpPr>
                <a:spLocks/>
              </p:cNvSpPr>
              <p:nvPr/>
            </p:nvSpPr>
            <p:spPr bwMode="auto">
              <a:xfrm>
                <a:off x="3625" y="308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0" name="Freeform 2282"/>
              <p:cNvSpPr>
                <a:spLocks/>
              </p:cNvSpPr>
              <p:nvPr/>
            </p:nvSpPr>
            <p:spPr bwMode="auto">
              <a:xfrm>
                <a:off x="3643" y="308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1" name="Freeform 2283"/>
              <p:cNvSpPr>
                <a:spLocks/>
              </p:cNvSpPr>
              <p:nvPr/>
            </p:nvSpPr>
            <p:spPr bwMode="auto">
              <a:xfrm>
                <a:off x="3659" y="3083"/>
                <a:ext cx="12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2" name="Freeform 2284"/>
              <p:cNvSpPr>
                <a:spLocks/>
              </p:cNvSpPr>
              <p:nvPr/>
            </p:nvSpPr>
            <p:spPr bwMode="auto">
              <a:xfrm>
                <a:off x="3677" y="3084"/>
                <a:ext cx="12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3" name="Freeform 2285"/>
              <p:cNvSpPr>
                <a:spLocks/>
              </p:cNvSpPr>
              <p:nvPr/>
            </p:nvSpPr>
            <p:spPr bwMode="auto">
              <a:xfrm>
                <a:off x="3696" y="3086"/>
                <a:ext cx="9" cy="10"/>
              </a:xfrm>
              <a:custGeom>
                <a:avLst/>
                <a:gdLst>
                  <a:gd name="T0" fmla="*/ 0 w 7"/>
                  <a:gd name="T1" fmla="*/ 4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4" name="Freeform 2286"/>
              <p:cNvSpPr>
                <a:spLocks/>
              </p:cNvSpPr>
              <p:nvPr/>
            </p:nvSpPr>
            <p:spPr bwMode="auto">
              <a:xfrm>
                <a:off x="3714" y="308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5" name="Freeform 2287"/>
              <p:cNvSpPr>
                <a:spLocks/>
              </p:cNvSpPr>
              <p:nvPr/>
            </p:nvSpPr>
            <p:spPr bwMode="auto">
              <a:xfrm>
                <a:off x="3732" y="3089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6" name="Freeform 2288"/>
              <p:cNvSpPr>
                <a:spLocks/>
              </p:cNvSpPr>
              <p:nvPr/>
            </p:nvSpPr>
            <p:spPr bwMode="auto">
              <a:xfrm>
                <a:off x="3748" y="3090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7" name="Freeform 2289"/>
              <p:cNvSpPr>
                <a:spLocks/>
              </p:cNvSpPr>
              <p:nvPr/>
            </p:nvSpPr>
            <p:spPr bwMode="auto">
              <a:xfrm>
                <a:off x="3766" y="309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8" name="Freeform 2290"/>
              <p:cNvSpPr>
                <a:spLocks/>
              </p:cNvSpPr>
              <p:nvPr/>
            </p:nvSpPr>
            <p:spPr bwMode="auto">
              <a:xfrm>
                <a:off x="3784" y="309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9" name="Freeform 2291"/>
              <p:cNvSpPr>
                <a:spLocks/>
              </p:cNvSpPr>
              <p:nvPr/>
            </p:nvSpPr>
            <p:spPr bwMode="auto">
              <a:xfrm>
                <a:off x="3802" y="309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0" name="Freeform 2292"/>
              <p:cNvSpPr>
                <a:spLocks/>
              </p:cNvSpPr>
              <p:nvPr/>
            </p:nvSpPr>
            <p:spPr bwMode="auto">
              <a:xfrm>
                <a:off x="3820" y="3096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1" name="Freeform 2293"/>
              <p:cNvSpPr>
                <a:spLocks/>
              </p:cNvSpPr>
              <p:nvPr/>
            </p:nvSpPr>
            <p:spPr bwMode="auto">
              <a:xfrm>
                <a:off x="3837" y="3097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2" name="Freeform 2294"/>
              <p:cNvSpPr>
                <a:spLocks/>
              </p:cNvSpPr>
              <p:nvPr/>
            </p:nvSpPr>
            <p:spPr bwMode="auto">
              <a:xfrm>
                <a:off x="3855" y="309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3" name="Freeform 2295"/>
              <p:cNvSpPr>
                <a:spLocks/>
              </p:cNvSpPr>
              <p:nvPr/>
            </p:nvSpPr>
            <p:spPr bwMode="auto">
              <a:xfrm>
                <a:off x="3873" y="310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4" name="Freeform 2296"/>
              <p:cNvSpPr>
                <a:spLocks/>
              </p:cNvSpPr>
              <p:nvPr/>
            </p:nvSpPr>
            <p:spPr bwMode="auto">
              <a:xfrm>
                <a:off x="3891" y="310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5" name="Freeform 2297"/>
              <p:cNvSpPr>
                <a:spLocks/>
              </p:cNvSpPr>
              <p:nvPr/>
            </p:nvSpPr>
            <p:spPr bwMode="auto">
              <a:xfrm>
                <a:off x="3909" y="310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6" name="Freeform 2298"/>
              <p:cNvSpPr>
                <a:spLocks/>
              </p:cNvSpPr>
              <p:nvPr/>
            </p:nvSpPr>
            <p:spPr bwMode="auto">
              <a:xfrm>
                <a:off x="3926" y="310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7" name="Freeform 2299"/>
              <p:cNvSpPr>
                <a:spLocks/>
              </p:cNvSpPr>
              <p:nvPr/>
            </p:nvSpPr>
            <p:spPr bwMode="auto">
              <a:xfrm>
                <a:off x="3944" y="310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8" name="Freeform 2300"/>
              <p:cNvSpPr>
                <a:spLocks/>
              </p:cNvSpPr>
              <p:nvPr/>
            </p:nvSpPr>
            <p:spPr bwMode="auto">
              <a:xfrm>
                <a:off x="3962" y="3107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9" name="Freeform 2301"/>
              <p:cNvSpPr>
                <a:spLocks/>
              </p:cNvSpPr>
              <p:nvPr/>
            </p:nvSpPr>
            <p:spPr bwMode="auto">
              <a:xfrm>
                <a:off x="3980" y="310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0" name="Freeform 2302"/>
              <p:cNvSpPr>
                <a:spLocks/>
              </p:cNvSpPr>
              <p:nvPr/>
            </p:nvSpPr>
            <p:spPr bwMode="auto">
              <a:xfrm>
                <a:off x="3998" y="3109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1" name="Freeform 2303"/>
              <p:cNvSpPr>
                <a:spLocks/>
              </p:cNvSpPr>
              <p:nvPr/>
            </p:nvSpPr>
            <p:spPr bwMode="auto">
              <a:xfrm>
                <a:off x="4014" y="3111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2" name="Freeform 2304"/>
              <p:cNvSpPr>
                <a:spLocks/>
              </p:cNvSpPr>
              <p:nvPr/>
            </p:nvSpPr>
            <p:spPr bwMode="auto">
              <a:xfrm>
                <a:off x="4032" y="311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3" name="Freeform 2305"/>
              <p:cNvSpPr>
                <a:spLocks/>
              </p:cNvSpPr>
              <p:nvPr/>
            </p:nvSpPr>
            <p:spPr bwMode="auto">
              <a:xfrm>
                <a:off x="4050" y="3114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4" name="Freeform 2306"/>
              <p:cNvSpPr>
                <a:spLocks/>
              </p:cNvSpPr>
              <p:nvPr/>
            </p:nvSpPr>
            <p:spPr bwMode="auto">
              <a:xfrm>
                <a:off x="4068" y="311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5" name="Freeform 2307"/>
              <p:cNvSpPr>
                <a:spLocks/>
              </p:cNvSpPr>
              <p:nvPr/>
            </p:nvSpPr>
            <p:spPr bwMode="auto">
              <a:xfrm>
                <a:off x="4085" y="3116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6" name="Freeform 2308"/>
              <p:cNvSpPr>
                <a:spLocks/>
              </p:cNvSpPr>
              <p:nvPr/>
            </p:nvSpPr>
            <p:spPr bwMode="auto">
              <a:xfrm>
                <a:off x="4103" y="3118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7" name="Freeform 2309"/>
              <p:cNvSpPr>
                <a:spLocks/>
              </p:cNvSpPr>
              <p:nvPr/>
            </p:nvSpPr>
            <p:spPr bwMode="auto">
              <a:xfrm>
                <a:off x="4121" y="311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8" name="Freeform 2310"/>
              <p:cNvSpPr>
                <a:spLocks/>
              </p:cNvSpPr>
              <p:nvPr/>
            </p:nvSpPr>
            <p:spPr bwMode="auto">
              <a:xfrm>
                <a:off x="4139" y="312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9" name="Freeform 2311"/>
              <p:cNvSpPr>
                <a:spLocks/>
              </p:cNvSpPr>
              <p:nvPr/>
            </p:nvSpPr>
            <p:spPr bwMode="auto">
              <a:xfrm>
                <a:off x="4157" y="312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0" name="Freeform 2312"/>
              <p:cNvSpPr>
                <a:spLocks/>
              </p:cNvSpPr>
              <p:nvPr/>
            </p:nvSpPr>
            <p:spPr bwMode="auto">
              <a:xfrm>
                <a:off x="4174" y="3123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1" name="Freeform 2313"/>
              <p:cNvSpPr>
                <a:spLocks/>
              </p:cNvSpPr>
              <p:nvPr/>
            </p:nvSpPr>
            <p:spPr bwMode="auto">
              <a:xfrm>
                <a:off x="4192" y="3125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2" name="Freeform 2314"/>
              <p:cNvSpPr>
                <a:spLocks/>
              </p:cNvSpPr>
              <p:nvPr/>
            </p:nvSpPr>
            <p:spPr bwMode="auto">
              <a:xfrm>
                <a:off x="4210" y="312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3" name="Freeform 2315"/>
              <p:cNvSpPr>
                <a:spLocks/>
              </p:cNvSpPr>
              <p:nvPr/>
            </p:nvSpPr>
            <p:spPr bwMode="auto">
              <a:xfrm>
                <a:off x="4228" y="312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4" name="Freeform 2316"/>
              <p:cNvSpPr>
                <a:spLocks/>
              </p:cNvSpPr>
              <p:nvPr/>
            </p:nvSpPr>
            <p:spPr bwMode="auto">
              <a:xfrm>
                <a:off x="4246" y="3127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5" name="Freeform 2317"/>
              <p:cNvSpPr>
                <a:spLocks/>
              </p:cNvSpPr>
              <p:nvPr/>
            </p:nvSpPr>
            <p:spPr bwMode="auto">
              <a:xfrm>
                <a:off x="4263" y="3129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6" name="Freeform 2318"/>
              <p:cNvSpPr>
                <a:spLocks/>
              </p:cNvSpPr>
              <p:nvPr/>
            </p:nvSpPr>
            <p:spPr bwMode="auto">
              <a:xfrm>
                <a:off x="4281" y="313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7" name="Freeform 2319"/>
              <p:cNvSpPr>
                <a:spLocks/>
              </p:cNvSpPr>
              <p:nvPr/>
            </p:nvSpPr>
            <p:spPr bwMode="auto">
              <a:xfrm>
                <a:off x="4299" y="313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8" name="Freeform 2320"/>
              <p:cNvSpPr>
                <a:spLocks/>
              </p:cNvSpPr>
              <p:nvPr/>
            </p:nvSpPr>
            <p:spPr bwMode="auto">
              <a:xfrm>
                <a:off x="4317" y="313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9" name="Freeform 2321"/>
              <p:cNvSpPr>
                <a:spLocks/>
              </p:cNvSpPr>
              <p:nvPr/>
            </p:nvSpPr>
            <p:spPr bwMode="auto">
              <a:xfrm>
                <a:off x="2043" y="3075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0" name="Freeform 2322"/>
              <p:cNvSpPr>
                <a:spLocks/>
              </p:cNvSpPr>
              <p:nvPr/>
            </p:nvSpPr>
            <p:spPr bwMode="auto">
              <a:xfrm>
                <a:off x="2061" y="307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1" name="Freeform 2323"/>
              <p:cNvSpPr>
                <a:spLocks/>
              </p:cNvSpPr>
              <p:nvPr/>
            </p:nvSpPr>
            <p:spPr bwMode="auto">
              <a:xfrm>
                <a:off x="2079" y="307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2" name="Freeform 2324"/>
              <p:cNvSpPr>
                <a:spLocks/>
              </p:cNvSpPr>
              <p:nvPr/>
            </p:nvSpPr>
            <p:spPr bwMode="auto">
              <a:xfrm>
                <a:off x="2097" y="307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3" name="Freeform 2325"/>
              <p:cNvSpPr>
                <a:spLocks/>
              </p:cNvSpPr>
              <p:nvPr/>
            </p:nvSpPr>
            <p:spPr bwMode="auto">
              <a:xfrm>
                <a:off x="2114" y="3080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4" name="Freeform 2326"/>
              <p:cNvSpPr>
                <a:spLocks/>
              </p:cNvSpPr>
              <p:nvPr/>
            </p:nvSpPr>
            <p:spPr bwMode="auto">
              <a:xfrm>
                <a:off x="2132" y="3082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5" name="Freeform 2327"/>
              <p:cNvSpPr>
                <a:spLocks/>
              </p:cNvSpPr>
              <p:nvPr/>
            </p:nvSpPr>
            <p:spPr bwMode="auto">
              <a:xfrm>
                <a:off x="2150" y="308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6" name="Freeform 2328"/>
              <p:cNvSpPr>
                <a:spLocks/>
              </p:cNvSpPr>
              <p:nvPr/>
            </p:nvSpPr>
            <p:spPr bwMode="auto">
              <a:xfrm>
                <a:off x="2168" y="3084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7" name="Freeform 2329"/>
              <p:cNvSpPr>
                <a:spLocks/>
              </p:cNvSpPr>
              <p:nvPr/>
            </p:nvSpPr>
            <p:spPr bwMode="auto">
              <a:xfrm>
                <a:off x="2186" y="3086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8" name="Freeform 2330"/>
              <p:cNvSpPr>
                <a:spLocks/>
              </p:cNvSpPr>
              <p:nvPr/>
            </p:nvSpPr>
            <p:spPr bwMode="auto">
              <a:xfrm>
                <a:off x="2202" y="3087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3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9" name="Freeform 2331"/>
              <p:cNvSpPr>
                <a:spLocks/>
              </p:cNvSpPr>
              <p:nvPr/>
            </p:nvSpPr>
            <p:spPr bwMode="auto">
              <a:xfrm>
                <a:off x="2220" y="308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7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0" name="Freeform 2332"/>
              <p:cNvSpPr>
                <a:spLocks/>
              </p:cNvSpPr>
              <p:nvPr/>
            </p:nvSpPr>
            <p:spPr bwMode="auto">
              <a:xfrm>
                <a:off x="2238" y="308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1" name="Freeform 2333"/>
              <p:cNvSpPr>
                <a:spLocks/>
              </p:cNvSpPr>
              <p:nvPr/>
            </p:nvSpPr>
            <p:spPr bwMode="auto">
              <a:xfrm>
                <a:off x="2256" y="309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2" name="Freeform 2334"/>
              <p:cNvSpPr>
                <a:spLocks/>
              </p:cNvSpPr>
              <p:nvPr/>
            </p:nvSpPr>
            <p:spPr bwMode="auto">
              <a:xfrm>
                <a:off x="2274" y="309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3" name="Freeform 2335"/>
              <p:cNvSpPr>
                <a:spLocks/>
              </p:cNvSpPr>
              <p:nvPr/>
            </p:nvSpPr>
            <p:spPr bwMode="auto">
              <a:xfrm>
                <a:off x="2291" y="309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4" name="Freeform 2336"/>
              <p:cNvSpPr>
                <a:spLocks/>
              </p:cNvSpPr>
              <p:nvPr/>
            </p:nvSpPr>
            <p:spPr bwMode="auto">
              <a:xfrm>
                <a:off x="2309" y="309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5" name="Freeform 2337"/>
              <p:cNvSpPr>
                <a:spLocks/>
              </p:cNvSpPr>
              <p:nvPr/>
            </p:nvSpPr>
            <p:spPr bwMode="auto">
              <a:xfrm>
                <a:off x="2327" y="309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6" name="Freeform 2338"/>
              <p:cNvSpPr>
                <a:spLocks/>
              </p:cNvSpPr>
              <p:nvPr/>
            </p:nvSpPr>
            <p:spPr bwMode="auto">
              <a:xfrm>
                <a:off x="2345" y="309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7" name="Freeform 2339"/>
              <p:cNvSpPr>
                <a:spLocks/>
              </p:cNvSpPr>
              <p:nvPr/>
            </p:nvSpPr>
            <p:spPr bwMode="auto">
              <a:xfrm>
                <a:off x="2362" y="3098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8" name="Freeform 2340"/>
              <p:cNvSpPr>
                <a:spLocks/>
              </p:cNvSpPr>
              <p:nvPr/>
            </p:nvSpPr>
            <p:spPr bwMode="auto">
              <a:xfrm>
                <a:off x="2380" y="310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9" name="Freeform 2341"/>
              <p:cNvSpPr>
                <a:spLocks/>
              </p:cNvSpPr>
              <p:nvPr/>
            </p:nvSpPr>
            <p:spPr bwMode="auto">
              <a:xfrm>
                <a:off x="2398" y="310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0" name="Freeform 2342"/>
              <p:cNvSpPr>
                <a:spLocks/>
              </p:cNvSpPr>
              <p:nvPr/>
            </p:nvSpPr>
            <p:spPr bwMode="auto">
              <a:xfrm>
                <a:off x="2416" y="3102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1" name="Freeform 2343"/>
              <p:cNvSpPr>
                <a:spLocks/>
              </p:cNvSpPr>
              <p:nvPr/>
            </p:nvSpPr>
            <p:spPr bwMode="auto">
              <a:xfrm>
                <a:off x="2434" y="310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2" name="Freeform 2344"/>
              <p:cNvSpPr>
                <a:spLocks/>
              </p:cNvSpPr>
              <p:nvPr/>
            </p:nvSpPr>
            <p:spPr bwMode="auto">
              <a:xfrm>
                <a:off x="2451" y="3105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3" name="Freeform 2345"/>
              <p:cNvSpPr>
                <a:spLocks/>
              </p:cNvSpPr>
              <p:nvPr/>
            </p:nvSpPr>
            <p:spPr bwMode="auto">
              <a:xfrm>
                <a:off x="2469" y="310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4" name="Freeform 2346"/>
              <p:cNvSpPr>
                <a:spLocks/>
              </p:cNvSpPr>
              <p:nvPr/>
            </p:nvSpPr>
            <p:spPr bwMode="auto">
              <a:xfrm>
                <a:off x="2487" y="310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5" name="Freeform 2347"/>
              <p:cNvSpPr>
                <a:spLocks/>
              </p:cNvSpPr>
              <p:nvPr/>
            </p:nvSpPr>
            <p:spPr bwMode="auto">
              <a:xfrm>
                <a:off x="2505" y="310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6" name="Freeform 2348"/>
              <p:cNvSpPr>
                <a:spLocks/>
              </p:cNvSpPr>
              <p:nvPr/>
            </p:nvSpPr>
            <p:spPr bwMode="auto">
              <a:xfrm>
                <a:off x="2523" y="311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7" name="Freeform 2349"/>
              <p:cNvSpPr>
                <a:spLocks/>
              </p:cNvSpPr>
              <p:nvPr/>
            </p:nvSpPr>
            <p:spPr bwMode="auto">
              <a:xfrm>
                <a:off x="2539" y="3112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8" name="Freeform 2350"/>
              <p:cNvSpPr>
                <a:spLocks/>
              </p:cNvSpPr>
              <p:nvPr/>
            </p:nvSpPr>
            <p:spPr bwMode="auto">
              <a:xfrm>
                <a:off x="2557" y="311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9" name="Freeform 2351"/>
              <p:cNvSpPr>
                <a:spLocks/>
              </p:cNvSpPr>
              <p:nvPr/>
            </p:nvSpPr>
            <p:spPr bwMode="auto">
              <a:xfrm>
                <a:off x="2575" y="311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0" name="Freeform 2352"/>
              <p:cNvSpPr>
                <a:spLocks/>
              </p:cNvSpPr>
              <p:nvPr/>
            </p:nvSpPr>
            <p:spPr bwMode="auto">
              <a:xfrm>
                <a:off x="2593" y="311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1" name="Freeform 2353"/>
              <p:cNvSpPr>
                <a:spLocks/>
              </p:cNvSpPr>
              <p:nvPr/>
            </p:nvSpPr>
            <p:spPr bwMode="auto">
              <a:xfrm>
                <a:off x="2611" y="311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2" name="Freeform 2354"/>
              <p:cNvSpPr>
                <a:spLocks/>
              </p:cNvSpPr>
              <p:nvPr/>
            </p:nvSpPr>
            <p:spPr bwMode="auto">
              <a:xfrm>
                <a:off x="2628" y="311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3" name="Freeform 2355"/>
              <p:cNvSpPr>
                <a:spLocks/>
              </p:cNvSpPr>
              <p:nvPr/>
            </p:nvSpPr>
            <p:spPr bwMode="auto">
              <a:xfrm>
                <a:off x="2646" y="312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4" name="Freeform 2356"/>
              <p:cNvSpPr>
                <a:spLocks/>
              </p:cNvSpPr>
              <p:nvPr/>
            </p:nvSpPr>
            <p:spPr bwMode="auto">
              <a:xfrm>
                <a:off x="2664" y="312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5" name="Freeform 2357"/>
              <p:cNvSpPr>
                <a:spLocks/>
              </p:cNvSpPr>
              <p:nvPr/>
            </p:nvSpPr>
            <p:spPr bwMode="auto">
              <a:xfrm>
                <a:off x="2682" y="312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6" name="Freeform 2358"/>
              <p:cNvSpPr>
                <a:spLocks/>
              </p:cNvSpPr>
              <p:nvPr/>
            </p:nvSpPr>
            <p:spPr bwMode="auto">
              <a:xfrm>
                <a:off x="2700" y="312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7" name="Freeform 2359"/>
              <p:cNvSpPr>
                <a:spLocks/>
              </p:cNvSpPr>
              <p:nvPr/>
            </p:nvSpPr>
            <p:spPr bwMode="auto">
              <a:xfrm>
                <a:off x="2717" y="3126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8" name="Freeform 2360"/>
              <p:cNvSpPr>
                <a:spLocks/>
              </p:cNvSpPr>
              <p:nvPr/>
            </p:nvSpPr>
            <p:spPr bwMode="auto">
              <a:xfrm>
                <a:off x="2735" y="312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9" name="Freeform 2361"/>
              <p:cNvSpPr>
                <a:spLocks/>
              </p:cNvSpPr>
              <p:nvPr/>
            </p:nvSpPr>
            <p:spPr bwMode="auto">
              <a:xfrm>
                <a:off x="2753" y="3129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0" name="Freeform 2362"/>
              <p:cNvSpPr>
                <a:spLocks/>
              </p:cNvSpPr>
              <p:nvPr/>
            </p:nvSpPr>
            <p:spPr bwMode="auto">
              <a:xfrm>
                <a:off x="2771" y="313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1" name="Freeform 2363"/>
              <p:cNvSpPr>
                <a:spLocks/>
              </p:cNvSpPr>
              <p:nvPr/>
            </p:nvSpPr>
            <p:spPr bwMode="auto">
              <a:xfrm>
                <a:off x="2789" y="313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2" name="Freeform 2364"/>
              <p:cNvSpPr>
                <a:spLocks/>
              </p:cNvSpPr>
              <p:nvPr/>
            </p:nvSpPr>
            <p:spPr bwMode="auto">
              <a:xfrm>
                <a:off x="2805" y="3133"/>
                <a:ext cx="12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3" name="Freeform 2365"/>
              <p:cNvSpPr>
                <a:spLocks/>
              </p:cNvSpPr>
              <p:nvPr/>
            </p:nvSpPr>
            <p:spPr bwMode="auto">
              <a:xfrm>
                <a:off x="2823" y="3134"/>
                <a:ext cx="12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4" name="Freeform 2366"/>
              <p:cNvSpPr>
                <a:spLocks/>
              </p:cNvSpPr>
              <p:nvPr/>
            </p:nvSpPr>
            <p:spPr bwMode="auto">
              <a:xfrm>
                <a:off x="2841" y="3136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5" name="Freeform 2367"/>
              <p:cNvSpPr>
                <a:spLocks/>
              </p:cNvSpPr>
              <p:nvPr/>
            </p:nvSpPr>
            <p:spPr bwMode="auto">
              <a:xfrm>
                <a:off x="2860" y="313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6" name="Freeform 2368"/>
              <p:cNvSpPr>
                <a:spLocks/>
              </p:cNvSpPr>
              <p:nvPr/>
            </p:nvSpPr>
            <p:spPr bwMode="auto">
              <a:xfrm>
                <a:off x="2876" y="3139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7" name="Freeform 2369"/>
              <p:cNvSpPr>
                <a:spLocks/>
              </p:cNvSpPr>
              <p:nvPr/>
            </p:nvSpPr>
            <p:spPr bwMode="auto">
              <a:xfrm>
                <a:off x="2894" y="314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8" name="Freeform 2370"/>
              <p:cNvSpPr>
                <a:spLocks/>
              </p:cNvSpPr>
              <p:nvPr/>
            </p:nvSpPr>
            <p:spPr bwMode="auto">
              <a:xfrm>
                <a:off x="2912" y="314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9" name="Freeform 2371"/>
              <p:cNvSpPr>
                <a:spLocks/>
              </p:cNvSpPr>
              <p:nvPr/>
            </p:nvSpPr>
            <p:spPr bwMode="auto">
              <a:xfrm>
                <a:off x="2930" y="314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0" name="Freeform 2372"/>
              <p:cNvSpPr>
                <a:spLocks/>
              </p:cNvSpPr>
              <p:nvPr/>
            </p:nvSpPr>
            <p:spPr bwMode="auto">
              <a:xfrm>
                <a:off x="2948" y="314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1" name="Freeform 2373"/>
              <p:cNvSpPr>
                <a:spLocks/>
              </p:cNvSpPr>
              <p:nvPr/>
            </p:nvSpPr>
            <p:spPr bwMode="auto">
              <a:xfrm>
                <a:off x="2965" y="3145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2" name="Freeform 2374"/>
              <p:cNvSpPr>
                <a:spLocks/>
              </p:cNvSpPr>
              <p:nvPr/>
            </p:nvSpPr>
            <p:spPr bwMode="auto">
              <a:xfrm>
                <a:off x="2983" y="314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3" name="Freeform 2375"/>
              <p:cNvSpPr>
                <a:spLocks/>
              </p:cNvSpPr>
              <p:nvPr/>
            </p:nvSpPr>
            <p:spPr bwMode="auto">
              <a:xfrm>
                <a:off x="3001" y="314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4" name="Freeform 2376"/>
              <p:cNvSpPr>
                <a:spLocks/>
              </p:cNvSpPr>
              <p:nvPr/>
            </p:nvSpPr>
            <p:spPr bwMode="auto">
              <a:xfrm>
                <a:off x="3019" y="315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5" name="Freeform 2377"/>
              <p:cNvSpPr>
                <a:spLocks/>
              </p:cNvSpPr>
              <p:nvPr/>
            </p:nvSpPr>
            <p:spPr bwMode="auto">
              <a:xfrm>
                <a:off x="3037" y="315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6" name="Freeform 2378"/>
              <p:cNvSpPr>
                <a:spLocks/>
              </p:cNvSpPr>
              <p:nvPr/>
            </p:nvSpPr>
            <p:spPr bwMode="auto">
              <a:xfrm>
                <a:off x="3054" y="3152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7" name="Freeform 2379"/>
              <p:cNvSpPr>
                <a:spLocks/>
              </p:cNvSpPr>
              <p:nvPr/>
            </p:nvSpPr>
            <p:spPr bwMode="auto">
              <a:xfrm>
                <a:off x="3072" y="3154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8" name="Freeform 2380"/>
              <p:cNvSpPr>
                <a:spLocks/>
              </p:cNvSpPr>
              <p:nvPr/>
            </p:nvSpPr>
            <p:spPr bwMode="auto">
              <a:xfrm>
                <a:off x="3090" y="315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9" name="Freeform 2381"/>
              <p:cNvSpPr>
                <a:spLocks/>
              </p:cNvSpPr>
              <p:nvPr/>
            </p:nvSpPr>
            <p:spPr bwMode="auto">
              <a:xfrm>
                <a:off x="3108" y="3157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0" name="Freeform 2382"/>
              <p:cNvSpPr>
                <a:spLocks/>
              </p:cNvSpPr>
              <p:nvPr/>
            </p:nvSpPr>
            <p:spPr bwMode="auto">
              <a:xfrm>
                <a:off x="3126" y="315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1" name="Freeform 2383"/>
              <p:cNvSpPr>
                <a:spLocks/>
              </p:cNvSpPr>
              <p:nvPr/>
            </p:nvSpPr>
            <p:spPr bwMode="auto">
              <a:xfrm>
                <a:off x="3142" y="315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2" name="Freeform 2384"/>
              <p:cNvSpPr>
                <a:spLocks/>
              </p:cNvSpPr>
              <p:nvPr/>
            </p:nvSpPr>
            <p:spPr bwMode="auto">
              <a:xfrm>
                <a:off x="3160" y="315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7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3" name="Freeform 2385"/>
              <p:cNvSpPr>
                <a:spLocks/>
              </p:cNvSpPr>
              <p:nvPr/>
            </p:nvSpPr>
            <p:spPr bwMode="auto">
              <a:xfrm>
                <a:off x="3178" y="316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4" name="Freeform 2386"/>
              <p:cNvSpPr>
                <a:spLocks/>
              </p:cNvSpPr>
              <p:nvPr/>
            </p:nvSpPr>
            <p:spPr bwMode="auto">
              <a:xfrm>
                <a:off x="3196" y="316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5" name="Freeform 2387"/>
              <p:cNvSpPr>
                <a:spLocks/>
              </p:cNvSpPr>
              <p:nvPr/>
            </p:nvSpPr>
            <p:spPr bwMode="auto">
              <a:xfrm>
                <a:off x="3214" y="3163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6" name="Freeform 2388"/>
              <p:cNvSpPr>
                <a:spLocks/>
              </p:cNvSpPr>
              <p:nvPr/>
            </p:nvSpPr>
            <p:spPr bwMode="auto">
              <a:xfrm>
                <a:off x="3231" y="3165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7" name="Freeform 2389"/>
              <p:cNvSpPr>
                <a:spLocks/>
              </p:cNvSpPr>
              <p:nvPr/>
            </p:nvSpPr>
            <p:spPr bwMode="auto">
              <a:xfrm>
                <a:off x="3249" y="316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8" name="Freeform 2390"/>
              <p:cNvSpPr>
                <a:spLocks/>
              </p:cNvSpPr>
              <p:nvPr/>
            </p:nvSpPr>
            <p:spPr bwMode="auto">
              <a:xfrm>
                <a:off x="3267" y="316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9" name="Freeform 2391"/>
              <p:cNvSpPr>
                <a:spLocks/>
              </p:cNvSpPr>
              <p:nvPr/>
            </p:nvSpPr>
            <p:spPr bwMode="auto">
              <a:xfrm>
                <a:off x="3285" y="316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0" name="Freeform 2392"/>
              <p:cNvSpPr>
                <a:spLocks/>
              </p:cNvSpPr>
              <p:nvPr/>
            </p:nvSpPr>
            <p:spPr bwMode="auto">
              <a:xfrm>
                <a:off x="3303" y="317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1" name="Freeform 2393"/>
              <p:cNvSpPr>
                <a:spLocks/>
              </p:cNvSpPr>
              <p:nvPr/>
            </p:nvSpPr>
            <p:spPr bwMode="auto">
              <a:xfrm>
                <a:off x="3320" y="317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2" name="Freeform 2394"/>
              <p:cNvSpPr>
                <a:spLocks/>
              </p:cNvSpPr>
              <p:nvPr/>
            </p:nvSpPr>
            <p:spPr bwMode="auto">
              <a:xfrm>
                <a:off x="3338" y="317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3" name="Freeform 2395"/>
              <p:cNvSpPr>
                <a:spLocks/>
              </p:cNvSpPr>
              <p:nvPr/>
            </p:nvSpPr>
            <p:spPr bwMode="auto">
              <a:xfrm>
                <a:off x="3356" y="317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4" name="Freeform 2396"/>
              <p:cNvSpPr>
                <a:spLocks/>
              </p:cNvSpPr>
              <p:nvPr/>
            </p:nvSpPr>
            <p:spPr bwMode="auto">
              <a:xfrm>
                <a:off x="3374" y="317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5" name="Freeform 2397"/>
              <p:cNvSpPr>
                <a:spLocks/>
              </p:cNvSpPr>
              <p:nvPr/>
            </p:nvSpPr>
            <p:spPr bwMode="auto">
              <a:xfrm>
                <a:off x="3392" y="317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3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3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6" name="Freeform 2398"/>
              <p:cNvSpPr>
                <a:spLocks/>
              </p:cNvSpPr>
              <p:nvPr/>
            </p:nvSpPr>
            <p:spPr bwMode="auto">
              <a:xfrm>
                <a:off x="3409" y="317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7" name="Freeform 2399"/>
              <p:cNvSpPr>
                <a:spLocks/>
              </p:cNvSpPr>
              <p:nvPr/>
            </p:nvSpPr>
            <p:spPr bwMode="auto">
              <a:xfrm>
                <a:off x="3427" y="318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8" name="Freeform 2400"/>
              <p:cNvSpPr>
                <a:spLocks/>
              </p:cNvSpPr>
              <p:nvPr/>
            </p:nvSpPr>
            <p:spPr bwMode="auto">
              <a:xfrm>
                <a:off x="3445" y="3181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9" name="Freeform 2401"/>
              <p:cNvSpPr>
                <a:spLocks/>
              </p:cNvSpPr>
              <p:nvPr/>
            </p:nvSpPr>
            <p:spPr bwMode="auto">
              <a:xfrm>
                <a:off x="3463" y="318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0" name="Freeform 2402"/>
              <p:cNvSpPr>
                <a:spLocks/>
              </p:cNvSpPr>
              <p:nvPr/>
            </p:nvSpPr>
            <p:spPr bwMode="auto">
              <a:xfrm>
                <a:off x="3479" y="3184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1" name="Freeform 2403"/>
              <p:cNvSpPr>
                <a:spLocks/>
              </p:cNvSpPr>
              <p:nvPr/>
            </p:nvSpPr>
            <p:spPr bwMode="auto">
              <a:xfrm>
                <a:off x="3497" y="318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2" name="Freeform 2404"/>
              <p:cNvSpPr>
                <a:spLocks/>
              </p:cNvSpPr>
              <p:nvPr/>
            </p:nvSpPr>
            <p:spPr bwMode="auto">
              <a:xfrm>
                <a:off x="3515" y="318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3" name="Freeform 2405"/>
              <p:cNvSpPr>
                <a:spLocks/>
              </p:cNvSpPr>
              <p:nvPr/>
            </p:nvSpPr>
            <p:spPr bwMode="auto">
              <a:xfrm>
                <a:off x="3533" y="318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4" name="Freeform 2406"/>
              <p:cNvSpPr>
                <a:spLocks/>
              </p:cNvSpPr>
              <p:nvPr/>
            </p:nvSpPr>
            <p:spPr bwMode="auto">
              <a:xfrm>
                <a:off x="3551" y="319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5" name="Freeform 2407"/>
              <p:cNvSpPr>
                <a:spLocks/>
              </p:cNvSpPr>
              <p:nvPr/>
            </p:nvSpPr>
            <p:spPr bwMode="auto">
              <a:xfrm>
                <a:off x="3568" y="3191"/>
                <a:ext cx="11" cy="10"/>
              </a:xfrm>
              <a:custGeom>
                <a:avLst/>
                <a:gdLst>
                  <a:gd name="T0" fmla="*/ 1 w 8"/>
                  <a:gd name="T1" fmla="*/ 4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6" name="Freeform 2408"/>
              <p:cNvSpPr>
                <a:spLocks/>
              </p:cNvSpPr>
              <p:nvPr/>
            </p:nvSpPr>
            <p:spPr bwMode="auto">
              <a:xfrm>
                <a:off x="3586" y="3193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7" name="Freeform 2409"/>
              <p:cNvSpPr>
                <a:spLocks/>
              </p:cNvSpPr>
              <p:nvPr/>
            </p:nvSpPr>
            <p:spPr bwMode="auto">
              <a:xfrm>
                <a:off x="3604" y="319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8" name="Freeform 2410"/>
              <p:cNvSpPr>
                <a:spLocks/>
              </p:cNvSpPr>
              <p:nvPr/>
            </p:nvSpPr>
            <p:spPr bwMode="auto">
              <a:xfrm>
                <a:off x="3622" y="319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9" name="Freeform 2411"/>
              <p:cNvSpPr>
                <a:spLocks/>
              </p:cNvSpPr>
              <p:nvPr/>
            </p:nvSpPr>
            <p:spPr bwMode="auto">
              <a:xfrm>
                <a:off x="3640" y="319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0" name="Freeform 2412"/>
              <p:cNvSpPr>
                <a:spLocks/>
              </p:cNvSpPr>
              <p:nvPr/>
            </p:nvSpPr>
            <p:spPr bwMode="auto">
              <a:xfrm>
                <a:off x="3657" y="3198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1" name="Freeform 2413"/>
              <p:cNvSpPr>
                <a:spLocks/>
              </p:cNvSpPr>
              <p:nvPr/>
            </p:nvSpPr>
            <p:spPr bwMode="auto">
              <a:xfrm>
                <a:off x="3675" y="319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2" name="Freeform 2414"/>
              <p:cNvSpPr>
                <a:spLocks/>
              </p:cNvSpPr>
              <p:nvPr/>
            </p:nvSpPr>
            <p:spPr bwMode="auto">
              <a:xfrm>
                <a:off x="3693" y="3201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3" name="Freeform 2415"/>
              <p:cNvSpPr>
                <a:spLocks/>
              </p:cNvSpPr>
              <p:nvPr/>
            </p:nvSpPr>
            <p:spPr bwMode="auto">
              <a:xfrm>
                <a:off x="3711" y="320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9" name="Group 2617"/>
            <p:cNvGrpSpPr>
              <a:grpSpLocks/>
            </p:cNvGrpSpPr>
            <p:nvPr/>
          </p:nvGrpSpPr>
          <p:grpSpPr bwMode="auto">
            <a:xfrm>
              <a:off x="3214688" y="5068888"/>
              <a:ext cx="3621087" cy="288925"/>
              <a:chOff x="2025" y="3193"/>
              <a:chExt cx="2281" cy="182"/>
            </a:xfrm>
          </p:grpSpPr>
          <p:sp>
            <p:nvSpPr>
              <p:cNvPr id="634" name="Freeform 2417"/>
              <p:cNvSpPr>
                <a:spLocks/>
              </p:cNvSpPr>
              <p:nvPr/>
            </p:nvSpPr>
            <p:spPr bwMode="auto">
              <a:xfrm>
                <a:off x="3729" y="3204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5" name="Freeform 2418"/>
              <p:cNvSpPr>
                <a:spLocks/>
              </p:cNvSpPr>
              <p:nvPr/>
            </p:nvSpPr>
            <p:spPr bwMode="auto">
              <a:xfrm>
                <a:off x="3745" y="3205"/>
                <a:ext cx="12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6" name="Freeform 2419"/>
              <p:cNvSpPr>
                <a:spLocks/>
              </p:cNvSpPr>
              <p:nvPr/>
            </p:nvSpPr>
            <p:spPr bwMode="auto">
              <a:xfrm>
                <a:off x="3763" y="3206"/>
                <a:ext cx="12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7" name="Freeform 2420"/>
              <p:cNvSpPr>
                <a:spLocks/>
              </p:cNvSpPr>
              <p:nvPr/>
            </p:nvSpPr>
            <p:spPr bwMode="auto">
              <a:xfrm>
                <a:off x="3781" y="320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8" name="Freeform 2421"/>
              <p:cNvSpPr>
                <a:spLocks/>
              </p:cNvSpPr>
              <p:nvPr/>
            </p:nvSpPr>
            <p:spPr bwMode="auto">
              <a:xfrm>
                <a:off x="3799" y="320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9" name="Freeform 2422"/>
              <p:cNvSpPr>
                <a:spLocks/>
              </p:cNvSpPr>
              <p:nvPr/>
            </p:nvSpPr>
            <p:spPr bwMode="auto">
              <a:xfrm>
                <a:off x="3818" y="3211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0" name="Freeform 2423"/>
              <p:cNvSpPr>
                <a:spLocks/>
              </p:cNvSpPr>
              <p:nvPr/>
            </p:nvSpPr>
            <p:spPr bwMode="auto">
              <a:xfrm>
                <a:off x="3834" y="321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1" name="Freeform 2424"/>
              <p:cNvSpPr>
                <a:spLocks/>
              </p:cNvSpPr>
              <p:nvPr/>
            </p:nvSpPr>
            <p:spPr bwMode="auto">
              <a:xfrm>
                <a:off x="3852" y="321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2" name="Freeform 2425"/>
              <p:cNvSpPr>
                <a:spLocks/>
              </p:cNvSpPr>
              <p:nvPr/>
            </p:nvSpPr>
            <p:spPr bwMode="auto">
              <a:xfrm>
                <a:off x="3870" y="321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3" name="Freeform 2426"/>
              <p:cNvSpPr>
                <a:spLocks/>
              </p:cNvSpPr>
              <p:nvPr/>
            </p:nvSpPr>
            <p:spPr bwMode="auto">
              <a:xfrm>
                <a:off x="3888" y="321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4" name="Freeform 2427"/>
              <p:cNvSpPr>
                <a:spLocks/>
              </p:cNvSpPr>
              <p:nvPr/>
            </p:nvSpPr>
            <p:spPr bwMode="auto">
              <a:xfrm>
                <a:off x="3906" y="321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5" name="Freeform 2428"/>
              <p:cNvSpPr>
                <a:spLocks/>
              </p:cNvSpPr>
              <p:nvPr/>
            </p:nvSpPr>
            <p:spPr bwMode="auto">
              <a:xfrm>
                <a:off x="3923" y="321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6" name="Freeform 2429"/>
              <p:cNvSpPr>
                <a:spLocks/>
              </p:cNvSpPr>
              <p:nvPr/>
            </p:nvSpPr>
            <p:spPr bwMode="auto">
              <a:xfrm>
                <a:off x="3941" y="322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7" name="Freeform 2430"/>
              <p:cNvSpPr>
                <a:spLocks/>
              </p:cNvSpPr>
              <p:nvPr/>
            </p:nvSpPr>
            <p:spPr bwMode="auto">
              <a:xfrm>
                <a:off x="3959" y="322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8" name="Freeform 2431"/>
              <p:cNvSpPr>
                <a:spLocks/>
              </p:cNvSpPr>
              <p:nvPr/>
            </p:nvSpPr>
            <p:spPr bwMode="auto">
              <a:xfrm>
                <a:off x="3977" y="322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9" name="Freeform 2432"/>
              <p:cNvSpPr>
                <a:spLocks/>
              </p:cNvSpPr>
              <p:nvPr/>
            </p:nvSpPr>
            <p:spPr bwMode="auto">
              <a:xfrm>
                <a:off x="3994" y="3224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0" name="Freeform 2433"/>
              <p:cNvSpPr>
                <a:spLocks/>
              </p:cNvSpPr>
              <p:nvPr/>
            </p:nvSpPr>
            <p:spPr bwMode="auto">
              <a:xfrm>
                <a:off x="4012" y="322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1" name="Freeform 2434"/>
              <p:cNvSpPr>
                <a:spLocks/>
              </p:cNvSpPr>
              <p:nvPr/>
            </p:nvSpPr>
            <p:spPr bwMode="auto">
              <a:xfrm>
                <a:off x="4030" y="322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2" name="Freeform 2435"/>
              <p:cNvSpPr>
                <a:spLocks/>
              </p:cNvSpPr>
              <p:nvPr/>
            </p:nvSpPr>
            <p:spPr bwMode="auto">
              <a:xfrm>
                <a:off x="4048" y="3229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3" name="Freeform 2436"/>
              <p:cNvSpPr>
                <a:spLocks/>
              </p:cNvSpPr>
              <p:nvPr/>
            </p:nvSpPr>
            <p:spPr bwMode="auto">
              <a:xfrm>
                <a:off x="4066" y="323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4" name="Freeform 2437"/>
              <p:cNvSpPr>
                <a:spLocks/>
              </p:cNvSpPr>
              <p:nvPr/>
            </p:nvSpPr>
            <p:spPr bwMode="auto">
              <a:xfrm>
                <a:off x="4082" y="3231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5" name="Freeform 2438"/>
              <p:cNvSpPr>
                <a:spLocks/>
              </p:cNvSpPr>
              <p:nvPr/>
            </p:nvSpPr>
            <p:spPr bwMode="auto">
              <a:xfrm>
                <a:off x="4100" y="3233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6" name="Freeform 2439"/>
              <p:cNvSpPr>
                <a:spLocks/>
              </p:cNvSpPr>
              <p:nvPr/>
            </p:nvSpPr>
            <p:spPr bwMode="auto">
              <a:xfrm>
                <a:off x="4118" y="323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7" name="Freeform 2440"/>
              <p:cNvSpPr>
                <a:spLocks/>
              </p:cNvSpPr>
              <p:nvPr/>
            </p:nvSpPr>
            <p:spPr bwMode="auto">
              <a:xfrm>
                <a:off x="4136" y="323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8" name="Freeform 2441"/>
              <p:cNvSpPr>
                <a:spLocks/>
              </p:cNvSpPr>
              <p:nvPr/>
            </p:nvSpPr>
            <p:spPr bwMode="auto">
              <a:xfrm>
                <a:off x="4154" y="323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9" name="Freeform 2442"/>
              <p:cNvSpPr>
                <a:spLocks/>
              </p:cNvSpPr>
              <p:nvPr/>
            </p:nvSpPr>
            <p:spPr bwMode="auto">
              <a:xfrm>
                <a:off x="4171" y="323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0" name="Freeform 2443"/>
              <p:cNvSpPr>
                <a:spLocks/>
              </p:cNvSpPr>
              <p:nvPr/>
            </p:nvSpPr>
            <p:spPr bwMode="auto">
              <a:xfrm>
                <a:off x="4189" y="323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1" name="Freeform 2444"/>
              <p:cNvSpPr>
                <a:spLocks/>
              </p:cNvSpPr>
              <p:nvPr/>
            </p:nvSpPr>
            <p:spPr bwMode="auto">
              <a:xfrm>
                <a:off x="4207" y="324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2" name="Freeform 2445"/>
              <p:cNvSpPr>
                <a:spLocks/>
              </p:cNvSpPr>
              <p:nvPr/>
            </p:nvSpPr>
            <p:spPr bwMode="auto">
              <a:xfrm>
                <a:off x="4225" y="324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3" name="Freeform 2446"/>
              <p:cNvSpPr>
                <a:spLocks/>
              </p:cNvSpPr>
              <p:nvPr/>
            </p:nvSpPr>
            <p:spPr bwMode="auto">
              <a:xfrm>
                <a:off x="4243" y="3242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4" name="Freeform 2447"/>
              <p:cNvSpPr>
                <a:spLocks/>
              </p:cNvSpPr>
              <p:nvPr/>
            </p:nvSpPr>
            <p:spPr bwMode="auto">
              <a:xfrm>
                <a:off x="4260" y="3244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5" name="Freeform 2448"/>
              <p:cNvSpPr>
                <a:spLocks/>
              </p:cNvSpPr>
              <p:nvPr/>
            </p:nvSpPr>
            <p:spPr bwMode="auto">
              <a:xfrm>
                <a:off x="4278" y="324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6" name="Freeform 2449"/>
              <p:cNvSpPr>
                <a:spLocks/>
              </p:cNvSpPr>
              <p:nvPr/>
            </p:nvSpPr>
            <p:spPr bwMode="auto">
              <a:xfrm>
                <a:off x="4296" y="324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7" name="Freeform 2450"/>
              <p:cNvSpPr>
                <a:spLocks/>
              </p:cNvSpPr>
              <p:nvPr/>
            </p:nvSpPr>
            <p:spPr bwMode="auto">
              <a:xfrm>
                <a:off x="2035" y="3193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8" name="Freeform 2451"/>
              <p:cNvSpPr>
                <a:spLocks/>
              </p:cNvSpPr>
              <p:nvPr/>
            </p:nvSpPr>
            <p:spPr bwMode="auto">
              <a:xfrm>
                <a:off x="2051" y="3194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9" name="Freeform 2452"/>
              <p:cNvSpPr>
                <a:spLocks/>
              </p:cNvSpPr>
              <p:nvPr/>
            </p:nvSpPr>
            <p:spPr bwMode="auto">
              <a:xfrm>
                <a:off x="2069" y="319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0" name="Freeform 2453"/>
              <p:cNvSpPr>
                <a:spLocks/>
              </p:cNvSpPr>
              <p:nvPr/>
            </p:nvSpPr>
            <p:spPr bwMode="auto">
              <a:xfrm>
                <a:off x="2087" y="319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1" name="Freeform 2454"/>
              <p:cNvSpPr>
                <a:spLocks/>
              </p:cNvSpPr>
              <p:nvPr/>
            </p:nvSpPr>
            <p:spPr bwMode="auto">
              <a:xfrm>
                <a:off x="2105" y="319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2" name="Freeform 2455"/>
              <p:cNvSpPr>
                <a:spLocks/>
              </p:cNvSpPr>
              <p:nvPr/>
            </p:nvSpPr>
            <p:spPr bwMode="auto">
              <a:xfrm>
                <a:off x="2123" y="319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3" name="Freeform 2456"/>
              <p:cNvSpPr>
                <a:spLocks/>
              </p:cNvSpPr>
              <p:nvPr/>
            </p:nvSpPr>
            <p:spPr bwMode="auto">
              <a:xfrm>
                <a:off x="2140" y="3201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4" name="Freeform 2457"/>
              <p:cNvSpPr>
                <a:spLocks/>
              </p:cNvSpPr>
              <p:nvPr/>
            </p:nvSpPr>
            <p:spPr bwMode="auto">
              <a:xfrm>
                <a:off x="2158" y="320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5" name="Freeform 2458"/>
              <p:cNvSpPr>
                <a:spLocks/>
              </p:cNvSpPr>
              <p:nvPr/>
            </p:nvSpPr>
            <p:spPr bwMode="auto">
              <a:xfrm>
                <a:off x="2176" y="3204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6" name="Freeform 2459"/>
              <p:cNvSpPr>
                <a:spLocks/>
              </p:cNvSpPr>
              <p:nvPr/>
            </p:nvSpPr>
            <p:spPr bwMode="auto">
              <a:xfrm>
                <a:off x="2194" y="320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7" name="Freeform 2460"/>
              <p:cNvSpPr>
                <a:spLocks/>
              </p:cNvSpPr>
              <p:nvPr/>
            </p:nvSpPr>
            <p:spPr bwMode="auto">
              <a:xfrm>
                <a:off x="2212" y="320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8" name="Freeform 2461"/>
              <p:cNvSpPr>
                <a:spLocks/>
              </p:cNvSpPr>
              <p:nvPr/>
            </p:nvSpPr>
            <p:spPr bwMode="auto">
              <a:xfrm>
                <a:off x="2229" y="3208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9" name="Freeform 2462"/>
              <p:cNvSpPr>
                <a:spLocks/>
              </p:cNvSpPr>
              <p:nvPr/>
            </p:nvSpPr>
            <p:spPr bwMode="auto">
              <a:xfrm>
                <a:off x="2247" y="320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0" name="Freeform 2463"/>
              <p:cNvSpPr>
                <a:spLocks/>
              </p:cNvSpPr>
              <p:nvPr/>
            </p:nvSpPr>
            <p:spPr bwMode="auto">
              <a:xfrm>
                <a:off x="2265" y="3211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1" name="Freeform 2464"/>
              <p:cNvSpPr>
                <a:spLocks/>
              </p:cNvSpPr>
              <p:nvPr/>
            </p:nvSpPr>
            <p:spPr bwMode="auto">
              <a:xfrm>
                <a:off x="2283" y="321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2" name="Freeform 2465"/>
              <p:cNvSpPr>
                <a:spLocks/>
              </p:cNvSpPr>
              <p:nvPr/>
            </p:nvSpPr>
            <p:spPr bwMode="auto">
              <a:xfrm>
                <a:off x="2301" y="321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3" name="Freeform 2466"/>
              <p:cNvSpPr>
                <a:spLocks/>
              </p:cNvSpPr>
              <p:nvPr/>
            </p:nvSpPr>
            <p:spPr bwMode="auto">
              <a:xfrm>
                <a:off x="2317" y="3215"/>
                <a:ext cx="12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4" name="Freeform 2467"/>
              <p:cNvSpPr>
                <a:spLocks/>
              </p:cNvSpPr>
              <p:nvPr/>
            </p:nvSpPr>
            <p:spPr bwMode="auto">
              <a:xfrm>
                <a:off x="2335" y="3216"/>
                <a:ext cx="12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5" name="Freeform 2468"/>
              <p:cNvSpPr>
                <a:spLocks/>
              </p:cNvSpPr>
              <p:nvPr/>
            </p:nvSpPr>
            <p:spPr bwMode="auto">
              <a:xfrm>
                <a:off x="2353" y="321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6" name="Freeform 2469"/>
              <p:cNvSpPr>
                <a:spLocks/>
              </p:cNvSpPr>
              <p:nvPr/>
            </p:nvSpPr>
            <p:spPr bwMode="auto">
              <a:xfrm>
                <a:off x="2372" y="3219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7" name="Freeform 2470"/>
              <p:cNvSpPr>
                <a:spLocks/>
              </p:cNvSpPr>
              <p:nvPr/>
            </p:nvSpPr>
            <p:spPr bwMode="auto">
              <a:xfrm>
                <a:off x="2390" y="322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8" name="Freeform 2471"/>
              <p:cNvSpPr>
                <a:spLocks/>
              </p:cNvSpPr>
              <p:nvPr/>
            </p:nvSpPr>
            <p:spPr bwMode="auto">
              <a:xfrm>
                <a:off x="2406" y="3222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9" name="Freeform 2472"/>
              <p:cNvSpPr>
                <a:spLocks/>
              </p:cNvSpPr>
              <p:nvPr/>
            </p:nvSpPr>
            <p:spPr bwMode="auto">
              <a:xfrm>
                <a:off x="2424" y="322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0" name="Freeform 2473"/>
              <p:cNvSpPr>
                <a:spLocks/>
              </p:cNvSpPr>
              <p:nvPr/>
            </p:nvSpPr>
            <p:spPr bwMode="auto">
              <a:xfrm>
                <a:off x="2442" y="322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1" name="Freeform 2474"/>
              <p:cNvSpPr>
                <a:spLocks/>
              </p:cNvSpPr>
              <p:nvPr/>
            </p:nvSpPr>
            <p:spPr bwMode="auto">
              <a:xfrm>
                <a:off x="2460" y="3224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2" name="Freeform 2475"/>
              <p:cNvSpPr>
                <a:spLocks/>
              </p:cNvSpPr>
              <p:nvPr/>
            </p:nvSpPr>
            <p:spPr bwMode="auto">
              <a:xfrm>
                <a:off x="2478" y="322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3" name="Freeform 2476"/>
              <p:cNvSpPr>
                <a:spLocks/>
              </p:cNvSpPr>
              <p:nvPr/>
            </p:nvSpPr>
            <p:spPr bwMode="auto">
              <a:xfrm>
                <a:off x="2495" y="322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4" name="Freeform 2477"/>
              <p:cNvSpPr>
                <a:spLocks/>
              </p:cNvSpPr>
              <p:nvPr/>
            </p:nvSpPr>
            <p:spPr bwMode="auto">
              <a:xfrm>
                <a:off x="2513" y="322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5" name="Freeform 2478"/>
              <p:cNvSpPr>
                <a:spLocks/>
              </p:cNvSpPr>
              <p:nvPr/>
            </p:nvSpPr>
            <p:spPr bwMode="auto">
              <a:xfrm>
                <a:off x="2531" y="323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6" name="Freeform 2479"/>
              <p:cNvSpPr>
                <a:spLocks/>
              </p:cNvSpPr>
              <p:nvPr/>
            </p:nvSpPr>
            <p:spPr bwMode="auto">
              <a:xfrm>
                <a:off x="2549" y="323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7" name="Freeform 2480"/>
              <p:cNvSpPr>
                <a:spLocks/>
              </p:cNvSpPr>
              <p:nvPr/>
            </p:nvSpPr>
            <p:spPr bwMode="auto">
              <a:xfrm>
                <a:off x="2566" y="3233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8" name="Freeform 2481"/>
              <p:cNvSpPr>
                <a:spLocks/>
              </p:cNvSpPr>
              <p:nvPr/>
            </p:nvSpPr>
            <p:spPr bwMode="auto">
              <a:xfrm>
                <a:off x="2584" y="323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9" name="Freeform 2482"/>
              <p:cNvSpPr>
                <a:spLocks/>
              </p:cNvSpPr>
              <p:nvPr/>
            </p:nvSpPr>
            <p:spPr bwMode="auto">
              <a:xfrm>
                <a:off x="2602" y="3236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0" name="Freeform 2483"/>
              <p:cNvSpPr>
                <a:spLocks/>
              </p:cNvSpPr>
              <p:nvPr/>
            </p:nvSpPr>
            <p:spPr bwMode="auto">
              <a:xfrm>
                <a:off x="2620" y="3237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1" name="Freeform 2484"/>
              <p:cNvSpPr>
                <a:spLocks/>
              </p:cNvSpPr>
              <p:nvPr/>
            </p:nvSpPr>
            <p:spPr bwMode="auto">
              <a:xfrm>
                <a:off x="2638" y="323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2" name="Freeform 2485"/>
              <p:cNvSpPr>
                <a:spLocks/>
              </p:cNvSpPr>
              <p:nvPr/>
            </p:nvSpPr>
            <p:spPr bwMode="auto">
              <a:xfrm>
                <a:off x="2654" y="3240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3" name="Freeform 2486"/>
              <p:cNvSpPr>
                <a:spLocks/>
              </p:cNvSpPr>
              <p:nvPr/>
            </p:nvSpPr>
            <p:spPr bwMode="auto">
              <a:xfrm>
                <a:off x="2672" y="324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4" name="Freeform 2487"/>
              <p:cNvSpPr>
                <a:spLocks/>
              </p:cNvSpPr>
              <p:nvPr/>
            </p:nvSpPr>
            <p:spPr bwMode="auto">
              <a:xfrm>
                <a:off x="2690" y="3242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5" name="Freeform 2488"/>
              <p:cNvSpPr>
                <a:spLocks/>
              </p:cNvSpPr>
              <p:nvPr/>
            </p:nvSpPr>
            <p:spPr bwMode="auto">
              <a:xfrm>
                <a:off x="2708" y="324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6" name="Freeform 2489"/>
              <p:cNvSpPr>
                <a:spLocks/>
              </p:cNvSpPr>
              <p:nvPr/>
            </p:nvSpPr>
            <p:spPr bwMode="auto">
              <a:xfrm>
                <a:off x="2726" y="324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7" name="Freeform 2490"/>
              <p:cNvSpPr>
                <a:spLocks/>
              </p:cNvSpPr>
              <p:nvPr/>
            </p:nvSpPr>
            <p:spPr bwMode="auto">
              <a:xfrm>
                <a:off x="2743" y="324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8" name="Freeform 2491"/>
              <p:cNvSpPr>
                <a:spLocks/>
              </p:cNvSpPr>
              <p:nvPr/>
            </p:nvSpPr>
            <p:spPr bwMode="auto">
              <a:xfrm>
                <a:off x="2761" y="324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9" name="Freeform 2492"/>
              <p:cNvSpPr>
                <a:spLocks/>
              </p:cNvSpPr>
              <p:nvPr/>
            </p:nvSpPr>
            <p:spPr bwMode="auto">
              <a:xfrm>
                <a:off x="2779" y="324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0" name="Freeform 2493"/>
              <p:cNvSpPr>
                <a:spLocks/>
              </p:cNvSpPr>
              <p:nvPr/>
            </p:nvSpPr>
            <p:spPr bwMode="auto">
              <a:xfrm>
                <a:off x="2797" y="325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1" name="Freeform 2494"/>
              <p:cNvSpPr>
                <a:spLocks/>
              </p:cNvSpPr>
              <p:nvPr/>
            </p:nvSpPr>
            <p:spPr bwMode="auto">
              <a:xfrm>
                <a:off x="2815" y="325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2" name="Freeform 2495"/>
              <p:cNvSpPr>
                <a:spLocks/>
              </p:cNvSpPr>
              <p:nvPr/>
            </p:nvSpPr>
            <p:spPr bwMode="auto">
              <a:xfrm>
                <a:off x="2832" y="3254"/>
                <a:ext cx="11" cy="9"/>
              </a:xfrm>
              <a:custGeom>
                <a:avLst/>
                <a:gdLst>
                  <a:gd name="T0" fmla="*/ 1 w 8"/>
                  <a:gd name="T1" fmla="*/ 4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3" name="Freeform 2496"/>
              <p:cNvSpPr>
                <a:spLocks/>
              </p:cNvSpPr>
              <p:nvPr/>
            </p:nvSpPr>
            <p:spPr bwMode="auto">
              <a:xfrm>
                <a:off x="2850" y="325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4" name="Freeform 2497"/>
              <p:cNvSpPr>
                <a:spLocks/>
              </p:cNvSpPr>
              <p:nvPr/>
            </p:nvSpPr>
            <p:spPr bwMode="auto">
              <a:xfrm>
                <a:off x="2868" y="325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5" name="Freeform 2498"/>
              <p:cNvSpPr>
                <a:spLocks/>
              </p:cNvSpPr>
              <p:nvPr/>
            </p:nvSpPr>
            <p:spPr bwMode="auto">
              <a:xfrm>
                <a:off x="2886" y="325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6" name="Freeform 2499"/>
              <p:cNvSpPr>
                <a:spLocks/>
              </p:cNvSpPr>
              <p:nvPr/>
            </p:nvSpPr>
            <p:spPr bwMode="auto">
              <a:xfrm>
                <a:off x="2904" y="325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7" name="Freeform 2500"/>
              <p:cNvSpPr>
                <a:spLocks/>
              </p:cNvSpPr>
              <p:nvPr/>
            </p:nvSpPr>
            <p:spPr bwMode="auto">
              <a:xfrm>
                <a:off x="2921" y="326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8" name="Freeform 2501"/>
              <p:cNvSpPr>
                <a:spLocks/>
              </p:cNvSpPr>
              <p:nvPr/>
            </p:nvSpPr>
            <p:spPr bwMode="auto">
              <a:xfrm>
                <a:off x="2939" y="326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9" name="Freeform 2502"/>
              <p:cNvSpPr>
                <a:spLocks/>
              </p:cNvSpPr>
              <p:nvPr/>
            </p:nvSpPr>
            <p:spPr bwMode="auto">
              <a:xfrm>
                <a:off x="2957" y="326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0" name="Freeform 2503"/>
              <p:cNvSpPr>
                <a:spLocks/>
              </p:cNvSpPr>
              <p:nvPr/>
            </p:nvSpPr>
            <p:spPr bwMode="auto">
              <a:xfrm>
                <a:off x="2975" y="3265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1" name="Freeform 2504"/>
              <p:cNvSpPr>
                <a:spLocks/>
              </p:cNvSpPr>
              <p:nvPr/>
            </p:nvSpPr>
            <p:spPr bwMode="auto">
              <a:xfrm>
                <a:off x="2993" y="3266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2" name="Freeform 2505"/>
              <p:cNvSpPr>
                <a:spLocks/>
              </p:cNvSpPr>
              <p:nvPr/>
            </p:nvSpPr>
            <p:spPr bwMode="auto">
              <a:xfrm>
                <a:off x="3009" y="326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3" name="Freeform 2506"/>
              <p:cNvSpPr>
                <a:spLocks/>
              </p:cNvSpPr>
              <p:nvPr/>
            </p:nvSpPr>
            <p:spPr bwMode="auto">
              <a:xfrm>
                <a:off x="3027" y="3269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3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4" name="Freeform 2507"/>
              <p:cNvSpPr>
                <a:spLocks/>
              </p:cNvSpPr>
              <p:nvPr/>
            </p:nvSpPr>
            <p:spPr bwMode="auto">
              <a:xfrm>
                <a:off x="3045" y="327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5" name="Freeform 2508"/>
              <p:cNvSpPr>
                <a:spLocks/>
              </p:cNvSpPr>
              <p:nvPr/>
            </p:nvSpPr>
            <p:spPr bwMode="auto">
              <a:xfrm>
                <a:off x="3063" y="327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6" name="Freeform 2509"/>
              <p:cNvSpPr>
                <a:spLocks/>
              </p:cNvSpPr>
              <p:nvPr/>
            </p:nvSpPr>
            <p:spPr bwMode="auto">
              <a:xfrm>
                <a:off x="3080" y="3273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7" name="Freeform 2510"/>
              <p:cNvSpPr>
                <a:spLocks/>
              </p:cNvSpPr>
              <p:nvPr/>
            </p:nvSpPr>
            <p:spPr bwMode="auto">
              <a:xfrm>
                <a:off x="3098" y="327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8" name="Freeform 2511"/>
              <p:cNvSpPr>
                <a:spLocks/>
              </p:cNvSpPr>
              <p:nvPr/>
            </p:nvSpPr>
            <p:spPr bwMode="auto">
              <a:xfrm>
                <a:off x="3116" y="3276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9" name="Freeform 2512"/>
              <p:cNvSpPr>
                <a:spLocks/>
              </p:cNvSpPr>
              <p:nvPr/>
            </p:nvSpPr>
            <p:spPr bwMode="auto">
              <a:xfrm>
                <a:off x="3134" y="327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0" name="Freeform 2513"/>
              <p:cNvSpPr>
                <a:spLocks/>
              </p:cNvSpPr>
              <p:nvPr/>
            </p:nvSpPr>
            <p:spPr bwMode="auto">
              <a:xfrm>
                <a:off x="3152" y="327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1" name="Freeform 2514"/>
              <p:cNvSpPr>
                <a:spLocks/>
              </p:cNvSpPr>
              <p:nvPr/>
            </p:nvSpPr>
            <p:spPr bwMode="auto">
              <a:xfrm>
                <a:off x="3169" y="3280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2" name="Freeform 2515"/>
              <p:cNvSpPr>
                <a:spLocks/>
              </p:cNvSpPr>
              <p:nvPr/>
            </p:nvSpPr>
            <p:spPr bwMode="auto">
              <a:xfrm>
                <a:off x="3187" y="328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3" name="Freeform 2516"/>
              <p:cNvSpPr>
                <a:spLocks/>
              </p:cNvSpPr>
              <p:nvPr/>
            </p:nvSpPr>
            <p:spPr bwMode="auto">
              <a:xfrm>
                <a:off x="3205" y="3283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4" name="Freeform 2517"/>
              <p:cNvSpPr>
                <a:spLocks/>
              </p:cNvSpPr>
              <p:nvPr/>
            </p:nvSpPr>
            <p:spPr bwMode="auto">
              <a:xfrm>
                <a:off x="3223" y="3284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5" name="Freeform 2518"/>
              <p:cNvSpPr>
                <a:spLocks/>
              </p:cNvSpPr>
              <p:nvPr/>
            </p:nvSpPr>
            <p:spPr bwMode="auto">
              <a:xfrm>
                <a:off x="3241" y="328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6" name="Freeform 2519"/>
              <p:cNvSpPr>
                <a:spLocks/>
              </p:cNvSpPr>
              <p:nvPr/>
            </p:nvSpPr>
            <p:spPr bwMode="auto">
              <a:xfrm>
                <a:off x="3257" y="3287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7" name="Freeform 2520"/>
              <p:cNvSpPr>
                <a:spLocks/>
              </p:cNvSpPr>
              <p:nvPr/>
            </p:nvSpPr>
            <p:spPr bwMode="auto">
              <a:xfrm>
                <a:off x="3275" y="3288"/>
                <a:ext cx="12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8" name="Freeform 2521"/>
              <p:cNvSpPr>
                <a:spLocks/>
              </p:cNvSpPr>
              <p:nvPr/>
            </p:nvSpPr>
            <p:spPr bwMode="auto">
              <a:xfrm>
                <a:off x="3293" y="329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9" name="Freeform 2522"/>
              <p:cNvSpPr>
                <a:spLocks/>
              </p:cNvSpPr>
              <p:nvPr/>
            </p:nvSpPr>
            <p:spPr bwMode="auto">
              <a:xfrm>
                <a:off x="3311" y="329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0" name="Freeform 2523"/>
              <p:cNvSpPr>
                <a:spLocks/>
              </p:cNvSpPr>
              <p:nvPr/>
            </p:nvSpPr>
            <p:spPr bwMode="auto">
              <a:xfrm>
                <a:off x="3329" y="329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1" name="Freeform 2524"/>
              <p:cNvSpPr>
                <a:spLocks/>
              </p:cNvSpPr>
              <p:nvPr/>
            </p:nvSpPr>
            <p:spPr bwMode="auto">
              <a:xfrm>
                <a:off x="3346" y="3294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2" name="Freeform 2525"/>
              <p:cNvSpPr>
                <a:spLocks/>
              </p:cNvSpPr>
              <p:nvPr/>
            </p:nvSpPr>
            <p:spPr bwMode="auto">
              <a:xfrm>
                <a:off x="3364" y="329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7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3" name="Freeform 2526"/>
              <p:cNvSpPr>
                <a:spLocks/>
              </p:cNvSpPr>
              <p:nvPr/>
            </p:nvSpPr>
            <p:spPr bwMode="auto">
              <a:xfrm>
                <a:off x="3382" y="329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4" name="Freeform 2527"/>
              <p:cNvSpPr>
                <a:spLocks/>
              </p:cNvSpPr>
              <p:nvPr/>
            </p:nvSpPr>
            <p:spPr bwMode="auto">
              <a:xfrm>
                <a:off x="3400" y="3296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5" name="Freeform 2528"/>
              <p:cNvSpPr>
                <a:spLocks/>
              </p:cNvSpPr>
              <p:nvPr/>
            </p:nvSpPr>
            <p:spPr bwMode="auto">
              <a:xfrm>
                <a:off x="3418" y="329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6" name="Freeform 2529"/>
              <p:cNvSpPr>
                <a:spLocks/>
              </p:cNvSpPr>
              <p:nvPr/>
            </p:nvSpPr>
            <p:spPr bwMode="auto">
              <a:xfrm>
                <a:off x="3435" y="329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7" name="Freeform 2530"/>
              <p:cNvSpPr>
                <a:spLocks/>
              </p:cNvSpPr>
              <p:nvPr/>
            </p:nvSpPr>
            <p:spPr bwMode="auto">
              <a:xfrm>
                <a:off x="3453" y="330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8" name="Freeform 2531"/>
              <p:cNvSpPr>
                <a:spLocks/>
              </p:cNvSpPr>
              <p:nvPr/>
            </p:nvSpPr>
            <p:spPr bwMode="auto">
              <a:xfrm>
                <a:off x="3471" y="330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9" name="Freeform 2532"/>
              <p:cNvSpPr>
                <a:spLocks/>
              </p:cNvSpPr>
              <p:nvPr/>
            </p:nvSpPr>
            <p:spPr bwMode="auto">
              <a:xfrm>
                <a:off x="3489" y="3303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0" name="Freeform 2533"/>
              <p:cNvSpPr>
                <a:spLocks/>
              </p:cNvSpPr>
              <p:nvPr/>
            </p:nvSpPr>
            <p:spPr bwMode="auto">
              <a:xfrm>
                <a:off x="3507" y="330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1" name="Freeform 2534"/>
              <p:cNvSpPr>
                <a:spLocks/>
              </p:cNvSpPr>
              <p:nvPr/>
            </p:nvSpPr>
            <p:spPr bwMode="auto">
              <a:xfrm>
                <a:off x="3524" y="330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2" name="Freeform 2535"/>
              <p:cNvSpPr>
                <a:spLocks/>
              </p:cNvSpPr>
              <p:nvPr/>
            </p:nvSpPr>
            <p:spPr bwMode="auto">
              <a:xfrm>
                <a:off x="3542" y="330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3" name="Freeform 2536"/>
              <p:cNvSpPr>
                <a:spLocks/>
              </p:cNvSpPr>
              <p:nvPr/>
            </p:nvSpPr>
            <p:spPr bwMode="auto">
              <a:xfrm>
                <a:off x="3560" y="330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4" name="Freeform 2537"/>
              <p:cNvSpPr>
                <a:spLocks/>
              </p:cNvSpPr>
              <p:nvPr/>
            </p:nvSpPr>
            <p:spPr bwMode="auto">
              <a:xfrm>
                <a:off x="3578" y="331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5" name="Freeform 2538"/>
              <p:cNvSpPr>
                <a:spLocks/>
              </p:cNvSpPr>
              <p:nvPr/>
            </p:nvSpPr>
            <p:spPr bwMode="auto">
              <a:xfrm>
                <a:off x="3594" y="3312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6" name="Freeform 2539"/>
              <p:cNvSpPr>
                <a:spLocks/>
              </p:cNvSpPr>
              <p:nvPr/>
            </p:nvSpPr>
            <p:spPr bwMode="auto">
              <a:xfrm>
                <a:off x="3612" y="331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7" name="Freeform 2540"/>
              <p:cNvSpPr>
                <a:spLocks/>
              </p:cNvSpPr>
              <p:nvPr/>
            </p:nvSpPr>
            <p:spPr bwMode="auto">
              <a:xfrm>
                <a:off x="3630" y="331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8" name="Freeform 2541"/>
              <p:cNvSpPr>
                <a:spLocks/>
              </p:cNvSpPr>
              <p:nvPr/>
            </p:nvSpPr>
            <p:spPr bwMode="auto">
              <a:xfrm>
                <a:off x="3648" y="331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9" name="Freeform 2542"/>
              <p:cNvSpPr>
                <a:spLocks/>
              </p:cNvSpPr>
              <p:nvPr/>
            </p:nvSpPr>
            <p:spPr bwMode="auto">
              <a:xfrm>
                <a:off x="3666" y="331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0" name="Freeform 2543"/>
              <p:cNvSpPr>
                <a:spLocks/>
              </p:cNvSpPr>
              <p:nvPr/>
            </p:nvSpPr>
            <p:spPr bwMode="auto">
              <a:xfrm>
                <a:off x="3683" y="3319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1" name="Freeform 2544"/>
              <p:cNvSpPr>
                <a:spLocks/>
              </p:cNvSpPr>
              <p:nvPr/>
            </p:nvSpPr>
            <p:spPr bwMode="auto">
              <a:xfrm>
                <a:off x="3701" y="332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2" name="Freeform 2545"/>
              <p:cNvSpPr>
                <a:spLocks/>
              </p:cNvSpPr>
              <p:nvPr/>
            </p:nvSpPr>
            <p:spPr bwMode="auto">
              <a:xfrm>
                <a:off x="3719" y="3321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3" name="Freeform 2546"/>
              <p:cNvSpPr>
                <a:spLocks/>
              </p:cNvSpPr>
              <p:nvPr/>
            </p:nvSpPr>
            <p:spPr bwMode="auto">
              <a:xfrm>
                <a:off x="3737" y="332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4" name="Freeform 2547"/>
              <p:cNvSpPr>
                <a:spLocks/>
              </p:cNvSpPr>
              <p:nvPr/>
            </p:nvSpPr>
            <p:spPr bwMode="auto">
              <a:xfrm>
                <a:off x="3755" y="332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5" name="Freeform 2548"/>
              <p:cNvSpPr>
                <a:spLocks/>
              </p:cNvSpPr>
              <p:nvPr/>
            </p:nvSpPr>
            <p:spPr bwMode="auto">
              <a:xfrm>
                <a:off x="3772" y="332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6" name="Freeform 2549"/>
              <p:cNvSpPr>
                <a:spLocks/>
              </p:cNvSpPr>
              <p:nvPr/>
            </p:nvSpPr>
            <p:spPr bwMode="auto">
              <a:xfrm>
                <a:off x="3790" y="332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7" name="Freeform 2550"/>
              <p:cNvSpPr>
                <a:spLocks/>
              </p:cNvSpPr>
              <p:nvPr/>
            </p:nvSpPr>
            <p:spPr bwMode="auto">
              <a:xfrm>
                <a:off x="3808" y="332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8" name="Freeform 2551"/>
              <p:cNvSpPr>
                <a:spLocks/>
              </p:cNvSpPr>
              <p:nvPr/>
            </p:nvSpPr>
            <p:spPr bwMode="auto">
              <a:xfrm>
                <a:off x="3826" y="333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9" name="Freeform 2552"/>
              <p:cNvSpPr>
                <a:spLocks/>
              </p:cNvSpPr>
              <p:nvPr/>
            </p:nvSpPr>
            <p:spPr bwMode="auto">
              <a:xfrm>
                <a:off x="3844" y="333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0" name="Freeform 2553"/>
              <p:cNvSpPr>
                <a:spLocks/>
              </p:cNvSpPr>
              <p:nvPr/>
            </p:nvSpPr>
            <p:spPr bwMode="auto">
              <a:xfrm>
                <a:off x="3860" y="3333"/>
                <a:ext cx="12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1" name="Freeform 2554"/>
              <p:cNvSpPr>
                <a:spLocks/>
              </p:cNvSpPr>
              <p:nvPr/>
            </p:nvSpPr>
            <p:spPr bwMode="auto">
              <a:xfrm>
                <a:off x="3879" y="333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2" name="Freeform 2555"/>
              <p:cNvSpPr>
                <a:spLocks/>
              </p:cNvSpPr>
              <p:nvPr/>
            </p:nvSpPr>
            <p:spPr bwMode="auto">
              <a:xfrm>
                <a:off x="3897" y="333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3" name="Freeform 2556"/>
              <p:cNvSpPr>
                <a:spLocks/>
              </p:cNvSpPr>
              <p:nvPr/>
            </p:nvSpPr>
            <p:spPr bwMode="auto">
              <a:xfrm>
                <a:off x="3915" y="3337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4" name="Freeform 2557"/>
              <p:cNvSpPr>
                <a:spLocks/>
              </p:cNvSpPr>
              <p:nvPr/>
            </p:nvSpPr>
            <p:spPr bwMode="auto">
              <a:xfrm>
                <a:off x="3933" y="333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5" name="Freeform 2558"/>
              <p:cNvSpPr>
                <a:spLocks/>
              </p:cNvSpPr>
              <p:nvPr/>
            </p:nvSpPr>
            <p:spPr bwMode="auto">
              <a:xfrm>
                <a:off x="3949" y="333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6" name="Freeform 2559"/>
              <p:cNvSpPr>
                <a:spLocks/>
              </p:cNvSpPr>
              <p:nvPr/>
            </p:nvSpPr>
            <p:spPr bwMode="auto">
              <a:xfrm>
                <a:off x="3967" y="334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7" name="Freeform 2560"/>
              <p:cNvSpPr>
                <a:spLocks/>
              </p:cNvSpPr>
              <p:nvPr/>
            </p:nvSpPr>
            <p:spPr bwMode="auto">
              <a:xfrm>
                <a:off x="3985" y="334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8" name="Freeform 2561"/>
              <p:cNvSpPr>
                <a:spLocks/>
              </p:cNvSpPr>
              <p:nvPr/>
            </p:nvSpPr>
            <p:spPr bwMode="auto">
              <a:xfrm>
                <a:off x="4003" y="3344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9" name="Freeform 2562"/>
              <p:cNvSpPr>
                <a:spLocks/>
              </p:cNvSpPr>
              <p:nvPr/>
            </p:nvSpPr>
            <p:spPr bwMode="auto">
              <a:xfrm>
                <a:off x="4021" y="334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0" name="Freeform 2563"/>
              <p:cNvSpPr>
                <a:spLocks/>
              </p:cNvSpPr>
              <p:nvPr/>
            </p:nvSpPr>
            <p:spPr bwMode="auto">
              <a:xfrm>
                <a:off x="4038" y="334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1" name="Freeform 2564"/>
              <p:cNvSpPr>
                <a:spLocks/>
              </p:cNvSpPr>
              <p:nvPr/>
            </p:nvSpPr>
            <p:spPr bwMode="auto">
              <a:xfrm>
                <a:off x="4056" y="3348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3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2" name="Freeform 2565"/>
              <p:cNvSpPr>
                <a:spLocks/>
              </p:cNvSpPr>
              <p:nvPr/>
            </p:nvSpPr>
            <p:spPr bwMode="auto">
              <a:xfrm>
                <a:off x="4074" y="334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3" name="Freeform 2566"/>
              <p:cNvSpPr>
                <a:spLocks/>
              </p:cNvSpPr>
              <p:nvPr/>
            </p:nvSpPr>
            <p:spPr bwMode="auto">
              <a:xfrm>
                <a:off x="4092" y="3351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4" name="Freeform 2567"/>
              <p:cNvSpPr>
                <a:spLocks/>
              </p:cNvSpPr>
              <p:nvPr/>
            </p:nvSpPr>
            <p:spPr bwMode="auto">
              <a:xfrm>
                <a:off x="4109" y="3352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5" name="Freeform 2568"/>
              <p:cNvSpPr>
                <a:spLocks/>
              </p:cNvSpPr>
              <p:nvPr/>
            </p:nvSpPr>
            <p:spPr bwMode="auto">
              <a:xfrm>
                <a:off x="4127" y="335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6" name="Freeform 2569"/>
              <p:cNvSpPr>
                <a:spLocks/>
              </p:cNvSpPr>
              <p:nvPr/>
            </p:nvSpPr>
            <p:spPr bwMode="auto">
              <a:xfrm>
                <a:off x="4145" y="3355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7" name="Freeform 2570"/>
              <p:cNvSpPr>
                <a:spLocks/>
              </p:cNvSpPr>
              <p:nvPr/>
            </p:nvSpPr>
            <p:spPr bwMode="auto">
              <a:xfrm>
                <a:off x="4163" y="3356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8" name="Freeform 2571"/>
              <p:cNvSpPr>
                <a:spLocks/>
              </p:cNvSpPr>
              <p:nvPr/>
            </p:nvSpPr>
            <p:spPr bwMode="auto">
              <a:xfrm>
                <a:off x="4181" y="335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9" name="Freeform 2572"/>
              <p:cNvSpPr>
                <a:spLocks/>
              </p:cNvSpPr>
              <p:nvPr/>
            </p:nvSpPr>
            <p:spPr bwMode="auto">
              <a:xfrm>
                <a:off x="4197" y="335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0" name="Freeform 2573"/>
              <p:cNvSpPr>
                <a:spLocks/>
              </p:cNvSpPr>
              <p:nvPr/>
            </p:nvSpPr>
            <p:spPr bwMode="auto">
              <a:xfrm>
                <a:off x="4215" y="336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1" name="Freeform 2574"/>
              <p:cNvSpPr>
                <a:spLocks/>
              </p:cNvSpPr>
              <p:nvPr/>
            </p:nvSpPr>
            <p:spPr bwMode="auto">
              <a:xfrm>
                <a:off x="4233" y="336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2" name="Freeform 2575"/>
              <p:cNvSpPr>
                <a:spLocks/>
              </p:cNvSpPr>
              <p:nvPr/>
            </p:nvSpPr>
            <p:spPr bwMode="auto">
              <a:xfrm>
                <a:off x="4251" y="336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3" name="Freeform 2576"/>
              <p:cNvSpPr>
                <a:spLocks/>
              </p:cNvSpPr>
              <p:nvPr/>
            </p:nvSpPr>
            <p:spPr bwMode="auto">
              <a:xfrm>
                <a:off x="4269" y="336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4" name="Freeform 2577"/>
              <p:cNvSpPr>
                <a:spLocks/>
              </p:cNvSpPr>
              <p:nvPr/>
            </p:nvSpPr>
            <p:spPr bwMode="auto">
              <a:xfrm>
                <a:off x="4286" y="3366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5" name="Freeform 2578"/>
              <p:cNvSpPr>
                <a:spLocks/>
              </p:cNvSpPr>
              <p:nvPr/>
            </p:nvSpPr>
            <p:spPr bwMode="auto">
              <a:xfrm>
                <a:off x="2025" y="331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6" name="Freeform 2579"/>
              <p:cNvSpPr>
                <a:spLocks/>
              </p:cNvSpPr>
              <p:nvPr/>
            </p:nvSpPr>
            <p:spPr bwMode="auto">
              <a:xfrm>
                <a:off x="2043" y="331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7" name="Freeform 2580"/>
              <p:cNvSpPr>
                <a:spLocks/>
              </p:cNvSpPr>
              <p:nvPr/>
            </p:nvSpPr>
            <p:spPr bwMode="auto">
              <a:xfrm>
                <a:off x="2061" y="331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8" name="Freeform 2581"/>
              <p:cNvSpPr>
                <a:spLocks/>
              </p:cNvSpPr>
              <p:nvPr/>
            </p:nvSpPr>
            <p:spPr bwMode="auto">
              <a:xfrm>
                <a:off x="2079" y="331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9" name="Freeform 2582"/>
              <p:cNvSpPr>
                <a:spLocks/>
              </p:cNvSpPr>
              <p:nvPr/>
            </p:nvSpPr>
            <p:spPr bwMode="auto">
              <a:xfrm>
                <a:off x="2096" y="3316"/>
                <a:ext cx="11" cy="10"/>
              </a:xfrm>
              <a:custGeom>
                <a:avLst/>
                <a:gdLst>
                  <a:gd name="T0" fmla="*/ 0 w 8"/>
                  <a:gd name="T1" fmla="*/ 4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0" name="Freeform 2583"/>
              <p:cNvSpPr>
                <a:spLocks/>
              </p:cNvSpPr>
              <p:nvPr/>
            </p:nvSpPr>
            <p:spPr bwMode="auto">
              <a:xfrm>
                <a:off x="2114" y="331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3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1" name="Freeform 2584"/>
              <p:cNvSpPr>
                <a:spLocks/>
              </p:cNvSpPr>
              <p:nvPr/>
            </p:nvSpPr>
            <p:spPr bwMode="auto">
              <a:xfrm>
                <a:off x="2132" y="3319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2" name="Freeform 2585"/>
              <p:cNvSpPr>
                <a:spLocks/>
              </p:cNvSpPr>
              <p:nvPr/>
            </p:nvSpPr>
            <p:spPr bwMode="auto">
              <a:xfrm>
                <a:off x="2150" y="332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3" name="Freeform 2586"/>
              <p:cNvSpPr>
                <a:spLocks/>
              </p:cNvSpPr>
              <p:nvPr/>
            </p:nvSpPr>
            <p:spPr bwMode="auto">
              <a:xfrm>
                <a:off x="2166" y="3321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4" name="Freeform 2587"/>
              <p:cNvSpPr>
                <a:spLocks/>
              </p:cNvSpPr>
              <p:nvPr/>
            </p:nvSpPr>
            <p:spPr bwMode="auto">
              <a:xfrm>
                <a:off x="2184" y="332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5" name="Freeform 2588"/>
              <p:cNvSpPr>
                <a:spLocks/>
              </p:cNvSpPr>
              <p:nvPr/>
            </p:nvSpPr>
            <p:spPr bwMode="auto">
              <a:xfrm>
                <a:off x="2202" y="332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6" name="Freeform 2589"/>
              <p:cNvSpPr>
                <a:spLocks/>
              </p:cNvSpPr>
              <p:nvPr/>
            </p:nvSpPr>
            <p:spPr bwMode="auto">
              <a:xfrm>
                <a:off x="2220" y="3326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7" name="Freeform 2590"/>
              <p:cNvSpPr>
                <a:spLocks/>
              </p:cNvSpPr>
              <p:nvPr/>
            </p:nvSpPr>
            <p:spPr bwMode="auto">
              <a:xfrm>
                <a:off x="2238" y="332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8" name="Freeform 2591"/>
              <p:cNvSpPr>
                <a:spLocks/>
              </p:cNvSpPr>
              <p:nvPr/>
            </p:nvSpPr>
            <p:spPr bwMode="auto">
              <a:xfrm>
                <a:off x="2255" y="3328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9" name="Freeform 2592"/>
              <p:cNvSpPr>
                <a:spLocks/>
              </p:cNvSpPr>
              <p:nvPr/>
            </p:nvSpPr>
            <p:spPr bwMode="auto">
              <a:xfrm>
                <a:off x="2273" y="3330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0" name="Freeform 2593"/>
              <p:cNvSpPr>
                <a:spLocks/>
              </p:cNvSpPr>
              <p:nvPr/>
            </p:nvSpPr>
            <p:spPr bwMode="auto">
              <a:xfrm>
                <a:off x="2291" y="333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1" name="Freeform 2594"/>
              <p:cNvSpPr>
                <a:spLocks/>
              </p:cNvSpPr>
              <p:nvPr/>
            </p:nvSpPr>
            <p:spPr bwMode="auto">
              <a:xfrm>
                <a:off x="2309" y="333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2" name="Freeform 2595"/>
              <p:cNvSpPr>
                <a:spLocks/>
              </p:cNvSpPr>
              <p:nvPr/>
            </p:nvSpPr>
            <p:spPr bwMode="auto">
              <a:xfrm>
                <a:off x="2327" y="333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3" name="Freeform 2596"/>
              <p:cNvSpPr>
                <a:spLocks/>
              </p:cNvSpPr>
              <p:nvPr/>
            </p:nvSpPr>
            <p:spPr bwMode="auto">
              <a:xfrm>
                <a:off x="2344" y="3335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4" name="Freeform 2597"/>
              <p:cNvSpPr>
                <a:spLocks/>
              </p:cNvSpPr>
              <p:nvPr/>
            </p:nvSpPr>
            <p:spPr bwMode="auto">
              <a:xfrm>
                <a:off x="2362" y="3337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5" name="Freeform 2598"/>
              <p:cNvSpPr>
                <a:spLocks/>
              </p:cNvSpPr>
              <p:nvPr/>
            </p:nvSpPr>
            <p:spPr bwMode="auto">
              <a:xfrm>
                <a:off x="2380" y="333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6" name="Freeform 2599"/>
              <p:cNvSpPr>
                <a:spLocks/>
              </p:cNvSpPr>
              <p:nvPr/>
            </p:nvSpPr>
            <p:spPr bwMode="auto">
              <a:xfrm>
                <a:off x="2398" y="333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7" name="Freeform 2600"/>
              <p:cNvSpPr>
                <a:spLocks/>
              </p:cNvSpPr>
              <p:nvPr/>
            </p:nvSpPr>
            <p:spPr bwMode="auto">
              <a:xfrm>
                <a:off x="2416" y="334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8" name="Freeform 2601"/>
              <p:cNvSpPr>
                <a:spLocks/>
              </p:cNvSpPr>
              <p:nvPr/>
            </p:nvSpPr>
            <p:spPr bwMode="auto">
              <a:xfrm>
                <a:off x="2433" y="3342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9" name="Freeform 2602"/>
              <p:cNvSpPr>
                <a:spLocks/>
              </p:cNvSpPr>
              <p:nvPr/>
            </p:nvSpPr>
            <p:spPr bwMode="auto">
              <a:xfrm>
                <a:off x="2451" y="3344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0" name="Freeform 2603"/>
              <p:cNvSpPr>
                <a:spLocks/>
              </p:cNvSpPr>
              <p:nvPr/>
            </p:nvSpPr>
            <p:spPr bwMode="auto">
              <a:xfrm>
                <a:off x="2469" y="334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1" name="Freeform 2604"/>
              <p:cNvSpPr>
                <a:spLocks/>
              </p:cNvSpPr>
              <p:nvPr/>
            </p:nvSpPr>
            <p:spPr bwMode="auto">
              <a:xfrm>
                <a:off x="2487" y="3346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2" name="Freeform 2605"/>
              <p:cNvSpPr>
                <a:spLocks/>
              </p:cNvSpPr>
              <p:nvPr/>
            </p:nvSpPr>
            <p:spPr bwMode="auto">
              <a:xfrm>
                <a:off x="2505" y="3348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3" name="Freeform 2606"/>
              <p:cNvSpPr>
                <a:spLocks/>
              </p:cNvSpPr>
              <p:nvPr/>
            </p:nvSpPr>
            <p:spPr bwMode="auto">
              <a:xfrm>
                <a:off x="2521" y="334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4" name="Freeform 2607"/>
              <p:cNvSpPr>
                <a:spLocks/>
              </p:cNvSpPr>
              <p:nvPr/>
            </p:nvSpPr>
            <p:spPr bwMode="auto">
              <a:xfrm>
                <a:off x="2539" y="3351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5" name="Freeform 2608"/>
              <p:cNvSpPr>
                <a:spLocks/>
              </p:cNvSpPr>
              <p:nvPr/>
            </p:nvSpPr>
            <p:spPr bwMode="auto">
              <a:xfrm>
                <a:off x="2557" y="335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6" name="Freeform 2609"/>
              <p:cNvSpPr>
                <a:spLocks/>
              </p:cNvSpPr>
              <p:nvPr/>
            </p:nvSpPr>
            <p:spPr bwMode="auto">
              <a:xfrm>
                <a:off x="2575" y="335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7" name="Freeform 2610"/>
              <p:cNvSpPr>
                <a:spLocks/>
              </p:cNvSpPr>
              <p:nvPr/>
            </p:nvSpPr>
            <p:spPr bwMode="auto">
              <a:xfrm>
                <a:off x="2593" y="335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8" name="Freeform 2611"/>
              <p:cNvSpPr>
                <a:spLocks/>
              </p:cNvSpPr>
              <p:nvPr/>
            </p:nvSpPr>
            <p:spPr bwMode="auto">
              <a:xfrm>
                <a:off x="2610" y="335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9" name="Freeform 2612"/>
              <p:cNvSpPr>
                <a:spLocks/>
              </p:cNvSpPr>
              <p:nvPr/>
            </p:nvSpPr>
            <p:spPr bwMode="auto">
              <a:xfrm>
                <a:off x="2628" y="335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0" name="Freeform 2613"/>
              <p:cNvSpPr>
                <a:spLocks/>
              </p:cNvSpPr>
              <p:nvPr/>
            </p:nvSpPr>
            <p:spPr bwMode="auto">
              <a:xfrm>
                <a:off x="2646" y="3357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1" name="Freeform 2614"/>
              <p:cNvSpPr>
                <a:spLocks/>
              </p:cNvSpPr>
              <p:nvPr/>
            </p:nvSpPr>
            <p:spPr bwMode="auto">
              <a:xfrm>
                <a:off x="2664" y="335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2" name="Freeform 2615"/>
              <p:cNvSpPr>
                <a:spLocks/>
              </p:cNvSpPr>
              <p:nvPr/>
            </p:nvSpPr>
            <p:spPr bwMode="auto">
              <a:xfrm>
                <a:off x="2681" y="3360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3" name="Freeform 2616"/>
              <p:cNvSpPr>
                <a:spLocks/>
              </p:cNvSpPr>
              <p:nvPr/>
            </p:nvSpPr>
            <p:spPr bwMode="auto">
              <a:xfrm>
                <a:off x="2699" y="336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0" name="Group 2818"/>
            <p:cNvGrpSpPr>
              <a:grpSpLocks/>
            </p:cNvGrpSpPr>
            <p:nvPr/>
          </p:nvGrpSpPr>
          <p:grpSpPr bwMode="auto">
            <a:xfrm>
              <a:off x="3201988" y="5338763"/>
              <a:ext cx="3603625" cy="358775"/>
              <a:chOff x="2017" y="3363"/>
              <a:chExt cx="2270" cy="226"/>
            </a:xfrm>
          </p:grpSpPr>
          <p:sp>
            <p:nvSpPr>
              <p:cNvPr id="434" name="Freeform 2618"/>
              <p:cNvSpPr>
                <a:spLocks/>
              </p:cNvSpPr>
              <p:nvPr/>
            </p:nvSpPr>
            <p:spPr bwMode="auto">
              <a:xfrm>
                <a:off x="2717" y="336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5" name="Freeform 2619"/>
              <p:cNvSpPr>
                <a:spLocks/>
              </p:cNvSpPr>
              <p:nvPr/>
            </p:nvSpPr>
            <p:spPr bwMode="auto">
              <a:xfrm>
                <a:off x="2735" y="336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6" name="Freeform 2620"/>
              <p:cNvSpPr>
                <a:spLocks/>
              </p:cNvSpPr>
              <p:nvPr/>
            </p:nvSpPr>
            <p:spPr bwMode="auto">
              <a:xfrm>
                <a:off x="2753" y="3366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7" name="Freeform 2621"/>
              <p:cNvSpPr>
                <a:spLocks/>
              </p:cNvSpPr>
              <p:nvPr/>
            </p:nvSpPr>
            <p:spPr bwMode="auto">
              <a:xfrm>
                <a:off x="2769" y="336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8" name="Freeform 2622"/>
              <p:cNvSpPr>
                <a:spLocks/>
              </p:cNvSpPr>
              <p:nvPr/>
            </p:nvSpPr>
            <p:spPr bwMode="auto">
              <a:xfrm>
                <a:off x="2787" y="3369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9" name="Freeform 2623"/>
              <p:cNvSpPr>
                <a:spLocks/>
              </p:cNvSpPr>
              <p:nvPr/>
            </p:nvSpPr>
            <p:spPr bwMode="auto">
              <a:xfrm>
                <a:off x="2805" y="337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0" name="Freeform 2624"/>
              <p:cNvSpPr>
                <a:spLocks/>
              </p:cNvSpPr>
              <p:nvPr/>
            </p:nvSpPr>
            <p:spPr bwMode="auto">
              <a:xfrm>
                <a:off x="2823" y="337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1" name="Freeform 2625"/>
              <p:cNvSpPr>
                <a:spLocks/>
              </p:cNvSpPr>
              <p:nvPr/>
            </p:nvSpPr>
            <p:spPr bwMode="auto">
              <a:xfrm>
                <a:off x="2841" y="337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2" name="Freeform 2626"/>
              <p:cNvSpPr>
                <a:spLocks/>
              </p:cNvSpPr>
              <p:nvPr/>
            </p:nvSpPr>
            <p:spPr bwMode="auto">
              <a:xfrm>
                <a:off x="2858" y="3374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3" name="Freeform 2627"/>
              <p:cNvSpPr>
                <a:spLocks/>
              </p:cNvSpPr>
              <p:nvPr/>
            </p:nvSpPr>
            <p:spPr bwMode="auto">
              <a:xfrm>
                <a:off x="2876" y="3375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4" name="Freeform 2628"/>
              <p:cNvSpPr>
                <a:spLocks/>
              </p:cNvSpPr>
              <p:nvPr/>
            </p:nvSpPr>
            <p:spPr bwMode="auto">
              <a:xfrm>
                <a:off x="2894" y="337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5" name="Freeform 2629"/>
              <p:cNvSpPr>
                <a:spLocks/>
              </p:cNvSpPr>
              <p:nvPr/>
            </p:nvSpPr>
            <p:spPr bwMode="auto">
              <a:xfrm>
                <a:off x="2912" y="337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6" name="Freeform 2630"/>
              <p:cNvSpPr>
                <a:spLocks/>
              </p:cNvSpPr>
              <p:nvPr/>
            </p:nvSpPr>
            <p:spPr bwMode="auto">
              <a:xfrm>
                <a:off x="2930" y="338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7" name="Freeform 2631"/>
              <p:cNvSpPr>
                <a:spLocks/>
              </p:cNvSpPr>
              <p:nvPr/>
            </p:nvSpPr>
            <p:spPr bwMode="auto">
              <a:xfrm>
                <a:off x="2947" y="3381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8" name="Freeform 2632"/>
              <p:cNvSpPr>
                <a:spLocks/>
              </p:cNvSpPr>
              <p:nvPr/>
            </p:nvSpPr>
            <p:spPr bwMode="auto">
              <a:xfrm>
                <a:off x="2965" y="338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9" name="Freeform 2633"/>
              <p:cNvSpPr>
                <a:spLocks/>
              </p:cNvSpPr>
              <p:nvPr/>
            </p:nvSpPr>
            <p:spPr bwMode="auto">
              <a:xfrm>
                <a:off x="2983" y="338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0" name="Freeform 2634"/>
              <p:cNvSpPr>
                <a:spLocks/>
              </p:cNvSpPr>
              <p:nvPr/>
            </p:nvSpPr>
            <p:spPr bwMode="auto">
              <a:xfrm>
                <a:off x="3001" y="338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1" name="Freeform 2635"/>
              <p:cNvSpPr>
                <a:spLocks/>
              </p:cNvSpPr>
              <p:nvPr/>
            </p:nvSpPr>
            <p:spPr bwMode="auto">
              <a:xfrm>
                <a:off x="3019" y="338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2" name="Freeform 2636"/>
              <p:cNvSpPr>
                <a:spLocks/>
              </p:cNvSpPr>
              <p:nvPr/>
            </p:nvSpPr>
            <p:spPr bwMode="auto">
              <a:xfrm>
                <a:off x="3036" y="3388"/>
                <a:ext cx="11" cy="10"/>
              </a:xfrm>
              <a:custGeom>
                <a:avLst/>
                <a:gdLst>
                  <a:gd name="T0" fmla="*/ 1 w 8"/>
                  <a:gd name="T1" fmla="*/ 4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3" name="Freeform 2637"/>
              <p:cNvSpPr>
                <a:spLocks/>
              </p:cNvSpPr>
              <p:nvPr/>
            </p:nvSpPr>
            <p:spPr bwMode="auto">
              <a:xfrm>
                <a:off x="3054" y="338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4" name="Freeform 2638"/>
              <p:cNvSpPr>
                <a:spLocks/>
              </p:cNvSpPr>
              <p:nvPr/>
            </p:nvSpPr>
            <p:spPr bwMode="auto">
              <a:xfrm>
                <a:off x="3072" y="3391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5" name="Freeform 2639"/>
              <p:cNvSpPr>
                <a:spLocks/>
              </p:cNvSpPr>
              <p:nvPr/>
            </p:nvSpPr>
            <p:spPr bwMode="auto">
              <a:xfrm>
                <a:off x="3090" y="339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6" name="Freeform 2640"/>
              <p:cNvSpPr>
                <a:spLocks/>
              </p:cNvSpPr>
              <p:nvPr/>
            </p:nvSpPr>
            <p:spPr bwMode="auto">
              <a:xfrm>
                <a:off x="3108" y="339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7" name="Freeform 2641"/>
              <p:cNvSpPr>
                <a:spLocks/>
              </p:cNvSpPr>
              <p:nvPr/>
            </p:nvSpPr>
            <p:spPr bwMode="auto">
              <a:xfrm>
                <a:off x="3124" y="339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8" name="Freeform 2642"/>
              <p:cNvSpPr>
                <a:spLocks/>
              </p:cNvSpPr>
              <p:nvPr/>
            </p:nvSpPr>
            <p:spPr bwMode="auto">
              <a:xfrm>
                <a:off x="3142" y="339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9" name="Freeform 2643"/>
              <p:cNvSpPr>
                <a:spLocks/>
              </p:cNvSpPr>
              <p:nvPr/>
            </p:nvSpPr>
            <p:spPr bwMode="auto">
              <a:xfrm>
                <a:off x="3160" y="339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0" name="Freeform 2644"/>
              <p:cNvSpPr>
                <a:spLocks/>
              </p:cNvSpPr>
              <p:nvPr/>
            </p:nvSpPr>
            <p:spPr bwMode="auto">
              <a:xfrm>
                <a:off x="3178" y="339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1" name="Freeform 2645"/>
              <p:cNvSpPr>
                <a:spLocks/>
              </p:cNvSpPr>
              <p:nvPr/>
            </p:nvSpPr>
            <p:spPr bwMode="auto">
              <a:xfrm>
                <a:off x="3195" y="3400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2" name="Freeform 2646"/>
              <p:cNvSpPr>
                <a:spLocks/>
              </p:cNvSpPr>
              <p:nvPr/>
            </p:nvSpPr>
            <p:spPr bwMode="auto">
              <a:xfrm>
                <a:off x="3213" y="340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3" name="Freeform 2647"/>
              <p:cNvSpPr>
                <a:spLocks/>
              </p:cNvSpPr>
              <p:nvPr/>
            </p:nvSpPr>
            <p:spPr bwMode="auto">
              <a:xfrm>
                <a:off x="3231" y="340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4" name="Freeform 2648"/>
              <p:cNvSpPr>
                <a:spLocks/>
              </p:cNvSpPr>
              <p:nvPr/>
            </p:nvSpPr>
            <p:spPr bwMode="auto">
              <a:xfrm>
                <a:off x="3249" y="340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5" name="Freeform 2649"/>
              <p:cNvSpPr>
                <a:spLocks/>
              </p:cNvSpPr>
              <p:nvPr/>
            </p:nvSpPr>
            <p:spPr bwMode="auto">
              <a:xfrm>
                <a:off x="3267" y="340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6" name="Freeform 2650"/>
              <p:cNvSpPr>
                <a:spLocks/>
              </p:cNvSpPr>
              <p:nvPr/>
            </p:nvSpPr>
            <p:spPr bwMode="auto">
              <a:xfrm>
                <a:off x="3284" y="3407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7" name="Freeform 2651"/>
              <p:cNvSpPr>
                <a:spLocks/>
              </p:cNvSpPr>
              <p:nvPr/>
            </p:nvSpPr>
            <p:spPr bwMode="auto">
              <a:xfrm>
                <a:off x="3302" y="3409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8" name="Freeform 2652"/>
              <p:cNvSpPr>
                <a:spLocks/>
              </p:cNvSpPr>
              <p:nvPr/>
            </p:nvSpPr>
            <p:spPr bwMode="auto">
              <a:xfrm>
                <a:off x="3320" y="341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9" name="Freeform 2653"/>
              <p:cNvSpPr>
                <a:spLocks/>
              </p:cNvSpPr>
              <p:nvPr/>
            </p:nvSpPr>
            <p:spPr bwMode="auto">
              <a:xfrm>
                <a:off x="3338" y="341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0" name="Freeform 2654"/>
              <p:cNvSpPr>
                <a:spLocks/>
              </p:cNvSpPr>
              <p:nvPr/>
            </p:nvSpPr>
            <p:spPr bwMode="auto">
              <a:xfrm>
                <a:off x="3356" y="341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1" name="Freeform 2655"/>
              <p:cNvSpPr>
                <a:spLocks/>
              </p:cNvSpPr>
              <p:nvPr/>
            </p:nvSpPr>
            <p:spPr bwMode="auto">
              <a:xfrm>
                <a:off x="3372" y="3414"/>
                <a:ext cx="12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2" name="Freeform 2656"/>
              <p:cNvSpPr>
                <a:spLocks/>
              </p:cNvSpPr>
              <p:nvPr/>
            </p:nvSpPr>
            <p:spPr bwMode="auto">
              <a:xfrm>
                <a:off x="3390" y="3416"/>
                <a:ext cx="12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3" name="Freeform 2657"/>
              <p:cNvSpPr>
                <a:spLocks/>
              </p:cNvSpPr>
              <p:nvPr/>
            </p:nvSpPr>
            <p:spPr bwMode="auto">
              <a:xfrm>
                <a:off x="3409" y="341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4" name="Freeform 2658"/>
              <p:cNvSpPr>
                <a:spLocks/>
              </p:cNvSpPr>
              <p:nvPr/>
            </p:nvSpPr>
            <p:spPr bwMode="auto">
              <a:xfrm>
                <a:off x="3427" y="341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5" name="Freeform 2659"/>
              <p:cNvSpPr>
                <a:spLocks/>
              </p:cNvSpPr>
              <p:nvPr/>
            </p:nvSpPr>
            <p:spPr bwMode="auto">
              <a:xfrm>
                <a:off x="3445" y="342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6" name="Freeform 2660"/>
              <p:cNvSpPr>
                <a:spLocks/>
              </p:cNvSpPr>
              <p:nvPr/>
            </p:nvSpPr>
            <p:spPr bwMode="auto">
              <a:xfrm>
                <a:off x="3461" y="3421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7" name="Freeform 2661"/>
              <p:cNvSpPr>
                <a:spLocks/>
              </p:cNvSpPr>
              <p:nvPr/>
            </p:nvSpPr>
            <p:spPr bwMode="auto">
              <a:xfrm>
                <a:off x="3479" y="3423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8" name="Freeform 2662"/>
              <p:cNvSpPr>
                <a:spLocks/>
              </p:cNvSpPr>
              <p:nvPr/>
            </p:nvSpPr>
            <p:spPr bwMode="auto">
              <a:xfrm>
                <a:off x="3497" y="342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9" name="Freeform 2663"/>
              <p:cNvSpPr>
                <a:spLocks/>
              </p:cNvSpPr>
              <p:nvPr/>
            </p:nvSpPr>
            <p:spPr bwMode="auto">
              <a:xfrm>
                <a:off x="3515" y="342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0" name="Freeform 2664"/>
              <p:cNvSpPr>
                <a:spLocks/>
              </p:cNvSpPr>
              <p:nvPr/>
            </p:nvSpPr>
            <p:spPr bwMode="auto">
              <a:xfrm>
                <a:off x="3533" y="342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1" name="Freeform 2665"/>
              <p:cNvSpPr>
                <a:spLocks/>
              </p:cNvSpPr>
              <p:nvPr/>
            </p:nvSpPr>
            <p:spPr bwMode="auto">
              <a:xfrm>
                <a:off x="3550" y="3428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2" name="Freeform 2666"/>
              <p:cNvSpPr>
                <a:spLocks/>
              </p:cNvSpPr>
              <p:nvPr/>
            </p:nvSpPr>
            <p:spPr bwMode="auto">
              <a:xfrm>
                <a:off x="3568" y="3430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3" name="Freeform 2667"/>
              <p:cNvSpPr>
                <a:spLocks/>
              </p:cNvSpPr>
              <p:nvPr/>
            </p:nvSpPr>
            <p:spPr bwMode="auto">
              <a:xfrm>
                <a:off x="3586" y="343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4" name="Freeform 2668"/>
              <p:cNvSpPr>
                <a:spLocks/>
              </p:cNvSpPr>
              <p:nvPr/>
            </p:nvSpPr>
            <p:spPr bwMode="auto">
              <a:xfrm>
                <a:off x="3604" y="343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5" name="Freeform 2669"/>
              <p:cNvSpPr>
                <a:spLocks/>
              </p:cNvSpPr>
              <p:nvPr/>
            </p:nvSpPr>
            <p:spPr bwMode="auto">
              <a:xfrm>
                <a:off x="3622" y="343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6" name="Freeform 2670"/>
              <p:cNvSpPr>
                <a:spLocks/>
              </p:cNvSpPr>
              <p:nvPr/>
            </p:nvSpPr>
            <p:spPr bwMode="auto">
              <a:xfrm>
                <a:off x="3639" y="343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7" name="Freeform 2671"/>
              <p:cNvSpPr>
                <a:spLocks/>
              </p:cNvSpPr>
              <p:nvPr/>
            </p:nvSpPr>
            <p:spPr bwMode="auto">
              <a:xfrm>
                <a:off x="3657" y="343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8" name="Freeform 2672"/>
              <p:cNvSpPr>
                <a:spLocks/>
              </p:cNvSpPr>
              <p:nvPr/>
            </p:nvSpPr>
            <p:spPr bwMode="auto">
              <a:xfrm>
                <a:off x="3675" y="3436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9" name="Freeform 2673"/>
              <p:cNvSpPr>
                <a:spLocks/>
              </p:cNvSpPr>
              <p:nvPr/>
            </p:nvSpPr>
            <p:spPr bwMode="auto">
              <a:xfrm>
                <a:off x="3693" y="343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0" name="Freeform 2674"/>
              <p:cNvSpPr>
                <a:spLocks/>
              </p:cNvSpPr>
              <p:nvPr/>
            </p:nvSpPr>
            <p:spPr bwMode="auto">
              <a:xfrm>
                <a:off x="3709" y="3439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1" name="Freeform 2675"/>
              <p:cNvSpPr>
                <a:spLocks/>
              </p:cNvSpPr>
              <p:nvPr/>
            </p:nvSpPr>
            <p:spPr bwMode="auto">
              <a:xfrm>
                <a:off x="3727" y="344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2" name="Freeform 2676"/>
              <p:cNvSpPr>
                <a:spLocks/>
              </p:cNvSpPr>
              <p:nvPr/>
            </p:nvSpPr>
            <p:spPr bwMode="auto">
              <a:xfrm>
                <a:off x="3745" y="344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3" name="Freeform 2677"/>
              <p:cNvSpPr>
                <a:spLocks/>
              </p:cNvSpPr>
              <p:nvPr/>
            </p:nvSpPr>
            <p:spPr bwMode="auto">
              <a:xfrm>
                <a:off x="3763" y="344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4" name="Freeform 2678"/>
              <p:cNvSpPr>
                <a:spLocks/>
              </p:cNvSpPr>
              <p:nvPr/>
            </p:nvSpPr>
            <p:spPr bwMode="auto">
              <a:xfrm>
                <a:off x="3781" y="344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5" name="Freeform 2679"/>
              <p:cNvSpPr>
                <a:spLocks/>
              </p:cNvSpPr>
              <p:nvPr/>
            </p:nvSpPr>
            <p:spPr bwMode="auto">
              <a:xfrm>
                <a:off x="3798" y="344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6" name="Freeform 2680"/>
              <p:cNvSpPr>
                <a:spLocks/>
              </p:cNvSpPr>
              <p:nvPr/>
            </p:nvSpPr>
            <p:spPr bwMode="auto">
              <a:xfrm>
                <a:off x="3816" y="344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7" name="Freeform 2681"/>
              <p:cNvSpPr>
                <a:spLocks/>
              </p:cNvSpPr>
              <p:nvPr/>
            </p:nvSpPr>
            <p:spPr bwMode="auto">
              <a:xfrm>
                <a:off x="3834" y="344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8" name="Freeform 2682"/>
              <p:cNvSpPr>
                <a:spLocks/>
              </p:cNvSpPr>
              <p:nvPr/>
            </p:nvSpPr>
            <p:spPr bwMode="auto">
              <a:xfrm>
                <a:off x="3852" y="345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9" name="Freeform 2683"/>
              <p:cNvSpPr>
                <a:spLocks/>
              </p:cNvSpPr>
              <p:nvPr/>
            </p:nvSpPr>
            <p:spPr bwMode="auto">
              <a:xfrm>
                <a:off x="3870" y="345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0" name="Freeform 2684"/>
              <p:cNvSpPr>
                <a:spLocks/>
              </p:cNvSpPr>
              <p:nvPr/>
            </p:nvSpPr>
            <p:spPr bwMode="auto">
              <a:xfrm>
                <a:off x="3887" y="3453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1" name="Freeform 2685"/>
              <p:cNvSpPr>
                <a:spLocks/>
              </p:cNvSpPr>
              <p:nvPr/>
            </p:nvSpPr>
            <p:spPr bwMode="auto">
              <a:xfrm>
                <a:off x="3905" y="3454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2" name="Freeform 2686"/>
              <p:cNvSpPr>
                <a:spLocks/>
              </p:cNvSpPr>
              <p:nvPr/>
            </p:nvSpPr>
            <p:spPr bwMode="auto">
              <a:xfrm>
                <a:off x="3923" y="345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3" name="Freeform 2687"/>
              <p:cNvSpPr>
                <a:spLocks/>
              </p:cNvSpPr>
              <p:nvPr/>
            </p:nvSpPr>
            <p:spPr bwMode="auto">
              <a:xfrm>
                <a:off x="3941" y="345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4" name="Freeform 2688"/>
              <p:cNvSpPr>
                <a:spLocks/>
              </p:cNvSpPr>
              <p:nvPr/>
            </p:nvSpPr>
            <p:spPr bwMode="auto">
              <a:xfrm>
                <a:off x="3959" y="345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5" name="Freeform 2689"/>
              <p:cNvSpPr>
                <a:spLocks/>
              </p:cNvSpPr>
              <p:nvPr/>
            </p:nvSpPr>
            <p:spPr bwMode="auto">
              <a:xfrm>
                <a:off x="3976" y="3460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6" name="Freeform 2690"/>
              <p:cNvSpPr>
                <a:spLocks/>
              </p:cNvSpPr>
              <p:nvPr/>
            </p:nvSpPr>
            <p:spPr bwMode="auto">
              <a:xfrm>
                <a:off x="3994" y="346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7" name="Freeform 2691"/>
              <p:cNvSpPr>
                <a:spLocks/>
              </p:cNvSpPr>
              <p:nvPr/>
            </p:nvSpPr>
            <p:spPr bwMode="auto">
              <a:xfrm>
                <a:off x="4012" y="3463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8" name="Freeform 2692"/>
              <p:cNvSpPr>
                <a:spLocks/>
              </p:cNvSpPr>
              <p:nvPr/>
            </p:nvSpPr>
            <p:spPr bwMode="auto">
              <a:xfrm>
                <a:off x="4030" y="3464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9" name="Freeform 2693"/>
              <p:cNvSpPr>
                <a:spLocks/>
              </p:cNvSpPr>
              <p:nvPr/>
            </p:nvSpPr>
            <p:spPr bwMode="auto">
              <a:xfrm>
                <a:off x="4048" y="3466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0" name="Freeform 2694"/>
              <p:cNvSpPr>
                <a:spLocks/>
              </p:cNvSpPr>
              <p:nvPr/>
            </p:nvSpPr>
            <p:spPr bwMode="auto">
              <a:xfrm>
                <a:off x="4064" y="3467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1" name="Freeform 2695"/>
              <p:cNvSpPr>
                <a:spLocks/>
              </p:cNvSpPr>
              <p:nvPr/>
            </p:nvSpPr>
            <p:spPr bwMode="auto">
              <a:xfrm>
                <a:off x="4082" y="346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2" name="Freeform 2696"/>
              <p:cNvSpPr>
                <a:spLocks/>
              </p:cNvSpPr>
              <p:nvPr/>
            </p:nvSpPr>
            <p:spPr bwMode="auto">
              <a:xfrm>
                <a:off x="4100" y="347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3" name="Freeform 2697"/>
              <p:cNvSpPr>
                <a:spLocks/>
              </p:cNvSpPr>
              <p:nvPr/>
            </p:nvSpPr>
            <p:spPr bwMode="auto">
              <a:xfrm>
                <a:off x="4118" y="347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4" name="Freeform 2698"/>
              <p:cNvSpPr>
                <a:spLocks/>
              </p:cNvSpPr>
              <p:nvPr/>
            </p:nvSpPr>
            <p:spPr bwMode="auto">
              <a:xfrm>
                <a:off x="4136" y="347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5" name="Freeform 2699"/>
              <p:cNvSpPr>
                <a:spLocks/>
              </p:cNvSpPr>
              <p:nvPr/>
            </p:nvSpPr>
            <p:spPr bwMode="auto">
              <a:xfrm>
                <a:off x="4153" y="347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6" name="Freeform 2700"/>
              <p:cNvSpPr>
                <a:spLocks/>
              </p:cNvSpPr>
              <p:nvPr/>
            </p:nvSpPr>
            <p:spPr bwMode="auto">
              <a:xfrm>
                <a:off x="4171" y="347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7" name="Freeform 2701"/>
              <p:cNvSpPr>
                <a:spLocks/>
              </p:cNvSpPr>
              <p:nvPr/>
            </p:nvSpPr>
            <p:spPr bwMode="auto">
              <a:xfrm>
                <a:off x="4189" y="347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8" name="Freeform 2702"/>
              <p:cNvSpPr>
                <a:spLocks/>
              </p:cNvSpPr>
              <p:nvPr/>
            </p:nvSpPr>
            <p:spPr bwMode="auto">
              <a:xfrm>
                <a:off x="4207" y="347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9" name="Freeform 2703"/>
              <p:cNvSpPr>
                <a:spLocks/>
              </p:cNvSpPr>
              <p:nvPr/>
            </p:nvSpPr>
            <p:spPr bwMode="auto">
              <a:xfrm>
                <a:off x="4225" y="347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3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3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0" name="Freeform 2704"/>
              <p:cNvSpPr>
                <a:spLocks/>
              </p:cNvSpPr>
              <p:nvPr/>
            </p:nvSpPr>
            <p:spPr bwMode="auto">
              <a:xfrm>
                <a:off x="4242" y="348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1" name="Freeform 2705"/>
              <p:cNvSpPr>
                <a:spLocks/>
              </p:cNvSpPr>
              <p:nvPr/>
            </p:nvSpPr>
            <p:spPr bwMode="auto">
              <a:xfrm>
                <a:off x="4260" y="348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2" name="Freeform 2706"/>
              <p:cNvSpPr>
                <a:spLocks/>
              </p:cNvSpPr>
              <p:nvPr/>
            </p:nvSpPr>
            <p:spPr bwMode="auto">
              <a:xfrm>
                <a:off x="4278" y="3484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3" name="Freeform 2707"/>
              <p:cNvSpPr>
                <a:spLocks/>
              </p:cNvSpPr>
              <p:nvPr/>
            </p:nvSpPr>
            <p:spPr bwMode="auto">
              <a:xfrm>
                <a:off x="2017" y="342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4" name="Freeform 2708"/>
              <p:cNvSpPr>
                <a:spLocks/>
              </p:cNvSpPr>
              <p:nvPr/>
            </p:nvSpPr>
            <p:spPr bwMode="auto">
              <a:xfrm>
                <a:off x="2033" y="3430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5" name="Freeform 2709"/>
              <p:cNvSpPr>
                <a:spLocks/>
              </p:cNvSpPr>
              <p:nvPr/>
            </p:nvSpPr>
            <p:spPr bwMode="auto">
              <a:xfrm>
                <a:off x="2051" y="343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6" name="Freeform 2710"/>
              <p:cNvSpPr>
                <a:spLocks/>
              </p:cNvSpPr>
              <p:nvPr/>
            </p:nvSpPr>
            <p:spPr bwMode="auto">
              <a:xfrm>
                <a:off x="2069" y="343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7" name="Freeform 2711"/>
              <p:cNvSpPr>
                <a:spLocks/>
              </p:cNvSpPr>
              <p:nvPr/>
            </p:nvSpPr>
            <p:spPr bwMode="auto">
              <a:xfrm>
                <a:off x="2087" y="343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8" name="Freeform 2712"/>
              <p:cNvSpPr>
                <a:spLocks/>
              </p:cNvSpPr>
              <p:nvPr/>
            </p:nvSpPr>
            <p:spPr bwMode="auto">
              <a:xfrm>
                <a:off x="2105" y="343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9" name="Freeform 2713"/>
              <p:cNvSpPr>
                <a:spLocks/>
              </p:cNvSpPr>
              <p:nvPr/>
            </p:nvSpPr>
            <p:spPr bwMode="auto">
              <a:xfrm>
                <a:off x="2122" y="3436"/>
                <a:ext cx="11" cy="12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0" name="Freeform 2714"/>
              <p:cNvSpPr>
                <a:spLocks/>
              </p:cNvSpPr>
              <p:nvPr/>
            </p:nvSpPr>
            <p:spPr bwMode="auto">
              <a:xfrm>
                <a:off x="2140" y="343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1" name="Freeform 2715"/>
              <p:cNvSpPr>
                <a:spLocks/>
              </p:cNvSpPr>
              <p:nvPr/>
            </p:nvSpPr>
            <p:spPr bwMode="auto">
              <a:xfrm>
                <a:off x="2158" y="343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2" name="Freeform 2716"/>
              <p:cNvSpPr>
                <a:spLocks/>
              </p:cNvSpPr>
              <p:nvPr/>
            </p:nvSpPr>
            <p:spPr bwMode="auto">
              <a:xfrm>
                <a:off x="2176" y="344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3" name="Freeform 2717"/>
              <p:cNvSpPr>
                <a:spLocks/>
              </p:cNvSpPr>
              <p:nvPr/>
            </p:nvSpPr>
            <p:spPr bwMode="auto">
              <a:xfrm>
                <a:off x="2194" y="344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4" name="Freeform 2718"/>
              <p:cNvSpPr>
                <a:spLocks/>
              </p:cNvSpPr>
              <p:nvPr/>
            </p:nvSpPr>
            <p:spPr bwMode="auto">
              <a:xfrm>
                <a:off x="2211" y="344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5" name="Freeform 2719"/>
              <p:cNvSpPr>
                <a:spLocks/>
              </p:cNvSpPr>
              <p:nvPr/>
            </p:nvSpPr>
            <p:spPr bwMode="auto">
              <a:xfrm>
                <a:off x="2229" y="344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6" name="Freeform 2720"/>
              <p:cNvSpPr>
                <a:spLocks/>
              </p:cNvSpPr>
              <p:nvPr/>
            </p:nvSpPr>
            <p:spPr bwMode="auto">
              <a:xfrm>
                <a:off x="2247" y="3446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7" name="Freeform 2721"/>
              <p:cNvSpPr>
                <a:spLocks/>
              </p:cNvSpPr>
              <p:nvPr/>
            </p:nvSpPr>
            <p:spPr bwMode="auto">
              <a:xfrm>
                <a:off x="2265" y="344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8" name="Freeform 2722"/>
              <p:cNvSpPr>
                <a:spLocks/>
              </p:cNvSpPr>
              <p:nvPr/>
            </p:nvSpPr>
            <p:spPr bwMode="auto">
              <a:xfrm>
                <a:off x="2283" y="344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3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3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9" name="Freeform 2723"/>
              <p:cNvSpPr>
                <a:spLocks/>
              </p:cNvSpPr>
              <p:nvPr/>
            </p:nvSpPr>
            <p:spPr bwMode="auto">
              <a:xfrm>
                <a:off x="2299" y="3450"/>
                <a:ext cx="12" cy="10"/>
              </a:xfrm>
              <a:custGeom>
                <a:avLst/>
                <a:gdLst>
                  <a:gd name="T0" fmla="*/ 0 w 8"/>
                  <a:gd name="T1" fmla="*/ 4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0" name="Freeform 2724"/>
              <p:cNvSpPr>
                <a:spLocks/>
              </p:cNvSpPr>
              <p:nvPr/>
            </p:nvSpPr>
            <p:spPr bwMode="auto">
              <a:xfrm>
                <a:off x="2317" y="345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1" name="Freeform 2725"/>
              <p:cNvSpPr>
                <a:spLocks/>
              </p:cNvSpPr>
              <p:nvPr/>
            </p:nvSpPr>
            <p:spPr bwMode="auto">
              <a:xfrm>
                <a:off x="2335" y="345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2" name="Freeform 2726"/>
              <p:cNvSpPr>
                <a:spLocks/>
              </p:cNvSpPr>
              <p:nvPr/>
            </p:nvSpPr>
            <p:spPr bwMode="auto">
              <a:xfrm>
                <a:off x="2353" y="345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3" name="Freeform 2727"/>
              <p:cNvSpPr>
                <a:spLocks/>
              </p:cNvSpPr>
              <p:nvPr/>
            </p:nvSpPr>
            <p:spPr bwMode="auto">
              <a:xfrm>
                <a:off x="2370" y="3456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4" name="Freeform 2728"/>
              <p:cNvSpPr>
                <a:spLocks/>
              </p:cNvSpPr>
              <p:nvPr/>
            </p:nvSpPr>
            <p:spPr bwMode="auto">
              <a:xfrm>
                <a:off x="2388" y="345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5" name="Freeform 2729"/>
              <p:cNvSpPr>
                <a:spLocks/>
              </p:cNvSpPr>
              <p:nvPr/>
            </p:nvSpPr>
            <p:spPr bwMode="auto">
              <a:xfrm>
                <a:off x="2406" y="345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6" name="Freeform 2730"/>
              <p:cNvSpPr>
                <a:spLocks/>
              </p:cNvSpPr>
              <p:nvPr/>
            </p:nvSpPr>
            <p:spPr bwMode="auto">
              <a:xfrm>
                <a:off x="2424" y="346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7" name="Freeform 2731"/>
              <p:cNvSpPr>
                <a:spLocks/>
              </p:cNvSpPr>
              <p:nvPr/>
            </p:nvSpPr>
            <p:spPr bwMode="auto">
              <a:xfrm>
                <a:off x="2442" y="346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8" name="Freeform 2732"/>
              <p:cNvSpPr>
                <a:spLocks/>
              </p:cNvSpPr>
              <p:nvPr/>
            </p:nvSpPr>
            <p:spPr bwMode="auto">
              <a:xfrm>
                <a:off x="2459" y="3463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9" name="Freeform 2733"/>
              <p:cNvSpPr>
                <a:spLocks/>
              </p:cNvSpPr>
              <p:nvPr/>
            </p:nvSpPr>
            <p:spPr bwMode="auto">
              <a:xfrm>
                <a:off x="2477" y="346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0" name="Freeform 2734"/>
              <p:cNvSpPr>
                <a:spLocks/>
              </p:cNvSpPr>
              <p:nvPr/>
            </p:nvSpPr>
            <p:spPr bwMode="auto">
              <a:xfrm>
                <a:off x="2495" y="3466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1" name="Freeform 2735"/>
              <p:cNvSpPr>
                <a:spLocks/>
              </p:cNvSpPr>
              <p:nvPr/>
            </p:nvSpPr>
            <p:spPr bwMode="auto">
              <a:xfrm>
                <a:off x="2513" y="346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2" name="Freeform 2736"/>
              <p:cNvSpPr>
                <a:spLocks/>
              </p:cNvSpPr>
              <p:nvPr/>
            </p:nvSpPr>
            <p:spPr bwMode="auto">
              <a:xfrm>
                <a:off x="2531" y="346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3" name="Freeform 2737"/>
              <p:cNvSpPr>
                <a:spLocks/>
              </p:cNvSpPr>
              <p:nvPr/>
            </p:nvSpPr>
            <p:spPr bwMode="auto">
              <a:xfrm>
                <a:off x="2548" y="3470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4" name="Freeform 2738"/>
              <p:cNvSpPr>
                <a:spLocks/>
              </p:cNvSpPr>
              <p:nvPr/>
            </p:nvSpPr>
            <p:spPr bwMode="auto">
              <a:xfrm>
                <a:off x="2566" y="347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5" name="Freeform 2739"/>
              <p:cNvSpPr>
                <a:spLocks/>
              </p:cNvSpPr>
              <p:nvPr/>
            </p:nvSpPr>
            <p:spPr bwMode="auto">
              <a:xfrm>
                <a:off x="2584" y="347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6" name="Freeform 2740"/>
              <p:cNvSpPr>
                <a:spLocks/>
              </p:cNvSpPr>
              <p:nvPr/>
            </p:nvSpPr>
            <p:spPr bwMode="auto">
              <a:xfrm>
                <a:off x="2602" y="3474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7" name="Freeform 2741"/>
              <p:cNvSpPr>
                <a:spLocks/>
              </p:cNvSpPr>
              <p:nvPr/>
            </p:nvSpPr>
            <p:spPr bwMode="auto">
              <a:xfrm>
                <a:off x="2620" y="347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8" name="Freeform 2742"/>
              <p:cNvSpPr>
                <a:spLocks/>
              </p:cNvSpPr>
              <p:nvPr/>
            </p:nvSpPr>
            <p:spPr bwMode="auto">
              <a:xfrm>
                <a:off x="2636" y="3477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9" name="Freeform 2743"/>
              <p:cNvSpPr>
                <a:spLocks/>
              </p:cNvSpPr>
              <p:nvPr/>
            </p:nvSpPr>
            <p:spPr bwMode="auto">
              <a:xfrm>
                <a:off x="2654" y="347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0" name="Freeform 2744"/>
              <p:cNvSpPr>
                <a:spLocks/>
              </p:cNvSpPr>
              <p:nvPr/>
            </p:nvSpPr>
            <p:spPr bwMode="auto">
              <a:xfrm>
                <a:off x="2672" y="347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1" name="Freeform 2745"/>
              <p:cNvSpPr>
                <a:spLocks/>
              </p:cNvSpPr>
              <p:nvPr/>
            </p:nvSpPr>
            <p:spPr bwMode="auto">
              <a:xfrm>
                <a:off x="2690" y="348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2" name="Freeform 2746"/>
              <p:cNvSpPr>
                <a:spLocks/>
              </p:cNvSpPr>
              <p:nvPr/>
            </p:nvSpPr>
            <p:spPr bwMode="auto">
              <a:xfrm>
                <a:off x="2708" y="348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3" name="Freeform 2747"/>
              <p:cNvSpPr>
                <a:spLocks/>
              </p:cNvSpPr>
              <p:nvPr/>
            </p:nvSpPr>
            <p:spPr bwMode="auto">
              <a:xfrm>
                <a:off x="2725" y="3484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4" name="Freeform 2748"/>
              <p:cNvSpPr>
                <a:spLocks/>
              </p:cNvSpPr>
              <p:nvPr/>
            </p:nvSpPr>
            <p:spPr bwMode="auto">
              <a:xfrm>
                <a:off x="2743" y="348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5" name="Freeform 2749"/>
              <p:cNvSpPr>
                <a:spLocks/>
              </p:cNvSpPr>
              <p:nvPr/>
            </p:nvSpPr>
            <p:spPr bwMode="auto">
              <a:xfrm>
                <a:off x="2761" y="348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6" name="Freeform 2750"/>
              <p:cNvSpPr>
                <a:spLocks/>
              </p:cNvSpPr>
              <p:nvPr/>
            </p:nvSpPr>
            <p:spPr bwMode="auto">
              <a:xfrm>
                <a:off x="2779" y="348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7" name="Freeform 2751"/>
              <p:cNvSpPr>
                <a:spLocks/>
              </p:cNvSpPr>
              <p:nvPr/>
            </p:nvSpPr>
            <p:spPr bwMode="auto">
              <a:xfrm>
                <a:off x="2797" y="348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8" name="Freeform 2752"/>
              <p:cNvSpPr>
                <a:spLocks/>
              </p:cNvSpPr>
              <p:nvPr/>
            </p:nvSpPr>
            <p:spPr bwMode="auto">
              <a:xfrm>
                <a:off x="2814" y="3491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9" name="Freeform 2753"/>
              <p:cNvSpPr>
                <a:spLocks/>
              </p:cNvSpPr>
              <p:nvPr/>
            </p:nvSpPr>
            <p:spPr bwMode="auto">
              <a:xfrm>
                <a:off x="2832" y="349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0" name="Freeform 2754"/>
              <p:cNvSpPr>
                <a:spLocks/>
              </p:cNvSpPr>
              <p:nvPr/>
            </p:nvSpPr>
            <p:spPr bwMode="auto">
              <a:xfrm>
                <a:off x="2850" y="349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1" name="Freeform 2755"/>
              <p:cNvSpPr>
                <a:spLocks/>
              </p:cNvSpPr>
              <p:nvPr/>
            </p:nvSpPr>
            <p:spPr bwMode="auto">
              <a:xfrm>
                <a:off x="2868" y="349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2" name="Freeform 2756"/>
              <p:cNvSpPr>
                <a:spLocks/>
              </p:cNvSpPr>
              <p:nvPr/>
            </p:nvSpPr>
            <p:spPr bwMode="auto">
              <a:xfrm>
                <a:off x="2884" y="3495"/>
                <a:ext cx="12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3" name="Freeform 2757"/>
              <p:cNvSpPr>
                <a:spLocks/>
              </p:cNvSpPr>
              <p:nvPr/>
            </p:nvSpPr>
            <p:spPr bwMode="auto">
              <a:xfrm>
                <a:off x="2902" y="3496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4" name="Freeform 2758"/>
              <p:cNvSpPr>
                <a:spLocks/>
              </p:cNvSpPr>
              <p:nvPr/>
            </p:nvSpPr>
            <p:spPr bwMode="auto">
              <a:xfrm>
                <a:off x="2921" y="3497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5" name="Freeform 2759"/>
              <p:cNvSpPr>
                <a:spLocks/>
              </p:cNvSpPr>
              <p:nvPr/>
            </p:nvSpPr>
            <p:spPr bwMode="auto">
              <a:xfrm>
                <a:off x="2939" y="349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6" name="Freeform 2760"/>
              <p:cNvSpPr>
                <a:spLocks/>
              </p:cNvSpPr>
              <p:nvPr/>
            </p:nvSpPr>
            <p:spPr bwMode="auto">
              <a:xfrm>
                <a:off x="2957" y="350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7" name="Freeform 2761"/>
              <p:cNvSpPr>
                <a:spLocks/>
              </p:cNvSpPr>
              <p:nvPr/>
            </p:nvSpPr>
            <p:spPr bwMode="auto">
              <a:xfrm>
                <a:off x="2973" y="3502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8" name="Freeform 2762"/>
              <p:cNvSpPr>
                <a:spLocks/>
              </p:cNvSpPr>
              <p:nvPr/>
            </p:nvSpPr>
            <p:spPr bwMode="auto">
              <a:xfrm>
                <a:off x="2991" y="350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9" name="Freeform 2763"/>
              <p:cNvSpPr>
                <a:spLocks/>
              </p:cNvSpPr>
              <p:nvPr/>
            </p:nvSpPr>
            <p:spPr bwMode="auto">
              <a:xfrm>
                <a:off x="3009" y="350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0" name="Freeform 2764"/>
              <p:cNvSpPr>
                <a:spLocks/>
              </p:cNvSpPr>
              <p:nvPr/>
            </p:nvSpPr>
            <p:spPr bwMode="auto">
              <a:xfrm>
                <a:off x="3027" y="350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1" name="Freeform 2765"/>
              <p:cNvSpPr>
                <a:spLocks/>
              </p:cNvSpPr>
              <p:nvPr/>
            </p:nvSpPr>
            <p:spPr bwMode="auto">
              <a:xfrm>
                <a:off x="3045" y="350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2" name="Freeform 2766"/>
              <p:cNvSpPr>
                <a:spLocks/>
              </p:cNvSpPr>
              <p:nvPr/>
            </p:nvSpPr>
            <p:spPr bwMode="auto">
              <a:xfrm>
                <a:off x="3062" y="3509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3" name="Freeform 2767"/>
              <p:cNvSpPr>
                <a:spLocks/>
              </p:cNvSpPr>
              <p:nvPr/>
            </p:nvSpPr>
            <p:spPr bwMode="auto">
              <a:xfrm>
                <a:off x="3080" y="351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4" name="Freeform 2768"/>
              <p:cNvSpPr>
                <a:spLocks/>
              </p:cNvSpPr>
              <p:nvPr/>
            </p:nvSpPr>
            <p:spPr bwMode="auto">
              <a:xfrm>
                <a:off x="3098" y="351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5" name="Freeform 2769"/>
              <p:cNvSpPr>
                <a:spLocks/>
              </p:cNvSpPr>
              <p:nvPr/>
            </p:nvSpPr>
            <p:spPr bwMode="auto">
              <a:xfrm>
                <a:off x="3116" y="351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6" name="Freeform 2770"/>
              <p:cNvSpPr>
                <a:spLocks/>
              </p:cNvSpPr>
              <p:nvPr/>
            </p:nvSpPr>
            <p:spPr bwMode="auto">
              <a:xfrm>
                <a:off x="3134" y="351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7" name="Freeform 2771"/>
              <p:cNvSpPr>
                <a:spLocks/>
              </p:cNvSpPr>
              <p:nvPr/>
            </p:nvSpPr>
            <p:spPr bwMode="auto">
              <a:xfrm>
                <a:off x="3151" y="3515"/>
                <a:ext cx="11" cy="12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8" name="Freeform 2772"/>
              <p:cNvSpPr>
                <a:spLocks/>
              </p:cNvSpPr>
              <p:nvPr/>
            </p:nvSpPr>
            <p:spPr bwMode="auto">
              <a:xfrm>
                <a:off x="3169" y="351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9" name="Freeform 2773"/>
              <p:cNvSpPr>
                <a:spLocks/>
              </p:cNvSpPr>
              <p:nvPr/>
            </p:nvSpPr>
            <p:spPr bwMode="auto">
              <a:xfrm>
                <a:off x="3187" y="351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0" name="Freeform 2774"/>
              <p:cNvSpPr>
                <a:spLocks/>
              </p:cNvSpPr>
              <p:nvPr/>
            </p:nvSpPr>
            <p:spPr bwMode="auto">
              <a:xfrm>
                <a:off x="3205" y="352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1" name="Freeform 2775"/>
              <p:cNvSpPr>
                <a:spLocks/>
              </p:cNvSpPr>
              <p:nvPr/>
            </p:nvSpPr>
            <p:spPr bwMode="auto">
              <a:xfrm>
                <a:off x="3223" y="352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2" name="Freeform 2776"/>
              <p:cNvSpPr>
                <a:spLocks/>
              </p:cNvSpPr>
              <p:nvPr/>
            </p:nvSpPr>
            <p:spPr bwMode="auto">
              <a:xfrm>
                <a:off x="3239" y="3522"/>
                <a:ext cx="11" cy="10"/>
              </a:xfrm>
              <a:custGeom>
                <a:avLst/>
                <a:gdLst>
                  <a:gd name="T0" fmla="*/ 0 w 8"/>
                  <a:gd name="T1" fmla="*/ 4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3" name="Freeform 2777"/>
              <p:cNvSpPr>
                <a:spLocks/>
              </p:cNvSpPr>
              <p:nvPr/>
            </p:nvSpPr>
            <p:spPr bwMode="auto">
              <a:xfrm>
                <a:off x="3257" y="3524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4" name="Freeform 2778"/>
              <p:cNvSpPr>
                <a:spLocks/>
              </p:cNvSpPr>
              <p:nvPr/>
            </p:nvSpPr>
            <p:spPr bwMode="auto">
              <a:xfrm>
                <a:off x="3275" y="352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5" name="Freeform 2779"/>
              <p:cNvSpPr>
                <a:spLocks/>
              </p:cNvSpPr>
              <p:nvPr/>
            </p:nvSpPr>
            <p:spPr bwMode="auto">
              <a:xfrm>
                <a:off x="3293" y="352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6" name="Freeform 2780"/>
              <p:cNvSpPr>
                <a:spLocks/>
              </p:cNvSpPr>
              <p:nvPr/>
            </p:nvSpPr>
            <p:spPr bwMode="auto">
              <a:xfrm>
                <a:off x="3311" y="352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7" name="Freeform 2781"/>
              <p:cNvSpPr>
                <a:spLocks/>
              </p:cNvSpPr>
              <p:nvPr/>
            </p:nvSpPr>
            <p:spPr bwMode="auto">
              <a:xfrm>
                <a:off x="3328" y="352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8" name="Freeform 2782"/>
              <p:cNvSpPr>
                <a:spLocks/>
              </p:cNvSpPr>
              <p:nvPr/>
            </p:nvSpPr>
            <p:spPr bwMode="auto">
              <a:xfrm>
                <a:off x="3346" y="3531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9" name="Freeform 2783"/>
              <p:cNvSpPr>
                <a:spLocks/>
              </p:cNvSpPr>
              <p:nvPr/>
            </p:nvSpPr>
            <p:spPr bwMode="auto">
              <a:xfrm>
                <a:off x="3364" y="353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0" name="Freeform 2784"/>
              <p:cNvSpPr>
                <a:spLocks/>
              </p:cNvSpPr>
              <p:nvPr/>
            </p:nvSpPr>
            <p:spPr bwMode="auto">
              <a:xfrm>
                <a:off x="3382" y="353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1" name="Freeform 2785"/>
              <p:cNvSpPr>
                <a:spLocks/>
              </p:cNvSpPr>
              <p:nvPr/>
            </p:nvSpPr>
            <p:spPr bwMode="auto">
              <a:xfrm>
                <a:off x="3399" y="3535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2" name="Freeform 2786"/>
              <p:cNvSpPr>
                <a:spLocks/>
              </p:cNvSpPr>
              <p:nvPr/>
            </p:nvSpPr>
            <p:spPr bwMode="auto">
              <a:xfrm>
                <a:off x="3417" y="353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3" name="Freeform 2787"/>
              <p:cNvSpPr>
                <a:spLocks/>
              </p:cNvSpPr>
              <p:nvPr/>
            </p:nvSpPr>
            <p:spPr bwMode="auto">
              <a:xfrm>
                <a:off x="3435" y="353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4" name="Freeform 2788"/>
              <p:cNvSpPr>
                <a:spLocks/>
              </p:cNvSpPr>
              <p:nvPr/>
            </p:nvSpPr>
            <p:spPr bwMode="auto">
              <a:xfrm>
                <a:off x="3453" y="353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5" name="Freeform 2789"/>
              <p:cNvSpPr>
                <a:spLocks/>
              </p:cNvSpPr>
              <p:nvPr/>
            </p:nvSpPr>
            <p:spPr bwMode="auto">
              <a:xfrm>
                <a:off x="3471" y="354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6" name="Freeform 2790"/>
              <p:cNvSpPr>
                <a:spLocks/>
              </p:cNvSpPr>
              <p:nvPr/>
            </p:nvSpPr>
            <p:spPr bwMode="auto">
              <a:xfrm>
                <a:off x="3488" y="3542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7" name="Freeform 2791"/>
              <p:cNvSpPr>
                <a:spLocks/>
              </p:cNvSpPr>
              <p:nvPr/>
            </p:nvSpPr>
            <p:spPr bwMode="auto">
              <a:xfrm>
                <a:off x="3506" y="354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8" name="Freeform 2792"/>
              <p:cNvSpPr>
                <a:spLocks/>
              </p:cNvSpPr>
              <p:nvPr/>
            </p:nvSpPr>
            <p:spPr bwMode="auto">
              <a:xfrm>
                <a:off x="3524" y="3545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9" name="Freeform 2793"/>
              <p:cNvSpPr>
                <a:spLocks/>
              </p:cNvSpPr>
              <p:nvPr/>
            </p:nvSpPr>
            <p:spPr bwMode="auto">
              <a:xfrm>
                <a:off x="3542" y="3546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0" name="Freeform 2794"/>
              <p:cNvSpPr>
                <a:spLocks/>
              </p:cNvSpPr>
              <p:nvPr/>
            </p:nvSpPr>
            <p:spPr bwMode="auto">
              <a:xfrm>
                <a:off x="3560" y="354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1" name="Freeform 2795"/>
              <p:cNvSpPr>
                <a:spLocks/>
              </p:cNvSpPr>
              <p:nvPr/>
            </p:nvSpPr>
            <p:spPr bwMode="auto">
              <a:xfrm>
                <a:off x="3576" y="3549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2" name="Freeform 2796"/>
              <p:cNvSpPr>
                <a:spLocks/>
              </p:cNvSpPr>
              <p:nvPr/>
            </p:nvSpPr>
            <p:spPr bwMode="auto">
              <a:xfrm>
                <a:off x="3594" y="355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3" name="Freeform 2797"/>
              <p:cNvSpPr>
                <a:spLocks/>
              </p:cNvSpPr>
              <p:nvPr/>
            </p:nvSpPr>
            <p:spPr bwMode="auto">
              <a:xfrm>
                <a:off x="3612" y="355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4" name="Freeform 2798"/>
              <p:cNvSpPr>
                <a:spLocks/>
              </p:cNvSpPr>
              <p:nvPr/>
            </p:nvSpPr>
            <p:spPr bwMode="auto">
              <a:xfrm>
                <a:off x="3630" y="355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5" name="Freeform 2799"/>
              <p:cNvSpPr>
                <a:spLocks/>
              </p:cNvSpPr>
              <p:nvPr/>
            </p:nvSpPr>
            <p:spPr bwMode="auto">
              <a:xfrm>
                <a:off x="3648" y="355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6" name="Freeform 2800"/>
              <p:cNvSpPr>
                <a:spLocks/>
              </p:cNvSpPr>
              <p:nvPr/>
            </p:nvSpPr>
            <p:spPr bwMode="auto">
              <a:xfrm>
                <a:off x="3665" y="3556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7" name="Freeform 2801"/>
              <p:cNvSpPr>
                <a:spLocks/>
              </p:cNvSpPr>
              <p:nvPr/>
            </p:nvSpPr>
            <p:spPr bwMode="auto">
              <a:xfrm>
                <a:off x="3683" y="355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8" name="Freeform 2802"/>
              <p:cNvSpPr>
                <a:spLocks/>
              </p:cNvSpPr>
              <p:nvPr/>
            </p:nvSpPr>
            <p:spPr bwMode="auto">
              <a:xfrm>
                <a:off x="3701" y="355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9" name="Freeform 2803"/>
              <p:cNvSpPr>
                <a:spLocks/>
              </p:cNvSpPr>
              <p:nvPr/>
            </p:nvSpPr>
            <p:spPr bwMode="auto">
              <a:xfrm>
                <a:off x="3719" y="356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0" name="Freeform 2804"/>
              <p:cNvSpPr>
                <a:spLocks/>
              </p:cNvSpPr>
              <p:nvPr/>
            </p:nvSpPr>
            <p:spPr bwMode="auto">
              <a:xfrm>
                <a:off x="3737" y="356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1" name="Freeform 2805"/>
              <p:cNvSpPr>
                <a:spLocks/>
              </p:cNvSpPr>
              <p:nvPr/>
            </p:nvSpPr>
            <p:spPr bwMode="auto">
              <a:xfrm>
                <a:off x="3754" y="3563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2" name="Freeform 2806"/>
              <p:cNvSpPr>
                <a:spLocks/>
              </p:cNvSpPr>
              <p:nvPr/>
            </p:nvSpPr>
            <p:spPr bwMode="auto">
              <a:xfrm>
                <a:off x="3772" y="356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3" name="Freeform 2807"/>
              <p:cNvSpPr>
                <a:spLocks/>
              </p:cNvSpPr>
              <p:nvPr/>
            </p:nvSpPr>
            <p:spPr bwMode="auto">
              <a:xfrm>
                <a:off x="3790" y="356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4" name="Freeform 2808"/>
              <p:cNvSpPr>
                <a:spLocks/>
              </p:cNvSpPr>
              <p:nvPr/>
            </p:nvSpPr>
            <p:spPr bwMode="auto">
              <a:xfrm>
                <a:off x="3808" y="356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5" name="Freeform 2809"/>
              <p:cNvSpPr>
                <a:spLocks/>
              </p:cNvSpPr>
              <p:nvPr/>
            </p:nvSpPr>
            <p:spPr bwMode="auto">
              <a:xfrm>
                <a:off x="3826" y="356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6" name="Freeform 2810"/>
              <p:cNvSpPr>
                <a:spLocks/>
              </p:cNvSpPr>
              <p:nvPr/>
            </p:nvSpPr>
            <p:spPr bwMode="auto">
              <a:xfrm>
                <a:off x="3842" y="3568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7" name="Freeform 2811"/>
              <p:cNvSpPr>
                <a:spLocks/>
              </p:cNvSpPr>
              <p:nvPr/>
            </p:nvSpPr>
            <p:spPr bwMode="auto">
              <a:xfrm>
                <a:off x="3860" y="3569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8" name="Freeform 2812"/>
              <p:cNvSpPr>
                <a:spLocks/>
              </p:cNvSpPr>
              <p:nvPr/>
            </p:nvSpPr>
            <p:spPr bwMode="auto">
              <a:xfrm>
                <a:off x="3879" y="357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9" name="Freeform 2813"/>
              <p:cNvSpPr>
                <a:spLocks/>
              </p:cNvSpPr>
              <p:nvPr/>
            </p:nvSpPr>
            <p:spPr bwMode="auto">
              <a:xfrm>
                <a:off x="3897" y="357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0" name="Freeform 2814"/>
              <p:cNvSpPr>
                <a:spLocks/>
              </p:cNvSpPr>
              <p:nvPr/>
            </p:nvSpPr>
            <p:spPr bwMode="auto">
              <a:xfrm>
                <a:off x="3913" y="3574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1" name="Freeform 2815"/>
              <p:cNvSpPr>
                <a:spLocks/>
              </p:cNvSpPr>
              <p:nvPr/>
            </p:nvSpPr>
            <p:spPr bwMode="auto">
              <a:xfrm>
                <a:off x="3931" y="357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2" name="Freeform 2816"/>
              <p:cNvSpPr>
                <a:spLocks/>
              </p:cNvSpPr>
              <p:nvPr/>
            </p:nvSpPr>
            <p:spPr bwMode="auto">
              <a:xfrm>
                <a:off x="3949" y="3576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3" name="Freeform 2817"/>
              <p:cNvSpPr>
                <a:spLocks/>
              </p:cNvSpPr>
              <p:nvPr/>
            </p:nvSpPr>
            <p:spPr bwMode="auto">
              <a:xfrm>
                <a:off x="3967" y="357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1" name="Group 3019"/>
            <p:cNvGrpSpPr>
              <a:grpSpLocks/>
            </p:cNvGrpSpPr>
            <p:nvPr/>
          </p:nvGrpSpPr>
          <p:grpSpPr bwMode="auto">
            <a:xfrm>
              <a:off x="3151188" y="5630863"/>
              <a:ext cx="3641725" cy="357188"/>
              <a:chOff x="1985" y="3547"/>
              <a:chExt cx="2294" cy="225"/>
            </a:xfrm>
          </p:grpSpPr>
          <p:sp>
            <p:nvSpPr>
              <p:cNvPr id="234" name="Freeform 2819"/>
              <p:cNvSpPr>
                <a:spLocks/>
              </p:cNvSpPr>
              <p:nvPr/>
            </p:nvSpPr>
            <p:spPr bwMode="auto">
              <a:xfrm>
                <a:off x="3985" y="357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" name="Freeform 2820"/>
              <p:cNvSpPr>
                <a:spLocks/>
              </p:cNvSpPr>
              <p:nvPr/>
            </p:nvSpPr>
            <p:spPr bwMode="auto">
              <a:xfrm>
                <a:off x="4002" y="3581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" name="Freeform 2821"/>
              <p:cNvSpPr>
                <a:spLocks/>
              </p:cNvSpPr>
              <p:nvPr/>
            </p:nvSpPr>
            <p:spPr bwMode="auto">
              <a:xfrm>
                <a:off x="4020" y="358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" name="Freeform 2822"/>
              <p:cNvSpPr>
                <a:spLocks/>
              </p:cNvSpPr>
              <p:nvPr/>
            </p:nvSpPr>
            <p:spPr bwMode="auto">
              <a:xfrm>
                <a:off x="4038" y="358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" name="Freeform 2823"/>
              <p:cNvSpPr>
                <a:spLocks/>
              </p:cNvSpPr>
              <p:nvPr/>
            </p:nvSpPr>
            <p:spPr bwMode="auto">
              <a:xfrm>
                <a:off x="4056" y="358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" name="Freeform 2824"/>
              <p:cNvSpPr>
                <a:spLocks/>
              </p:cNvSpPr>
              <p:nvPr/>
            </p:nvSpPr>
            <p:spPr bwMode="auto">
              <a:xfrm>
                <a:off x="4074" y="358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" name="Freeform 2825"/>
              <p:cNvSpPr>
                <a:spLocks/>
              </p:cNvSpPr>
              <p:nvPr/>
            </p:nvSpPr>
            <p:spPr bwMode="auto">
              <a:xfrm>
                <a:off x="4091" y="3588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" name="Freeform 2826"/>
              <p:cNvSpPr>
                <a:spLocks/>
              </p:cNvSpPr>
              <p:nvPr/>
            </p:nvSpPr>
            <p:spPr bwMode="auto">
              <a:xfrm>
                <a:off x="4109" y="358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" name="Freeform 2827"/>
              <p:cNvSpPr>
                <a:spLocks/>
              </p:cNvSpPr>
              <p:nvPr/>
            </p:nvSpPr>
            <p:spPr bwMode="auto">
              <a:xfrm>
                <a:off x="4127" y="359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" name="Freeform 2828"/>
              <p:cNvSpPr>
                <a:spLocks/>
              </p:cNvSpPr>
              <p:nvPr/>
            </p:nvSpPr>
            <p:spPr bwMode="auto">
              <a:xfrm>
                <a:off x="4145" y="359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Freeform 2829"/>
              <p:cNvSpPr>
                <a:spLocks/>
              </p:cNvSpPr>
              <p:nvPr/>
            </p:nvSpPr>
            <p:spPr bwMode="auto">
              <a:xfrm>
                <a:off x="4163" y="359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Freeform 2830"/>
              <p:cNvSpPr>
                <a:spLocks/>
              </p:cNvSpPr>
              <p:nvPr/>
            </p:nvSpPr>
            <p:spPr bwMode="auto">
              <a:xfrm>
                <a:off x="4179" y="3594"/>
                <a:ext cx="11" cy="12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Freeform 2831"/>
              <p:cNvSpPr>
                <a:spLocks/>
              </p:cNvSpPr>
              <p:nvPr/>
            </p:nvSpPr>
            <p:spPr bwMode="auto">
              <a:xfrm>
                <a:off x="4197" y="359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Freeform 2832"/>
              <p:cNvSpPr>
                <a:spLocks/>
              </p:cNvSpPr>
              <p:nvPr/>
            </p:nvSpPr>
            <p:spPr bwMode="auto">
              <a:xfrm>
                <a:off x="4215" y="359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" name="Freeform 2833"/>
              <p:cNvSpPr>
                <a:spLocks/>
              </p:cNvSpPr>
              <p:nvPr/>
            </p:nvSpPr>
            <p:spPr bwMode="auto">
              <a:xfrm>
                <a:off x="4233" y="359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" name="Freeform 2834"/>
              <p:cNvSpPr>
                <a:spLocks/>
              </p:cNvSpPr>
              <p:nvPr/>
            </p:nvSpPr>
            <p:spPr bwMode="auto">
              <a:xfrm>
                <a:off x="4251" y="360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" name="Freeform 2835"/>
              <p:cNvSpPr>
                <a:spLocks/>
              </p:cNvSpPr>
              <p:nvPr/>
            </p:nvSpPr>
            <p:spPr bwMode="auto">
              <a:xfrm>
                <a:off x="4268" y="3601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" name="Freeform 2836"/>
              <p:cNvSpPr>
                <a:spLocks/>
              </p:cNvSpPr>
              <p:nvPr/>
            </p:nvSpPr>
            <p:spPr bwMode="auto">
              <a:xfrm>
                <a:off x="2007" y="354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" name="Freeform 2837"/>
              <p:cNvSpPr>
                <a:spLocks/>
              </p:cNvSpPr>
              <p:nvPr/>
            </p:nvSpPr>
            <p:spPr bwMode="auto">
              <a:xfrm>
                <a:off x="2025" y="354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" name="Freeform 2838"/>
              <p:cNvSpPr>
                <a:spLocks/>
              </p:cNvSpPr>
              <p:nvPr/>
            </p:nvSpPr>
            <p:spPr bwMode="auto">
              <a:xfrm>
                <a:off x="2043" y="355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" name="Freeform 2839"/>
              <p:cNvSpPr>
                <a:spLocks/>
              </p:cNvSpPr>
              <p:nvPr/>
            </p:nvSpPr>
            <p:spPr bwMode="auto">
              <a:xfrm>
                <a:off x="2060" y="3551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" name="Freeform 2840"/>
              <p:cNvSpPr>
                <a:spLocks/>
              </p:cNvSpPr>
              <p:nvPr/>
            </p:nvSpPr>
            <p:spPr bwMode="auto">
              <a:xfrm>
                <a:off x="2078" y="355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" name="Freeform 2841"/>
              <p:cNvSpPr>
                <a:spLocks/>
              </p:cNvSpPr>
              <p:nvPr/>
            </p:nvSpPr>
            <p:spPr bwMode="auto">
              <a:xfrm>
                <a:off x="2096" y="355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" name="Freeform 2842"/>
              <p:cNvSpPr>
                <a:spLocks/>
              </p:cNvSpPr>
              <p:nvPr/>
            </p:nvSpPr>
            <p:spPr bwMode="auto">
              <a:xfrm>
                <a:off x="2114" y="355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" name="Freeform 2843"/>
              <p:cNvSpPr>
                <a:spLocks/>
              </p:cNvSpPr>
              <p:nvPr/>
            </p:nvSpPr>
            <p:spPr bwMode="auto">
              <a:xfrm>
                <a:off x="2132" y="3556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" name="Freeform 2844"/>
              <p:cNvSpPr>
                <a:spLocks/>
              </p:cNvSpPr>
              <p:nvPr/>
            </p:nvSpPr>
            <p:spPr bwMode="auto">
              <a:xfrm>
                <a:off x="2148" y="355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" name="Freeform 2845"/>
              <p:cNvSpPr>
                <a:spLocks/>
              </p:cNvSpPr>
              <p:nvPr/>
            </p:nvSpPr>
            <p:spPr bwMode="auto">
              <a:xfrm>
                <a:off x="2166" y="355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" name="Freeform 2846"/>
              <p:cNvSpPr>
                <a:spLocks/>
              </p:cNvSpPr>
              <p:nvPr/>
            </p:nvSpPr>
            <p:spPr bwMode="auto">
              <a:xfrm>
                <a:off x="2184" y="356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" name="Freeform 2847"/>
              <p:cNvSpPr>
                <a:spLocks/>
              </p:cNvSpPr>
              <p:nvPr/>
            </p:nvSpPr>
            <p:spPr bwMode="auto">
              <a:xfrm>
                <a:off x="2202" y="356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" name="Freeform 2848"/>
              <p:cNvSpPr>
                <a:spLocks/>
              </p:cNvSpPr>
              <p:nvPr/>
            </p:nvSpPr>
            <p:spPr bwMode="auto">
              <a:xfrm>
                <a:off x="2220" y="356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" name="Freeform 2849"/>
              <p:cNvSpPr>
                <a:spLocks/>
              </p:cNvSpPr>
              <p:nvPr/>
            </p:nvSpPr>
            <p:spPr bwMode="auto">
              <a:xfrm>
                <a:off x="2237" y="3564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" name="Freeform 2850"/>
              <p:cNvSpPr>
                <a:spLocks/>
              </p:cNvSpPr>
              <p:nvPr/>
            </p:nvSpPr>
            <p:spPr bwMode="auto">
              <a:xfrm>
                <a:off x="2255" y="356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" name="Freeform 2851"/>
              <p:cNvSpPr>
                <a:spLocks/>
              </p:cNvSpPr>
              <p:nvPr/>
            </p:nvSpPr>
            <p:spPr bwMode="auto">
              <a:xfrm>
                <a:off x="2273" y="356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" name="Freeform 2852"/>
              <p:cNvSpPr>
                <a:spLocks/>
              </p:cNvSpPr>
              <p:nvPr/>
            </p:nvSpPr>
            <p:spPr bwMode="auto">
              <a:xfrm>
                <a:off x="2291" y="356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" name="Freeform 2853"/>
              <p:cNvSpPr>
                <a:spLocks/>
              </p:cNvSpPr>
              <p:nvPr/>
            </p:nvSpPr>
            <p:spPr bwMode="auto">
              <a:xfrm>
                <a:off x="2309" y="3569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" name="Freeform 2854"/>
              <p:cNvSpPr>
                <a:spLocks/>
              </p:cNvSpPr>
              <p:nvPr/>
            </p:nvSpPr>
            <p:spPr bwMode="auto">
              <a:xfrm>
                <a:off x="2326" y="3571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" name="Freeform 2855"/>
              <p:cNvSpPr>
                <a:spLocks/>
              </p:cNvSpPr>
              <p:nvPr/>
            </p:nvSpPr>
            <p:spPr bwMode="auto">
              <a:xfrm>
                <a:off x="2344" y="357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" name="Freeform 2856"/>
              <p:cNvSpPr>
                <a:spLocks/>
              </p:cNvSpPr>
              <p:nvPr/>
            </p:nvSpPr>
            <p:spPr bwMode="auto">
              <a:xfrm>
                <a:off x="2362" y="357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" name="Freeform 2857"/>
              <p:cNvSpPr>
                <a:spLocks/>
              </p:cNvSpPr>
              <p:nvPr/>
            </p:nvSpPr>
            <p:spPr bwMode="auto">
              <a:xfrm>
                <a:off x="2380" y="357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" name="Freeform 2858"/>
              <p:cNvSpPr>
                <a:spLocks/>
              </p:cNvSpPr>
              <p:nvPr/>
            </p:nvSpPr>
            <p:spPr bwMode="auto">
              <a:xfrm>
                <a:off x="2398" y="3576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" name="Freeform 2859"/>
              <p:cNvSpPr>
                <a:spLocks/>
              </p:cNvSpPr>
              <p:nvPr/>
            </p:nvSpPr>
            <p:spPr bwMode="auto">
              <a:xfrm>
                <a:off x="2414" y="3578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" name="Freeform 2860"/>
              <p:cNvSpPr>
                <a:spLocks/>
              </p:cNvSpPr>
              <p:nvPr/>
            </p:nvSpPr>
            <p:spPr bwMode="auto">
              <a:xfrm>
                <a:off x="2433" y="357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4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" name="Freeform 2861"/>
              <p:cNvSpPr>
                <a:spLocks/>
              </p:cNvSpPr>
              <p:nvPr/>
            </p:nvSpPr>
            <p:spPr bwMode="auto">
              <a:xfrm>
                <a:off x="2451" y="358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" name="Freeform 2862"/>
              <p:cNvSpPr>
                <a:spLocks/>
              </p:cNvSpPr>
              <p:nvPr/>
            </p:nvSpPr>
            <p:spPr bwMode="auto">
              <a:xfrm>
                <a:off x="2469" y="358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" name="Freeform 2863"/>
              <p:cNvSpPr>
                <a:spLocks/>
              </p:cNvSpPr>
              <p:nvPr/>
            </p:nvSpPr>
            <p:spPr bwMode="auto">
              <a:xfrm>
                <a:off x="2485" y="3583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" name="Freeform 2864"/>
              <p:cNvSpPr>
                <a:spLocks/>
              </p:cNvSpPr>
              <p:nvPr/>
            </p:nvSpPr>
            <p:spPr bwMode="auto">
              <a:xfrm>
                <a:off x="2503" y="3585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" name="Freeform 2865"/>
              <p:cNvSpPr>
                <a:spLocks/>
              </p:cNvSpPr>
              <p:nvPr/>
            </p:nvSpPr>
            <p:spPr bwMode="auto">
              <a:xfrm>
                <a:off x="2521" y="358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" name="Freeform 2866"/>
              <p:cNvSpPr>
                <a:spLocks/>
              </p:cNvSpPr>
              <p:nvPr/>
            </p:nvSpPr>
            <p:spPr bwMode="auto">
              <a:xfrm>
                <a:off x="2539" y="358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" name="Freeform 2867"/>
              <p:cNvSpPr>
                <a:spLocks/>
              </p:cNvSpPr>
              <p:nvPr/>
            </p:nvSpPr>
            <p:spPr bwMode="auto">
              <a:xfrm>
                <a:off x="2557" y="358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" name="Freeform 2868"/>
              <p:cNvSpPr>
                <a:spLocks/>
              </p:cNvSpPr>
              <p:nvPr/>
            </p:nvSpPr>
            <p:spPr bwMode="auto">
              <a:xfrm>
                <a:off x="2574" y="3590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" name="Freeform 2869"/>
              <p:cNvSpPr>
                <a:spLocks/>
              </p:cNvSpPr>
              <p:nvPr/>
            </p:nvSpPr>
            <p:spPr bwMode="auto">
              <a:xfrm>
                <a:off x="2592" y="3592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" name="Freeform 2870"/>
              <p:cNvSpPr>
                <a:spLocks/>
              </p:cNvSpPr>
              <p:nvPr/>
            </p:nvSpPr>
            <p:spPr bwMode="auto">
              <a:xfrm>
                <a:off x="2610" y="359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" name="Freeform 2871"/>
              <p:cNvSpPr>
                <a:spLocks/>
              </p:cNvSpPr>
              <p:nvPr/>
            </p:nvSpPr>
            <p:spPr bwMode="auto">
              <a:xfrm>
                <a:off x="2628" y="359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" name="Freeform 2872"/>
              <p:cNvSpPr>
                <a:spLocks/>
              </p:cNvSpPr>
              <p:nvPr/>
            </p:nvSpPr>
            <p:spPr bwMode="auto">
              <a:xfrm>
                <a:off x="2646" y="359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" name="Freeform 2873"/>
              <p:cNvSpPr>
                <a:spLocks/>
              </p:cNvSpPr>
              <p:nvPr/>
            </p:nvSpPr>
            <p:spPr bwMode="auto">
              <a:xfrm>
                <a:off x="2663" y="3597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" name="Freeform 2874"/>
              <p:cNvSpPr>
                <a:spLocks/>
              </p:cNvSpPr>
              <p:nvPr/>
            </p:nvSpPr>
            <p:spPr bwMode="auto">
              <a:xfrm>
                <a:off x="2681" y="3599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" name="Freeform 2875"/>
              <p:cNvSpPr>
                <a:spLocks/>
              </p:cNvSpPr>
              <p:nvPr/>
            </p:nvSpPr>
            <p:spPr bwMode="auto">
              <a:xfrm>
                <a:off x="2699" y="360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" name="Freeform 2876"/>
              <p:cNvSpPr>
                <a:spLocks/>
              </p:cNvSpPr>
              <p:nvPr/>
            </p:nvSpPr>
            <p:spPr bwMode="auto">
              <a:xfrm>
                <a:off x="2717" y="3601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" name="Freeform 2877"/>
              <p:cNvSpPr>
                <a:spLocks/>
              </p:cNvSpPr>
              <p:nvPr/>
            </p:nvSpPr>
            <p:spPr bwMode="auto">
              <a:xfrm>
                <a:off x="2735" y="3603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" name="Freeform 2878"/>
              <p:cNvSpPr>
                <a:spLocks/>
              </p:cNvSpPr>
              <p:nvPr/>
            </p:nvSpPr>
            <p:spPr bwMode="auto">
              <a:xfrm>
                <a:off x="2751" y="3604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" name="Freeform 2879"/>
              <p:cNvSpPr>
                <a:spLocks/>
              </p:cNvSpPr>
              <p:nvPr/>
            </p:nvSpPr>
            <p:spPr bwMode="auto">
              <a:xfrm>
                <a:off x="2769" y="3606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" name="Freeform 2880"/>
              <p:cNvSpPr>
                <a:spLocks/>
              </p:cNvSpPr>
              <p:nvPr/>
            </p:nvSpPr>
            <p:spPr bwMode="auto">
              <a:xfrm>
                <a:off x="2787" y="360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" name="Freeform 2881"/>
              <p:cNvSpPr>
                <a:spLocks/>
              </p:cNvSpPr>
              <p:nvPr/>
            </p:nvSpPr>
            <p:spPr bwMode="auto">
              <a:xfrm>
                <a:off x="2805" y="360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" name="Freeform 2882"/>
              <p:cNvSpPr>
                <a:spLocks/>
              </p:cNvSpPr>
              <p:nvPr/>
            </p:nvSpPr>
            <p:spPr bwMode="auto">
              <a:xfrm>
                <a:off x="2823" y="361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Freeform 2883"/>
              <p:cNvSpPr>
                <a:spLocks/>
              </p:cNvSpPr>
              <p:nvPr/>
            </p:nvSpPr>
            <p:spPr bwMode="auto">
              <a:xfrm>
                <a:off x="2840" y="361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Freeform 2884"/>
              <p:cNvSpPr>
                <a:spLocks/>
              </p:cNvSpPr>
              <p:nvPr/>
            </p:nvSpPr>
            <p:spPr bwMode="auto">
              <a:xfrm>
                <a:off x="2858" y="361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Freeform 2885"/>
              <p:cNvSpPr>
                <a:spLocks/>
              </p:cNvSpPr>
              <p:nvPr/>
            </p:nvSpPr>
            <p:spPr bwMode="auto">
              <a:xfrm>
                <a:off x="2876" y="361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Freeform 2886"/>
              <p:cNvSpPr>
                <a:spLocks/>
              </p:cNvSpPr>
              <p:nvPr/>
            </p:nvSpPr>
            <p:spPr bwMode="auto">
              <a:xfrm>
                <a:off x="2894" y="361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Freeform 2887"/>
              <p:cNvSpPr>
                <a:spLocks/>
              </p:cNvSpPr>
              <p:nvPr/>
            </p:nvSpPr>
            <p:spPr bwMode="auto">
              <a:xfrm>
                <a:off x="2912" y="361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Freeform 2888"/>
              <p:cNvSpPr>
                <a:spLocks/>
              </p:cNvSpPr>
              <p:nvPr/>
            </p:nvSpPr>
            <p:spPr bwMode="auto">
              <a:xfrm>
                <a:off x="2929" y="361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Freeform 2889"/>
              <p:cNvSpPr>
                <a:spLocks/>
              </p:cNvSpPr>
              <p:nvPr/>
            </p:nvSpPr>
            <p:spPr bwMode="auto">
              <a:xfrm>
                <a:off x="2947" y="361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Freeform 2890"/>
              <p:cNvSpPr>
                <a:spLocks/>
              </p:cNvSpPr>
              <p:nvPr/>
            </p:nvSpPr>
            <p:spPr bwMode="auto">
              <a:xfrm>
                <a:off x="2965" y="3621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Freeform 2891"/>
              <p:cNvSpPr>
                <a:spLocks/>
              </p:cNvSpPr>
              <p:nvPr/>
            </p:nvSpPr>
            <p:spPr bwMode="auto">
              <a:xfrm>
                <a:off x="2983" y="362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Freeform 2892"/>
              <p:cNvSpPr>
                <a:spLocks/>
              </p:cNvSpPr>
              <p:nvPr/>
            </p:nvSpPr>
            <p:spPr bwMode="auto">
              <a:xfrm>
                <a:off x="3000" y="3624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" name="Freeform 2893"/>
              <p:cNvSpPr>
                <a:spLocks/>
              </p:cNvSpPr>
              <p:nvPr/>
            </p:nvSpPr>
            <p:spPr bwMode="auto">
              <a:xfrm>
                <a:off x="3018" y="362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3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Freeform 2894"/>
              <p:cNvSpPr>
                <a:spLocks/>
              </p:cNvSpPr>
              <p:nvPr/>
            </p:nvSpPr>
            <p:spPr bwMode="auto">
              <a:xfrm>
                <a:off x="3036" y="3625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Freeform 2895"/>
              <p:cNvSpPr>
                <a:spLocks/>
              </p:cNvSpPr>
              <p:nvPr/>
            </p:nvSpPr>
            <p:spPr bwMode="auto">
              <a:xfrm>
                <a:off x="3054" y="3626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Freeform 2896"/>
              <p:cNvSpPr>
                <a:spLocks/>
              </p:cNvSpPr>
              <p:nvPr/>
            </p:nvSpPr>
            <p:spPr bwMode="auto">
              <a:xfrm>
                <a:off x="3072" y="362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Freeform 2897"/>
              <p:cNvSpPr>
                <a:spLocks/>
              </p:cNvSpPr>
              <p:nvPr/>
            </p:nvSpPr>
            <p:spPr bwMode="auto">
              <a:xfrm>
                <a:off x="3088" y="3629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Freeform 2898"/>
              <p:cNvSpPr>
                <a:spLocks/>
              </p:cNvSpPr>
              <p:nvPr/>
            </p:nvSpPr>
            <p:spPr bwMode="auto">
              <a:xfrm>
                <a:off x="3106" y="3630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Freeform 2899"/>
              <p:cNvSpPr>
                <a:spLocks/>
              </p:cNvSpPr>
              <p:nvPr/>
            </p:nvSpPr>
            <p:spPr bwMode="auto">
              <a:xfrm>
                <a:off x="3124" y="363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Freeform 2900"/>
              <p:cNvSpPr>
                <a:spLocks/>
              </p:cNvSpPr>
              <p:nvPr/>
            </p:nvSpPr>
            <p:spPr bwMode="auto">
              <a:xfrm>
                <a:off x="3142" y="363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Freeform 2901"/>
              <p:cNvSpPr>
                <a:spLocks/>
              </p:cNvSpPr>
              <p:nvPr/>
            </p:nvSpPr>
            <p:spPr bwMode="auto">
              <a:xfrm>
                <a:off x="3160" y="363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Freeform 2902"/>
              <p:cNvSpPr>
                <a:spLocks/>
              </p:cNvSpPr>
              <p:nvPr/>
            </p:nvSpPr>
            <p:spPr bwMode="auto">
              <a:xfrm>
                <a:off x="3177" y="363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Freeform 2903"/>
              <p:cNvSpPr>
                <a:spLocks/>
              </p:cNvSpPr>
              <p:nvPr/>
            </p:nvSpPr>
            <p:spPr bwMode="auto">
              <a:xfrm>
                <a:off x="3195" y="363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Freeform 2904"/>
              <p:cNvSpPr>
                <a:spLocks/>
              </p:cNvSpPr>
              <p:nvPr/>
            </p:nvSpPr>
            <p:spPr bwMode="auto">
              <a:xfrm>
                <a:off x="3213" y="363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" name="Freeform 2905"/>
              <p:cNvSpPr>
                <a:spLocks/>
              </p:cNvSpPr>
              <p:nvPr/>
            </p:nvSpPr>
            <p:spPr bwMode="auto">
              <a:xfrm>
                <a:off x="3231" y="364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" name="Freeform 2906"/>
              <p:cNvSpPr>
                <a:spLocks/>
              </p:cNvSpPr>
              <p:nvPr/>
            </p:nvSpPr>
            <p:spPr bwMode="auto">
              <a:xfrm>
                <a:off x="3249" y="364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" name="Freeform 2907"/>
              <p:cNvSpPr>
                <a:spLocks/>
              </p:cNvSpPr>
              <p:nvPr/>
            </p:nvSpPr>
            <p:spPr bwMode="auto">
              <a:xfrm>
                <a:off x="3266" y="3643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" name="Freeform 2908"/>
              <p:cNvSpPr>
                <a:spLocks/>
              </p:cNvSpPr>
              <p:nvPr/>
            </p:nvSpPr>
            <p:spPr bwMode="auto">
              <a:xfrm>
                <a:off x="3284" y="364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4" name="Freeform 2909"/>
              <p:cNvSpPr>
                <a:spLocks/>
              </p:cNvSpPr>
              <p:nvPr/>
            </p:nvSpPr>
            <p:spPr bwMode="auto">
              <a:xfrm>
                <a:off x="3302" y="3646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5" name="Freeform 2910"/>
              <p:cNvSpPr>
                <a:spLocks/>
              </p:cNvSpPr>
              <p:nvPr/>
            </p:nvSpPr>
            <p:spPr bwMode="auto">
              <a:xfrm>
                <a:off x="3320" y="3647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6" name="Freeform 2911"/>
              <p:cNvSpPr>
                <a:spLocks/>
              </p:cNvSpPr>
              <p:nvPr/>
            </p:nvSpPr>
            <p:spPr bwMode="auto">
              <a:xfrm>
                <a:off x="3338" y="3648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7" name="Freeform 2912"/>
              <p:cNvSpPr>
                <a:spLocks/>
              </p:cNvSpPr>
              <p:nvPr/>
            </p:nvSpPr>
            <p:spPr bwMode="auto">
              <a:xfrm>
                <a:off x="3354" y="3650"/>
                <a:ext cx="12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8" name="Freeform 2913"/>
              <p:cNvSpPr>
                <a:spLocks/>
              </p:cNvSpPr>
              <p:nvPr/>
            </p:nvSpPr>
            <p:spPr bwMode="auto">
              <a:xfrm>
                <a:off x="3372" y="3651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9" name="Freeform 2914"/>
              <p:cNvSpPr>
                <a:spLocks/>
              </p:cNvSpPr>
              <p:nvPr/>
            </p:nvSpPr>
            <p:spPr bwMode="auto">
              <a:xfrm>
                <a:off x="3390" y="365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0" name="Freeform 2915"/>
              <p:cNvSpPr>
                <a:spLocks/>
              </p:cNvSpPr>
              <p:nvPr/>
            </p:nvSpPr>
            <p:spPr bwMode="auto">
              <a:xfrm>
                <a:off x="3409" y="365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1" name="Freeform 2916"/>
              <p:cNvSpPr>
                <a:spLocks/>
              </p:cNvSpPr>
              <p:nvPr/>
            </p:nvSpPr>
            <p:spPr bwMode="auto">
              <a:xfrm>
                <a:off x="3427" y="3655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2" name="Freeform 2917"/>
              <p:cNvSpPr>
                <a:spLocks/>
              </p:cNvSpPr>
              <p:nvPr/>
            </p:nvSpPr>
            <p:spPr bwMode="auto">
              <a:xfrm>
                <a:off x="3443" y="365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" name="Freeform 2918"/>
              <p:cNvSpPr>
                <a:spLocks/>
              </p:cNvSpPr>
              <p:nvPr/>
            </p:nvSpPr>
            <p:spPr bwMode="auto">
              <a:xfrm>
                <a:off x="3461" y="365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3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" name="Freeform 2919"/>
              <p:cNvSpPr>
                <a:spLocks/>
              </p:cNvSpPr>
              <p:nvPr/>
            </p:nvSpPr>
            <p:spPr bwMode="auto">
              <a:xfrm>
                <a:off x="3479" y="366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" name="Freeform 2920"/>
              <p:cNvSpPr>
                <a:spLocks/>
              </p:cNvSpPr>
              <p:nvPr/>
            </p:nvSpPr>
            <p:spPr bwMode="auto">
              <a:xfrm>
                <a:off x="3497" y="366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6" name="Freeform 2921"/>
              <p:cNvSpPr>
                <a:spLocks/>
              </p:cNvSpPr>
              <p:nvPr/>
            </p:nvSpPr>
            <p:spPr bwMode="auto">
              <a:xfrm>
                <a:off x="3514" y="3662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5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5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7" name="Freeform 2922"/>
              <p:cNvSpPr>
                <a:spLocks/>
              </p:cNvSpPr>
              <p:nvPr/>
            </p:nvSpPr>
            <p:spPr bwMode="auto">
              <a:xfrm>
                <a:off x="3532" y="3664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8" name="Freeform 2923"/>
              <p:cNvSpPr>
                <a:spLocks/>
              </p:cNvSpPr>
              <p:nvPr/>
            </p:nvSpPr>
            <p:spPr bwMode="auto">
              <a:xfrm>
                <a:off x="3550" y="366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9" name="Freeform 2924"/>
              <p:cNvSpPr>
                <a:spLocks/>
              </p:cNvSpPr>
              <p:nvPr/>
            </p:nvSpPr>
            <p:spPr bwMode="auto">
              <a:xfrm>
                <a:off x="3568" y="366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0" name="Freeform 2925"/>
              <p:cNvSpPr>
                <a:spLocks/>
              </p:cNvSpPr>
              <p:nvPr/>
            </p:nvSpPr>
            <p:spPr bwMode="auto">
              <a:xfrm>
                <a:off x="3586" y="366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1" name="Freeform 2926"/>
              <p:cNvSpPr>
                <a:spLocks/>
              </p:cNvSpPr>
              <p:nvPr/>
            </p:nvSpPr>
            <p:spPr bwMode="auto">
              <a:xfrm>
                <a:off x="3603" y="366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2" name="Freeform 2927"/>
              <p:cNvSpPr>
                <a:spLocks/>
              </p:cNvSpPr>
              <p:nvPr/>
            </p:nvSpPr>
            <p:spPr bwMode="auto">
              <a:xfrm>
                <a:off x="3621" y="3671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3" name="Freeform 2928"/>
              <p:cNvSpPr>
                <a:spLocks/>
              </p:cNvSpPr>
              <p:nvPr/>
            </p:nvSpPr>
            <p:spPr bwMode="auto">
              <a:xfrm>
                <a:off x="3639" y="367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4" name="Freeform 2929"/>
              <p:cNvSpPr>
                <a:spLocks/>
              </p:cNvSpPr>
              <p:nvPr/>
            </p:nvSpPr>
            <p:spPr bwMode="auto">
              <a:xfrm>
                <a:off x="3657" y="367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5" name="Freeform 2930"/>
              <p:cNvSpPr>
                <a:spLocks/>
              </p:cNvSpPr>
              <p:nvPr/>
            </p:nvSpPr>
            <p:spPr bwMode="auto">
              <a:xfrm>
                <a:off x="3675" y="367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6" name="Freeform 2931"/>
              <p:cNvSpPr>
                <a:spLocks/>
              </p:cNvSpPr>
              <p:nvPr/>
            </p:nvSpPr>
            <p:spPr bwMode="auto">
              <a:xfrm>
                <a:off x="3691" y="3676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7" name="Freeform 2932"/>
              <p:cNvSpPr>
                <a:spLocks/>
              </p:cNvSpPr>
              <p:nvPr/>
            </p:nvSpPr>
            <p:spPr bwMode="auto">
              <a:xfrm>
                <a:off x="3709" y="3678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8" name="Freeform 2933"/>
              <p:cNvSpPr>
                <a:spLocks/>
              </p:cNvSpPr>
              <p:nvPr/>
            </p:nvSpPr>
            <p:spPr bwMode="auto">
              <a:xfrm>
                <a:off x="3727" y="367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9" name="Freeform 2934"/>
              <p:cNvSpPr>
                <a:spLocks/>
              </p:cNvSpPr>
              <p:nvPr/>
            </p:nvSpPr>
            <p:spPr bwMode="auto">
              <a:xfrm>
                <a:off x="3745" y="368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0" name="Freeform 2935"/>
              <p:cNvSpPr>
                <a:spLocks/>
              </p:cNvSpPr>
              <p:nvPr/>
            </p:nvSpPr>
            <p:spPr bwMode="auto">
              <a:xfrm>
                <a:off x="3763" y="368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1" name="Freeform 2936"/>
              <p:cNvSpPr>
                <a:spLocks/>
              </p:cNvSpPr>
              <p:nvPr/>
            </p:nvSpPr>
            <p:spPr bwMode="auto">
              <a:xfrm>
                <a:off x="3780" y="3683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Freeform 2937"/>
              <p:cNvSpPr>
                <a:spLocks/>
              </p:cNvSpPr>
              <p:nvPr/>
            </p:nvSpPr>
            <p:spPr bwMode="auto">
              <a:xfrm>
                <a:off x="3798" y="3685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3" name="Freeform 2938"/>
              <p:cNvSpPr>
                <a:spLocks/>
              </p:cNvSpPr>
              <p:nvPr/>
            </p:nvSpPr>
            <p:spPr bwMode="auto">
              <a:xfrm>
                <a:off x="3816" y="368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4" name="Freeform 2939"/>
              <p:cNvSpPr>
                <a:spLocks/>
              </p:cNvSpPr>
              <p:nvPr/>
            </p:nvSpPr>
            <p:spPr bwMode="auto">
              <a:xfrm>
                <a:off x="3834" y="368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5" name="Freeform 2940"/>
              <p:cNvSpPr>
                <a:spLocks/>
              </p:cNvSpPr>
              <p:nvPr/>
            </p:nvSpPr>
            <p:spPr bwMode="auto">
              <a:xfrm>
                <a:off x="3852" y="368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6" name="Freeform 2941"/>
              <p:cNvSpPr>
                <a:spLocks/>
              </p:cNvSpPr>
              <p:nvPr/>
            </p:nvSpPr>
            <p:spPr bwMode="auto">
              <a:xfrm>
                <a:off x="3869" y="3690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7" name="Freeform 2942"/>
              <p:cNvSpPr>
                <a:spLocks/>
              </p:cNvSpPr>
              <p:nvPr/>
            </p:nvSpPr>
            <p:spPr bwMode="auto">
              <a:xfrm>
                <a:off x="3887" y="369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8" name="Freeform 2943"/>
              <p:cNvSpPr>
                <a:spLocks/>
              </p:cNvSpPr>
              <p:nvPr/>
            </p:nvSpPr>
            <p:spPr bwMode="auto">
              <a:xfrm>
                <a:off x="3905" y="369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9" name="Freeform 2944"/>
              <p:cNvSpPr>
                <a:spLocks/>
              </p:cNvSpPr>
              <p:nvPr/>
            </p:nvSpPr>
            <p:spPr bwMode="auto">
              <a:xfrm>
                <a:off x="3923" y="369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0" name="Freeform 2945"/>
              <p:cNvSpPr>
                <a:spLocks/>
              </p:cNvSpPr>
              <p:nvPr/>
            </p:nvSpPr>
            <p:spPr bwMode="auto">
              <a:xfrm>
                <a:off x="3941" y="3696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1" name="Freeform 2946"/>
              <p:cNvSpPr>
                <a:spLocks/>
              </p:cNvSpPr>
              <p:nvPr/>
            </p:nvSpPr>
            <p:spPr bwMode="auto">
              <a:xfrm>
                <a:off x="3958" y="369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2" name="Freeform 2947"/>
              <p:cNvSpPr>
                <a:spLocks/>
              </p:cNvSpPr>
              <p:nvPr/>
            </p:nvSpPr>
            <p:spPr bwMode="auto">
              <a:xfrm>
                <a:off x="3976" y="369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3 h 7"/>
                  <a:gd name="T6" fmla="*/ 3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3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3" name="Freeform 2948"/>
              <p:cNvSpPr>
                <a:spLocks/>
              </p:cNvSpPr>
              <p:nvPr/>
            </p:nvSpPr>
            <p:spPr bwMode="auto">
              <a:xfrm>
                <a:off x="3994" y="369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4" name="Freeform 2949"/>
              <p:cNvSpPr>
                <a:spLocks/>
              </p:cNvSpPr>
              <p:nvPr/>
            </p:nvSpPr>
            <p:spPr bwMode="auto">
              <a:xfrm>
                <a:off x="4012" y="3700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5" name="Freeform 2950"/>
              <p:cNvSpPr>
                <a:spLocks/>
              </p:cNvSpPr>
              <p:nvPr/>
            </p:nvSpPr>
            <p:spPr bwMode="auto">
              <a:xfrm>
                <a:off x="4028" y="3701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6" name="Freeform 2951"/>
              <p:cNvSpPr>
                <a:spLocks/>
              </p:cNvSpPr>
              <p:nvPr/>
            </p:nvSpPr>
            <p:spPr bwMode="auto">
              <a:xfrm>
                <a:off x="4046" y="370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7" name="Freeform 2952"/>
              <p:cNvSpPr>
                <a:spLocks/>
              </p:cNvSpPr>
              <p:nvPr/>
            </p:nvSpPr>
            <p:spPr bwMode="auto">
              <a:xfrm>
                <a:off x="4064" y="370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8" name="Freeform 2953"/>
              <p:cNvSpPr>
                <a:spLocks/>
              </p:cNvSpPr>
              <p:nvPr/>
            </p:nvSpPr>
            <p:spPr bwMode="auto">
              <a:xfrm>
                <a:off x="4082" y="370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9" name="Freeform 2954"/>
              <p:cNvSpPr>
                <a:spLocks/>
              </p:cNvSpPr>
              <p:nvPr/>
            </p:nvSpPr>
            <p:spPr bwMode="auto">
              <a:xfrm>
                <a:off x="4100" y="370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0" name="Freeform 2955"/>
              <p:cNvSpPr>
                <a:spLocks/>
              </p:cNvSpPr>
              <p:nvPr/>
            </p:nvSpPr>
            <p:spPr bwMode="auto">
              <a:xfrm>
                <a:off x="4117" y="3708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1" name="Freeform 2956"/>
              <p:cNvSpPr>
                <a:spLocks/>
              </p:cNvSpPr>
              <p:nvPr/>
            </p:nvSpPr>
            <p:spPr bwMode="auto">
              <a:xfrm>
                <a:off x="4135" y="3709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2" name="Freeform 2957"/>
              <p:cNvSpPr>
                <a:spLocks/>
              </p:cNvSpPr>
              <p:nvPr/>
            </p:nvSpPr>
            <p:spPr bwMode="auto">
              <a:xfrm>
                <a:off x="4153" y="371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3" name="Freeform 2958"/>
              <p:cNvSpPr>
                <a:spLocks/>
              </p:cNvSpPr>
              <p:nvPr/>
            </p:nvSpPr>
            <p:spPr bwMode="auto">
              <a:xfrm>
                <a:off x="4171" y="371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4" name="Freeform 2959"/>
              <p:cNvSpPr>
                <a:spLocks/>
              </p:cNvSpPr>
              <p:nvPr/>
            </p:nvSpPr>
            <p:spPr bwMode="auto">
              <a:xfrm>
                <a:off x="4189" y="371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5" name="Freeform 2960"/>
              <p:cNvSpPr>
                <a:spLocks/>
              </p:cNvSpPr>
              <p:nvPr/>
            </p:nvSpPr>
            <p:spPr bwMode="auto">
              <a:xfrm>
                <a:off x="4206" y="3715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6" name="Freeform 2961"/>
              <p:cNvSpPr>
                <a:spLocks/>
              </p:cNvSpPr>
              <p:nvPr/>
            </p:nvSpPr>
            <p:spPr bwMode="auto">
              <a:xfrm>
                <a:off x="4224" y="371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7" name="Freeform 2962"/>
              <p:cNvSpPr>
                <a:spLocks/>
              </p:cNvSpPr>
              <p:nvPr/>
            </p:nvSpPr>
            <p:spPr bwMode="auto">
              <a:xfrm>
                <a:off x="4242" y="371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8" name="Freeform 2963"/>
              <p:cNvSpPr>
                <a:spLocks/>
              </p:cNvSpPr>
              <p:nvPr/>
            </p:nvSpPr>
            <p:spPr bwMode="auto">
              <a:xfrm>
                <a:off x="4260" y="3719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9" name="Freeform 2964"/>
              <p:cNvSpPr>
                <a:spLocks/>
              </p:cNvSpPr>
              <p:nvPr/>
            </p:nvSpPr>
            <p:spPr bwMode="auto">
              <a:xfrm>
                <a:off x="1985" y="3689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0" name="Freeform 2965"/>
              <p:cNvSpPr>
                <a:spLocks/>
              </p:cNvSpPr>
              <p:nvPr/>
            </p:nvSpPr>
            <p:spPr bwMode="auto">
              <a:xfrm>
                <a:off x="2003" y="369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1" name="Freeform 2966"/>
              <p:cNvSpPr>
                <a:spLocks/>
              </p:cNvSpPr>
              <p:nvPr/>
            </p:nvSpPr>
            <p:spPr bwMode="auto">
              <a:xfrm>
                <a:off x="2019" y="369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2" name="Freeform 2967"/>
              <p:cNvSpPr>
                <a:spLocks/>
              </p:cNvSpPr>
              <p:nvPr/>
            </p:nvSpPr>
            <p:spPr bwMode="auto">
              <a:xfrm>
                <a:off x="2037" y="369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4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3" name="Freeform 2968"/>
              <p:cNvSpPr>
                <a:spLocks/>
              </p:cNvSpPr>
              <p:nvPr/>
            </p:nvSpPr>
            <p:spPr bwMode="auto">
              <a:xfrm>
                <a:off x="2055" y="369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4" name="Freeform 2969"/>
              <p:cNvSpPr>
                <a:spLocks/>
              </p:cNvSpPr>
              <p:nvPr/>
            </p:nvSpPr>
            <p:spPr bwMode="auto">
              <a:xfrm>
                <a:off x="2073" y="3696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5" name="Freeform 2970"/>
              <p:cNvSpPr>
                <a:spLocks/>
              </p:cNvSpPr>
              <p:nvPr/>
            </p:nvSpPr>
            <p:spPr bwMode="auto">
              <a:xfrm>
                <a:off x="2090" y="3697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6" name="Freeform 2971"/>
              <p:cNvSpPr>
                <a:spLocks/>
              </p:cNvSpPr>
              <p:nvPr/>
            </p:nvSpPr>
            <p:spPr bwMode="auto">
              <a:xfrm>
                <a:off x="2108" y="369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7" name="Freeform 2972"/>
              <p:cNvSpPr>
                <a:spLocks/>
              </p:cNvSpPr>
              <p:nvPr/>
            </p:nvSpPr>
            <p:spPr bwMode="auto">
              <a:xfrm>
                <a:off x="2126" y="370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8" name="Freeform 2973"/>
              <p:cNvSpPr>
                <a:spLocks/>
              </p:cNvSpPr>
              <p:nvPr/>
            </p:nvSpPr>
            <p:spPr bwMode="auto">
              <a:xfrm>
                <a:off x="2144" y="370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9" name="Freeform 2974"/>
              <p:cNvSpPr>
                <a:spLocks/>
              </p:cNvSpPr>
              <p:nvPr/>
            </p:nvSpPr>
            <p:spPr bwMode="auto">
              <a:xfrm>
                <a:off x="2162" y="370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0" name="Freeform 2975"/>
              <p:cNvSpPr>
                <a:spLocks/>
              </p:cNvSpPr>
              <p:nvPr/>
            </p:nvSpPr>
            <p:spPr bwMode="auto">
              <a:xfrm>
                <a:off x="2179" y="3704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1" name="Freeform 2976"/>
              <p:cNvSpPr>
                <a:spLocks/>
              </p:cNvSpPr>
              <p:nvPr/>
            </p:nvSpPr>
            <p:spPr bwMode="auto">
              <a:xfrm>
                <a:off x="2197" y="370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2" name="Freeform 2977"/>
              <p:cNvSpPr>
                <a:spLocks/>
              </p:cNvSpPr>
              <p:nvPr/>
            </p:nvSpPr>
            <p:spPr bwMode="auto">
              <a:xfrm>
                <a:off x="2215" y="370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3" name="Freeform 2978"/>
              <p:cNvSpPr>
                <a:spLocks/>
              </p:cNvSpPr>
              <p:nvPr/>
            </p:nvSpPr>
            <p:spPr bwMode="auto">
              <a:xfrm>
                <a:off x="2233" y="370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4" name="Freeform 2979"/>
              <p:cNvSpPr>
                <a:spLocks/>
              </p:cNvSpPr>
              <p:nvPr/>
            </p:nvSpPr>
            <p:spPr bwMode="auto">
              <a:xfrm>
                <a:off x="2251" y="370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5" name="Freeform 2980"/>
              <p:cNvSpPr>
                <a:spLocks/>
              </p:cNvSpPr>
              <p:nvPr/>
            </p:nvSpPr>
            <p:spPr bwMode="auto">
              <a:xfrm>
                <a:off x="2268" y="3711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6" name="Freeform 2981"/>
              <p:cNvSpPr>
                <a:spLocks/>
              </p:cNvSpPr>
              <p:nvPr/>
            </p:nvSpPr>
            <p:spPr bwMode="auto">
              <a:xfrm>
                <a:off x="2286" y="371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7" name="Freeform 2982"/>
              <p:cNvSpPr>
                <a:spLocks/>
              </p:cNvSpPr>
              <p:nvPr/>
            </p:nvSpPr>
            <p:spPr bwMode="auto">
              <a:xfrm>
                <a:off x="2304" y="3714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8" name="Freeform 2983"/>
              <p:cNvSpPr>
                <a:spLocks/>
              </p:cNvSpPr>
              <p:nvPr/>
            </p:nvSpPr>
            <p:spPr bwMode="auto">
              <a:xfrm>
                <a:off x="2322" y="371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9" name="Freeform 2984"/>
              <p:cNvSpPr>
                <a:spLocks/>
              </p:cNvSpPr>
              <p:nvPr/>
            </p:nvSpPr>
            <p:spPr bwMode="auto">
              <a:xfrm>
                <a:off x="2340" y="3716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0" name="Freeform 2985"/>
              <p:cNvSpPr>
                <a:spLocks/>
              </p:cNvSpPr>
              <p:nvPr/>
            </p:nvSpPr>
            <p:spPr bwMode="auto">
              <a:xfrm>
                <a:off x="2356" y="3718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1" name="Freeform 2986"/>
              <p:cNvSpPr>
                <a:spLocks/>
              </p:cNvSpPr>
              <p:nvPr/>
            </p:nvSpPr>
            <p:spPr bwMode="auto">
              <a:xfrm>
                <a:off x="2374" y="371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2" name="Freeform 2987"/>
              <p:cNvSpPr>
                <a:spLocks/>
              </p:cNvSpPr>
              <p:nvPr/>
            </p:nvSpPr>
            <p:spPr bwMode="auto">
              <a:xfrm>
                <a:off x="2392" y="3721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3" name="Freeform 2988"/>
              <p:cNvSpPr>
                <a:spLocks/>
              </p:cNvSpPr>
              <p:nvPr/>
            </p:nvSpPr>
            <p:spPr bwMode="auto">
              <a:xfrm>
                <a:off x="2410" y="372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4" name="Freeform 2989"/>
              <p:cNvSpPr>
                <a:spLocks/>
              </p:cNvSpPr>
              <p:nvPr/>
            </p:nvSpPr>
            <p:spPr bwMode="auto">
              <a:xfrm>
                <a:off x="2428" y="372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5" name="Freeform 2990"/>
              <p:cNvSpPr>
                <a:spLocks/>
              </p:cNvSpPr>
              <p:nvPr/>
            </p:nvSpPr>
            <p:spPr bwMode="auto">
              <a:xfrm>
                <a:off x="2445" y="3723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6" name="Freeform 2991"/>
              <p:cNvSpPr>
                <a:spLocks/>
              </p:cNvSpPr>
              <p:nvPr/>
            </p:nvSpPr>
            <p:spPr bwMode="auto">
              <a:xfrm>
                <a:off x="2463" y="372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7" name="Freeform 2992"/>
              <p:cNvSpPr>
                <a:spLocks/>
              </p:cNvSpPr>
              <p:nvPr/>
            </p:nvSpPr>
            <p:spPr bwMode="auto">
              <a:xfrm>
                <a:off x="2481" y="372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8" name="Freeform 2993"/>
              <p:cNvSpPr>
                <a:spLocks/>
              </p:cNvSpPr>
              <p:nvPr/>
            </p:nvSpPr>
            <p:spPr bwMode="auto">
              <a:xfrm>
                <a:off x="2499" y="3727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9" name="Freeform 2994"/>
              <p:cNvSpPr>
                <a:spLocks/>
              </p:cNvSpPr>
              <p:nvPr/>
            </p:nvSpPr>
            <p:spPr bwMode="auto">
              <a:xfrm>
                <a:off x="2517" y="372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0" name="Freeform 2995"/>
              <p:cNvSpPr>
                <a:spLocks/>
              </p:cNvSpPr>
              <p:nvPr/>
            </p:nvSpPr>
            <p:spPr bwMode="auto">
              <a:xfrm>
                <a:off x="2534" y="373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1" name="Freeform 2996"/>
              <p:cNvSpPr>
                <a:spLocks/>
              </p:cNvSpPr>
              <p:nvPr/>
            </p:nvSpPr>
            <p:spPr bwMode="auto">
              <a:xfrm>
                <a:off x="2552" y="373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2" name="Freeform 2997"/>
              <p:cNvSpPr>
                <a:spLocks/>
              </p:cNvSpPr>
              <p:nvPr/>
            </p:nvSpPr>
            <p:spPr bwMode="auto">
              <a:xfrm>
                <a:off x="2570" y="3733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3" name="Freeform 2998"/>
              <p:cNvSpPr>
                <a:spLocks/>
              </p:cNvSpPr>
              <p:nvPr/>
            </p:nvSpPr>
            <p:spPr bwMode="auto">
              <a:xfrm>
                <a:off x="2588" y="373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4" name="Freeform 2999"/>
              <p:cNvSpPr>
                <a:spLocks/>
              </p:cNvSpPr>
              <p:nvPr/>
            </p:nvSpPr>
            <p:spPr bwMode="auto">
              <a:xfrm>
                <a:off x="2604" y="3736"/>
                <a:ext cx="12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5" name="Freeform 3000"/>
              <p:cNvSpPr>
                <a:spLocks/>
              </p:cNvSpPr>
              <p:nvPr/>
            </p:nvSpPr>
            <p:spPr bwMode="auto">
              <a:xfrm>
                <a:off x="2622" y="3737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6" name="Freeform 3001"/>
              <p:cNvSpPr>
                <a:spLocks/>
              </p:cNvSpPr>
              <p:nvPr/>
            </p:nvSpPr>
            <p:spPr bwMode="auto">
              <a:xfrm>
                <a:off x="2640" y="373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7" name="Freeform 3002"/>
              <p:cNvSpPr>
                <a:spLocks/>
              </p:cNvSpPr>
              <p:nvPr/>
            </p:nvSpPr>
            <p:spPr bwMode="auto">
              <a:xfrm>
                <a:off x="2658" y="374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8" name="Freeform 3003"/>
              <p:cNvSpPr>
                <a:spLocks/>
              </p:cNvSpPr>
              <p:nvPr/>
            </p:nvSpPr>
            <p:spPr bwMode="auto">
              <a:xfrm>
                <a:off x="2677" y="374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9" name="Freeform 3004"/>
              <p:cNvSpPr>
                <a:spLocks/>
              </p:cNvSpPr>
              <p:nvPr/>
            </p:nvSpPr>
            <p:spPr bwMode="auto">
              <a:xfrm>
                <a:off x="2693" y="3743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0" name="Freeform 3005"/>
              <p:cNvSpPr>
                <a:spLocks/>
              </p:cNvSpPr>
              <p:nvPr/>
            </p:nvSpPr>
            <p:spPr bwMode="auto">
              <a:xfrm>
                <a:off x="2711" y="374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1" name="Freeform 3006"/>
              <p:cNvSpPr>
                <a:spLocks/>
              </p:cNvSpPr>
              <p:nvPr/>
            </p:nvSpPr>
            <p:spPr bwMode="auto">
              <a:xfrm>
                <a:off x="2729" y="3745"/>
                <a:ext cx="10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2" name="Freeform 3007"/>
              <p:cNvSpPr>
                <a:spLocks/>
              </p:cNvSpPr>
              <p:nvPr/>
            </p:nvSpPr>
            <p:spPr bwMode="auto">
              <a:xfrm>
                <a:off x="2747" y="374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3" name="Freeform 3008"/>
              <p:cNvSpPr>
                <a:spLocks/>
              </p:cNvSpPr>
              <p:nvPr/>
            </p:nvSpPr>
            <p:spPr bwMode="auto">
              <a:xfrm>
                <a:off x="2765" y="374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4" name="Freeform 3009"/>
              <p:cNvSpPr>
                <a:spLocks/>
              </p:cNvSpPr>
              <p:nvPr/>
            </p:nvSpPr>
            <p:spPr bwMode="auto">
              <a:xfrm>
                <a:off x="2782" y="3750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5" name="Freeform 3010"/>
              <p:cNvSpPr>
                <a:spLocks/>
              </p:cNvSpPr>
              <p:nvPr/>
            </p:nvSpPr>
            <p:spPr bwMode="auto">
              <a:xfrm>
                <a:off x="2800" y="3751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6" name="Freeform 3011"/>
              <p:cNvSpPr>
                <a:spLocks/>
              </p:cNvSpPr>
              <p:nvPr/>
            </p:nvSpPr>
            <p:spPr bwMode="auto">
              <a:xfrm>
                <a:off x="2818" y="375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7" name="Freeform 3012"/>
              <p:cNvSpPr>
                <a:spLocks/>
              </p:cNvSpPr>
              <p:nvPr/>
            </p:nvSpPr>
            <p:spPr bwMode="auto">
              <a:xfrm>
                <a:off x="2836" y="375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8" name="Freeform 3013"/>
              <p:cNvSpPr>
                <a:spLocks/>
              </p:cNvSpPr>
              <p:nvPr/>
            </p:nvSpPr>
            <p:spPr bwMode="auto">
              <a:xfrm>
                <a:off x="2854" y="375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9" name="Freeform 3014"/>
              <p:cNvSpPr>
                <a:spLocks/>
              </p:cNvSpPr>
              <p:nvPr/>
            </p:nvSpPr>
            <p:spPr bwMode="auto">
              <a:xfrm>
                <a:off x="2871" y="3757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0" name="Freeform 3015"/>
              <p:cNvSpPr>
                <a:spLocks/>
              </p:cNvSpPr>
              <p:nvPr/>
            </p:nvSpPr>
            <p:spPr bwMode="auto">
              <a:xfrm>
                <a:off x="2889" y="3758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1" name="Freeform 3016"/>
              <p:cNvSpPr>
                <a:spLocks/>
              </p:cNvSpPr>
              <p:nvPr/>
            </p:nvSpPr>
            <p:spPr bwMode="auto">
              <a:xfrm>
                <a:off x="2907" y="3759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2" name="Freeform 3017"/>
              <p:cNvSpPr>
                <a:spLocks/>
              </p:cNvSpPr>
              <p:nvPr/>
            </p:nvSpPr>
            <p:spPr bwMode="auto">
              <a:xfrm>
                <a:off x="2925" y="3761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3" name="Freeform 3018"/>
              <p:cNvSpPr>
                <a:spLocks/>
              </p:cNvSpPr>
              <p:nvPr/>
            </p:nvSpPr>
            <p:spPr bwMode="auto">
              <a:xfrm>
                <a:off x="2943" y="376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2" name="Group 3220"/>
            <p:cNvGrpSpPr>
              <a:grpSpLocks/>
            </p:cNvGrpSpPr>
            <p:nvPr/>
          </p:nvGrpSpPr>
          <p:grpSpPr bwMode="auto">
            <a:xfrm>
              <a:off x="3113088" y="5975350"/>
              <a:ext cx="3629025" cy="393700"/>
              <a:chOff x="1961" y="3764"/>
              <a:chExt cx="2286" cy="248"/>
            </a:xfrm>
          </p:grpSpPr>
          <p:sp>
            <p:nvSpPr>
              <p:cNvPr id="34" name="Freeform 3020"/>
              <p:cNvSpPr>
                <a:spLocks/>
              </p:cNvSpPr>
              <p:nvPr/>
            </p:nvSpPr>
            <p:spPr bwMode="auto">
              <a:xfrm>
                <a:off x="2959" y="3764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3021"/>
              <p:cNvSpPr>
                <a:spLocks/>
              </p:cNvSpPr>
              <p:nvPr/>
            </p:nvSpPr>
            <p:spPr bwMode="auto">
              <a:xfrm>
                <a:off x="2977" y="3765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3022"/>
              <p:cNvSpPr>
                <a:spLocks/>
              </p:cNvSpPr>
              <p:nvPr/>
            </p:nvSpPr>
            <p:spPr bwMode="auto">
              <a:xfrm>
                <a:off x="2995" y="376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3023"/>
              <p:cNvSpPr>
                <a:spLocks/>
              </p:cNvSpPr>
              <p:nvPr/>
            </p:nvSpPr>
            <p:spPr bwMode="auto">
              <a:xfrm>
                <a:off x="3013" y="376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3024"/>
              <p:cNvSpPr>
                <a:spLocks/>
              </p:cNvSpPr>
              <p:nvPr/>
            </p:nvSpPr>
            <p:spPr bwMode="auto">
              <a:xfrm>
                <a:off x="3031" y="376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3025"/>
              <p:cNvSpPr>
                <a:spLocks/>
              </p:cNvSpPr>
              <p:nvPr/>
            </p:nvSpPr>
            <p:spPr bwMode="auto">
              <a:xfrm>
                <a:off x="3048" y="377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3026"/>
              <p:cNvSpPr>
                <a:spLocks/>
              </p:cNvSpPr>
              <p:nvPr/>
            </p:nvSpPr>
            <p:spPr bwMode="auto">
              <a:xfrm>
                <a:off x="3066" y="377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3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3027"/>
              <p:cNvSpPr>
                <a:spLocks/>
              </p:cNvSpPr>
              <p:nvPr/>
            </p:nvSpPr>
            <p:spPr bwMode="auto">
              <a:xfrm>
                <a:off x="3084" y="377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3028"/>
              <p:cNvSpPr>
                <a:spLocks/>
              </p:cNvSpPr>
              <p:nvPr/>
            </p:nvSpPr>
            <p:spPr bwMode="auto">
              <a:xfrm>
                <a:off x="3102" y="377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3029"/>
              <p:cNvSpPr>
                <a:spLocks/>
              </p:cNvSpPr>
              <p:nvPr/>
            </p:nvSpPr>
            <p:spPr bwMode="auto">
              <a:xfrm>
                <a:off x="3119" y="3776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3030"/>
              <p:cNvSpPr>
                <a:spLocks/>
              </p:cNvSpPr>
              <p:nvPr/>
            </p:nvSpPr>
            <p:spPr bwMode="auto">
              <a:xfrm>
                <a:off x="3137" y="377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3031"/>
              <p:cNvSpPr>
                <a:spLocks/>
              </p:cNvSpPr>
              <p:nvPr/>
            </p:nvSpPr>
            <p:spPr bwMode="auto">
              <a:xfrm>
                <a:off x="3155" y="3779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3032"/>
              <p:cNvSpPr>
                <a:spLocks/>
              </p:cNvSpPr>
              <p:nvPr/>
            </p:nvSpPr>
            <p:spPr bwMode="auto">
              <a:xfrm>
                <a:off x="3173" y="378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3033"/>
              <p:cNvSpPr>
                <a:spLocks/>
              </p:cNvSpPr>
              <p:nvPr/>
            </p:nvSpPr>
            <p:spPr bwMode="auto">
              <a:xfrm>
                <a:off x="3191" y="3782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3034"/>
              <p:cNvSpPr>
                <a:spLocks/>
              </p:cNvSpPr>
              <p:nvPr/>
            </p:nvSpPr>
            <p:spPr bwMode="auto">
              <a:xfrm>
                <a:off x="3207" y="3783"/>
                <a:ext cx="12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3035"/>
              <p:cNvSpPr>
                <a:spLocks/>
              </p:cNvSpPr>
              <p:nvPr/>
            </p:nvSpPr>
            <p:spPr bwMode="auto">
              <a:xfrm>
                <a:off x="3226" y="378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3036"/>
              <p:cNvSpPr>
                <a:spLocks/>
              </p:cNvSpPr>
              <p:nvPr/>
            </p:nvSpPr>
            <p:spPr bwMode="auto">
              <a:xfrm>
                <a:off x="3244" y="3786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3037"/>
              <p:cNvSpPr>
                <a:spLocks/>
              </p:cNvSpPr>
              <p:nvPr/>
            </p:nvSpPr>
            <p:spPr bwMode="auto">
              <a:xfrm>
                <a:off x="3262" y="3787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3038"/>
              <p:cNvSpPr>
                <a:spLocks/>
              </p:cNvSpPr>
              <p:nvPr/>
            </p:nvSpPr>
            <p:spPr bwMode="auto">
              <a:xfrm>
                <a:off x="3280" y="378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3039"/>
              <p:cNvSpPr>
                <a:spLocks/>
              </p:cNvSpPr>
              <p:nvPr/>
            </p:nvSpPr>
            <p:spPr bwMode="auto">
              <a:xfrm>
                <a:off x="3296" y="3790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3040"/>
              <p:cNvSpPr>
                <a:spLocks/>
              </p:cNvSpPr>
              <p:nvPr/>
            </p:nvSpPr>
            <p:spPr bwMode="auto">
              <a:xfrm>
                <a:off x="3314" y="379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3041"/>
              <p:cNvSpPr>
                <a:spLocks/>
              </p:cNvSpPr>
              <p:nvPr/>
            </p:nvSpPr>
            <p:spPr bwMode="auto">
              <a:xfrm>
                <a:off x="3332" y="379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3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3042"/>
              <p:cNvSpPr>
                <a:spLocks/>
              </p:cNvSpPr>
              <p:nvPr/>
            </p:nvSpPr>
            <p:spPr bwMode="auto">
              <a:xfrm>
                <a:off x="3350" y="379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3043"/>
              <p:cNvSpPr>
                <a:spLocks/>
              </p:cNvSpPr>
              <p:nvPr/>
            </p:nvSpPr>
            <p:spPr bwMode="auto">
              <a:xfrm>
                <a:off x="3368" y="379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3044"/>
              <p:cNvSpPr>
                <a:spLocks/>
              </p:cNvSpPr>
              <p:nvPr/>
            </p:nvSpPr>
            <p:spPr bwMode="auto">
              <a:xfrm>
                <a:off x="3385" y="3795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3045"/>
              <p:cNvSpPr>
                <a:spLocks/>
              </p:cNvSpPr>
              <p:nvPr/>
            </p:nvSpPr>
            <p:spPr bwMode="auto">
              <a:xfrm>
                <a:off x="3403" y="379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3046"/>
              <p:cNvSpPr>
                <a:spLocks/>
              </p:cNvSpPr>
              <p:nvPr/>
            </p:nvSpPr>
            <p:spPr bwMode="auto">
              <a:xfrm>
                <a:off x="3421" y="379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3047"/>
              <p:cNvSpPr>
                <a:spLocks/>
              </p:cNvSpPr>
              <p:nvPr/>
            </p:nvSpPr>
            <p:spPr bwMode="auto">
              <a:xfrm>
                <a:off x="3439" y="380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3048"/>
              <p:cNvSpPr>
                <a:spLocks/>
              </p:cNvSpPr>
              <p:nvPr/>
            </p:nvSpPr>
            <p:spPr bwMode="auto">
              <a:xfrm>
                <a:off x="3457" y="380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3049"/>
              <p:cNvSpPr>
                <a:spLocks/>
              </p:cNvSpPr>
              <p:nvPr/>
            </p:nvSpPr>
            <p:spPr bwMode="auto">
              <a:xfrm>
                <a:off x="3474" y="3802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3050"/>
              <p:cNvSpPr>
                <a:spLocks/>
              </p:cNvSpPr>
              <p:nvPr/>
            </p:nvSpPr>
            <p:spPr bwMode="auto">
              <a:xfrm>
                <a:off x="3492" y="380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3051"/>
              <p:cNvSpPr>
                <a:spLocks/>
              </p:cNvSpPr>
              <p:nvPr/>
            </p:nvSpPr>
            <p:spPr bwMode="auto">
              <a:xfrm>
                <a:off x="3510" y="3805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3052"/>
              <p:cNvSpPr>
                <a:spLocks/>
              </p:cNvSpPr>
              <p:nvPr/>
            </p:nvSpPr>
            <p:spPr bwMode="auto">
              <a:xfrm>
                <a:off x="3528" y="3806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3053"/>
              <p:cNvSpPr>
                <a:spLocks/>
              </p:cNvSpPr>
              <p:nvPr/>
            </p:nvSpPr>
            <p:spPr bwMode="auto">
              <a:xfrm>
                <a:off x="3546" y="3808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3054"/>
              <p:cNvSpPr>
                <a:spLocks/>
              </p:cNvSpPr>
              <p:nvPr/>
            </p:nvSpPr>
            <p:spPr bwMode="auto">
              <a:xfrm>
                <a:off x="3562" y="3809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3055"/>
              <p:cNvSpPr>
                <a:spLocks/>
              </p:cNvSpPr>
              <p:nvPr/>
            </p:nvSpPr>
            <p:spPr bwMode="auto">
              <a:xfrm>
                <a:off x="3580" y="3811"/>
                <a:ext cx="12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3056"/>
              <p:cNvSpPr>
                <a:spLocks/>
              </p:cNvSpPr>
              <p:nvPr/>
            </p:nvSpPr>
            <p:spPr bwMode="auto">
              <a:xfrm>
                <a:off x="3598" y="381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3057"/>
              <p:cNvSpPr>
                <a:spLocks/>
              </p:cNvSpPr>
              <p:nvPr/>
            </p:nvSpPr>
            <p:spPr bwMode="auto">
              <a:xfrm>
                <a:off x="3616" y="381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3058"/>
              <p:cNvSpPr>
                <a:spLocks/>
              </p:cNvSpPr>
              <p:nvPr/>
            </p:nvSpPr>
            <p:spPr bwMode="auto">
              <a:xfrm>
                <a:off x="3633" y="3815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3059"/>
              <p:cNvSpPr>
                <a:spLocks/>
              </p:cNvSpPr>
              <p:nvPr/>
            </p:nvSpPr>
            <p:spPr bwMode="auto">
              <a:xfrm>
                <a:off x="3651" y="381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3060"/>
              <p:cNvSpPr>
                <a:spLocks/>
              </p:cNvSpPr>
              <p:nvPr/>
            </p:nvSpPr>
            <p:spPr bwMode="auto">
              <a:xfrm>
                <a:off x="3669" y="381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3061"/>
              <p:cNvSpPr>
                <a:spLocks/>
              </p:cNvSpPr>
              <p:nvPr/>
            </p:nvSpPr>
            <p:spPr bwMode="auto">
              <a:xfrm>
                <a:off x="3687" y="381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3062"/>
              <p:cNvSpPr>
                <a:spLocks/>
              </p:cNvSpPr>
              <p:nvPr/>
            </p:nvSpPr>
            <p:spPr bwMode="auto">
              <a:xfrm>
                <a:off x="3705" y="382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3063"/>
              <p:cNvSpPr>
                <a:spLocks/>
              </p:cNvSpPr>
              <p:nvPr/>
            </p:nvSpPr>
            <p:spPr bwMode="auto">
              <a:xfrm>
                <a:off x="3722" y="3822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3064"/>
              <p:cNvSpPr>
                <a:spLocks/>
              </p:cNvSpPr>
              <p:nvPr/>
            </p:nvSpPr>
            <p:spPr bwMode="auto">
              <a:xfrm>
                <a:off x="3740" y="382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3065"/>
              <p:cNvSpPr>
                <a:spLocks/>
              </p:cNvSpPr>
              <p:nvPr/>
            </p:nvSpPr>
            <p:spPr bwMode="auto">
              <a:xfrm>
                <a:off x="3758" y="382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3066"/>
              <p:cNvSpPr>
                <a:spLocks/>
              </p:cNvSpPr>
              <p:nvPr/>
            </p:nvSpPr>
            <p:spPr bwMode="auto">
              <a:xfrm>
                <a:off x="3776" y="382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3067"/>
              <p:cNvSpPr>
                <a:spLocks/>
              </p:cNvSpPr>
              <p:nvPr/>
            </p:nvSpPr>
            <p:spPr bwMode="auto">
              <a:xfrm>
                <a:off x="3794" y="382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3068"/>
              <p:cNvSpPr>
                <a:spLocks/>
              </p:cNvSpPr>
              <p:nvPr/>
            </p:nvSpPr>
            <p:spPr bwMode="auto">
              <a:xfrm>
                <a:off x="3811" y="3829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3069"/>
              <p:cNvSpPr>
                <a:spLocks/>
              </p:cNvSpPr>
              <p:nvPr/>
            </p:nvSpPr>
            <p:spPr bwMode="auto">
              <a:xfrm>
                <a:off x="3829" y="383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3070"/>
              <p:cNvSpPr>
                <a:spLocks/>
              </p:cNvSpPr>
              <p:nvPr/>
            </p:nvSpPr>
            <p:spPr bwMode="auto">
              <a:xfrm>
                <a:off x="3847" y="3831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3071"/>
              <p:cNvSpPr>
                <a:spLocks/>
              </p:cNvSpPr>
              <p:nvPr/>
            </p:nvSpPr>
            <p:spPr bwMode="auto">
              <a:xfrm>
                <a:off x="3865" y="383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3072"/>
              <p:cNvSpPr>
                <a:spLocks/>
              </p:cNvSpPr>
              <p:nvPr/>
            </p:nvSpPr>
            <p:spPr bwMode="auto">
              <a:xfrm>
                <a:off x="3883" y="3834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3073"/>
              <p:cNvSpPr>
                <a:spLocks/>
              </p:cNvSpPr>
              <p:nvPr/>
            </p:nvSpPr>
            <p:spPr bwMode="auto">
              <a:xfrm>
                <a:off x="3899" y="3836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3074"/>
              <p:cNvSpPr>
                <a:spLocks/>
              </p:cNvSpPr>
              <p:nvPr/>
            </p:nvSpPr>
            <p:spPr bwMode="auto">
              <a:xfrm>
                <a:off x="3917" y="3837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3075"/>
              <p:cNvSpPr>
                <a:spLocks/>
              </p:cNvSpPr>
              <p:nvPr/>
            </p:nvSpPr>
            <p:spPr bwMode="auto">
              <a:xfrm>
                <a:off x="3935" y="383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3076"/>
              <p:cNvSpPr>
                <a:spLocks/>
              </p:cNvSpPr>
              <p:nvPr/>
            </p:nvSpPr>
            <p:spPr bwMode="auto">
              <a:xfrm>
                <a:off x="3953" y="3840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3077"/>
              <p:cNvSpPr>
                <a:spLocks/>
              </p:cNvSpPr>
              <p:nvPr/>
            </p:nvSpPr>
            <p:spPr bwMode="auto">
              <a:xfrm>
                <a:off x="3971" y="384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3078"/>
              <p:cNvSpPr>
                <a:spLocks/>
              </p:cNvSpPr>
              <p:nvPr/>
            </p:nvSpPr>
            <p:spPr bwMode="auto">
              <a:xfrm>
                <a:off x="3988" y="3843"/>
                <a:ext cx="11" cy="9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3079"/>
              <p:cNvSpPr>
                <a:spLocks/>
              </p:cNvSpPr>
              <p:nvPr/>
            </p:nvSpPr>
            <p:spPr bwMode="auto">
              <a:xfrm>
                <a:off x="4006" y="384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3080"/>
              <p:cNvSpPr>
                <a:spLocks/>
              </p:cNvSpPr>
              <p:nvPr/>
            </p:nvSpPr>
            <p:spPr bwMode="auto">
              <a:xfrm>
                <a:off x="4024" y="384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3081"/>
              <p:cNvSpPr>
                <a:spLocks/>
              </p:cNvSpPr>
              <p:nvPr/>
            </p:nvSpPr>
            <p:spPr bwMode="auto">
              <a:xfrm>
                <a:off x="4042" y="3847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3082"/>
              <p:cNvSpPr>
                <a:spLocks/>
              </p:cNvSpPr>
              <p:nvPr/>
            </p:nvSpPr>
            <p:spPr bwMode="auto">
              <a:xfrm>
                <a:off x="4060" y="3848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3083"/>
              <p:cNvSpPr>
                <a:spLocks/>
              </p:cNvSpPr>
              <p:nvPr/>
            </p:nvSpPr>
            <p:spPr bwMode="auto">
              <a:xfrm>
                <a:off x="4077" y="3849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3084"/>
              <p:cNvSpPr>
                <a:spLocks/>
              </p:cNvSpPr>
              <p:nvPr/>
            </p:nvSpPr>
            <p:spPr bwMode="auto">
              <a:xfrm>
                <a:off x="4095" y="385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3085"/>
              <p:cNvSpPr>
                <a:spLocks/>
              </p:cNvSpPr>
              <p:nvPr/>
            </p:nvSpPr>
            <p:spPr bwMode="auto">
              <a:xfrm>
                <a:off x="4113" y="385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3086"/>
              <p:cNvSpPr>
                <a:spLocks/>
              </p:cNvSpPr>
              <p:nvPr/>
            </p:nvSpPr>
            <p:spPr bwMode="auto">
              <a:xfrm>
                <a:off x="4131" y="3854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3087"/>
              <p:cNvSpPr>
                <a:spLocks/>
              </p:cNvSpPr>
              <p:nvPr/>
            </p:nvSpPr>
            <p:spPr bwMode="auto">
              <a:xfrm>
                <a:off x="4147" y="3855"/>
                <a:ext cx="12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3088"/>
              <p:cNvSpPr>
                <a:spLocks/>
              </p:cNvSpPr>
              <p:nvPr/>
            </p:nvSpPr>
            <p:spPr bwMode="auto">
              <a:xfrm>
                <a:off x="4165" y="3856"/>
                <a:ext cx="12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3089"/>
              <p:cNvSpPr>
                <a:spLocks/>
              </p:cNvSpPr>
              <p:nvPr/>
            </p:nvSpPr>
            <p:spPr bwMode="auto">
              <a:xfrm>
                <a:off x="4184" y="3858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3090"/>
              <p:cNvSpPr>
                <a:spLocks/>
              </p:cNvSpPr>
              <p:nvPr/>
            </p:nvSpPr>
            <p:spPr bwMode="auto">
              <a:xfrm>
                <a:off x="4202" y="3859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3091"/>
              <p:cNvSpPr>
                <a:spLocks/>
              </p:cNvSpPr>
              <p:nvPr/>
            </p:nvSpPr>
            <p:spPr bwMode="auto">
              <a:xfrm>
                <a:off x="4220" y="3861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3092"/>
              <p:cNvSpPr>
                <a:spLocks/>
              </p:cNvSpPr>
              <p:nvPr/>
            </p:nvSpPr>
            <p:spPr bwMode="auto">
              <a:xfrm>
                <a:off x="4236" y="3862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3093"/>
              <p:cNvSpPr>
                <a:spLocks/>
              </p:cNvSpPr>
              <p:nvPr/>
            </p:nvSpPr>
            <p:spPr bwMode="auto">
              <a:xfrm>
                <a:off x="1961" y="3830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3094"/>
              <p:cNvSpPr>
                <a:spLocks/>
              </p:cNvSpPr>
              <p:nvPr/>
            </p:nvSpPr>
            <p:spPr bwMode="auto">
              <a:xfrm>
                <a:off x="1979" y="3831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3095"/>
              <p:cNvSpPr>
                <a:spLocks/>
              </p:cNvSpPr>
              <p:nvPr/>
            </p:nvSpPr>
            <p:spPr bwMode="auto">
              <a:xfrm>
                <a:off x="1997" y="383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3096"/>
              <p:cNvSpPr>
                <a:spLocks/>
              </p:cNvSpPr>
              <p:nvPr/>
            </p:nvSpPr>
            <p:spPr bwMode="auto">
              <a:xfrm>
                <a:off x="2015" y="383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3097"/>
              <p:cNvSpPr>
                <a:spLocks/>
              </p:cNvSpPr>
              <p:nvPr/>
            </p:nvSpPr>
            <p:spPr bwMode="auto">
              <a:xfrm>
                <a:off x="2033" y="383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3098"/>
              <p:cNvSpPr>
                <a:spLocks/>
              </p:cNvSpPr>
              <p:nvPr/>
            </p:nvSpPr>
            <p:spPr bwMode="auto">
              <a:xfrm>
                <a:off x="2050" y="383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3099"/>
              <p:cNvSpPr>
                <a:spLocks/>
              </p:cNvSpPr>
              <p:nvPr/>
            </p:nvSpPr>
            <p:spPr bwMode="auto">
              <a:xfrm>
                <a:off x="2068" y="3838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3100"/>
              <p:cNvSpPr>
                <a:spLocks/>
              </p:cNvSpPr>
              <p:nvPr/>
            </p:nvSpPr>
            <p:spPr bwMode="auto">
              <a:xfrm>
                <a:off x="2086" y="384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3101"/>
              <p:cNvSpPr>
                <a:spLocks/>
              </p:cNvSpPr>
              <p:nvPr/>
            </p:nvSpPr>
            <p:spPr bwMode="auto">
              <a:xfrm>
                <a:off x="2104" y="384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3102"/>
              <p:cNvSpPr>
                <a:spLocks/>
              </p:cNvSpPr>
              <p:nvPr/>
            </p:nvSpPr>
            <p:spPr bwMode="auto">
              <a:xfrm>
                <a:off x="2122" y="384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3103"/>
              <p:cNvSpPr>
                <a:spLocks/>
              </p:cNvSpPr>
              <p:nvPr/>
            </p:nvSpPr>
            <p:spPr bwMode="auto">
              <a:xfrm>
                <a:off x="2139" y="3844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3104"/>
              <p:cNvSpPr>
                <a:spLocks/>
              </p:cNvSpPr>
              <p:nvPr/>
            </p:nvSpPr>
            <p:spPr bwMode="auto">
              <a:xfrm>
                <a:off x="2157" y="3845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3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3105"/>
              <p:cNvSpPr>
                <a:spLocks/>
              </p:cNvSpPr>
              <p:nvPr/>
            </p:nvSpPr>
            <p:spPr bwMode="auto">
              <a:xfrm>
                <a:off x="2175" y="3847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3106"/>
              <p:cNvSpPr>
                <a:spLocks/>
              </p:cNvSpPr>
              <p:nvPr/>
            </p:nvSpPr>
            <p:spPr bwMode="auto">
              <a:xfrm>
                <a:off x="2193" y="384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3107"/>
              <p:cNvSpPr>
                <a:spLocks/>
              </p:cNvSpPr>
              <p:nvPr/>
            </p:nvSpPr>
            <p:spPr bwMode="auto">
              <a:xfrm>
                <a:off x="2209" y="384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3108"/>
              <p:cNvSpPr>
                <a:spLocks/>
              </p:cNvSpPr>
              <p:nvPr/>
            </p:nvSpPr>
            <p:spPr bwMode="auto">
              <a:xfrm>
                <a:off x="2227" y="3851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3109"/>
              <p:cNvSpPr>
                <a:spLocks/>
              </p:cNvSpPr>
              <p:nvPr/>
            </p:nvSpPr>
            <p:spPr bwMode="auto">
              <a:xfrm>
                <a:off x="2245" y="385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3110"/>
              <p:cNvSpPr>
                <a:spLocks/>
              </p:cNvSpPr>
              <p:nvPr/>
            </p:nvSpPr>
            <p:spPr bwMode="auto">
              <a:xfrm>
                <a:off x="2263" y="3854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3111"/>
              <p:cNvSpPr>
                <a:spLocks/>
              </p:cNvSpPr>
              <p:nvPr/>
            </p:nvSpPr>
            <p:spPr bwMode="auto">
              <a:xfrm>
                <a:off x="2281" y="385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Freeform 3112"/>
              <p:cNvSpPr>
                <a:spLocks/>
              </p:cNvSpPr>
              <p:nvPr/>
            </p:nvSpPr>
            <p:spPr bwMode="auto">
              <a:xfrm>
                <a:off x="2298" y="3856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3113"/>
              <p:cNvSpPr>
                <a:spLocks/>
              </p:cNvSpPr>
              <p:nvPr/>
            </p:nvSpPr>
            <p:spPr bwMode="auto">
              <a:xfrm>
                <a:off x="2316" y="3858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3114"/>
              <p:cNvSpPr>
                <a:spLocks/>
              </p:cNvSpPr>
              <p:nvPr/>
            </p:nvSpPr>
            <p:spPr bwMode="auto">
              <a:xfrm>
                <a:off x="2334" y="385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3115"/>
              <p:cNvSpPr>
                <a:spLocks/>
              </p:cNvSpPr>
              <p:nvPr/>
            </p:nvSpPr>
            <p:spPr bwMode="auto">
              <a:xfrm>
                <a:off x="2352" y="3861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3116"/>
              <p:cNvSpPr>
                <a:spLocks/>
              </p:cNvSpPr>
              <p:nvPr/>
            </p:nvSpPr>
            <p:spPr bwMode="auto">
              <a:xfrm>
                <a:off x="2370" y="386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3117"/>
              <p:cNvSpPr>
                <a:spLocks/>
              </p:cNvSpPr>
              <p:nvPr/>
            </p:nvSpPr>
            <p:spPr bwMode="auto">
              <a:xfrm>
                <a:off x="2387" y="3863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3118"/>
              <p:cNvSpPr>
                <a:spLocks/>
              </p:cNvSpPr>
              <p:nvPr/>
            </p:nvSpPr>
            <p:spPr bwMode="auto">
              <a:xfrm>
                <a:off x="2405" y="3865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3119"/>
              <p:cNvSpPr>
                <a:spLocks/>
              </p:cNvSpPr>
              <p:nvPr/>
            </p:nvSpPr>
            <p:spPr bwMode="auto">
              <a:xfrm>
                <a:off x="2423" y="3866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3120"/>
              <p:cNvSpPr>
                <a:spLocks/>
              </p:cNvSpPr>
              <p:nvPr/>
            </p:nvSpPr>
            <p:spPr bwMode="auto">
              <a:xfrm>
                <a:off x="2441" y="386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Freeform 3121"/>
              <p:cNvSpPr>
                <a:spLocks/>
              </p:cNvSpPr>
              <p:nvPr/>
            </p:nvSpPr>
            <p:spPr bwMode="auto">
              <a:xfrm>
                <a:off x="2459" y="386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Freeform 3122"/>
              <p:cNvSpPr>
                <a:spLocks/>
              </p:cNvSpPr>
              <p:nvPr/>
            </p:nvSpPr>
            <p:spPr bwMode="auto">
              <a:xfrm>
                <a:off x="2475" y="3870"/>
                <a:ext cx="12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Freeform 3123"/>
              <p:cNvSpPr>
                <a:spLocks/>
              </p:cNvSpPr>
              <p:nvPr/>
            </p:nvSpPr>
            <p:spPr bwMode="auto">
              <a:xfrm>
                <a:off x="2494" y="3872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Freeform 3124"/>
              <p:cNvSpPr>
                <a:spLocks/>
              </p:cNvSpPr>
              <p:nvPr/>
            </p:nvSpPr>
            <p:spPr bwMode="auto">
              <a:xfrm>
                <a:off x="2512" y="3873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Freeform 3125"/>
              <p:cNvSpPr>
                <a:spLocks/>
              </p:cNvSpPr>
              <p:nvPr/>
            </p:nvSpPr>
            <p:spPr bwMode="auto">
              <a:xfrm>
                <a:off x="2530" y="3874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Freeform 3126"/>
              <p:cNvSpPr>
                <a:spLocks/>
              </p:cNvSpPr>
              <p:nvPr/>
            </p:nvSpPr>
            <p:spPr bwMode="auto">
              <a:xfrm>
                <a:off x="2548" y="3876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3127"/>
              <p:cNvSpPr>
                <a:spLocks/>
              </p:cNvSpPr>
              <p:nvPr/>
            </p:nvSpPr>
            <p:spPr bwMode="auto">
              <a:xfrm>
                <a:off x="2564" y="3877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3128"/>
              <p:cNvSpPr>
                <a:spLocks/>
              </p:cNvSpPr>
              <p:nvPr/>
            </p:nvSpPr>
            <p:spPr bwMode="auto">
              <a:xfrm>
                <a:off x="2582" y="3879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3129"/>
              <p:cNvSpPr>
                <a:spLocks/>
              </p:cNvSpPr>
              <p:nvPr/>
            </p:nvSpPr>
            <p:spPr bwMode="auto">
              <a:xfrm>
                <a:off x="2600" y="388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3130"/>
              <p:cNvSpPr>
                <a:spLocks/>
              </p:cNvSpPr>
              <p:nvPr/>
            </p:nvSpPr>
            <p:spPr bwMode="auto">
              <a:xfrm>
                <a:off x="2618" y="388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3131"/>
              <p:cNvSpPr>
                <a:spLocks/>
              </p:cNvSpPr>
              <p:nvPr/>
            </p:nvSpPr>
            <p:spPr bwMode="auto">
              <a:xfrm>
                <a:off x="2636" y="388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3132"/>
              <p:cNvSpPr>
                <a:spLocks/>
              </p:cNvSpPr>
              <p:nvPr/>
            </p:nvSpPr>
            <p:spPr bwMode="auto">
              <a:xfrm>
                <a:off x="2653" y="388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3133"/>
              <p:cNvSpPr>
                <a:spLocks/>
              </p:cNvSpPr>
              <p:nvPr/>
            </p:nvSpPr>
            <p:spPr bwMode="auto">
              <a:xfrm>
                <a:off x="2671" y="3885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4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3134"/>
              <p:cNvSpPr>
                <a:spLocks/>
              </p:cNvSpPr>
              <p:nvPr/>
            </p:nvSpPr>
            <p:spPr bwMode="auto">
              <a:xfrm>
                <a:off x="2689" y="388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3135"/>
              <p:cNvSpPr>
                <a:spLocks/>
              </p:cNvSpPr>
              <p:nvPr/>
            </p:nvSpPr>
            <p:spPr bwMode="auto">
              <a:xfrm>
                <a:off x="2707" y="388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3136"/>
              <p:cNvSpPr>
                <a:spLocks/>
              </p:cNvSpPr>
              <p:nvPr/>
            </p:nvSpPr>
            <p:spPr bwMode="auto">
              <a:xfrm>
                <a:off x="2724" y="3888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3137"/>
              <p:cNvSpPr>
                <a:spLocks/>
              </p:cNvSpPr>
              <p:nvPr/>
            </p:nvSpPr>
            <p:spPr bwMode="auto">
              <a:xfrm>
                <a:off x="2742" y="389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3138"/>
              <p:cNvSpPr>
                <a:spLocks/>
              </p:cNvSpPr>
              <p:nvPr/>
            </p:nvSpPr>
            <p:spPr bwMode="auto">
              <a:xfrm>
                <a:off x="2760" y="389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Freeform 3139"/>
              <p:cNvSpPr>
                <a:spLocks/>
              </p:cNvSpPr>
              <p:nvPr/>
            </p:nvSpPr>
            <p:spPr bwMode="auto">
              <a:xfrm>
                <a:off x="2778" y="3892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3140"/>
              <p:cNvSpPr>
                <a:spLocks/>
              </p:cNvSpPr>
              <p:nvPr/>
            </p:nvSpPr>
            <p:spPr bwMode="auto">
              <a:xfrm>
                <a:off x="2796" y="3894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Freeform 3141"/>
              <p:cNvSpPr>
                <a:spLocks/>
              </p:cNvSpPr>
              <p:nvPr/>
            </p:nvSpPr>
            <p:spPr bwMode="auto">
              <a:xfrm>
                <a:off x="2812" y="3895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3142"/>
              <p:cNvSpPr>
                <a:spLocks/>
              </p:cNvSpPr>
              <p:nvPr/>
            </p:nvSpPr>
            <p:spPr bwMode="auto">
              <a:xfrm>
                <a:off x="2830" y="389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Freeform 3143"/>
              <p:cNvSpPr>
                <a:spLocks/>
              </p:cNvSpPr>
              <p:nvPr/>
            </p:nvSpPr>
            <p:spPr bwMode="auto">
              <a:xfrm>
                <a:off x="2848" y="389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Freeform 3144"/>
              <p:cNvSpPr>
                <a:spLocks/>
              </p:cNvSpPr>
              <p:nvPr/>
            </p:nvSpPr>
            <p:spPr bwMode="auto">
              <a:xfrm>
                <a:off x="2866" y="389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Freeform 3145"/>
              <p:cNvSpPr>
                <a:spLocks/>
              </p:cNvSpPr>
              <p:nvPr/>
            </p:nvSpPr>
            <p:spPr bwMode="auto">
              <a:xfrm>
                <a:off x="2884" y="390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3146"/>
              <p:cNvSpPr>
                <a:spLocks/>
              </p:cNvSpPr>
              <p:nvPr/>
            </p:nvSpPr>
            <p:spPr bwMode="auto">
              <a:xfrm>
                <a:off x="2901" y="3902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3147"/>
              <p:cNvSpPr>
                <a:spLocks/>
              </p:cNvSpPr>
              <p:nvPr/>
            </p:nvSpPr>
            <p:spPr bwMode="auto">
              <a:xfrm>
                <a:off x="2919" y="3903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Freeform 3148"/>
              <p:cNvSpPr>
                <a:spLocks/>
              </p:cNvSpPr>
              <p:nvPr/>
            </p:nvSpPr>
            <p:spPr bwMode="auto">
              <a:xfrm>
                <a:off x="2937" y="390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Freeform 3149"/>
              <p:cNvSpPr>
                <a:spLocks/>
              </p:cNvSpPr>
              <p:nvPr/>
            </p:nvSpPr>
            <p:spPr bwMode="auto">
              <a:xfrm>
                <a:off x="2955" y="3906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3150"/>
              <p:cNvSpPr>
                <a:spLocks/>
              </p:cNvSpPr>
              <p:nvPr/>
            </p:nvSpPr>
            <p:spPr bwMode="auto">
              <a:xfrm>
                <a:off x="2973" y="390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3151"/>
              <p:cNvSpPr>
                <a:spLocks/>
              </p:cNvSpPr>
              <p:nvPr/>
            </p:nvSpPr>
            <p:spPr bwMode="auto">
              <a:xfrm>
                <a:off x="2990" y="3909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3152"/>
              <p:cNvSpPr>
                <a:spLocks/>
              </p:cNvSpPr>
              <p:nvPr/>
            </p:nvSpPr>
            <p:spPr bwMode="auto">
              <a:xfrm>
                <a:off x="3008" y="3910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3153"/>
              <p:cNvSpPr>
                <a:spLocks/>
              </p:cNvSpPr>
              <p:nvPr/>
            </p:nvSpPr>
            <p:spPr bwMode="auto">
              <a:xfrm>
                <a:off x="3026" y="3912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3154"/>
              <p:cNvSpPr>
                <a:spLocks/>
              </p:cNvSpPr>
              <p:nvPr/>
            </p:nvSpPr>
            <p:spPr bwMode="auto">
              <a:xfrm>
                <a:off x="3044" y="391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3155"/>
              <p:cNvSpPr>
                <a:spLocks/>
              </p:cNvSpPr>
              <p:nvPr/>
            </p:nvSpPr>
            <p:spPr bwMode="auto">
              <a:xfrm>
                <a:off x="3062" y="391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3156"/>
              <p:cNvSpPr>
                <a:spLocks/>
              </p:cNvSpPr>
              <p:nvPr/>
            </p:nvSpPr>
            <p:spPr bwMode="auto">
              <a:xfrm>
                <a:off x="3079" y="3916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3157"/>
              <p:cNvSpPr>
                <a:spLocks/>
              </p:cNvSpPr>
              <p:nvPr/>
            </p:nvSpPr>
            <p:spPr bwMode="auto">
              <a:xfrm>
                <a:off x="3097" y="3917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3158"/>
              <p:cNvSpPr>
                <a:spLocks/>
              </p:cNvSpPr>
              <p:nvPr/>
            </p:nvSpPr>
            <p:spPr bwMode="auto">
              <a:xfrm>
                <a:off x="3115" y="3919"/>
                <a:ext cx="9" cy="9"/>
              </a:xfrm>
              <a:custGeom>
                <a:avLst/>
                <a:gdLst>
                  <a:gd name="T0" fmla="*/ 0 w 7"/>
                  <a:gd name="T1" fmla="*/ 4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3159"/>
              <p:cNvSpPr>
                <a:spLocks/>
              </p:cNvSpPr>
              <p:nvPr/>
            </p:nvSpPr>
            <p:spPr bwMode="auto">
              <a:xfrm>
                <a:off x="3133" y="3920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3160"/>
              <p:cNvSpPr>
                <a:spLocks/>
              </p:cNvSpPr>
              <p:nvPr/>
            </p:nvSpPr>
            <p:spPr bwMode="auto">
              <a:xfrm>
                <a:off x="3151" y="3921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3161"/>
              <p:cNvSpPr>
                <a:spLocks/>
              </p:cNvSpPr>
              <p:nvPr/>
            </p:nvSpPr>
            <p:spPr bwMode="auto">
              <a:xfrm>
                <a:off x="3167" y="3923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3162"/>
              <p:cNvSpPr>
                <a:spLocks/>
              </p:cNvSpPr>
              <p:nvPr/>
            </p:nvSpPr>
            <p:spPr bwMode="auto">
              <a:xfrm>
                <a:off x="3185" y="3924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3163"/>
              <p:cNvSpPr>
                <a:spLocks/>
              </p:cNvSpPr>
              <p:nvPr/>
            </p:nvSpPr>
            <p:spPr bwMode="auto">
              <a:xfrm>
                <a:off x="3203" y="3926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3164"/>
              <p:cNvSpPr>
                <a:spLocks/>
              </p:cNvSpPr>
              <p:nvPr/>
            </p:nvSpPr>
            <p:spPr bwMode="auto">
              <a:xfrm>
                <a:off x="3221" y="3927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Freeform 3165"/>
              <p:cNvSpPr>
                <a:spLocks/>
              </p:cNvSpPr>
              <p:nvPr/>
            </p:nvSpPr>
            <p:spPr bwMode="auto">
              <a:xfrm>
                <a:off x="3238" y="3928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Freeform 3166"/>
              <p:cNvSpPr>
                <a:spLocks/>
              </p:cNvSpPr>
              <p:nvPr/>
            </p:nvSpPr>
            <p:spPr bwMode="auto">
              <a:xfrm>
                <a:off x="3256" y="3930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Freeform 3167"/>
              <p:cNvSpPr>
                <a:spLocks/>
              </p:cNvSpPr>
              <p:nvPr/>
            </p:nvSpPr>
            <p:spPr bwMode="auto">
              <a:xfrm>
                <a:off x="3274" y="393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Freeform 3168"/>
              <p:cNvSpPr>
                <a:spLocks/>
              </p:cNvSpPr>
              <p:nvPr/>
            </p:nvSpPr>
            <p:spPr bwMode="auto">
              <a:xfrm>
                <a:off x="3292" y="3933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3169"/>
              <p:cNvSpPr>
                <a:spLocks/>
              </p:cNvSpPr>
              <p:nvPr/>
            </p:nvSpPr>
            <p:spPr bwMode="auto">
              <a:xfrm>
                <a:off x="3310" y="3934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3170"/>
              <p:cNvSpPr>
                <a:spLocks/>
              </p:cNvSpPr>
              <p:nvPr/>
            </p:nvSpPr>
            <p:spPr bwMode="auto">
              <a:xfrm>
                <a:off x="3327" y="3935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3171"/>
              <p:cNvSpPr>
                <a:spLocks/>
              </p:cNvSpPr>
              <p:nvPr/>
            </p:nvSpPr>
            <p:spPr bwMode="auto">
              <a:xfrm>
                <a:off x="3345" y="3937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3172"/>
              <p:cNvSpPr>
                <a:spLocks/>
              </p:cNvSpPr>
              <p:nvPr/>
            </p:nvSpPr>
            <p:spPr bwMode="auto">
              <a:xfrm>
                <a:off x="3363" y="393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3173"/>
              <p:cNvSpPr>
                <a:spLocks/>
              </p:cNvSpPr>
              <p:nvPr/>
            </p:nvSpPr>
            <p:spPr bwMode="auto">
              <a:xfrm>
                <a:off x="3381" y="3940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3174"/>
              <p:cNvSpPr>
                <a:spLocks/>
              </p:cNvSpPr>
              <p:nvPr/>
            </p:nvSpPr>
            <p:spPr bwMode="auto">
              <a:xfrm>
                <a:off x="3399" y="3941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3175"/>
              <p:cNvSpPr>
                <a:spLocks/>
              </p:cNvSpPr>
              <p:nvPr/>
            </p:nvSpPr>
            <p:spPr bwMode="auto">
              <a:xfrm>
                <a:off x="3415" y="3942"/>
                <a:ext cx="12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3176"/>
              <p:cNvSpPr>
                <a:spLocks/>
              </p:cNvSpPr>
              <p:nvPr/>
            </p:nvSpPr>
            <p:spPr bwMode="auto">
              <a:xfrm>
                <a:off x="3433" y="3944"/>
                <a:ext cx="12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3177"/>
              <p:cNvSpPr>
                <a:spLocks/>
              </p:cNvSpPr>
              <p:nvPr/>
            </p:nvSpPr>
            <p:spPr bwMode="auto">
              <a:xfrm>
                <a:off x="3452" y="3945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3178"/>
              <p:cNvSpPr>
                <a:spLocks/>
              </p:cNvSpPr>
              <p:nvPr/>
            </p:nvSpPr>
            <p:spPr bwMode="auto">
              <a:xfrm>
                <a:off x="3470" y="3946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3179"/>
              <p:cNvSpPr>
                <a:spLocks/>
              </p:cNvSpPr>
              <p:nvPr/>
            </p:nvSpPr>
            <p:spPr bwMode="auto">
              <a:xfrm>
                <a:off x="3488" y="3948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3180"/>
              <p:cNvSpPr>
                <a:spLocks/>
              </p:cNvSpPr>
              <p:nvPr/>
            </p:nvSpPr>
            <p:spPr bwMode="auto">
              <a:xfrm>
                <a:off x="3504" y="3949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3181"/>
              <p:cNvSpPr>
                <a:spLocks/>
              </p:cNvSpPr>
              <p:nvPr/>
            </p:nvSpPr>
            <p:spPr bwMode="auto">
              <a:xfrm>
                <a:off x="3522" y="3951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3182"/>
              <p:cNvSpPr>
                <a:spLocks/>
              </p:cNvSpPr>
              <p:nvPr/>
            </p:nvSpPr>
            <p:spPr bwMode="auto">
              <a:xfrm>
                <a:off x="3540" y="3952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3183"/>
              <p:cNvSpPr>
                <a:spLocks/>
              </p:cNvSpPr>
              <p:nvPr/>
            </p:nvSpPr>
            <p:spPr bwMode="auto">
              <a:xfrm>
                <a:off x="3558" y="3953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3184"/>
              <p:cNvSpPr>
                <a:spLocks/>
              </p:cNvSpPr>
              <p:nvPr/>
            </p:nvSpPr>
            <p:spPr bwMode="auto">
              <a:xfrm>
                <a:off x="3576" y="3955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Freeform 3185"/>
              <p:cNvSpPr>
                <a:spLocks/>
              </p:cNvSpPr>
              <p:nvPr/>
            </p:nvSpPr>
            <p:spPr bwMode="auto">
              <a:xfrm>
                <a:off x="3593" y="3956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3186"/>
              <p:cNvSpPr>
                <a:spLocks/>
              </p:cNvSpPr>
              <p:nvPr/>
            </p:nvSpPr>
            <p:spPr bwMode="auto">
              <a:xfrm>
                <a:off x="3611" y="3958"/>
                <a:ext cx="11" cy="9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Freeform 3187"/>
              <p:cNvSpPr>
                <a:spLocks/>
              </p:cNvSpPr>
              <p:nvPr/>
            </p:nvSpPr>
            <p:spPr bwMode="auto">
              <a:xfrm>
                <a:off x="3629" y="395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3188"/>
              <p:cNvSpPr>
                <a:spLocks/>
              </p:cNvSpPr>
              <p:nvPr/>
            </p:nvSpPr>
            <p:spPr bwMode="auto">
              <a:xfrm>
                <a:off x="3647" y="3959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7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Freeform 3189"/>
              <p:cNvSpPr>
                <a:spLocks/>
              </p:cNvSpPr>
              <p:nvPr/>
            </p:nvSpPr>
            <p:spPr bwMode="auto">
              <a:xfrm>
                <a:off x="3665" y="396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3190"/>
              <p:cNvSpPr>
                <a:spLocks/>
              </p:cNvSpPr>
              <p:nvPr/>
            </p:nvSpPr>
            <p:spPr bwMode="auto">
              <a:xfrm>
                <a:off x="3682" y="3962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3191"/>
              <p:cNvSpPr>
                <a:spLocks/>
              </p:cNvSpPr>
              <p:nvPr/>
            </p:nvSpPr>
            <p:spPr bwMode="auto">
              <a:xfrm>
                <a:off x="3700" y="3963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3192"/>
              <p:cNvSpPr>
                <a:spLocks/>
              </p:cNvSpPr>
              <p:nvPr/>
            </p:nvSpPr>
            <p:spPr bwMode="auto">
              <a:xfrm>
                <a:off x="3718" y="3964"/>
                <a:ext cx="9" cy="12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3193"/>
              <p:cNvSpPr>
                <a:spLocks/>
              </p:cNvSpPr>
              <p:nvPr/>
            </p:nvSpPr>
            <p:spPr bwMode="auto">
              <a:xfrm>
                <a:off x="3736" y="3966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3194"/>
              <p:cNvSpPr>
                <a:spLocks/>
              </p:cNvSpPr>
              <p:nvPr/>
            </p:nvSpPr>
            <p:spPr bwMode="auto">
              <a:xfrm>
                <a:off x="3752" y="3967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3195"/>
              <p:cNvSpPr>
                <a:spLocks/>
              </p:cNvSpPr>
              <p:nvPr/>
            </p:nvSpPr>
            <p:spPr bwMode="auto">
              <a:xfrm>
                <a:off x="3770" y="396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1 h 8"/>
                  <a:gd name="T4" fmla="*/ 8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1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3196"/>
              <p:cNvSpPr>
                <a:spLocks/>
              </p:cNvSpPr>
              <p:nvPr/>
            </p:nvSpPr>
            <p:spPr bwMode="auto">
              <a:xfrm>
                <a:off x="3788" y="397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1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1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3197"/>
              <p:cNvSpPr>
                <a:spLocks/>
              </p:cNvSpPr>
              <p:nvPr/>
            </p:nvSpPr>
            <p:spPr bwMode="auto">
              <a:xfrm>
                <a:off x="3806" y="3971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Freeform 3198"/>
              <p:cNvSpPr>
                <a:spLocks/>
              </p:cNvSpPr>
              <p:nvPr/>
            </p:nvSpPr>
            <p:spPr bwMode="auto">
              <a:xfrm>
                <a:off x="3824" y="3973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Freeform 3199"/>
              <p:cNvSpPr>
                <a:spLocks/>
              </p:cNvSpPr>
              <p:nvPr/>
            </p:nvSpPr>
            <p:spPr bwMode="auto">
              <a:xfrm>
                <a:off x="3841" y="3974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8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Freeform 3200"/>
              <p:cNvSpPr>
                <a:spLocks/>
              </p:cNvSpPr>
              <p:nvPr/>
            </p:nvSpPr>
            <p:spPr bwMode="auto">
              <a:xfrm>
                <a:off x="3859" y="3976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8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Freeform 3201"/>
              <p:cNvSpPr>
                <a:spLocks/>
              </p:cNvSpPr>
              <p:nvPr/>
            </p:nvSpPr>
            <p:spPr bwMode="auto">
              <a:xfrm>
                <a:off x="3877" y="397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8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8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Freeform 3202"/>
              <p:cNvSpPr>
                <a:spLocks/>
              </p:cNvSpPr>
              <p:nvPr/>
            </p:nvSpPr>
            <p:spPr bwMode="auto">
              <a:xfrm>
                <a:off x="3895" y="3978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Freeform 3203"/>
              <p:cNvSpPr>
                <a:spLocks/>
              </p:cNvSpPr>
              <p:nvPr/>
            </p:nvSpPr>
            <p:spPr bwMode="auto">
              <a:xfrm>
                <a:off x="3913" y="3980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1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Freeform 3204"/>
              <p:cNvSpPr>
                <a:spLocks/>
              </p:cNvSpPr>
              <p:nvPr/>
            </p:nvSpPr>
            <p:spPr bwMode="auto">
              <a:xfrm>
                <a:off x="3930" y="3981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7" y="1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Freeform 3205"/>
              <p:cNvSpPr>
                <a:spLocks/>
              </p:cNvSpPr>
              <p:nvPr/>
            </p:nvSpPr>
            <p:spPr bwMode="auto">
              <a:xfrm>
                <a:off x="3948" y="3982"/>
                <a:ext cx="11" cy="12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2"/>
                      <a:pt x="2" y="0"/>
                      <a:pt x="4" y="0"/>
                    </a:cubicBezTo>
                    <a:cubicBezTo>
                      <a:pt x="6" y="1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Freeform 3206"/>
              <p:cNvSpPr>
                <a:spLocks/>
              </p:cNvSpPr>
              <p:nvPr/>
            </p:nvSpPr>
            <p:spPr bwMode="auto">
              <a:xfrm>
                <a:off x="3966" y="3984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Freeform 3207"/>
              <p:cNvSpPr>
                <a:spLocks/>
              </p:cNvSpPr>
              <p:nvPr/>
            </p:nvSpPr>
            <p:spPr bwMode="auto">
              <a:xfrm>
                <a:off x="3984" y="3985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Freeform 3208"/>
              <p:cNvSpPr>
                <a:spLocks/>
              </p:cNvSpPr>
              <p:nvPr/>
            </p:nvSpPr>
            <p:spPr bwMode="auto">
              <a:xfrm>
                <a:off x="4002" y="3987"/>
                <a:ext cx="10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Freeform 3209"/>
              <p:cNvSpPr>
                <a:spLocks/>
              </p:cNvSpPr>
              <p:nvPr/>
            </p:nvSpPr>
            <p:spPr bwMode="auto">
              <a:xfrm>
                <a:off x="4019" y="3988"/>
                <a:ext cx="11" cy="11"/>
              </a:xfrm>
              <a:custGeom>
                <a:avLst/>
                <a:gdLst>
                  <a:gd name="T0" fmla="*/ 1 w 8"/>
                  <a:gd name="T1" fmla="*/ 4 h 8"/>
                  <a:gd name="T2" fmla="*/ 4 w 8"/>
                  <a:gd name="T3" fmla="*/ 0 h 8"/>
                  <a:gd name="T4" fmla="*/ 8 w 8"/>
                  <a:gd name="T5" fmla="*/ 4 h 8"/>
                  <a:gd name="T6" fmla="*/ 4 w 8"/>
                  <a:gd name="T7" fmla="*/ 7 h 8"/>
                  <a:gd name="T8" fmla="*/ 1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2" y="7"/>
                      <a:pt x="0" y="6"/>
                      <a:pt x="1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Freeform 3210"/>
              <p:cNvSpPr>
                <a:spLocks/>
              </p:cNvSpPr>
              <p:nvPr/>
            </p:nvSpPr>
            <p:spPr bwMode="auto">
              <a:xfrm>
                <a:off x="4037" y="3989"/>
                <a:ext cx="11" cy="11"/>
              </a:xfrm>
              <a:custGeom>
                <a:avLst/>
                <a:gdLst>
                  <a:gd name="T0" fmla="*/ 0 w 8"/>
                  <a:gd name="T1" fmla="*/ 4 h 8"/>
                  <a:gd name="T2" fmla="*/ 4 w 8"/>
                  <a:gd name="T3" fmla="*/ 0 h 8"/>
                  <a:gd name="T4" fmla="*/ 7 w 8"/>
                  <a:gd name="T5" fmla="*/ 4 h 8"/>
                  <a:gd name="T6" fmla="*/ 4 w 8"/>
                  <a:gd name="T7" fmla="*/ 7 h 8"/>
                  <a:gd name="T8" fmla="*/ 0 w 8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8"/>
                      <a:pt x="4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3211"/>
              <p:cNvSpPr>
                <a:spLocks/>
              </p:cNvSpPr>
              <p:nvPr/>
            </p:nvSpPr>
            <p:spPr bwMode="auto">
              <a:xfrm>
                <a:off x="4055" y="3991"/>
                <a:ext cx="9" cy="11"/>
              </a:xfrm>
              <a:custGeom>
                <a:avLst/>
                <a:gdLst>
                  <a:gd name="T0" fmla="*/ 0 w 7"/>
                  <a:gd name="T1" fmla="*/ 4 h 8"/>
                  <a:gd name="T2" fmla="*/ 4 w 7"/>
                  <a:gd name="T3" fmla="*/ 0 h 8"/>
                  <a:gd name="T4" fmla="*/ 7 w 7"/>
                  <a:gd name="T5" fmla="*/ 4 h 8"/>
                  <a:gd name="T6" fmla="*/ 3 w 7"/>
                  <a:gd name="T7" fmla="*/ 7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Freeform 3212"/>
              <p:cNvSpPr>
                <a:spLocks/>
              </p:cNvSpPr>
              <p:nvPr/>
            </p:nvSpPr>
            <p:spPr bwMode="auto">
              <a:xfrm>
                <a:off x="4073" y="3992"/>
                <a:ext cx="9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" name="Freeform 3213"/>
              <p:cNvSpPr>
                <a:spLocks/>
              </p:cNvSpPr>
              <p:nvPr/>
            </p:nvSpPr>
            <p:spPr bwMode="auto">
              <a:xfrm>
                <a:off x="4091" y="3994"/>
                <a:ext cx="9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" name="Freeform 3214"/>
              <p:cNvSpPr>
                <a:spLocks/>
              </p:cNvSpPr>
              <p:nvPr/>
            </p:nvSpPr>
            <p:spPr bwMode="auto">
              <a:xfrm>
                <a:off x="4107" y="3995"/>
                <a:ext cx="11" cy="10"/>
              </a:xfrm>
              <a:custGeom>
                <a:avLst/>
                <a:gdLst>
                  <a:gd name="T0" fmla="*/ 1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1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1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" name="Freeform 3215"/>
              <p:cNvSpPr>
                <a:spLocks/>
              </p:cNvSpPr>
              <p:nvPr/>
            </p:nvSpPr>
            <p:spPr bwMode="auto">
              <a:xfrm>
                <a:off x="4125" y="3996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7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7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" name="Freeform 3216"/>
              <p:cNvSpPr>
                <a:spLocks/>
              </p:cNvSpPr>
              <p:nvPr/>
            </p:nvSpPr>
            <p:spPr bwMode="auto">
              <a:xfrm>
                <a:off x="4143" y="3998"/>
                <a:ext cx="10" cy="9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" name="Freeform 3217"/>
              <p:cNvSpPr>
                <a:spLocks/>
              </p:cNvSpPr>
              <p:nvPr/>
            </p:nvSpPr>
            <p:spPr bwMode="auto">
              <a:xfrm>
                <a:off x="4161" y="3999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" name="Freeform 3218"/>
              <p:cNvSpPr>
                <a:spLocks/>
              </p:cNvSpPr>
              <p:nvPr/>
            </p:nvSpPr>
            <p:spPr bwMode="auto">
              <a:xfrm>
                <a:off x="4179" y="4000"/>
                <a:ext cx="10" cy="10"/>
              </a:xfrm>
              <a:custGeom>
                <a:avLst/>
                <a:gdLst>
                  <a:gd name="T0" fmla="*/ 0 w 7"/>
                  <a:gd name="T1" fmla="*/ 3 h 7"/>
                  <a:gd name="T2" fmla="*/ 4 w 7"/>
                  <a:gd name="T3" fmla="*/ 0 h 7"/>
                  <a:gd name="T4" fmla="*/ 7 w 7"/>
                  <a:gd name="T5" fmla="*/ 4 h 7"/>
                  <a:gd name="T6" fmla="*/ 3 w 7"/>
                  <a:gd name="T7" fmla="*/ 7 h 7"/>
                  <a:gd name="T8" fmla="*/ 0 w 7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3"/>
                    </a:moveTo>
                    <a:cubicBezTo>
                      <a:pt x="0" y="1"/>
                      <a:pt x="1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5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" name="Freeform 3219"/>
              <p:cNvSpPr>
                <a:spLocks/>
              </p:cNvSpPr>
              <p:nvPr/>
            </p:nvSpPr>
            <p:spPr bwMode="auto">
              <a:xfrm>
                <a:off x="4196" y="4002"/>
                <a:ext cx="11" cy="10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0 h 7"/>
                  <a:gd name="T4" fmla="*/ 8 w 8"/>
                  <a:gd name="T5" fmla="*/ 4 h 7"/>
                  <a:gd name="T6" fmla="*/ 4 w 8"/>
                  <a:gd name="T7" fmla="*/ 7 h 7"/>
                  <a:gd name="T8" fmla="*/ 0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7" y="6"/>
                      <a:pt x="6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998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3" name="Freeform 3221"/>
            <p:cNvSpPr>
              <a:spLocks/>
            </p:cNvSpPr>
            <p:nvPr/>
          </p:nvSpPr>
          <p:spPr bwMode="auto">
            <a:xfrm>
              <a:off x="6689725" y="6354763"/>
              <a:ext cx="17462" cy="15875"/>
            </a:xfrm>
            <a:custGeom>
              <a:avLst/>
              <a:gdLst>
                <a:gd name="T0" fmla="*/ 0 w 8"/>
                <a:gd name="T1" fmla="*/ 3 h 7"/>
                <a:gd name="T2" fmla="*/ 4 w 8"/>
                <a:gd name="T3" fmla="*/ 0 h 7"/>
                <a:gd name="T4" fmla="*/ 7 w 8"/>
                <a:gd name="T5" fmla="*/ 4 h 7"/>
                <a:gd name="T6" fmla="*/ 4 w 8"/>
                <a:gd name="T7" fmla="*/ 7 h 7"/>
                <a:gd name="T8" fmla="*/ 0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0" y="3"/>
                  </a:moveTo>
                  <a:cubicBezTo>
                    <a:pt x="0" y="1"/>
                    <a:pt x="2" y="0"/>
                    <a:pt x="4" y="0"/>
                  </a:cubicBezTo>
                  <a:cubicBezTo>
                    <a:pt x="6" y="0"/>
                    <a:pt x="8" y="2"/>
                    <a:pt x="7" y="4"/>
                  </a:cubicBezTo>
                  <a:cubicBezTo>
                    <a:pt x="7" y="6"/>
                    <a:pt x="6" y="7"/>
                    <a:pt x="4" y="7"/>
                  </a:cubicBezTo>
                  <a:cubicBezTo>
                    <a:pt x="1" y="7"/>
                    <a:pt x="0" y="5"/>
                    <a:pt x="0" y="3"/>
                  </a:cubicBezTo>
                  <a:close/>
                </a:path>
              </a:pathLst>
            </a:custGeom>
            <a:solidFill>
              <a:srgbClr val="9986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234" name="Group 3231"/>
          <p:cNvGrpSpPr>
            <a:grpSpLocks noChangeAspect="1"/>
          </p:cNvGrpSpPr>
          <p:nvPr/>
        </p:nvGrpSpPr>
        <p:grpSpPr bwMode="auto">
          <a:xfrm rot="15665202" flipH="1">
            <a:off x="4853283" y="2873154"/>
            <a:ext cx="3317335" cy="2832342"/>
            <a:chOff x="3201" y="1803"/>
            <a:chExt cx="2518" cy="185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235" name="AutoShape 3230"/>
            <p:cNvSpPr>
              <a:spLocks noChangeAspect="1" noChangeArrowheads="1" noTextEdit="1"/>
            </p:cNvSpPr>
            <p:nvPr/>
          </p:nvSpPr>
          <p:spPr bwMode="auto">
            <a:xfrm>
              <a:off x="3203" y="1805"/>
              <a:ext cx="2516" cy="1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36" name="Freeform 3232"/>
            <p:cNvSpPr>
              <a:spLocks/>
            </p:cNvSpPr>
            <p:nvPr/>
          </p:nvSpPr>
          <p:spPr bwMode="auto">
            <a:xfrm>
              <a:off x="3449" y="1803"/>
              <a:ext cx="2182" cy="1602"/>
            </a:xfrm>
            <a:custGeom>
              <a:avLst/>
              <a:gdLst>
                <a:gd name="T0" fmla="*/ 10 w 2182"/>
                <a:gd name="T1" fmla="*/ 1602 h 1602"/>
                <a:gd name="T2" fmla="*/ 0 w 2182"/>
                <a:gd name="T3" fmla="*/ 1543 h 1602"/>
                <a:gd name="T4" fmla="*/ 2151 w 2182"/>
                <a:gd name="T5" fmla="*/ 0 h 1602"/>
                <a:gd name="T6" fmla="*/ 2182 w 2182"/>
                <a:gd name="T7" fmla="*/ 45 h 1602"/>
                <a:gd name="T8" fmla="*/ 10 w 2182"/>
                <a:gd name="T9" fmla="*/ 1602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2" h="1602">
                  <a:moveTo>
                    <a:pt x="10" y="1602"/>
                  </a:moveTo>
                  <a:lnTo>
                    <a:pt x="0" y="1543"/>
                  </a:lnTo>
                  <a:lnTo>
                    <a:pt x="2151" y="0"/>
                  </a:lnTo>
                  <a:lnTo>
                    <a:pt x="2182" y="45"/>
                  </a:lnTo>
                  <a:lnTo>
                    <a:pt x="10" y="1602"/>
                  </a:lnTo>
                  <a:close/>
                </a:path>
              </a:pathLst>
            </a:custGeom>
            <a:solidFill>
              <a:srgbClr val="D35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37" name="Freeform 3233"/>
            <p:cNvSpPr>
              <a:spLocks/>
            </p:cNvSpPr>
            <p:nvPr/>
          </p:nvSpPr>
          <p:spPr bwMode="auto">
            <a:xfrm>
              <a:off x="3516" y="1926"/>
              <a:ext cx="2203" cy="1590"/>
            </a:xfrm>
            <a:custGeom>
              <a:avLst/>
              <a:gdLst>
                <a:gd name="T0" fmla="*/ 47 w 2203"/>
                <a:gd name="T1" fmla="*/ 1590 h 1590"/>
                <a:gd name="T2" fmla="*/ 0 w 2203"/>
                <a:gd name="T3" fmla="*/ 1557 h 1590"/>
                <a:gd name="T4" fmla="*/ 2172 w 2203"/>
                <a:gd name="T5" fmla="*/ 0 h 1590"/>
                <a:gd name="T6" fmla="*/ 2203 w 2203"/>
                <a:gd name="T7" fmla="*/ 45 h 1590"/>
                <a:gd name="T8" fmla="*/ 47 w 2203"/>
                <a:gd name="T9" fmla="*/ 1590 h 1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3" h="1590">
                  <a:moveTo>
                    <a:pt x="47" y="1590"/>
                  </a:moveTo>
                  <a:lnTo>
                    <a:pt x="0" y="1557"/>
                  </a:lnTo>
                  <a:lnTo>
                    <a:pt x="2172" y="0"/>
                  </a:lnTo>
                  <a:lnTo>
                    <a:pt x="2203" y="45"/>
                  </a:lnTo>
                  <a:lnTo>
                    <a:pt x="47" y="1590"/>
                  </a:lnTo>
                  <a:close/>
                </a:path>
              </a:pathLst>
            </a:custGeom>
            <a:solidFill>
              <a:srgbClr val="D35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38" name="Freeform 3234"/>
            <p:cNvSpPr>
              <a:spLocks/>
            </p:cNvSpPr>
            <p:nvPr/>
          </p:nvSpPr>
          <p:spPr bwMode="auto">
            <a:xfrm>
              <a:off x="3459" y="1845"/>
              <a:ext cx="2229" cy="1641"/>
            </a:xfrm>
            <a:custGeom>
              <a:avLst/>
              <a:gdLst>
                <a:gd name="T0" fmla="*/ 59 w 2229"/>
                <a:gd name="T1" fmla="*/ 1641 h 1641"/>
                <a:gd name="T2" fmla="*/ 0 w 2229"/>
                <a:gd name="T3" fmla="*/ 1558 h 1641"/>
                <a:gd name="T4" fmla="*/ 2170 w 2229"/>
                <a:gd name="T5" fmla="*/ 0 h 1641"/>
                <a:gd name="T6" fmla="*/ 2229 w 2229"/>
                <a:gd name="T7" fmla="*/ 83 h 1641"/>
                <a:gd name="T8" fmla="*/ 59 w 2229"/>
                <a:gd name="T9" fmla="*/ 1641 h 1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9" h="1641">
                  <a:moveTo>
                    <a:pt x="59" y="1641"/>
                  </a:moveTo>
                  <a:lnTo>
                    <a:pt x="0" y="1558"/>
                  </a:lnTo>
                  <a:lnTo>
                    <a:pt x="2170" y="0"/>
                  </a:lnTo>
                  <a:lnTo>
                    <a:pt x="2229" y="83"/>
                  </a:lnTo>
                  <a:lnTo>
                    <a:pt x="59" y="1641"/>
                  </a:lnTo>
                  <a:close/>
                </a:path>
              </a:pathLst>
            </a:custGeom>
            <a:solidFill>
              <a:srgbClr val="F067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39" name="Freeform 3235"/>
            <p:cNvSpPr>
              <a:spLocks/>
            </p:cNvSpPr>
            <p:nvPr/>
          </p:nvSpPr>
          <p:spPr bwMode="auto">
            <a:xfrm>
              <a:off x="3201" y="3343"/>
              <a:ext cx="383" cy="316"/>
            </a:xfrm>
            <a:custGeom>
              <a:avLst/>
              <a:gdLst>
                <a:gd name="T0" fmla="*/ 109 w 162"/>
                <a:gd name="T1" fmla="*/ 25 h 133"/>
                <a:gd name="T2" fmla="*/ 137 w 162"/>
                <a:gd name="T3" fmla="*/ 28 h 133"/>
                <a:gd name="T4" fmla="*/ 134 w 162"/>
                <a:gd name="T5" fmla="*/ 60 h 133"/>
                <a:gd name="T6" fmla="*/ 158 w 162"/>
                <a:gd name="T7" fmla="*/ 59 h 133"/>
                <a:gd name="T8" fmla="*/ 156 w 162"/>
                <a:gd name="T9" fmla="*/ 71 h 133"/>
                <a:gd name="T10" fmla="*/ 0 w 162"/>
                <a:gd name="T11" fmla="*/ 133 h 133"/>
                <a:gd name="T12" fmla="*/ 105 w 162"/>
                <a:gd name="T13" fmla="*/ 1 h 133"/>
                <a:gd name="T14" fmla="*/ 109 w 162"/>
                <a:gd name="T15" fmla="*/ 2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2" h="133">
                  <a:moveTo>
                    <a:pt x="109" y="25"/>
                  </a:moveTo>
                  <a:cubicBezTo>
                    <a:pt x="109" y="25"/>
                    <a:pt x="134" y="21"/>
                    <a:pt x="137" y="28"/>
                  </a:cubicBezTo>
                  <a:cubicBezTo>
                    <a:pt x="140" y="36"/>
                    <a:pt x="131" y="58"/>
                    <a:pt x="134" y="60"/>
                  </a:cubicBezTo>
                  <a:cubicBezTo>
                    <a:pt x="137" y="61"/>
                    <a:pt x="154" y="54"/>
                    <a:pt x="158" y="59"/>
                  </a:cubicBezTo>
                  <a:cubicBezTo>
                    <a:pt x="162" y="64"/>
                    <a:pt x="156" y="71"/>
                    <a:pt x="156" y="71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105" y="1"/>
                    <a:pt x="105" y="1"/>
                    <a:pt x="105" y="1"/>
                  </a:cubicBezTo>
                  <a:cubicBezTo>
                    <a:pt x="105" y="1"/>
                    <a:pt x="129" y="0"/>
                    <a:pt x="109" y="25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40" name="Freeform 3236"/>
            <p:cNvSpPr>
              <a:spLocks/>
            </p:cNvSpPr>
            <p:nvPr/>
          </p:nvSpPr>
          <p:spPr bwMode="auto">
            <a:xfrm>
              <a:off x="3201" y="3545"/>
              <a:ext cx="137" cy="114"/>
            </a:xfrm>
            <a:custGeom>
              <a:avLst/>
              <a:gdLst>
                <a:gd name="T0" fmla="*/ 38 w 58"/>
                <a:gd name="T1" fmla="*/ 0 h 48"/>
                <a:gd name="T2" fmla="*/ 0 w 58"/>
                <a:gd name="T3" fmla="*/ 48 h 48"/>
                <a:gd name="T4" fmla="*/ 56 w 58"/>
                <a:gd name="T5" fmla="*/ 25 h 48"/>
                <a:gd name="T6" fmla="*/ 38 w 58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48">
                  <a:moveTo>
                    <a:pt x="38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6" y="25"/>
                    <a:pt x="58" y="5"/>
                    <a:pt x="38" y="0"/>
                  </a:cubicBezTo>
                  <a:close/>
                </a:path>
              </a:pathLst>
            </a:custGeom>
            <a:solidFill>
              <a:srgbClr val="F067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241" name="组合 3240"/>
          <p:cNvGrpSpPr/>
          <p:nvPr/>
        </p:nvGrpSpPr>
        <p:grpSpPr>
          <a:xfrm rot="1478243">
            <a:off x="9539281" y="334545"/>
            <a:ext cx="855663" cy="995361"/>
            <a:chOff x="3898900" y="917576"/>
            <a:chExt cx="855663" cy="995361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242" name="AutoShape 3244"/>
            <p:cNvSpPr>
              <a:spLocks noChangeAspect="1" noChangeArrowheads="1" noTextEdit="1"/>
            </p:cNvSpPr>
            <p:nvPr/>
          </p:nvSpPr>
          <p:spPr bwMode="auto">
            <a:xfrm>
              <a:off x="3898900" y="925513"/>
              <a:ext cx="855663" cy="979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43" name="Freeform 3246"/>
            <p:cNvSpPr>
              <a:spLocks/>
            </p:cNvSpPr>
            <p:nvPr/>
          </p:nvSpPr>
          <p:spPr bwMode="auto">
            <a:xfrm>
              <a:off x="3898900" y="1274763"/>
              <a:ext cx="844550" cy="627062"/>
            </a:xfrm>
            <a:custGeom>
              <a:avLst/>
              <a:gdLst>
                <a:gd name="T0" fmla="*/ 489 w 532"/>
                <a:gd name="T1" fmla="*/ 0 h 395"/>
                <a:gd name="T2" fmla="*/ 532 w 532"/>
                <a:gd name="T3" fmla="*/ 301 h 395"/>
                <a:gd name="T4" fmla="*/ 69 w 532"/>
                <a:gd name="T5" fmla="*/ 395 h 395"/>
                <a:gd name="T6" fmla="*/ 0 w 532"/>
                <a:gd name="T7" fmla="*/ 100 h 395"/>
                <a:gd name="T8" fmla="*/ 489 w 532"/>
                <a:gd name="T9" fmla="*/ 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395">
                  <a:moveTo>
                    <a:pt x="489" y="0"/>
                  </a:moveTo>
                  <a:lnTo>
                    <a:pt x="532" y="301"/>
                  </a:lnTo>
                  <a:lnTo>
                    <a:pt x="69" y="395"/>
                  </a:lnTo>
                  <a:lnTo>
                    <a:pt x="0" y="100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5D5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44" name="Freeform 3247"/>
            <p:cNvSpPr>
              <a:spLocks/>
            </p:cNvSpPr>
            <p:nvPr/>
          </p:nvSpPr>
          <p:spPr bwMode="auto">
            <a:xfrm>
              <a:off x="3989388" y="1708150"/>
              <a:ext cx="765175" cy="204787"/>
            </a:xfrm>
            <a:custGeom>
              <a:avLst/>
              <a:gdLst>
                <a:gd name="T0" fmla="*/ 200 w 201"/>
                <a:gd name="T1" fmla="*/ 7 h 54"/>
                <a:gd name="T2" fmla="*/ 194 w 201"/>
                <a:gd name="T3" fmla="*/ 16 h 54"/>
                <a:gd name="T4" fmla="*/ 11 w 201"/>
                <a:gd name="T5" fmla="*/ 53 h 54"/>
                <a:gd name="T6" fmla="*/ 1 w 201"/>
                <a:gd name="T7" fmla="*/ 47 h 54"/>
                <a:gd name="T8" fmla="*/ 1 w 201"/>
                <a:gd name="T9" fmla="*/ 47 h 54"/>
                <a:gd name="T10" fmla="*/ 8 w 201"/>
                <a:gd name="T11" fmla="*/ 37 h 54"/>
                <a:gd name="T12" fmla="*/ 191 w 201"/>
                <a:gd name="T13" fmla="*/ 1 h 54"/>
                <a:gd name="T14" fmla="*/ 200 w 201"/>
                <a:gd name="T15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1" h="54">
                  <a:moveTo>
                    <a:pt x="200" y="7"/>
                  </a:moveTo>
                  <a:cubicBezTo>
                    <a:pt x="201" y="11"/>
                    <a:pt x="198" y="15"/>
                    <a:pt x="194" y="16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6" y="54"/>
                    <a:pt x="2" y="51"/>
                    <a:pt x="1" y="47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0" y="42"/>
                    <a:pt x="3" y="38"/>
                    <a:pt x="8" y="37"/>
                  </a:cubicBezTo>
                  <a:cubicBezTo>
                    <a:pt x="191" y="1"/>
                    <a:pt x="191" y="1"/>
                    <a:pt x="191" y="1"/>
                  </a:cubicBezTo>
                  <a:cubicBezTo>
                    <a:pt x="195" y="0"/>
                    <a:pt x="199" y="3"/>
                    <a:pt x="200" y="7"/>
                  </a:cubicBezTo>
                  <a:close/>
                </a:path>
              </a:pathLst>
            </a:custGeom>
            <a:solidFill>
              <a:srgbClr val="5D5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45" name="Freeform 3248"/>
            <p:cNvSpPr>
              <a:spLocks/>
            </p:cNvSpPr>
            <p:nvPr/>
          </p:nvSpPr>
          <p:spPr bwMode="auto">
            <a:xfrm>
              <a:off x="4073525" y="917576"/>
              <a:ext cx="574675" cy="954087"/>
            </a:xfrm>
            <a:custGeom>
              <a:avLst/>
              <a:gdLst>
                <a:gd name="T0" fmla="*/ 145 w 151"/>
                <a:gd name="T1" fmla="*/ 215 h 251"/>
                <a:gd name="T2" fmla="*/ 136 w 151"/>
                <a:gd name="T3" fmla="*/ 217 h 251"/>
                <a:gd name="T4" fmla="*/ 88 w 151"/>
                <a:gd name="T5" fmla="*/ 104 h 251"/>
                <a:gd name="T6" fmla="*/ 82 w 151"/>
                <a:gd name="T7" fmla="*/ 93 h 251"/>
                <a:gd name="T8" fmla="*/ 78 w 151"/>
                <a:gd name="T9" fmla="*/ 56 h 251"/>
                <a:gd name="T10" fmla="*/ 79 w 151"/>
                <a:gd name="T11" fmla="*/ 22 h 251"/>
                <a:gd name="T12" fmla="*/ 35 w 151"/>
                <a:gd name="T13" fmla="*/ 3 h 251"/>
                <a:gd name="T14" fmla="*/ 34 w 151"/>
                <a:gd name="T15" fmla="*/ 4 h 251"/>
                <a:gd name="T16" fmla="*/ 34 w 151"/>
                <a:gd name="T17" fmla="*/ 5 h 251"/>
                <a:gd name="T18" fmla="*/ 35 w 151"/>
                <a:gd name="T19" fmla="*/ 5 h 251"/>
                <a:gd name="T20" fmla="*/ 35 w 151"/>
                <a:gd name="T21" fmla="*/ 4 h 251"/>
                <a:gd name="T22" fmla="*/ 2 w 151"/>
                <a:gd name="T23" fmla="*/ 38 h 251"/>
                <a:gd name="T24" fmla="*/ 16 w 151"/>
                <a:gd name="T25" fmla="*/ 69 h 251"/>
                <a:gd name="T26" fmla="*/ 27 w 151"/>
                <a:gd name="T27" fmla="*/ 105 h 251"/>
                <a:gd name="T28" fmla="*/ 26 w 151"/>
                <a:gd name="T29" fmla="*/ 117 h 251"/>
                <a:gd name="T30" fmla="*/ 25 w 151"/>
                <a:gd name="T31" fmla="*/ 239 h 251"/>
                <a:gd name="T32" fmla="*/ 16 w 151"/>
                <a:gd name="T33" fmla="*/ 241 h 251"/>
                <a:gd name="T34" fmla="*/ 12 w 151"/>
                <a:gd name="T35" fmla="*/ 247 h 251"/>
                <a:gd name="T36" fmla="*/ 18 w 151"/>
                <a:gd name="T37" fmla="*/ 251 h 251"/>
                <a:gd name="T38" fmla="*/ 31 w 151"/>
                <a:gd name="T39" fmla="*/ 248 h 251"/>
                <a:gd name="T40" fmla="*/ 35 w 151"/>
                <a:gd name="T41" fmla="*/ 244 h 251"/>
                <a:gd name="T42" fmla="*/ 36 w 151"/>
                <a:gd name="T43" fmla="*/ 117 h 251"/>
                <a:gd name="T44" fmla="*/ 37 w 151"/>
                <a:gd name="T45" fmla="*/ 105 h 251"/>
                <a:gd name="T46" fmla="*/ 21 w 151"/>
                <a:gd name="T47" fmla="*/ 60 h 251"/>
                <a:gd name="T48" fmla="*/ 12 w 151"/>
                <a:gd name="T49" fmla="*/ 39 h 251"/>
                <a:gd name="T50" fmla="*/ 37 w 151"/>
                <a:gd name="T51" fmla="*/ 13 h 251"/>
                <a:gd name="T52" fmla="*/ 71 w 151"/>
                <a:gd name="T53" fmla="*/ 27 h 251"/>
                <a:gd name="T54" fmla="*/ 70 w 151"/>
                <a:gd name="T55" fmla="*/ 50 h 251"/>
                <a:gd name="T56" fmla="*/ 73 w 151"/>
                <a:gd name="T57" fmla="*/ 98 h 251"/>
                <a:gd name="T58" fmla="*/ 79 w 151"/>
                <a:gd name="T59" fmla="*/ 109 h 251"/>
                <a:gd name="T60" fmla="*/ 129 w 151"/>
                <a:gd name="T61" fmla="*/ 225 h 251"/>
                <a:gd name="T62" fmla="*/ 134 w 151"/>
                <a:gd name="T63" fmla="*/ 227 h 251"/>
                <a:gd name="T64" fmla="*/ 147 w 151"/>
                <a:gd name="T65" fmla="*/ 225 h 251"/>
                <a:gd name="T66" fmla="*/ 151 w 151"/>
                <a:gd name="T67" fmla="*/ 219 h 251"/>
                <a:gd name="T68" fmla="*/ 145 w 151"/>
                <a:gd name="T69" fmla="*/ 21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1" h="251">
                  <a:moveTo>
                    <a:pt x="145" y="215"/>
                  </a:moveTo>
                  <a:cubicBezTo>
                    <a:pt x="136" y="217"/>
                    <a:pt x="136" y="217"/>
                    <a:pt x="136" y="217"/>
                  </a:cubicBezTo>
                  <a:cubicBezTo>
                    <a:pt x="128" y="198"/>
                    <a:pt x="97" y="124"/>
                    <a:pt x="88" y="104"/>
                  </a:cubicBezTo>
                  <a:cubicBezTo>
                    <a:pt x="86" y="100"/>
                    <a:pt x="84" y="97"/>
                    <a:pt x="82" y="93"/>
                  </a:cubicBezTo>
                  <a:cubicBezTo>
                    <a:pt x="74" y="77"/>
                    <a:pt x="69" y="67"/>
                    <a:pt x="78" y="56"/>
                  </a:cubicBezTo>
                  <a:cubicBezTo>
                    <a:pt x="86" y="47"/>
                    <a:pt x="86" y="33"/>
                    <a:pt x="79" y="22"/>
                  </a:cubicBezTo>
                  <a:cubicBezTo>
                    <a:pt x="73" y="10"/>
                    <a:pt x="57" y="0"/>
                    <a:pt x="35" y="3"/>
                  </a:cubicBezTo>
                  <a:cubicBezTo>
                    <a:pt x="35" y="3"/>
                    <a:pt x="34" y="4"/>
                    <a:pt x="34" y="4"/>
                  </a:cubicBezTo>
                  <a:cubicBezTo>
                    <a:pt x="34" y="4"/>
                    <a:pt x="34" y="5"/>
                    <a:pt x="34" y="5"/>
                  </a:cubicBezTo>
                  <a:cubicBezTo>
                    <a:pt x="34" y="5"/>
                    <a:pt x="35" y="5"/>
                    <a:pt x="35" y="5"/>
                  </a:cubicBezTo>
                  <a:cubicBezTo>
                    <a:pt x="35" y="5"/>
                    <a:pt x="35" y="4"/>
                    <a:pt x="35" y="4"/>
                  </a:cubicBezTo>
                  <a:cubicBezTo>
                    <a:pt x="13" y="9"/>
                    <a:pt x="3" y="25"/>
                    <a:pt x="2" y="38"/>
                  </a:cubicBezTo>
                  <a:cubicBezTo>
                    <a:pt x="0" y="51"/>
                    <a:pt x="6" y="63"/>
                    <a:pt x="16" y="69"/>
                  </a:cubicBezTo>
                  <a:cubicBezTo>
                    <a:pt x="28" y="75"/>
                    <a:pt x="28" y="86"/>
                    <a:pt x="27" y="105"/>
                  </a:cubicBezTo>
                  <a:cubicBezTo>
                    <a:pt x="26" y="109"/>
                    <a:pt x="26" y="112"/>
                    <a:pt x="26" y="117"/>
                  </a:cubicBezTo>
                  <a:cubicBezTo>
                    <a:pt x="25" y="138"/>
                    <a:pt x="25" y="218"/>
                    <a:pt x="25" y="239"/>
                  </a:cubicBezTo>
                  <a:cubicBezTo>
                    <a:pt x="16" y="241"/>
                    <a:pt x="16" y="241"/>
                    <a:pt x="16" y="241"/>
                  </a:cubicBezTo>
                  <a:cubicBezTo>
                    <a:pt x="14" y="241"/>
                    <a:pt x="12" y="244"/>
                    <a:pt x="12" y="247"/>
                  </a:cubicBezTo>
                  <a:cubicBezTo>
                    <a:pt x="13" y="249"/>
                    <a:pt x="16" y="251"/>
                    <a:pt x="18" y="251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3" y="248"/>
                    <a:pt x="35" y="246"/>
                    <a:pt x="35" y="244"/>
                  </a:cubicBezTo>
                  <a:cubicBezTo>
                    <a:pt x="35" y="243"/>
                    <a:pt x="36" y="141"/>
                    <a:pt x="36" y="117"/>
                  </a:cubicBezTo>
                  <a:cubicBezTo>
                    <a:pt x="36" y="113"/>
                    <a:pt x="37" y="109"/>
                    <a:pt x="37" y="105"/>
                  </a:cubicBezTo>
                  <a:cubicBezTo>
                    <a:pt x="38" y="87"/>
                    <a:pt x="40" y="69"/>
                    <a:pt x="21" y="60"/>
                  </a:cubicBezTo>
                  <a:cubicBezTo>
                    <a:pt x="14" y="56"/>
                    <a:pt x="11" y="48"/>
                    <a:pt x="12" y="39"/>
                  </a:cubicBezTo>
                  <a:cubicBezTo>
                    <a:pt x="13" y="26"/>
                    <a:pt x="23" y="17"/>
                    <a:pt x="37" y="13"/>
                  </a:cubicBezTo>
                  <a:cubicBezTo>
                    <a:pt x="52" y="11"/>
                    <a:pt x="64" y="16"/>
                    <a:pt x="71" y="27"/>
                  </a:cubicBezTo>
                  <a:cubicBezTo>
                    <a:pt x="75" y="35"/>
                    <a:pt x="75" y="44"/>
                    <a:pt x="70" y="50"/>
                  </a:cubicBezTo>
                  <a:cubicBezTo>
                    <a:pt x="57" y="66"/>
                    <a:pt x="65" y="82"/>
                    <a:pt x="73" y="98"/>
                  </a:cubicBezTo>
                  <a:cubicBezTo>
                    <a:pt x="75" y="102"/>
                    <a:pt x="77" y="105"/>
                    <a:pt x="79" y="109"/>
                  </a:cubicBezTo>
                  <a:cubicBezTo>
                    <a:pt x="89" y="131"/>
                    <a:pt x="128" y="224"/>
                    <a:pt x="129" y="225"/>
                  </a:cubicBezTo>
                  <a:cubicBezTo>
                    <a:pt x="130" y="227"/>
                    <a:pt x="132" y="228"/>
                    <a:pt x="134" y="227"/>
                  </a:cubicBezTo>
                  <a:cubicBezTo>
                    <a:pt x="147" y="225"/>
                    <a:pt x="147" y="225"/>
                    <a:pt x="147" y="225"/>
                  </a:cubicBezTo>
                  <a:cubicBezTo>
                    <a:pt x="149" y="224"/>
                    <a:pt x="151" y="222"/>
                    <a:pt x="151" y="219"/>
                  </a:cubicBezTo>
                  <a:cubicBezTo>
                    <a:pt x="150" y="216"/>
                    <a:pt x="147" y="214"/>
                    <a:pt x="145" y="215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65000"/>
                  </a:schemeClr>
                </a:gs>
                <a:gs pos="0">
                  <a:schemeClr val="bg1"/>
                </a:gs>
              </a:gsLst>
              <a:lin ang="16200000" scaled="1"/>
              <a:tileRect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46" name="AutoShape 3254"/>
          <p:cNvSpPr>
            <a:spLocks noChangeAspect="1" noChangeArrowheads="1" noTextEdit="1"/>
          </p:cNvSpPr>
          <p:nvPr/>
        </p:nvSpPr>
        <p:spPr bwMode="auto">
          <a:xfrm>
            <a:off x="8222443" y="3564731"/>
            <a:ext cx="1907382" cy="27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47" name="文本框 3246"/>
          <p:cNvSpPr txBox="1"/>
          <p:nvPr/>
        </p:nvSpPr>
        <p:spPr>
          <a:xfrm rot="377339">
            <a:off x="7609926" y="1657300"/>
            <a:ext cx="2989742" cy="1938992"/>
          </a:xfrm>
          <a:prstGeom prst="rect">
            <a:avLst/>
          </a:prstGeom>
          <a:noFill/>
          <a:effectLst>
            <a:glow rad="228600">
              <a:schemeClr val="bg1"/>
            </a:glow>
          </a:effectLst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47EA1"/>
                </a:solidFill>
                <a:effectLst>
                  <a:glow rad="228600">
                    <a:schemeClr val="bg1"/>
                  </a:glo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亲爱的：</a:t>
            </a:r>
            <a:endParaRPr lang="en-US" altLang="zh-CN" sz="2400" dirty="0" smtClean="0">
              <a:solidFill>
                <a:srgbClr val="F47EA1"/>
              </a:solidFill>
              <a:effectLst>
                <a:glow rad="228600">
                  <a:schemeClr val="bg1"/>
                </a:glow>
              </a:effectLst>
              <a:latin typeface="新蒂小丸子" panose="03000600000000000000" pitchFamily="66" charset="-122"/>
              <a:ea typeface="新蒂小丸子" panose="03000600000000000000" pitchFamily="66" charset="-122"/>
            </a:endParaRPr>
          </a:p>
          <a:p>
            <a:r>
              <a:rPr lang="en-US" altLang="zh-CN" sz="2400" dirty="0">
                <a:solidFill>
                  <a:srgbClr val="F47EA1"/>
                </a:solidFill>
                <a:effectLst>
                  <a:glow rad="228600">
                    <a:schemeClr val="bg1"/>
                  </a:glo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 </a:t>
            </a:r>
            <a:r>
              <a:rPr lang="en-US" altLang="zh-CN" sz="2400" dirty="0" smtClean="0">
                <a:solidFill>
                  <a:srgbClr val="F47EA1"/>
                </a:solidFill>
                <a:effectLst>
                  <a:glow rad="228600">
                    <a:schemeClr val="bg1"/>
                  </a:glo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    </a:t>
            </a:r>
            <a:r>
              <a:rPr lang="zh-CN" altLang="en-US" sz="2400" dirty="0" smtClean="0">
                <a:solidFill>
                  <a:srgbClr val="F47EA1"/>
                </a:solidFill>
                <a:effectLst>
                  <a:glow rad="228600">
                    <a:schemeClr val="bg1"/>
                  </a:glo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陪伴是最长情的告白，以后的路，我们执手一同前行，风雨无阻</a:t>
            </a:r>
            <a:r>
              <a:rPr lang="en-US" altLang="zh-CN" sz="2400" dirty="0" smtClean="0">
                <a:solidFill>
                  <a:srgbClr val="F47EA1"/>
                </a:solidFill>
                <a:effectLst>
                  <a:glow rad="228600">
                    <a:schemeClr val="bg1"/>
                  </a:glow>
                </a:effectLst>
                <a:latin typeface="新蒂小丸子" panose="03000600000000000000" pitchFamily="66" charset="-122"/>
                <a:ea typeface="新蒂小丸子" panose="03000600000000000000" pitchFamily="66" charset="-122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2835942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5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098" y="-994812"/>
            <a:ext cx="7760761" cy="7760761"/>
          </a:xfrm>
          <a:prstGeom prst="rect">
            <a:avLst/>
          </a:prstGeom>
        </p:spPr>
      </p:pic>
      <p:sp>
        <p:nvSpPr>
          <p:cNvPr id="5" name="TextBox 12"/>
          <p:cNvSpPr txBox="1"/>
          <p:nvPr/>
        </p:nvSpPr>
        <p:spPr>
          <a:xfrm>
            <a:off x="4505078" y="2885568"/>
            <a:ext cx="30732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FDCF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itchFamily="34" charset="-122"/>
                <a:ea typeface="思源黑体 CN Heavy" pitchFamily="34" charset="-122"/>
              </a:rPr>
              <a:t>THANKS</a:t>
            </a:r>
            <a:endParaRPr lang="zh-CN" altLang="en-US" sz="4000" dirty="0">
              <a:solidFill>
                <a:srgbClr val="FDCF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itchFamily="34" charset="-122"/>
              <a:ea typeface="思源黑体 CN Heavy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6173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72情人节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1329</Words>
  <Application>Microsoft Office PowerPoint</Application>
  <PresentationFormat>宽屏</PresentationFormat>
  <Paragraphs>134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0" baseType="lpstr">
      <vt:lpstr>方正兰亭超细黑简体</vt:lpstr>
      <vt:lpstr>汉仪黑咪体简</vt:lpstr>
      <vt:lpstr>迷你简太极</vt:lpstr>
      <vt:lpstr>思源黑体 CN Heavy</vt:lpstr>
      <vt:lpstr>宋体</vt:lpstr>
      <vt:lpstr>苏新诗古印宋简</vt:lpstr>
      <vt:lpstr>田相岳六朝小楷</vt:lpstr>
      <vt:lpstr>微软雅黑</vt:lpstr>
      <vt:lpstr>新蒂小丸子</vt:lpstr>
      <vt:lpstr>Arial</vt:lpstr>
      <vt:lpstr>Calibri</vt:lpstr>
      <vt:lpstr>Open Sans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172情人节</dc:title>
  <dc:creator>pc</dc:creator>
  <cp:lastModifiedBy>pc</cp:lastModifiedBy>
  <cp:revision>12</cp:revision>
  <dcterms:created xsi:type="dcterms:W3CDTF">2017-02-09T15:41:25Z</dcterms:created>
  <dcterms:modified xsi:type="dcterms:W3CDTF">2017-02-10T08:28:22Z</dcterms:modified>
</cp:coreProperties>
</file>